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6" r:id="rId9"/>
    <p:sldId id="261" r:id="rId10"/>
    <p:sldId id="262" r:id="rId11"/>
    <p:sldId id="263" r:id="rId12"/>
    <p:sldId id="264" r:id="rId13"/>
    <p:sldId id="269" r:id="rId14"/>
    <p:sldId id="268" r:id="rId15"/>
    <p:sldId id="265" r:id="rId16"/>
    <p:sldId id="270" r:id="rId17"/>
    <p:sldId id="267" r:id="rId18"/>
    <p:sldId id="275" r:id="rId19"/>
    <p:sldId id="277" r:id="rId20"/>
    <p:sldId id="271" r:id="rId21"/>
    <p:sldId id="276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02"/>
    <p:restoredTop sz="94689"/>
  </p:normalViewPr>
  <p:slideViewPr>
    <p:cSldViewPr snapToGrid="0" snapToObjects="1">
      <p:cViewPr varScale="1">
        <p:scale>
          <a:sx n="82" d="100"/>
          <a:sy n="82" d="100"/>
        </p:scale>
        <p:origin x="176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0D074-E29C-0948-A1D4-A56C0333903F}" type="datetimeFigureOut">
              <a:rPr lang="en-US" smtClean="0"/>
              <a:t>1/3/18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1FB3B-E50C-304D-BA94-0C91F4F6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4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376B80D-ACAE-DC4D-81ED-F9A4323370D4}" type="datetimeFigureOut">
              <a:rPr lang="en-US" smtClean="0"/>
              <a:t>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0618624-2AE1-CC47-BD54-6A372FE0F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9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Dl6N2j8BXo" TargetMode="External"/></Relationships>
</file>

<file path=ppt/slides/_rels/slide20.xml.rels><?xml version="1.0" encoding="UTF-8" standalone="yes"?>
<Relationships xmlns="http://schemas.openxmlformats.org/package/2006/relationships"><Relationship Id="rId46" Type="http://schemas.openxmlformats.org/officeDocument/2006/relationships/tags" Target="../tags/tag51.xml"/><Relationship Id="rId47" Type="http://schemas.openxmlformats.org/officeDocument/2006/relationships/tags" Target="../tags/tag52.xml"/><Relationship Id="rId48" Type="http://schemas.openxmlformats.org/officeDocument/2006/relationships/slideLayout" Target="../slideLayouts/slideLayout2.xml"/><Relationship Id="rId20" Type="http://schemas.openxmlformats.org/officeDocument/2006/relationships/tags" Target="../tags/tag25.xml"/><Relationship Id="rId21" Type="http://schemas.openxmlformats.org/officeDocument/2006/relationships/tags" Target="../tags/tag26.xml"/><Relationship Id="rId22" Type="http://schemas.openxmlformats.org/officeDocument/2006/relationships/tags" Target="../tags/tag27.xml"/><Relationship Id="rId23" Type="http://schemas.openxmlformats.org/officeDocument/2006/relationships/tags" Target="../tags/tag28.xml"/><Relationship Id="rId24" Type="http://schemas.openxmlformats.org/officeDocument/2006/relationships/tags" Target="../tags/tag29.xml"/><Relationship Id="rId25" Type="http://schemas.openxmlformats.org/officeDocument/2006/relationships/tags" Target="../tags/tag30.xml"/><Relationship Id="rId26" Type="http://schemas.openxmlformats.org/officeDocument/2006/relationships/tags" Target="../tags/tag31.xml"/><Relationship Id="rId27" Type="http://schemas.openxmlformats.org/officeDocument/2006/relationships/tags" Target="../tags/tag32.xml"/><Relationship Id="rId28" Type="http://schemas.openxmlformats.org/officeDocument/2006/relationships/tags" Target="../tags/tag33.xml"/><Relationship Id="rId29" Type="http://schemas.openxmlformats.org/officeDocument/2006/relationships/tags" Target="../tags/tag34.xml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30" Type="http://schemas.openxmlformats.org/officeDocument/2006/relationships/tags" Target="../tags/tag35.xml"/><Relationship Id="rId31" Type="http://schemas.openxmlformats.org/officeDocument/2006/relationships/tags" Target="../tags/tag36.xml"/><Relationship Id="rId32" Type="http://schemas.openxmlformats.org/officeDocument/2006/relationships/tags" Target="../tags/tag37.xml"/><Relationship Id="rId9" Type="http://schemas.openxmlformats.org/officeDocument/2006/relationships/tags" Target="../tags/tag14.xml"/><Relationship Id="rId6" Type="http://schemas.openxmlformats.org/officeDocument/2006/relationships/tags" Target="../tags/tag11.xml"/><Relationship Id="rId7" Type="http://schemas.openxmlformats.org/officeDocument/2006/relationships/tags" Target="../tags/tag12.xml"/><Relationship Id="rId8" Type="http://schemas.openxmlformats.org/officeDocument/2006/relationships/tags" Target="../tags/tag13.xml"/><Relationship Id="rId33" Type="http://schemas.openxmlformats.org/officeDocument/2006/relationships/tags" Target="../tags/tag38.xml"/><Relationship Id="rId34" Type="http://schemas.openxmlformats.org/officeDocument/2006/relationships/tags" Target="../tags/tag39.xml"/><Relationship Id="rId35" Type="http://schemas.openxmlformats.org/officeDocument/2006/relationships/tags" Target="../tags/tag40.xml"/><Relationship Id="rId36" Type="http://schemas.openxmlformats.org/officeDocument/2006/relationships/tags" Target="../tags/tag41.xml"/><Relationship Id="rId10" Type="http://schemas.openxmlformats.org/officeDocument/2006/relationships/tags" Target="../tags/tag15.xml"/><Relationship Id="rId11" Type="http://schemas.openxmlformats.org/officeDocument/2006/relationships/tags" Target="../tags/tag16.xml"/><Relationship Id="rId12" Type="http://schemas.openxmlformats.org/officeDocument/2006/relationships/tags" Target="../tags/tag17.xml"/><Relationship Id="rId13" Type="http://schemas.openxmlformats.org/officeDocument/2006/relationships/tags" Target="../tags/tag18.xml"/><Relationship Id="rId14" Type="http://schemas.openxmlformats.org/officeDocument/2006/relationships/tags" Target="../tags/tag19.xml"/><Relationship Id="rId15" Type="http://schemas.openxmlformats.org/officeDocument/2006/relationships/tags" Target="../tags/tag20.xml"/><Relationship Id="rId16" Type="http://schemas.openxmlformats.org/officeDocument/2006/relationships/tags" Target="../tags/tag21.xml"/><Relationship Id="rId17" Type="http://schemas.openxmlformats.org/officeDocument/2006/relationships/tags" Target="../tags/tag22.xml"/><Relationship Id="rId18" Type="http://schemas.openxmlformats.org/officeDocument/2006/relationships/tags" Target="../tags/tag23.xml"/><Relationship Id="rId19" Type="http://schemas.openxmlformats.org/officeDocument/2006/relationships/tags" Target="../tags/tag24.xml"/><Relationship Id="rId37" Type="http://schemas.openxmlformats.org/officeDocument/2006/relationships/tags" Target="../tags/tag42.xml"/><Relationship Id="rId38" Type="http://schemas.openxmlformats.org/officeDocument/2006/relationships/tags" Target="../tags/tag43.xml"/><Relationship Id="rId39" Type="http://schemas.openxmlformats.org/officeDocument/2006/relationships/tags" Target="../tags/tag44.xml"/><Relationship Id="rId40" Type="http://schemas.openxmlformats.org/officeDocument/2006/relationships/tags" Target="../tags/tag45.xml"/><Relationship Id="rId41" Type="http://schemas.openxmlformats.org/officeDocument/2006/relationships/tags" Target="../tags/tag46.xml"/><Relationship Id="rId42" Type="http://schemas.openxmlformats.org/officeDocument/2006/relationships/tags" Target="../tags/tag47.xml"/><Relationship Id="rId43" Type="http://schemas.openxmlformats.org/officeDocument/2006/relationships/tags" Target="../tags/tag48.xml"/><Relationship Id="rId44" Type="http://schemas.openxmlformats.org/officeDocument/2006/relationships/tags" Target="../tags/tag49.xml"/><Relationship Id="rId45" Type="http://schemas.openxmlformats.org/officeDocument/2006/relationships/tags" Target="../tags/tag5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65.xml"/><Relationship Id="rId14" Type="http://schemas.openxmlformats.org/officeDocument/2006/relationships/tags" Target="../tags/tag66.xml"/><Relationship Id="rId15" Type="http://schemas.openxmlformats.org/officeDocument/2006/relationships/tags" Target="../tags/tag67.xml"/><Relationship Id="rId16" Type="http://schemas.openxmlformats.org/officeDocument/2006/relationships/tags" Target="../tags/tag68.xml"/><Relationship Id="rId17" Type="http://schemas.openxmlformats.org/officeDocument/2006/relationships/tags" Target="../tags/tag69.xml"/><Relationship Id="rId18" Type="http://schemas.openxmlformats.org/officeDocument/2006/relationships/tags" Target="../tags/tag70.xml"/><Relationship Id="rId19" Type="http://schemas.openxmlformats.org/officeDocument/2006/relationships/tags" Target="../tags/tag71.xml"/><Relationship Id="rId50" Type="http://schemas.openxmlformats.org/officeDocument/2006/relationships/tags" Target="../tags/tag102.xml"/><Relationship Id="rId51" Type="http://schemas.openxmlformats.org/officeDocument/2006/relationships/tags" Target="../tags/tag103.xml"/><Relationship Id="rId52" Type="http://schemas.openxmlformats.org/officeDocument/2006/relationships/tags" Target="../tags/tag104.xml"/><Relationship Id="rId53" Type="http://schemas.openxmlformats.org/officeDocument/2006/relationships/tags" Target="../tags/tag105.xml"/><Relationship Id="rId54" Type="http://schemas.openxmlformats.org/officeDocument/2006/relationships/slideLayout" Target="../slideLayouts/slideLayout2.xml"/><Relationship Id="rId40" Type="http://schemas.openxmlformats.org/officeDocument/2006/relationships/tags" Target="../tags/tag92.xml"/><Relationship Id="rId41" Type="http://schemas.openxmlformats.org/officeDocument/2006/relationships/tags" Target="../tags/tag93.xml"/><Relationship Id="rId42" Type="http://schemas.openxmlformats.org/officeDocument/2006/relationships/tags" Target="../tags/tag94.xml"/><Relationship Id="rId43" Type="http://schemas.openxmlformats.org/officeDocument/2006/relationships/tags" Target="../tags/tag95.xml"/><Relationship Id="rId44" Type="http://schemas.openxmlformats.org/officeDocument/2006/relationships/tags" Target="../tags/tag96.xml"/><Relationship Id="rId45" Type="http://schemas.openxmlformats.org/officeDocument/2006/relationships/tags" Target="../tags/tag97.xml"/><Relationship Id="rId46" Type="http://schemas.openxmlformats.org/officeDocument/2006/relationships/tags" Target="../tags/tag98.xml"/><Relationship Id="rId47" Type="http://schemas.openxmlformats.org/officeDocument/2006/relationships/tags" Target="../tags/tag99.xml"/><Relationship Id="rId48" Type="http://schemas.openxmlformats.org/officeDocument/2006/relationships/tags" Target="../tags/tag100.xml"/><Relationship Id="rId49" Type="http://schemas.openxmlformats.org/officeDocument/2006/relationships/tags" Target="../tags/tag101.xml"/><Relationship Id="rId1" Type="http://schemas.openxmlformats.org/officeDocument/2006/relationships/tags" Target="../tags/tag53.xml"/><Relationship Id="rId2" Type="http://schemas.openxmlformats.org/officeDocument/2006/relationships/tags" Target="../tags/tag54.xml"/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tags" Target="../tags/tag57.xml"/><Relationship Id="rId6" Type="http://schemas.openxmlformats.org/officeDocument/2006/relationships/tags" Target="../tags/tag58.xml"/><Relationship Id="rId7" Type="http://schemas.openxmlformats.org/officeDocument/2006/relationships/tags" Target="../tags/tag59.xml"/><Relationship Id="rId8" Type="http://schemas.openxmlformats.org/officeDocument/2006/relationships/tags" Target="../tags/tag60.xml"/><Relationship Id="rId9" Type="http://schemas.openxmlformats.org/officeDocument/2006/relationships/tags" Target="../tags/tag61.xml"/><Relationship Id="rId30" Type="http://schemas.openxmlformats.org/officeDocument/2006/relationships/tags" Target="../tags/tag82.xml"/><Relationship Id="rId31" Type="http://schemas.openxmlformats.org/officeDocument/2006/relationships/tags" Target="../tags/tag83.xml"/><Relationship Id="rId32" Type="http://schemas.openxmlformats.org/officeDocument/2006/relationships/tags" Target="../tags/tag84.xml"/><Relationship Id="rId33" Type="http://schemas.openxmlformats.org/officeDocument/2006/relationships/tags" Target="../tags/tag85.xml"/><Relationship Id="rId34" Type="http://schemas.openxmlformats.org/officeDocument/2006/relationships/tags" Target="../tags/tag86.xml"/><Relationship Id="rId35" Type="http://schemas.openxmlformats.org/officeDocument/2006/relationships/tags" Target="../tags/tag87.xml"/><Relationship Id="rId36" Type="http://schemas.openxmlformats.org/officeDocument/2006/relationships/tags" Target="../tags/tag88.xml"/><Relationship Id="rId37" Type="http://schemas.openxmlformats.org/officeDocument/2006/relationships/tags" Target="../tags/tag89.xml"/><Relationship Id="rId38" Type="http://schemas.openxmlformats.org/officeDocument/2006/relationships/tags" Target="../tags/tag90.xml"/><Relationship Id="rId39" Type="http://schemas.openxmlformats.org/officeDocument/2006/relationships/tags" Target="../tags/tag91.xml"/><Relationship Id="rId20" Type="http://schemas.openxmlformats.org/officeDocument/2006/relationships/tags" Target="../tags/tag72.xml"/><Relationship Id="rId21" Type="http://schemas.openxmlformats.org/officeDocument/2006/relationships/tags" Target="../tags/tag73.xml"/><Relationship Id="rId22" Type="http://schemas.openxmlformats.org/officeDocument/2006/relationships/tags" Target="../tags/tag74.xml"/><Relationship Id="rId23" Type="http://schemas.openxmlformats.org/officeDocument/2006/relationships/tags" Target="../tags/tag75.xml"/><Relationship Id="rId24" Type="http://schemas.openxmlformats.org/officeDocument/2006/relationships/tags" Target="../tags/tag76.xml"/><Relationship Id="rId25" Type="http://schemas.openxmlformats.org/officeDocument/2006/relationships/tags" Target="../tags/tag77.xml"/><Relationship Id="rId26" Type="http://schemas.openxmlformats.org/officeDocument/2006/relationships/tags" Target="../tags/tag78.xml"/><Relationship Id="rId27" Type="http://schemas.openxmlformats.org/officeDocument/2006/relationships/tags" Target="../tags/tag79.xml"/><Relationship Id="rId28" Type="http://schemas.openxmlformats.org/officeDocument/2006/relationships/tags" Target="../tags/tag80.xml"/><Relationship Id="rId29" Type="http://schemas.openxmlformats.org/officeDocument/2006/relationships/tags" Target="../tags/tag81.xml"/><Relationship Id="rId10" Type="http://schemas.openxmlformats.org/officeDocument/2006/relationships/tags" Target="../tags/tag62.xml"/><Relationship Id="rId11" Type="http://schemas.openxmlformats.org/officeDocument/2006/relationships/tags" Target="../tags/tag63.xml"/><Relationship Id="rId12" Type="http://schemas.openxmlformats.org/officeDocument/2006/relationships/tags" Target="../tags/tag6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Aim: </a:t>
            </a:r>
            <a:r>
              <a:rPr lang="en-US" b="1" dirty="0"/>
              <a:t>To what extent can machine power transform the world?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48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England?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3" y="1701799"/>
            <a:ext cx="7968720" cy="4969934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/>
              <a:t>High Wages</a:t>
            </a:r>
          </a:p>
          <a:p>
            <a:r>
              <a:rPr lang="en-US" sz="3500" dirty="0" smtClean="0"/>
              <a:t>Lack of Invasion (last successful one in 1066 CE)</a:t>
            </a:r>
          </a:p>
          <a:p>
            <a:r>
              <a:rPr lang="en-US" sz="3500" dirty="0" smtClean="0"/>
              <a:t>Colonies for raw materials </a:t>
            </a:r>
          </a:p>
          <a:p>
            <a:r>
              <a:rPr lang="en-US" sz="3500" dirty="0" smtClean="0"/>
              <a:t>Large middle class  and property rights protected	(think John Locke) </a:t>
            </a:r>
          </a:p>
          <a:p>
            <a:r>
              <a:rPr lang="en-US" sz="3500" dirty="0" smtClean="0"/>
              <a:t>Coal Deposits</a:t>
            </a:r>
          </a:p>
          <a:p>
            <a:r>
              <a:rPr lang="en-US" sz="3500" dirty="0" smtClean="0"/>
              <a:t>Increasing population-&gt;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MARTInkShape-1"/>
          <p:cNvSpPr/>
          <p:nvPr>
            <p:custDataLst>
              <p:tags r:id="rId1"/>
            </p:custDataLst>
          </p:nvPr>
        </p:nvSpPr>
        <p:spPr>
          <a:xfrm>
            <a:off x="396969" y="4716912"/>
            <a:ext cx="3309932" cy="1047688"/>
          </a:xfrm>
          <a:custGeom>
            <a:avLst/>
            <a:gdLst/>
            <a:ahLst/>
            <a:cxnLst/>
            <a:rect l="0" t="0" r="0" b="0"/>
            <a:pathLst>
              <a:path w="3309932" h="1047688">
                <a:moveTo>
                  <a:pt x="951771" y="845688"/>
                </a:moveTo>
                <a:lnTo>
                  <a:pt x="951771" y="845688"/>
                </a:lnTo>
                <a:lnTo>
                  <a:pt x="919409" y="841643"/>
                </a:lnTo>
                <a:lnTo>
                  <a:pt x="883104" y="839127"/>
                </a:lnTo>
                <a:lnTo>
                  <a:pt x="846853" y="838383"/>
                </a:lnTo>
                <a:lnTo>
                  <a:pt x="813345" y="842206"/>
                </a:lnTo>
                <a:lnTo>
                  <a:pt x="777924" y="840611"/>
                </a:lnTo>
                <a:lnTo>
                  <a:pt x="740617" y="842866"/>
                </a:lnTo>
                <a:lnTo>
                  <a:pt x="702752" y="840807"/>
                </a:lnTo>
                <a:lnTo>
                  <a:pt x="675149" y="839285"/>
                </a:lnTo>
                <a:lnTo>
                  <a:pt x="647641" y="836915"/>
                </a:lnTo>
                <a:lnTo>
                  <a:pt x="611421" y="826908"/>
                </a:lnTo>
                <a:lnTo>
                  <a:pt x="583758" y="820973"/>
                </a:lnTo>
                <a:lnTo>
                  <a:pt x="556787" y="815512"/>
                </a:lnTo>
                <a:lnTo>
                  <a:pt x="529843" y="809417"/>
                </a:lnTo>
                <a:lnTo>
                  <a:pt x="500934" y="801063"/>
                </a:lnTo>
                <a:lnTo>
                  <a:pt x="468895" y="793964"/>
                </a:lnTo>
                <a:lnTo>
                  <a:pt x="435746" y="787139"/>
                </a:lnTo>
                <a:lnTo>
                  <a:pt x="404080" y="778462"/>
                </a:lnTo>
                <a:lnTo>
                  <a:pt x="373073" y="768961"/>
                </a:lnTo>
                <a:lnTo>
                  <a:pt x="343205" y="759940"/>
                </a:lnTo>
                <a:lnTo>
                  <a:pt x="315819" y="753109"/>
                </a:lnTo>
                <a:lnTo>
                  <a:pt x="287279" y="744993"/>
                </a:lnTo>
                <a:lnTo>
                  <a:pt x="258508" y="734894"/>
                </a:lnTo>
                <a:lnTo>
                  <a:pt x="231610" y="721941"/>
                </a:lnTo>
                <a:lnTo>
                  <a:pt x="196711" y="704412"/>
                </a:lnTo>
                <a:lnTo>
                  <a:pt x="160877" y="684448"/>
                </a:lnTo>
                <a:lnTo>
                  <a:pt x="127494" y="662447"/>
                </a:lnTo>
                <a:lnTo>
                  <a:pt x="91956" y="627020"/>
                </a:lnTo>
                <a:lnTo>
                  <a:pt x="62735" y="594685"/>
                </a:lnTo>
                <a:lnTo>
                  <a:pt x="45733" y="566988"/>
                </a:lnTo>
                <a:lnTo>
                  <a:pt x="29971" y="534228"/>
                </a:lnTo>
                <a:lnTo>
                  <a:pt x="13520" y="496862"/>
                </a:lnTo>
                <a:lnTo>
                  <a:pt x="2964" y="458939"/>
                </a:lnTo>
                <a:lnTo>
                  <a:pt x="0" y="421094"/>
                </a:lnTo>
                <a:lnTo>
                  <a:pt x="3460" y="384862"/>
                </a:lnTo>
                <a:lnTo>
                  <a:pt x="9920" y="355147"/>
                </a:lnTo>
                <a:lnTo>
                  <a:pt x="25771" y="320001"/>
                </a:lnTo>
                <a:lnTo>
                  <a:pt x="47466" y="283583"/>
                </a:lnTo>
                <a:lnTo>
                  <a:pt x="75960" y="251679"/>
                </a:lnTo>
                <a:lnTo>
                  <a:pt x="112978" y="220917"/>
                </a:lnTo>
                <a:lnTo>
                  <a:pt x="148767" y="198008"/>
                </a:lnTo>
                <a:lnTo>
                  <a:pt x="176627" y="182757"/>
                </a:lnTo>
                <a:lnTo>
                  <a:pt x="205943" y="167512"/>
                </a:lnTo>
                <a:lnTo>
                  <a:pt x="236752" y="153116"/>
                </a:lnTo>
                <a:lnTo>
                  <a:pt x="270200" y="141074"/>
                </a:lnTo>
                <a:lnTo>
                  <a:pt x="307079" y="127820"/>
                </a:lnTo>
                <a:lnTo>
                  <a:pt x="326397" y="120729"/>
                </a:lnTo>
                <a:lnTo>
                  <a:pt x="346048" y="114309"/>
                </a:lnTo>
                <a:lnTo>
                  <a:pt x="365922" y="108336"/>
                </a:lnTo>
                <a:lnTo>
                  <a:pt x="385945" y="102660"/>
                </a:lnTo>
                <a:lnTo>
                  <a:pt x="406067" y="98029"/>
                </a:lnTo>
                <a:lnTo>
                  <a:pt x="426255" y="94096"/>
                </a:lnTo>
                <a:lnTo>
                  <a:pt x="446487" y="90627"/>
                </a:lnTo>
                <a:lnTo>
                  <a:pt x="467595" y="86620"/>
                </a:lnTo>
                <a:lnTo>
                  <a:pt x="489287" y="82257"/>
                </a:lnTo>
                <a:lnTo>
                  <a:pt x="511368" y="77653"/>
                </a:lnTo>
                <a:lnTo>
                  <a:pt x="534556" y="72892"/>
                </a:lnTo>
                <a:lnTo>
                  <a:pt x="558481" y="68024"/>
                </a:lnTo>
                <a:lnTo>
                  <a:pt x="582898" y="63085"/>
                </a:lnTo>
                <a:lnTo>
                  <a:pt x="606796" y="58946"/>
                </a:lnTo>
                <a:lnTo>
                  <a:pt x="630347" y="55341"/>
                </a:lnTo>
                <a:lnTo>
                  <a:pt x="653669" y="52090"/>
                </a:lnTo>
                <a:lnTo>
                  <a:pt x="677683" y="49076"/>
                </a:lnTo>
                <a:lnTo>
                  <a:pt x="702159" y="46220"/>
                </a:lnTo>
                <a:lnTo>
                  <a:pt x="726943" y="43469"/>
                </a:lnTo>
                <a:lnTo>
                  <a:pt x="751932" y="40789"/>
                </a:lnTo>
                <a:lnTo>
                  <a:pt x="777059" y="38156"/>
                </a:lnTo>
                <a:lnTo>
                  <a:pt x="802276" y="35553"/>
                </a:lnTo>
                <a:lnTo>
                  <a:pt x="828401" y="32971"/>
                </a:lnTo>
                <a:lnTo>
                  <a:pt x="855131" y="30403"/>
                </a:lnTo>
                <a:lnTo>
                  <a:pt x="882264" y="27845"/>
                </a:lnTo>
                <a:lnTo>
                  <a:pt x="908820" y="25293"/>
                </a:lnTo>
                <a:lnTo>
                  <a:pt x="934990" y="22744"/>
                </a:lnTo>
                <a:lnTo>
                  <a:pt x="960904" y="20199"/>
                </a:lnTo>
                <a:lnTo>
                  <a:pt x="1014586" y="17655"/>
                </a:lnTo>
                <a:lnTo>
                  <a:pt x="1086781" y="15114"/>
                </a:lnTo>
                <a:lnTo>
                  <a:pt x="1171318" y="12571"/>
                </a:lnTo>
                <a:lnTo>
                  <a:pt x="1236989" y="10030"/>
                </a:lnTo>
                <a:lnTo>
                  <a:pt x="1290083" y="7490"/>
                </a:lnTo>
                <a:lnTo>
                  <a:pt x="1334792" y="4949"/>
                </a:lnTo>
                <a:lnTo>
                  <a:pt x="1373912" y="3255"/>
                </a:lnTo>
                <a:lnTo>
                  <a:pt x="1409305" y="2127"/>
                </a:lnTo>
                <a:lnTo>
                  <a:pt x="1442214" y="1374"/>
                </a:lnTo>
                <a:lnTo>
                  <a:pt x="1473466" y="873"/>
                </a:lnTo>
                <a:lnTo>
                  <a:pt x="1503614" y="538"/>
                </a:lnTo>
                <a:lnTo>
                  <a:pt x="1533027" y="315"/>
                </a:lnTo>
                <a:lnTo>
                  <a:pt x="1561948" y="166"/>
                </a:lnTo>
                <a:lnTo>
                  <a:pt x="1590542" y="67"/>
                </a:lnTo>
                <a:lnTo>
                  <a:pt x="1618919" y="0"/>
                </a:lnTo>
                <a:lnTo>
                  <a:pt x="1647149" y="803"/>
                </a:lnTo>
                <a:lnTo>
                  <a:pt x="1675283" y="2184"/>
                </a:lnTo>
                <a:lnTo>
                  <a:pt x="1703353" y="3952"/>
                </a:lnTo>
                <a:lnTo>
                  <a:pt x="1732225" y="5131"/>
                </a:lnTo>
                <a:lnTo>
                  <a:pt x="1761634" y="5916"/>
                </a:lnTo>
                <a:lnTo>
                  <a:pt x="1791400" y="6440"/>
                </a:lnTo>
                <a:lnTo>
                  <a:pt x="1821403" y="8483"/>
                </a:lnTo>
                <a:lnTo>
                  <a:pt x="1851566" y="11538"/>
                </a:lnTo>
                <a:lnTo>
                  <a:pt x="1881834" y="15268"/>
                </a:lnTo>
                <a:lnTo>
                  <a:pt x="1911327" y="18602"/>
                </a:lnTo>
                <a:lnTo>
                  <a:pt x="1940302" y="21670"/>
                </a:lnTo>
                <a:lnTo>
                  <a:pt x="1968931" y="24563"/>
                </a:lnTo>
                <a:lnTo>
                  <a:pt x="1998178" y="28184"/>
                </a:lnTo>
                <a:lnTo>
                  <a:pt x="2027836" y="32292"/>
                </a:lnTo>
                <a:lnTo>
                  <a:pt x="2057767" y="36725"/>
                </a:lnTo>
                <a:lnTo>
                  <a:pt x="2087882" y="41373"/>
                </a:lnTo>
                <a:lnTo>
                  <a:pt x="2118118" y="46164"/>
                </a:lnTo>
                <a:lnTo>
                  <a:pt x="2148436" y="51052"/>
                </a:lnTo>
                <a:lnTo>
                  <a:pt x="2178808" y="56851"/>
                </a:lnTo>
                <a:lnTo>
                  <a:pt x="2209215" y="63256"/>
                </a:lnTo>
                <a:lnTo>
                  <a:pt x="2239647" y="70067"/>
                </a:lnTo>
                <a:lnTo>
                  <a:pt x="2269249" y="76301"/>
                </a:lnTo>
                <a:lnTo>
                  <a:pt x="2298296" y="82150"/>
                </a:lnTo>
                <a:lnTo>
                  <a:pt x="2326974" y="87742"/>
                </a:lnTo>
                <a:lnTo>
                  <a:pt x="2355407" y="94011"/>
                </a:lnTo>
                <a:lnTo>
                  <a:pt x="2383675" y="100730"/>
                </a:lnTo>
                <a:lnTo>
                  <a:pt x="2411833" y="107750"/>
                </a:lnTo>
                <a:lnTo>
                  <a:pt x="2440766" y="114969"/>
                </a:lnTo>
                <a:lnTo>
                  <a:pt x="2470214" y="122322"/>
                </a:lnTo>
                <a:lnTo>
                  <a:pt x="2500007" y="129764"/>
                </a:lnTo>
                <a:lnTo>
                  <a:pt x="2529182" y="137265"/>
                </a:lnTo>
                <a:lnTo>
                  <a:pt x="2557945" y="144806"/>
                </a:lnTo>
                <a:lnTo>
                  <a:pt x="2586433" y="152374"/>
                </a:lnTo>
                <a:lnTo>
                  <a:pt x="2614739" y="159959"/>
                </a:lnTo>
                <a:lnTo>
                  <a:pt x="2642923" y="167555"/>
                </a:lnTo>
                <a:lnTo>
                  <a:pt x="2671026" y="175160"/>
                </a:lnTo>
                <a:lnTo>
                  <a:pt x="2698228" y="183616"/>
                </a:lnTo>
                <a:lnTo>
                  <a:pt x="2724829" y="192639"/>
                </a:lnTo>
                <a:lnTo>
                  <a:pt x="2751030" y="202042"/>
                </a:lnTo>
                <a:lnTo>
                  <a:pt x="2776963" y="211698"/>
                </a:lnTo>
                <a:lnTo>
                  <a:pt x="2802719" y="221521"/>
                </a:lnTo>
                <a:lnTo>
                  <a:pt x="2828357" y="231457"/>
                </a:lnTo>
                <a:lnTo>
                  <a:pt x="2853068" y="241468"/>
                </a:lnTo>
                <a:lnTo>
                  <a:pt x="2877162" y="251527"/>
                </a:lnTo>
                <a:lnTo>
                  <a:pt x="2900845" y="261621"/>
                </a:lnTo>
                <a:lnTo>
                  <a:pt x="2924253" y="272583"/>
                </a:lnTo>
                <a:lnTo>
                  <a:pt x="2947480" y="284124"/>
                </a:lnTo>
                <a:lnTo>
                  <a:pt x="2970583" y="296053"/>
                </a:lnTo>
                <a:lnTo>
                  <a:pt x="2991913" y="307391"/>
                </a:lnTo>
                <a:lnTo>
                  <a:pt x="3012059" y="318336"/>
                </a:lnTo>
                <a:lnTo>
                  <a:pt x="3031416" y="329021"/>
                </a:lnTo>
                <a:lnTo>
                  <a:pt x="3051095" y="340376"/>
                </a:lnTo>
                <a:lnTo>
                  <a:pt x="3070986" y="352180"/>
                </a:lnTo>
                <a:lnTo>
                  <a:pt x="3091021" y="364283"/>
                </a:lnTo>
                <a:lnTo>
                  <a:pt x="3126829" y="391277"/>
                </a:lnTo>
                <a:lnTo>
                  <a:pt x="3159677" y="419361"/>
                </a:lnTo>
                <a:lnTo>
                  <a:pt x="3191209" y="445953"/>
                </a:lnTo>
                <a:lnTo>
                  <a:pt x="3217641" y="474142"/>
                </a:lnTo>
                <a:lnTo>
                  <a:pt x="3239831" y="502757"/>
                </a:lnTo>
                <a:lnTo>
                  <a:pt x="3258160" y="529585"/>
                </a:lnTo>
                <a:lnTo>
                  <a:pt x="3274772" y="557878"/>
                </a:lnTo>
                <a:lnTo>
                  <a:pt x="3289776" y="586539"/>
                </a:lnTo>
                <a:lnTo>
                  <a:pt x="3302089" y="613388"/>
                </a:lnTo>
                <a:lnTo>
                  <a:pt x="3308690" y="639432"/>
                </a:lnTo>
                <a:lnTo>
                  <a:pt x="3309931" y="665119"/>
                </a:lnTo>
                <a:lnTo>
                  <a:pt x="3304837" y="690646"/>
                </a:lnTo>
                <a:lnTo>
                  <a:pt x="3296929" y="716103"/>
                </a:lnTo>
                <a:lnTo>
                  <a:pt x="3286924" y="741528"/>
                </a:lnTo>
                <a:lnTo>
                  <a:pt x="3265317" y="778796"/>
                </a:lnTo>
                <a:lnTo>
                  <a:pt x="3232010" y="811663"/>
                </a:lnTo>
                <a:lnTo>
                  <a:pt x="3204730" y="832541"/>
                </a:lnTo>
                <a:lnTo>
                  <a:pt x="3175673" y="850852"/>
                </a:lnTo>
                <a:lnTo>
                  <a:pt x="3144979" y="868304"/>
                </a:lnTo>
                <a:lnTo>
                  <a:pt x="3111581" y="887347"/>
                </a:lnTo>
                <a:lnTo>
                  <a:pt x="3074724" y="904844"/>
                </a:lnTo>
                <a:lnTo>
                  <a:pt x="3055413" y="913065"/>
                </a:lnTo>
                <a:lnTo>
                  <a:pt x="3034920" y="920240"/>
                </a:lnTo>
                <a:lnTo>
                  <a:pt x="3013637" y="926716"/>
                </a:lnTo>
                <a:lnTo>
                  <a:pt x="2991828" y="932726"/>
                </a:lnTo>
                <a:lnTo>
                  <a:pt x="2969669" y="939274"/>
                </a:lnTo>
                <a:lnTo>
                  <a:pt x="2947276" y="946178"/>
                </a:lnTo>
                <a:lnTo>
                  <a:pt x="2924728" y="953322"/>
                </a:lnTo>
                <a:lnTo>
                  <a:pt x="2902076" y="959777"/>
                </a:lnTo>
                <a:lnTo>
                  <a:pt x="2879354" y="965774"/>
                </a:lnTo>
                <a:lnTo>
                  <a:pt x="2856586" y="971465"/>
                </a:lnTo>
                <a:lnTo>
                  <a:pt x="2832095" y="977800"/>
                </a:lnTo>
                <a:lnTo>
                  <a:pt x="2806453" y="984562"/>
                </a:lnTo>
                <a:lnTo>
                  <a:pt x="2780046" y="991611"/>
                </a:lnTo>
                <a:lnTo>
                  <a:pt x="2753128" y="997157"/>
                </a:lnTo>
                <a:lnTo>
                  <a:pt x="2725869" y="1001701"/>
                </a:lnTo>
                <a:lnTo>
                  <a:pt x="2698383" y="1005576"/>
                </a:lnTo>
                <a:lnTo>
                  <a:pt x="2669899" y="1009007"/>
                </a:lnTo>
                <a:lnTo>
                  <a:pt x="2640750" y="1012140"/>
                </a:lnTo>
                <a:lnTo>
                  <a:pt x="2611157" y="1015076"/>
                </a:lnTo>
                <a:lnTo>
                  <a:pt x="2581268" y="1017881"/>
                </a:lnTo>
                <a:lnTo>
                  <a:pt x="2551182" y="1020597"/>
                </a:lnTo>
                <a:lnTo>
                  <a:pt x="2520965" y="1023253"/>
                </a:lnTo>
                <a:lnTo>
                  <a:pt x="2490660" y="1026718"/>
                </a:lnTo>
                <a:lnTo>
                  <a:pt x="2460297" y="1030722"/>
                </a:lnTo>
                <a:lnTo>
                  <a:pt x="2429895" y="1035083"/>
                </a:lnTo>
                <a:lnTo>
                  <a:pt x="2399467" y="1037991"/>
                </a:lnTo>
                <a:lnTo>
                  <a:pt x="2369022" y="1039930"/>
                </a:lnTo>
                <a:lnTo>
                  <a:pt x="2338565" y="1041222"/>
                </a:lnTo>
                <a:lnTo>
                  <a:pt x="2297094" y="1042931"/>
                </a:lnTo>
                <a:lnTo>
                  <a:pt x="2248279" y="1044917"/>
                </a:lnTo>
                <a:lnTo>
                  <a:pt x="2194570" y="1047088"/>
                </a:lnTo>
                <a:lnTo>
                  <a:pt x="2146910" y="1047687"/>
                </a:lnTo>
                <a:lnTo>
                  <a:pt x="2103284" y="1047240"/>
                </a:lnTo>
                <a:lnTo>
                  <a:pt x="2062346" y="1046096"/>
                </a:lnTo>
                <a:lnTo>
                  <a:pt x="2024048" y="1045334"/>
                </a:lnTo>
                <a:lnTo>
                  <a:pt x="1987509" y="1044825"/>
                </a:lnTo>
                <a:lnTo>
                  <a:pt x="1952143" y="1044486"/>
                </a:lnTo>
                <a:lnTo>
                  <a:pt x="1916712" y="1044260"/>
                </a:lnTo>
                <a:lnTo>
                  <a:pt x="1881239" y="1044110"/>
                </a:lnTo>
                <a:lnTo>
                  <a:pt x="1845736" y="1044009"/>
                </a:lnTo>
                <a:lnTo>
                  <a:pt x="1811061" y="1043095"/>
                </a:lnTo>
                <a:lnTo>
                  <a:pt x="1776938" y="1041639"/>
                </a:lnTo>
                <a:lnTo>
                  <a:pt x="1743182" y="1039822"/>
                </a:lnTo>
                <a:lnTo>
                  <a:pt x="1707978" y="1037764"/>
                </a:lnTo>
                <a:lnTo>
                  <a:pt x="1671809" y="1035545"/>
                </a:lnTo>
                <a:lnTo>
                  <a:pt x="1634997" y="1033220"/>
                </a:lnTo>
                <a:lnTo>
                  <a:pt x="1598601" y="1030822"/>
                </a:lnTo>
                <a:lnTo>
                  <a:pt x="1562484" y="1028378"/>
                </a:lnTo>
                <a:lnTo>
                  <a:pt x="1526553" y="1025901"/>
                </a:lnTo>
                <a:lnTo>
                  <a:pt x="1490746" y="1023404"/>
                </a:lnTo>
                <a:lnTo>
                  <a:pt x="1455021" y="1020892"/>
                </a:lnTo>
                <a:lnTo>
                  <a:pt x="1419351" y="1018370"/>
                </a:lnTo>
                <a:lnTo>
                  <a:pt x="1382871" y="1016690"/>
                </a:lnTo>
                <a:lnTo>
                  <a:pt x="1345851" y="1015569"/>
                </a:lnTo>
                <a:lnTo>
                  <a:pt x="1308471" y="1014822"/>
                </a:lnTo>
                <a:lnTo>
                  <a:pt x="1272544" y="1014324"/>
                </a:lnTo>
                <a:lnTo>
                  <a:pt x="1237587" y="1013992"/>
                </a:lnTo>
                <a:lnTo>
                  <a:pt x="1203275" y="1013771"/>
                </a:lnTo>
                <a:lnTo>
                  <a:pt x="1168547" y="1013623"/>
                </a:lnTo>
                <a:lnTo>
                  <a:pt x="1133541" y="1013525"/>
                </a:lnTo>
                <a:lnTo>
                  <a:pt x="1098351" y="1013459"/>
                </a:lnTo>
                <a:lnTo>
                  <a:pt x="1046105" y="1013416"/>
                </a:lnTo>
                <a:lnTo>
                  <a:pt x="982487" y="1013386"/>
                </a:lnTo>
                <a:lnTo>
                  <a:pt x="911288" y="1013367"/>
                </a:lnTo>
                <a:lnTo>
                  <a:pt x="857049" y="1014200"/>
                </a:lnTo>
                <a:lnTo>
                  <a:pt x="814116" y="1015603"/>
                </a:lnTo>
                <a:lnTo>
                  <a:pt x="778721" y="1017385"/>
                </a:lnTo>
                <a:lnTo>
                  <a:pt x="749198" y="1018572"/>
                </a:lnTo>
                <a:lnTo>
                  <a:pt x="723589" y="1019365"/>
                </a:lnTo>
                <a:lnTo>
                  <a:pt x="700590" y="1019892"/>
                </a:lnTo>
                <a:lnTo>
                  <a:pt x="663746" y="1020478"/>
                </a:lnTo>
                <a:lnTo>
                  <a:pt x="634953" y="1020739"/>
                </a:lnTo>
                <a:lnTo>
                  <a:pt x="607003" y="1020040"/>
                </a:lnTo>
                <a:lnTo>
                  <a:pt x="602546" y="1018649"/>
                </a:lnTo>
                <a:lnTo>
                  <a:pt x="599574" y="1016876"/>
                </a:lnTo>
                <a:lnTo>
                  <a:pt x="598440" y="1014846"/>
                </a:lnTo>
                <a:lnTo>
                  <a:pt x="598530" y="1012647"/>
                </a:lnTo>
                <a:lnTo>
                  <a:pt x="599437" y="1010334"/>
                </a:lnTo>
                <a:lnTo>
                  <a:pt x="624111" y="98284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2"/>
          <p:cNvSpPr/>
          <p:nvPr>
            <p:custDataLst>
              <p:tags r:id="rId2"/>
            </p:custDataLst>
          </p:nvPr>
        </p:nvSpPr>
        <p:spPr>
          <a:xfrm>
            <a:off x="3550920" y="6103620"/>
            <a:ext cx="1529026" cy="441961"/>
          </a:xfrm>
          <a:custGeom>
            <a:avLst/>
            <a:gdLst/>
            <a:ahLst/>
            <a:cxnLst/>
            <a:rect l="0" t="0" r="0" b="0"/>
            <a:pathLst>
              <a:path w="1529026" h="441961">
                <a:moveTo>
                  <a:pt x="0" y="0"/>
                </a:moveTo>
                <a:lnTo>
                  <a:pt x="0" y="0"/>
                </a:lnTo>
                <a:lnTo>
                  <a:pt x="28316" y="8091"/>
                </a:lnTo>
                <a:lnTo>
                  <a:pt x="55765" y="14320"/>
                </a:lnTo>
                <a:lnTo>
                  <a:pt x="84897" y="19912"/>
                </a:lnTo>
                <a:lnTo>
                  <a:pt x="114779" y="25218"/>
                </a:lnTo>
                <a:lnTo>
                  <a:pt x="149508" y="28142"/>
                </a:lnTo>
                <a:lnTo>
                  <a:pt x="168252" y="28921"/>
                </a:lnTo>
                <a:lnTo>
                  <a:pt x="188368" y="31134"/>
                </a:lnTo>
                <a:lnTo>
                  <a:pt x="209399" y="34303"/>
                </a:lnTo>
                <a:lnTo>
                  <a:pt x="231039" y="38109"/>
                </a:lnTo>
                <a:lnTo>
                  <a:pt x="253933" y="41492"/>
                </a:lnTo>
                <a:lnTo>
                  <a:pt x="277662" y="44595"/>
                </a:lnTo>
                <a:lnTo>
                  <a:pt x="301948" y="47510"/>
                </a:lnTo>
                <a:lnTo>
                  <a:pt x="328299" y="51147"/>
                </a:lnTo>
                <a:lnTo>
                  <a:pt x="356026" y="55265"/>
                </a:lnTo>
                <a:lnTo>
                  <a:pt x="384670" y="59703"/>
                </a:lnTo>
                <a:lnTo>
                  <a:pt x="414774" y="64356"/>
                </a:lnTo>
                <a:lnTo>
                  <a:pt x="445849" y="69151"/>
                </a:lnTo>
                <a:lnTo>
                  <a:pt x="477573" y="74040"/>
                </a:lnTo>
                <a:lnTo>
                  <a:pt x="509728" y="78147"/>
                </a:lnTo>
                <a:lnTo>
                  <a:pt x="542172" y="81732"/>
                </a:lnTo>
                <a:lnTo>
                  <a:pt x="574808" y="84968"/>
                </a:lnTo>
                <a:lnTo>
                  <a:pt x="610112" y="88819"/>
                </a:lnTo>
                <a:lnTo>
                  <a:pt x="647195" y="93079"/>
                </a:lnTo>
                <a:lnTo>
                  <a:pt x="685463" y="97612"/>
                </a:lnTo>
                <a:lnTo>
                  <a:pt x="722829" y="102328"/>
                </a:lnTo>
                <a:lnTo>
                  <a:pt x="759592" y="107165"/>
                </a:lnTo>
                <a:lnTo>
                  <a:pt x="795955" y="112084"/>
                </a:lnTo>
                <a:lnTo>
                  <a:pt x="833743" y="117056"/>
                </a:lnTo>
                <a:lnTo>
                  <a:pt x="872482" y="122064"/>
                </a:lnTo>
                <a:lnTo>
                  <a:pt x="911854" y="127096"/>
                </a:lnTo>
                <a:lnTo>
                  <a:pt x="951650" y="132144"/>
                </a:lnTo>
                <a:lnTo>
                  <a:pt x="991727" y="137203"/>
                </a:lnTo>
                <a:lnTo>
                  <a:pt x="1031991" y="142269"/>
                </a:lnTo>
                <a:lnTo>
                  <a:pt x="1070687" y="147339"/>
                </a:lnTo>
                <a:lnTo>
                  <a:pt x="1108338" y="152413"/>
                </a:lnTo>
                <a:lnTo>
                  <a:pt x="1145292" y="157489"/>
                </a:lnTo>
                <a:lnTo>
                  <a:pt x="1181781" y="161720"/>
                </a:lnTo>
                <a:lnTo>
                  <a:pt x="1217961" y="165386"/>
                </a:lnTo>
                <a:lnTo>
                  <a:pt x="1253934" y="168677"/>
                </a:lnTo>
                <a:lnTo>
                  <a:pt x="1286383" y="171718"/>
                </a:lnTo>
                <a:lnTo>
                  <a:pt x="1316482" y="174592"/>
                </a:lnTo>
                <a:lnTo>
                  <a:pt x="1345015" y="177355"/>
                </a:lnTo>
                <a:lnTo>
                  <a:pt x="1370809" y="180043"/>
                </a:lnTo>
                <a:lnTo>
                  <a:pt x="1394780" y="182682"/>
                </a:lnTo>
                <a:lnTo>
                  <a:pt x="1417534" y="185288"/>
                </a:lnTo>
                <a:lnTo>
                  <a:pt x="1437782" y="187025"/>
                </a:lnTo>
                <a:lnTo>
                  <a:pt x="1473828" y="188955"/>
                </a:lnTo>
                <a:lnTo>
                  <a:pt x="1506500" y="185997"/>
                </a:lnTo>
                <a:lnTo>
                  <a:pt x="1522860" y="183804"/>
                </a:lnTo>
                <a:lnTo>
                  <a:pt x="1525780" y="181802"/>
                </a:lnTo>
                <a:lnTo>
                  <a:pt x="1527727" y="178775"/>
                </a:lnTo>
                <a:lnTo>
                  <a:pt x="1529025" y="175063"/>
                </a:lnTo>
                <a:lnTo>
                  <a:pt x="1527350" y="170896"/>
                </a:lnTo>
                <a:lnTo>
                  <a:pt x="1518716" y="161750"/>
                </a:lnTo>
                <a:lnTo>
                  <a:pt x="1487439" y="143035"/>
                </a:lnTo>
                <a:lnTo>
                  <a:pt x="1455822" y="126506"/>
                </a:lnTo>
                <a:lnTo>
                  <a:pt x="1437908" y="117357"/>
                </a:lnTo>
                <a:lnTo>
                  <a:pt x="1416652" y="109565"/>
                </a:lnTo>
                <a:lnTo>
                  <a:pt x="1393168" y="102677"/>
                </a:lnTo>
                <a:lnTo>
                  <a:pt x="1368199" y="96391"/>
                </a:lnTo>
                <a:lnTo>
                  <a:pt x="1342240" y="90508"/>
                </a:lnTo>
                <a:lnTo>
                  <a:pt x="1315620" y="84892"/>
                </a:lnTo>
                <a:lnTo>
                  <a:pt x="1288560" y="79454"/>
                </a:lnTo>
                <a:lnTo>
                  <a:pt x="1258667" y="74983"/>
                </a:lnTo>
                <a:lnTo>
                  <a:pt x="1226884" y="71155"/>
                </a:lnTo>
                <a:lnTo>
                  <a:pt x="1193843" y="67756"/>
                </a:lnTo>
                <a:lnTo>
                  <a:pt x="1159115" y="64644"/>
                </a:lnTo>
                <a:lnTo>
                  <a:pt x="1123263" y="61723"/>
                </a:lnTo>
                <a:lnTo>
                  <a:pt x="1086662" y="58928"/>
                </a:lnTo>
                <a:lnTo>
                  <a:pt x="1048715" y="56219"/>
                </a:lnTo>
                <a:lnTo>
                  <a:pt x="1009870" y="53566"/>
                </a:lnTo>
                <a:lnTo>
                  <a:pt x="970427" y="50950"/>
                </a:lnTo>
                <a:lnTo>
                  <a:pt x="929738" y="49206"/>
                </a:lnTo>
                <a:lnTo>
                  <a:pt x="888219" y="48045"/>
                </a:lnTo>
                <a:lnTo>
                  <a:pt x="846145" y="47270"/>
                </a:lnTo>
                <a:lnTo>
                  <a:pt x="803704" y="48447"/>
                </a:lnTo>
                <a:lnTo>
                  <a:pt x="761016" y="50924"/>
                </a:lnTo>
                <a:lnTo>
                  <a:pt x="718164" y="54269"/>
                </a:lnTo>
                <a:lnTo>
                  <a:pt x="675203" y="57347"/>
                </a:lnTo>
                <a:lnTo>
                  <a:pt x="632168" y="60244"/>
                </a:lnTo>
                <a:lnTo>
                  <a:pt x="589086" y="63023"/>
                </a:lnTo>
                <a:lnTo>
                  <a:pt x="546817" y="67415"/>
                </a:lnTo>
                <a:lnTo>
                  <a:pt x="505091" y="72883"/>
                </a:lnTo>
                <a:lnTo>
                  <a:pt x="463728" y="79069"/>
                </a:lnTo>
                <a:lnTo>
                  <a:pt x="424298" y="85732"/>
                </a:lnTo>
                <a:lnTo>
                  <a:pt x="386159" y="92715"/>
                </a:lnTo>
                <a:lnTo>
                  <a:pt x="348880" y="99910"/>
                </a:lnTo>
                <a:lnTo>
                  <a:pt x="313867" y="107246"/>
                </a:lnTo>
                <a:lnTo>
                  <a:pt x="280364" y="114678"/>
                </a:lnTo>
                <a:lnTo>
                  <a:pt x="247869" y="122172"/>
                </a:lnTo>
                <a:lnTo>
                  <a:pt x="219433" y="128861"/>
                </a:lnTo>
                <a:lnTo>
                  <a:pt x="193702" y="135014"/>
                </a:lnTo>
                <a:lnTo>
                  <a:pt x="169774" y="140809"/>
                </a:lnTo>
                <a:lnTo>
                  <a:pt x="148743" y="147213"/>
                </a:lnTo>
                <a:lnTo>
                  <a:pt x="111828" y="161101"/>
                </a:lnTo>
                <a:lnTo>
                  <a:pt x="78847" y="177700"/>
                </a:lnTo>
                <a:lnTo>
                  <a:pt x="77118" y="179427"/>
                </a:lnTo>
                <a:lnTo>
                  <a:pt x="76812" y="180578"/>
                </a:lnTo>
                <a:lnTo>
                  <a:pt x="92562" y="190288"/>
                </a:lnTo>
                <a:lnTo>
                  <a:pt x="126768" y="199845"/>
                </a:lnTo>
                <a:lnTo>
                  <a:pt x="163586" y="205377"/>
                </a:lnTo>
                <a:lnTo>
                  <a:pt x="185257" y="208038"/>
                </a:lnTo>
                <a:lnTo>
                  <a:pt x="210711" y="209812"/>
                </a:lnTo>
                <a:lnTo>
                  <a:pt x="238688" y="210995"/>
                </a:lnTo>
                <a:lnTo>
                  <a:pt x="268345" y="211784"/>
                </a:lnTo>
                <a:lnTo>
                  <a:pt x="300817" y="212309"/>
                </a:lnTo>
                <a:lnTo>
                  <a:pt x="335164" y="212659"/>
                </a:lnTo>
                <a:lnTo>
                  <a:pt x="370763" y="212893"/>
                </a:lnTo>
                <a:lnTo>
                  <a:pt x="408889" y="213049"/>
                </a:lnTo>
                <a:lnTo>
                  <a:pt x="448699" y="213152"/>
                </a:lnTo>
                <a:lnTo>
                  <a:pt x="489633" y="213221"/>
                </a:lnTo>
                <a:lnTo>
                  <a:pt x="531315" y="212421"/>
                </a:lnTo>
                <a:lnTo>
                  <a:pt x="573496" y="211040"/>
                </a:lnTo>
                <a:lnTo>
                  <a:pt x="616011" y="209273"/>
                </a:lnTo>
                <a:lnTo>
                  <a:pt x="658747" y="208942"/>
                </a:lnTo>
                <a:lnTo>
                  <a:pt x="701632" y="209568"/>
                </a:lnTo>
                <a:lnTo>
                  <a:pt x="744615" y="210832"/>
                </a:lnTo>
                <a:lnTo>
                  <a:pt x="808829" y="219295"/>
                </a:lnTo>
                <a:lnTo>
                  <a:pt x="887200" y="232556"/>
                </a:lnTo>
                <a:lnTo>
                  <a:pt x="975007" y="249017"/>
                </a:lnTo>
                <a:lnTo>
                  <a:pt x="1034391" y="259992"/>
                </a:lnTo>
                <a:lnTo>
                  <a:pt x="1074827" y="267308"/>
                </a:lnTo>
                <a:lnTo>
                  <a:pt x="1102632" y="272185"/>
                </a:lnTo>
                <a:lnTo>
                  <a:pt x="1140325" y="280013"/>
                </a:lnTo>
                <a:lnTo>
                  <a:pt x="1140370" y="280655"/>
                </a:lnTo>
                <a:lnTo>
                  <a:pt x="1138707" y="281083"/>
                </a:lnTo>
                <a:lnTo>
                  <a:pt x="1104004" y="273596"/>
                </a:lnTo>
                <a:lnTo>
                  <a:pt x="1083983" y="268757"/>
                </a:lnTo>
                <a:lnTo>
                  <a:pt x="1060476" y="262991"/>
                </a:lnTo>
                <a:lnTo>
                  <a:pt x="1034644" y="256607"/>
                </a:lnTo>
                <a:lnTo>
                  <a:pt x="1005569" y="249812"/>
                </a:lnTo>
                <a:lnTo>
                  <a:pt x="974333" y="242741"/>
                </a:lnTo>
                <a:lnTo>
                  <a:pt x="941655" y="235487"/>
                </a:lnTo>
                <a:lnTo>
                  <a:pt x="908017" y="228113"/>
                </a:lnTo>
                <a:lnTo>
                  <a:pt x="873739" y="220654"/>
                </a:lnTo>
                <a:lnTo>
                  <a:pt x="839032" y="213143"/>
                </a:lnTo>
                <a:lnTo>
                  <a:pt x="804042" y="206442"/>
                </a:lnTo>
                <a:lnTo>
                  <a:pt x="768861" y="200282"/>
                </a:lnTo>
                <a:lnTo>
                  <a:pt x="733554" y="194480"/>
                </a:lnTo>
                <a:lnTo>
                  <a:pt x="699856" y="189767"/>
                </a:lnTo>
                <a:lnTo>
                  <a:pt x="667231" y="185778"/>
                </a:lnTo>
                <a:lnTo>
                  <a:pt x="635321" y="182272"/>
                </a:lnTo>
                <a:lnTo>
                  <a:pt x="606427" y="179088"/>
                </a:lnTo>
                <a:lnTo>
                  <a:pt x="579545" y="176118"/>
                </a:lnTo>
                <a:lnTo>
                  <a:pt x="554003" y="173292"/>
                </a:lnTo>
                <a:lnTo>
                  <a:pt x="531896" y="171408"/>
                </a:lnTo>
                <a:lnTo>
                  <a:pt x="512077" y="170152"/>
                </a:lnTo>
                <a:lnTo>
                  <a:pt x="480743" y="169603"/>
                </a:lnTo>
                <a:lnTo>
                  <a:pt x="463995" y="172182"/>
                </a:lnTo>
                <a:lnTo>
                  <a:pt x="455987" y="176150"/>
                </a:lnTo>
                <a:lnTo>
                  <a:pt x="453851" y="178393"/>
                </a:lnTo>
                <a:lnTo>
                  <a:pt x="453274" y="181582"/>
                </a:lnTo>
                <a:lnTo>
                  <a:pt x="454891" y="189641"/>
                </a:lnTo>
                <a:lnTo>
                  <a:pt x="480787" y="211789"/>
                </a:lnTo>
                <a:lnTo>
                  <a:pt x="498324" y="222472"/>
                </a:lnTo>
                <a:lnTo>
                  <a:pt x="520176" y="234674"/>
                </a:lnTo>
                <a:lnTo>
                  <a:pt x="544904" y="247890"/>
                </a:lnTo>
                <a:lnTo>
                  <a:pt x="573243" y="261781"/>
                </a:lnTo>
                <a:lnTo>
                  <a:pt x="603988" y="276120"/>
                </a:lnTo>
                <a:lnTo>
                  <a:pt x="636339" y="290760"/>
                </a:lnTo>
                <a:lnTo>
                  <a:pt x="670606" y="305599"/>
                </a:lnTo>
                <a:lnTo>
                  <a:pt x="706150" y="320573"/>
                </a:lnTo>
                <a:lnTo>
                  <a:pt x="742547" y="335635"/>
                </a:lnTo>
                <a:lnTo>
                  <a:pt x="778665" y="349910"/>
                </a:lnTo>
                <a:lnTo>
                  <a:pt x="814596" y="363660"/>
                </a:lnTo>
                <a:lnTo>
                  <a:pt x="850404" y="377060"/>
                </a:lnTo>
                <a:lnTo>
                  <a:pt x="885282" y="390227"/>
                </a:lnTo>
                <a:lnTo>
                  <a:pt x="919542" y="403238"/>
                </a:lnTo>
                <a:lnTo>
                  <a:pt x="953388" y="416146"/>
                </a:lnTo>
                <a:lnTo>
                  <a:pt x="1021080" y="4419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3"/>
          <p:cNvGrpSpPr/>
          <p:nvPr/>
        </p:nvGrpSpPr>
        <p:grpSpPr>
          <a:xfrm>
            <a:off x="4869745" y="4833340"/>
            <a:ext cx="2300676" cy="680237"/>
            <a:chOff x="4869745" y="4833340"/>
            <a:chExt cx="2300676" cy="680237"/>
          </a:xfrm>
        </p:grpSpPr>
        <p:sp>
          <p:nvSpPr>
            <p:cNvPr id="7" name="SMARTInkShape-3"/>
            <p:cNvSpPr/>
            <p:nvPr>
              <p:custDataLst>
                <p:tags r:id="rId3"/>
              </p:custDataLst>
            </p:nvPr>
          </p:nvSpPr>
          <p:spPr>
            <a:xfrm>
              <a:off x="4869745" y="4833340"/>
              <a:ext cx="1397175" cy="506503"/>
            </a:xfrm>
            <a:custGeom>
              <a:avLst/>
              <a:gdLst/>
              <a:ahLst/>
              <a:cxnLst/>
              <a:rect l="0" t="0" r="0" b="0"/>
              <a:pathLst>
                <a:path w="1397175" h="506503">
                  <a:moveTo>
                    <a:pt x="304235" y="119660"/>
                  </a:moveTo>
                  <a:lnTo>
                    <a:pt x="304235" y="119660"/>
                  </a:lnTo>
                  <a:lnTo>
                    <a:pt x="295204" y="146753"/>
                  </a:lnTo>
                  <a:lnTo>
                    <a:pt x="288055" y="168202"/>
                  </a:lnTo>
                  <a:lnTo>
                    <a:pt x="277361" y="188428"/>
                  </a:lnTo>
                  <a:lnTo>
                    <a:pt x="264306" y="207839"/>
                  </a:lnTo>
                  <a:lnTo>
                    <a:pt x="234842" y="242671"/>
                  </a:lnTo>
                  <a:lnTo>
                    <a:pt x="204814" y="269440"/>
                  </a:lnTo>
                  <a:lnTo>
                    <a:pt x="167438" y="299506"/>
                  </a:lnTo>
                  <a:lnTo>
                    <a:pt x="130870" y="328546"/>
                  </a:lnTo>
                  <a:lnTo>
                    <a:pt x="97269" y="358600"/>
                  </a:lnTo>
                  <a:lnTo>
                    <a:pt x="65864" y="380863"/>
                  </a:lnTo>
                  <a:lnTo>
                    <a:pt x="35110" y="398184"/>
                  </a:lnTo>
                  <a:lnTo>
                    <a:pt x="9077" y="413798"/>
                  </a:lnTo>
                  <a:lnTo>
                    <a:pt x="0" y="416662"/>
                  </a:lnTo>
                  <a:lnTo>
                    <a:pt x="24741" y="380961"/>
                  </a:lnTo>
                  <a:lnTo>
                    <a:pt x="49926" y="344403"/>
                  </a:lnTo>
                  <a:lnTo>
                    <a:pt x="73522" y="316065"/>
                  </a:lnTo>
                  <a:lnTo>
                    <a:pt x="101789" y="286538"/>
                  </a:lnTo>
                  <a:lnTo>
                    <a:pt x="134108" y="256481"/>
                  </a:lnTo>
                  <a:lnTo>
                    <a:pt x="170485" y="226190"/>
                  </a:lnTo>
                  <a:lnTo>
                    <a:pt x="208383" y="194947"/>
                  </a:lnTo>
                  <a:lnTo>
                    <a:pt x="244984" y="161305"/>
                  </a:lnTo>
                  <a:lnTo>
                    <a:pt x="264734" y="145731"/>
                  </a:lnTo>
                  <a:lnTo>
                    <a:pt x="285521" y="131114"/>
                  </a:lnTo>
                  <a:lnTo>
                    <a:pt x="306999" y="117136"/>
                  </a:lnTo>
                  <a:lnTo>
                    <a:pt x="328938" y="103583"/>
                  </a:lnTo>
                  <a:lnTo>
                    <a:pt x="351183" y="90316"/>
                  </a:lnTo>
                  <a:lnTo>
                    <a:pt x="373634" y="77238"/>
                  </a:lnTo>
                  <a:lnTo>
                    <a:pt x="396221" y="65132"/>
                  </a:lnTo>
                  <a:lnTo>
                    <a:pt x="418899" y="53674"/>
                  </a:lnTo>
                  <a:lnTo>
                    <a:pt x="441637" y="42650"/>
                  </a:lnTo>
                  <a:lnTo>
                    <a:pt x="464417" y="33606"/>
                  </a:lnTo>
                  <a:lnTo>
                    <a:pt x="487223" y="25884"/>
                  </a:lnTo>
                  <a:lnTo>
                    <a:pt x="510046" y="19043"/>
                  </a:lnTo>
                  <a:lnTo>
                    <a:pt x="532036" y="13635"/>
                  </a:lnTo>
                  <a:lnTo>
                    <a:pt x="553469" y="9183"/>
                  </a:lnTo>
                  <a:lnTo>
                    <a:pt x="574531" y="5369"/>
                  </a:lnTo>
                  <a:lnTo>
                    <a:pt x="594499" y="2826"/>
                  </a:lnTo>
                  <a:lnTo>
                    <a:pt x="632490" y="0"/>
                  </a:lnTo>
                  <a:lnTo>
                    <a:pt x="664615" y="3259"/>
                  </a:lnTo>
                  <a:lnTo>
                    <a:pt x="690464" y="11200"/>
                  </a:lnTo>
                  <a:lnTo>
                    <a:pt x="714536" y="29950"/>
                  </a:lnTo>
                  <a:lnTo>
                    <a:pt x="731547" y="52440"/>
                  </a:lnTo>
                  <a:lnTo>
                    <a:pt x="739120" y="70593"/>
                  </a:lnTo>
                  <a:lnTo>
                    <a:pt x="738535" y="89950"/>
                  </a:lnTo>
                  <a:lnTo>
                    <a:pt x="728685" y="122147"/>
                  </a:lnTo>
                  <a:lnTo>
                    <a:pt x="715043" y="156239"/>
                  </a:lnTo>
                  <a:lnTo>
                    <a:pt x="695761" y="187790"/>
                  </a:lnTo>
                  <a:lnTo>
                    <a:pt x="687172" y="198100"/>
                  </a:lnTo>
                  <a:lnTo>
                    <a:pt x="678906" y="215980"/>
                  </a:lnTo>
                  <a:lnTo>
                    <a:pt x="670856" y="238907"/>
                  </a:lnTo>
                  <a:lnTo>
                    <a:pt x="662949" y="265198"/>
                  </a:lnTo>
                  <a:lnTo>
                    <a:pt x="661065" y="282726"/>
                  </a:lnTo>
                  <a:lnTo>
                    <a:pt x="663195" y="294411"/>
                  </a:lnTo>
                  <a:lnTo>
                    <a:pt x="668001" y="302201"/>
                  </a:lnTo>
                  <a:lnTo>
                    <a:pt x="677133" y="306547"/>
                  </a:lnTo>
                  <a:lnTo>
                    <a:pt x="703083" y="309119"/>
                  </a:lnTo>
                  <a:lnTo>
                    <a:pt x="736630" y="302924"/>
                  </a:lnTo>
                  <a:lnTo>
                    <a:pt x="774117" y="292551"/>
                  </a:lnTo>
                  <a:lnTo>
                    <a:pt x="793597" y="287414"/>
                  </a:lnTo>
                  <a:lnTo>
                    <a:pt x="813356" y="282296"/>
                  </a:lnTo>
                  <a:lnTo>
                    <a:pt x="851115" y="272094"/>
                  </a:lnTo>
                  <a:lnTo>
                    <a:pt x="886806" y="263608"/>
                  </a:lnTo>
                  <a:lnTo>
                    <a:pt x="919603" y="259837"/>
                  </a:lnTo>
                  <a:lnTo>
                    <a:pt x="954491" y="257714"/>
                  </a:lnTo>
                  <a:lnTo>
                    <a:pt x="986135" y="263459"/>
                  </a:lnTo>
                  <a:lnTo>
                    <a:pt x="987434" y="265479"/>
                  </a:lnTo>
                  <a:lnTo>
                    <a:pt x="988880" y="272240"/>
                  </a:lnTo>
                  <a:lnTo>
                    <a:pt x="985006" y="280889"/>
                  </a:lnTo>
                  <a:lnTo>
                    <a:pt x="968790" y="297536"/>
                  </a:lnTo>
                  <a:lnTo>
                    <a:pt x="934524" y="328128"/>
                  </a:lnTo>
                  <a:lnTo>
                    <a:pt x="915732" y="348222"/>
                  </a:lnTo>
                  <a:lnTo>
                    <a:pt x="903423" y="375860"/>
                  </a:lnTo>
                  <a:lnTo>
                    <a:pt x="903507" y="381054"/>
                  </a:lnTo>
                  <a:lnTo>
                    <a:pt x="908116" y="391340"/>
                  </a:lnTo>
                  <a:lnTo>
                    <a:pt x="924277" y="406651"/>
                  </a:lnTo>
                  <a:lnTo>
                    <a:pt x="958269" y="412311"/>
                  </a:lnTo>
                  <a:lnTo>
                    <a:pt x="981557" y="413820"/>
                  </a:lnTo>
                  <a:lnTo>
                    <a:pt x="1003856" y="413980"/>
                  </a:lnTo>
                  <a:lnTo>
                    <a:pt x="1025496" y="413241"/>
                  </a:lnTo>
                  <a:lnTo>
                    <a:pt x="1046695" y="411900"/>
                  </a:lnTo>
                  <a:lnTo>
                    <a:pt x="1066756" y="409313"/>
                  </a:lnTo>
                  <a:lnTo>
                    <a:pt x="1104849" y="401924"/>
                  </a:lnTo>
                  <a:lnTo>
                    <a:pt x="1141535" y="392996"/>
                  </a:lnTo>
                  <a:lnTo>
                    <a:pt x="1176748" y="383382"/>
                  </a:lnTo>
                  <a:lnTo>
                    <a:pt x="1209332" y="373466"/>
                  </a:lnTo>
                  <a:lnTo>
                    <a:pt x="1240747" y="361156"/>
                  </a:lnTo>
                  <a:lnTo>
                    <a:pt x="1269950" y="348065"/>
                  </a:lnTo>
                  <a:lnTo>
                    <a:pt x="1302891" y="332021"/>
                  </a:lnTo>
                  <a:lnTo>
                    <a:pt x="1314784" y="324674"/>
                  </a:lnTo>
                  <a:lnTo>
                    <a:pt x="1317448" y="321529"/>
                  </a:lnTo>
                  <a:lnTo>
                    <a:pt x="1318378" y="318586"/>
                  </a:lnTo>
                  <a:lnTo>
                    <a:pt x="1318150" y="315777"/>
                  </a:lnTo>
                  <a:lnTo>
                    <a:pt x="1316304" y="313059"/>
                  </a:lnTo>
                  <a:lnTo>
                    <a:pt x="1301177" y="302610"/>
                  </a:lnTo>
                  <a:lnTo>
                    <a:pt x="1290880" y="298339"/>
                  </a:lnTo>
                  <a:lnTo>
                    <a:pt x="1269110" y="296779"/>
                  </a:lnTo>
                  <a:lnTo>
                    <a:pt x="1235754" y="302150"/>
                  </a:lnTo>
                  <a:lnTo>
                    <a:pt x="1208464" y="309705"/>
                  </a:lnTo>
                  <a:lnTo>
                    <a:pt x="1172629" y="327523"/>
                  </a:lnTo>
                  <a:lnTo>
                    <a:pt x="1144608" y="348889"/>
                  </a:lnTo>
                  <a:lnTo>
                    <a:pt x="1118467" y="384101"/>
                  </a:lnTo>
                  <a:lnTo>
                    <a:pt x="1103912" y="409397"/>
                  </a:lnTo>
                  <a:lnTo>
                    <a:pt x="1099914" y="428207"/>
                  </a:lnTo>
                  <a:lnTo>
                    <a:pt x="1102652" y="445599"/>
                  </a:lnTo>
                  <a:lnTo>
                    <a:pt x="1105753" y="453793"/>
                  </a:lnTo>
                  <a:lnTo>
                    <a:pt x="1126298" y="477460"/>
                  </a:lnTo>
                  <a:lnTo>
                    <a:pt x="1153835" y="492469"/>
                  </a:lnTo>
                  <a:lnTo>
                    <a:pt x="1187487" y="502279"/>
                  </a:lnTo>
                  <a:lnTo>
                    <a:pt x="1224269" y="506502"/>
                  </a:lnTo>
                  <a:lnTo>
                    <a:pt x="1261980" y="499663"/>
                  </a:lnTo>
                  <a:lnTo>
                    <a:pt x="1299963" y="478821"/>
                  </a:lnTo>
                  <a:lnTo>
                    <a:pt x="1333984" y="451198"/>
                  </a:lnTo>
                  <a:lnTo>
                    <a:pt x="1361468" y="413473"/>
                  </a:lnTo>
                  <a:lnTo>
                    <a:pt x="1377790" y="382606"/>
                  </a:lnTo>
                  <a:lnTo>
                    <a:pt x="1390971" y="349131"/>
                  </a:lnTo>
                  <a:lnTo>
                    <a:pt x="1396829" y="314499"/>
                  </a:lnTo>
                  <a:lnTo>
                    <a:pt x="1397174" y="281609"/>
                  </a:lnTo>
                  <a:lnTo>
                    <a:pt x="1392812" y="252597"/>
                  </a:lnTo>
                  <a:lnTo>
                    <a:pt x="1376077" y="221984"/>
                  </a:lnTo>
                  <a:lnTo>
                    <a:pt x="1362269" y="204930"/>
                  </a:lnTo>
                  <a:lnTo>
                    <a:pt x="1345407" y="193400"/>
                  </a:lnTo>
                  <a:lnTo>
                    <a:pt x="1316874" y="182149"/>
                  </a:lnTo>
                  <a:lnTo>
                    <a:pt x="1298703" y="177913"/>
                  </a:lnTo>
                  <a:lnTo>
                    <a:pt x="1284983" y="178852"/>
                  </a:lnTo>
                  <a:lnTo>
                    <a:pt x="1273242" y="184350"/>
                  </a:lnTo>
                  <a:lnTo>
                    <a:pt x="1267740" y="188186"/>
                  </a:lnTo>
                  <a:lnTo>
                    <a:pt x="1263884" y="217285"/>
                  </a:lnTo>
                  <a:lnTo>
                    <a:pt x="1267532" y="254489"/>
                  </a:lnTo>
                  <a:lnTo>
                    <a:pt x="1280443" y="279491"/>
                  </a:lnTo>
                  <a:lnTo>
                    <a:pt x="1306751" y="311891"/>
                  </a:lnTo>
                  <a:lnTo>
                    <a:pt x="1340040" y="334850"/>
                  </a:lnTo>
                  <a:lnTo>
                    <a:pt x="1363415" y="348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"/>
            <p:cNvSpPr/>
            <p:nvPr>
              <p:custDataLst>
                <p:tags r:id="rId4"/>
              </p:custDataLst>
            </p:nvPr>
          </p:nvSpPr>
          <p:spPr>
            <a:xfrm>
              <a:off x="6393180" y="5206022"/>
              <a:ext cx="428541" cy="150839"/>
            </a:xfrm>
            <a:custGeom>
              <a:avLst/>
              <a:gdLst/>
              <a:ahLst/>
              <a:cxnLst/>
              <a:rect l="0" t="0" r="0" b="0"/>
              <a:pathLst>
                <a:path w="428541" h="150839">
                  <a:moveTo>
                    <a:pt x="0" y="150838"/>
                  </a:moveTo>
                  <a:lnTo>
                    <a:pt x="0" y="150838"/>
                  </a:lnTo>
                  <a:lnTo>
                    <a:pt x="32362" y="118476"/>
                  </a:lnTo>
                  <a:lnTo>
                    <a:pt x="61797" y="93557"/>
                  </a:lnTo>
                  <a:lnTo>
                    <a:pt x="93505" y="72040"/>
                  </a:lnTo>
                  <a:lnTo>
                    <a:pt x="130176" y="54010"/>
                  </a:lnTo>
                  <a:lnTo>
                    <a:pt x="149436" y="45646"/>
                  </a:lnTo>
                  <a:lnTo>
                    <a:pt x="169051" y="37529"/>
                  </a:lnTo>
                  <a:lnTo>
                    <a:pt x="188901" y="29579"/>
                  </a:lnTo>
                  <a:lnTo>
                    <a:pt x="226760" y="16230"/>
                  </a:lnTo>
                  <a:lnTo>
                    <a:pt x="262497" y="6345"/>
                  </a:lnTo>
                  <a:lnTo>
                    <a:pt x="295311" y="1953"/>
                  </a:lnTo>
                  <a:lnTo>
                    <a:pt x="324572" y="0"/>
                  </a:lnTo>
                  <a:lnTo>
                    <a:pt x="362587" y="1158"/>
                  </a:lnTo>
                  <a:lnTo>
                    <a:pt x="393042" y="6864"/>
                  </a:lnTo>
                  <a:lnTo>
                    <a:pt x="408365" y="12343"/>
                  </a:lnTo>
                  <a:lnTo>
                    <a:pt x="417998" y="20423"/>
                  </a:lnTo>
                  <a:lnTo>
                    <a:pt x="428181" y="38537"/>
                  </a:lnTo>
                  <a:lnTo>
                    <a:pt x="428540" y="45490"/>
                  </a:lnTo>
                  <a:lnTo>
                    <a:pt x="416952" y="77159"/>
                  </a:lnTo>
                  <a:lnTo>
                    <a:pt x="403860" y="105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"/>
            <p:cNvSpPr/>
            <p:nvPr>
              <p:custDataLst>
                <p:tags r:id="rId5"/>
              </p:custDataLst>
            </p:nvPr>
          </p:nvSpPr>
          <p:spPr>
            <a:xfrm>
              <a:off x="6812280" y="5425440"/>
              <a:ext cx="358141" cy="88137"/>
            </a:xfrm>
            <a:custGeom>
              <a:avLst/>
              <a:gdLst/>
              <a:ahLst/>
              <a:cxnLst/>
              <a:rect l="0" t="0" r="0" b="0"/>
              <a:pathLst>
                <a:path w="358141" h="88137">
                  <a:moveTo>
                    <a:pt x="0" y="15240"/>
                  </a:moveTo>
                  <a:lnTo>
                    <a:pt x="0" y="15240"/>
                  </a:lnTo>
                  <a:lnTo>
                    <a:pt x="36407" y="39511"/>
                  </a:lnTo>
                  <a:lnTo>
                    <a:pt x="65569" y="55943"/>
                  </a:lnTo>
                  <a:lnTo>
                    <a:pt x="92642" y="68890"/>
                  </a:lnTo>
                  <a:lnTo>
                    <a:pt x="118786" y="80289"/>
                  </a:lnTo>
                  <a:lnTo>
                    <a:pt x="153258" y="88136"/>
                  </a:lnTo>
                  <a:lnTo>
                    <a:pt x="184922" y="86416"/>
                  </a:lnTo>
                  <a:lnTo>
                    <a:pt x="210034" y="78200"/>
                  </a:lnTo>
                  <a:lnTo>
                    <a:pt x="237281" y="66930"/>
                  </a:lnTo>
                  <a:lnTo>
                    <a:pt x="263503" y="56275"/>
                  </a:lnTo>
                  <a:lnTo>
                    <a:pt x="289268" y="41380"/>
                  </a:lnTo>
                  <a:lnTo>
                    <a:pt x="325316" y="18470"/>
                  </a:lnTo>
                  <a:lnTo>
                    <a:pt x="3581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063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92" y="25928"/>
            <a:ext cx="3643674" cy="1905000"/>
          </a:xfrm>
        </p:spPr>
        <p:txBody>
          <a:bodyPr>
            <a:normAutofit/>
          </a:bodyPr>
          <a:lstStyle/>
          <a:p>
            <a:r>
              <a:rPr lang="en-US" sz="3600" dirty="0"/>
              <a:t>Iron and Steel Production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92" y="1778000"/>
            <a:ext cx="4216675" cy="32173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Bessemer Steel Process- Invented1855</a:t>
            </a:r>
          </a:p>
          <a:p>
            <a:r>
              <a:rPr lang="en-US" sz="3200" dirty="0" smtClean="0"/>
              <a:t>Allowed creation of cheap and durable steel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92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79733" y="2666999"/>
            <a:ext cx="3742267" cy="34628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336651" cy="1905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Factory </a:t>
            </a:r>
            <a:r>
              <a:rPr lang="en-US" sz="4400" dirty="0" smtClean="0"/>
              <a:t>System-Move to </a:t>
            </a:r>
            <a:r>
              <a:rPr lang="en-US" sz="4400" smtClean="0"/>
              <a:t>the cities, why?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1575948"/>
            <a:ext cx="5317067" cy="545253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Previously, much manufacturing done at the home</a:t>
            </a:r>
          </a:p>
          <a:p>
            <a:r>
              <a:rPr lang="en-US" sz="3200" dirty="0" smtClean="0"/>
              <a:t>Concentrated labor under 1 roof</a:t>
            </a:r>
          </a:p>
          <a:p>
            <a:r>
              <a:rPr lang="en-US" sz="3200" dirty="0" smtClean="0"/>
              <a:t>Shifted Rural to city life (migration from the country to city)</a:t>
            </a:r>
          </a:p>
          <a:p>
            <a:r>
              <a:rPr lang="en-US" sz="3200" dirty="0" smtClean="0"/>
              <a:t>Bosses and workers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6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03197"/>
            <a:ext cx="5547254" cy="255693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Transportation Revolution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3" y="2247912"/>
            <a:ext cx="9905998" cy="3124201"/>
          </a:xfrm>
        </p:spPr>
        <p:txBody>
          <a:bodyPr/>
          <a:lstStyle/>
          <a:p>
            <a:r>
              <a:rPr lang="en-US" sz="3600" dirty="0" smtClean="0"/>
              <a:t>Locomotives (trains)-1804</a:t>
            </a:r>
          </a:p>
          <a:p>
            <a:r>
              <a:rPr lang="en-US" sz="3600" dirty="0" smtClean="0"/>
              <a:t>Steam ships-1807</a:t>
            </a:r>
          </a:p>
          <a:p>
            <a:r>
              <a:rPr lang="en-US" sz="3600" dirty="0" smtClean="0"/>
              <a:t>Eventually the automobile									(1885 in Germany) 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6267"/>
            <a:ext cx="12327467" cy="1905000"/>
          </a:xfrm>
        </p:spPr>
        <p:txBody>
          <a:bodyPr/>
          <a:lstStyle/>
          <a:p>
            <a:r>
              <a:rPr lang="en-US" dirty="0" smtClean="0"/>
              <a:t>Primary Documents-Textile factory in Leeds,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Trump and Jobs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46" y="2665808"/>
            <a:ext cx="9905998" cy="3124201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https://</a:t>
            </a:r>
            <a:r>
              <a:rPr lang="en-US" dirty="0" smtClean="0">
                <a:effectLst/>
                <a:hlinkClick r:id="rId2"/>
              </a:rPr>
              <a:t>www.youtube.com/watch?v=ODl6N2j8BXo</a:t>
            </a:r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sz="3600" dirty="0" smtClean="0">
                <a:effectLst/>
              </a:rPr>
              <a:t>Bringing back Manufacturing jobs</a:t>
            </a:r>
            <a:endParaRPr lang="en-US" sz="3600" dirty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6"/>
          <p:cNvSpPr/>
          <p:nvPr>
            <p:custDataLst>
              <p:tags r:id="rId1"/>
            </p:custDataLst>
          </p:nvPr>
        </p:nvSpPr>
        <p:spPr>
          <a:xfrm>
            <a:off x="849626" y="770037"/>
            <a:ext cx="148595" cy="951553"/>
          </a:xfrm>
          <a:custGeom>
            <a:avLst/>
            <a:gdLst/>
            <a:ahLst/>
            <a:cxnLst/>
            <a:rect l="0" t="0" r="0" b="0"/>
            <a:pathLst>
              <a:path w="148595" h="951553">
                <a:moveTo>
                  <a:pt x="148594" y="121503"/>
                </a:moveTo>
                <a:lnTo>
                  <a:pt x="148594" y="121503"/>
                </a:lnTo>
                <a:lnTo>
                  <a:pt x="137305" y="98925"/>
                </a:lnTo>
                <a:lnTo>
                  <a:pt x="122410" y="62362"/>
                </a:lnTo>
                <a:lnTo>
                  <a:pt x="118438" y="43129"/>
                </a:lnTo>
                <a:lnTo>
                  <a:pt x="114025" y="11317"/>
                </a:lnTo>
                <a:lnTo>
                  <a:pt x="112063" y="0"/>
                </a:lnTo>
                <a:lnTo>
                  <a:pt x="111540" y="1554"/>
                </a:lnTo>
                <a:lnTo>
                  <a:pt x="108443" y="34466"/>
                </a:lnTo>
                <a:lnTo>
                  <a:pt x="102266" y="71725"/>
                </a:lnTo>
                <a:lnTo>
                  <a:pt x="97524" y="101920"/>
                </a:lnTo>
                <a:lnTo>
                  <a:pt x="92594" y="137917"/>
                </a:lnTo>
                <a:lnTo>
                  <a:pt x="89247" y="156999"/>
                </a:lnTo>
                <a:lnTo>
                  <a:pt x="85323" y="176494"/>
                </a:lnTo>
                <a:lnTo>
                  <a:pt x="81013" y="196263"/>
                </a:lnTo>
                <a:lnTo>
                  <a:pt x="76447" y="217063"/>
                </a:lnTo>
                <a:lnTo>
                  <a:pt x="71709" y="238550"/>
                </a:lnTo>
                <a:lnTo>
                  <a:pt x="66857" y="260494"/>
                </a:lnTo>
                <a:lnTo>
                  <a:pt x="61930" y="282744"/>
                </a:lnTo>
                <a:lnTo>
                  <a:pt x="56951" y="305197"/>
                </a:lnTo>
                <a:lnTo>
                  <a:pt x="51939" y="327786"/>
                </a:lnTo>
                <a:lnTo>
                  <a:pt x="47751" y="352158"/>
                </a:lnTo>
                <a:lnTo>
                  <a:pt x="44112" y="377720"/>
                </a:lnTo>
                <a:lnTo>
                  <a:pt x="40839" y="404074"/>
                </a:lnTo>
                <a:lnTo>
                  <a:pt x="36964" y="431804"/>
                </a:lnTo>
                <a:lnTo>
                  <a:pt x="32687" y="460450"/>
                </a:lnTo>
                <a:lnTo>
                  <a:pt x="28143" y="489708"/>
                </a:lnTo>
                <a:lnTo>
                  <a:pt x="23420" y="519373"/>
                </a:lnTo>
                <a:lnTo>
                  <a:pt x="18578" y="549310"/>
                </a:lnTo>
                <a:lnTo>
                  <a:pt x="13657" y="579427"/>
                </a:lnTo>
                <a:lnTo>
                  <a:pt x="10376" y="607972"/>
                </a:lnTo>
                <a:lnTo>
                  <a:pt x="8189" y="635469"/>
                </a:lnTo>
                <a:lnTo>
                  <a:pt x="6730" y="662267"/>
                </a:lnTo>
                <a:lnTo>
                  <a:pt x="4911" y="701299"/>
                </a:lnTo>
                <a:lnTo>
                  <a:pt x="2852" y="748487"/>
                </a:lnTo>
                <a:lnTo>
                  <a:pt x="633" y="801112"/>
                </a:lnTo>
                <a:lnTo>
                  <a:pt x="0" y="839582"/>
                </a:lnTo>
                <a:lnTo>
                  <a:pt x="425" y="868616"/>
                </a:lnTo>
                <a:lnTo>
                  <a:pt x="1555" y="891358"/>
                </a:lnTo>
                <a:lnTo>
                  <a:pt x="2810" y="921143"/>
                </a:lnTo>
                <a:lnTo>
                  <a:pt x="3682" y="951552"/>
                </a:lnTo>
                <a:lnTo>
                  <a:pt x="4621" y="945623"/>
                </a:lnTo>
                <a:lnTo>
                  <a:pt x="14415" y="911491"/>
                </a:lnTo>
                <a:lnTo>
                  <a:pt x="19054" y="8911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7"/>
          <p:cNvSpPr/>
          <p:nvPr>
            <p:custDataLst>
              <p:tags r:id="rId2"/>
            </p:custDataLst>
          </p:nvPr>
        </p:nvSpPr>
        <p:spPr>
          <a:xfrm>
            <a:off x="1272540" y="838200"/>
            <a:ext cx="769621" cy="866941"/>
          </a:xfrm>
          <a:custGeom>
            <a:avLst/>
            <a:gdLst/>
            <a:ahLst/>
            <a:cxnLst/>
            <a:rect l="0" t="0" r="0" b="0"/>
            <a:pathLst>
              <a:path w="769621" h="866941">
                <a:moveTo>
                  <a:pt x="0" y="0"/>
                </a:moveTo>
                <a:lnTo>
                  <a:pt x="0" y="0"/>
                </a:lnTo>
                <a:lnTo>
                  <a:pt x="29351" y="6773"/>
                </a:lnTo>
                <a:lnTo>
                  <a:pt x="52587" y="12135"/>
                </a:lnTo>
                <a:lnTo>
                  <a:pt x="83318" y="19097"/>
                </a:lnTo>
                <a:lnTo>
                  <a:pt x="119045" y="27125"/>
                </a:lnTo>
                <a:lnTo>
                  <a:pt x="158104" y="35863"/>
                </a:lnTo>
                <a:lnTo>
                  <a:pt x="201076" y="46769"/>
                </a:lnTo>
                <a:lnTo>
                  <a:pt x="246657" y="59119"/>
                </a:lnTo>
                <a:lnTo>
                  <a:pt x="293978" y="72433"/>
                </a:lnTo>
                <a:lnTo>
                  <a:pt x="339919" y="88082"/>
                </a:lnTo>
                <a:lnTo>
                  <a:pt x="384939" y="105288"/>
                </a:lnTo>
                <a:lnTo>
                  <a:pt x="429346" y="123532"/>
                </a:lnTo>
                <a:lnTo>
                  <a:pt x="468264" y="142468"/>
                </a:lnTo>
                <a:lnTo>
                  <a:pt x="503523" y="161865"/>
                </a:lnTo>
                <a:lnTo>
                  <a:pt x="536342" y="181570"/>
                </a:lnTo>
                <a:lnTo>
                  <a:pt x="564148" y="207407"/>
                </a:lnTo>
                <a:lnTo>
                  <a:pt x="588612" y="237331"/>
                </a:lnTo>
                <a:lnTo>
                  <a:pt x="610848" y="269981"/>
                </a:lnTo>
                <a:lnTo>
                  <a:pt x="623979" y="301907"/>
                </a:lnTo>
                <a:lnTo>
                  <a:pt x="631039" y="333351"/>
                </a:lnTo>
                <a:lnTo>
                  <a:pt x="634053" y="364474"/>
                </a:lnTo>
                <a:lnTo>
                  <a:pt x="631828" y="391149"/>
                </a:lnTo>
                <a:lnTo>
                  <a:pt x="626112" y="414860"/>
                </a:lnTo>
                <a:lnTo>
                  <a:pt x="618068" y="436593"/>
                </a:lnTo>
                <a:lnTo>
                  <a:pt x="606779" y="457855"/>
                </a:lnTo>
                <a:lnTo>
                  <a:pt x="593326" y="478804"/>
                </a:lnTo>
                <a:lnTo>
                  <a:pt x="578431" y="499542"/>
                </a:lnTo>
                <a:lnTo>
                  <a:pt x="562574" y="519295"/>
                </a:lnTo>
                <a:lnTo>
                  <a:pt x="529150" y="557047"/>
                </a:lnTo>
                <a:lnTo>
                  <a:pt x="510247" y="575411"/>
                </a:lnTo>
                <a:lnTo>
                  <a:pt x="490025" y="593581"/>
                </a:lnTo>
                <a:lnTo>
                  <a:pt x="468923" y="611621"/>
                </a:lnTo>
                <a:lnTo>
                  <a:pt x="448082" y="628727"/>
                </a:lnTo>
                <a:lnTo>
                  <a:pt x="427415" y="645211"/>
                </a:lnTo>
                <a:lnTo>
                  <a:pt x="406863" y="661281"/>
                </a:lnTo>
                <a:lnTo>
                  <a:pt x="387235" y="677074"/>
                </a:lnTo>
                <a:lnTo>
                  <a:pt x="349622" y="708168"/>
                </a:lnTo>
                <a:lnTo>
                  <a:pt x="315408" y="736664"/>
                </a:lnTo>
                <a:lnTo>
                  <a:pt x="284115" y="761746"/>
                </a:lnTo>
                <a:lnTo>
                  <a:pt x="256095" y="781360"/>
                </a:lnTo>
                <a:lnTo>
                  <a:pt x="236305" y="803060"/>
                </a:lnTo>
                <a:lnTo>
                  <a:pt x="228656" y="814773"/>
                </a:lnTo>
                <a:lnTo>
                  <a:pt x="226098" y="824275"/>
                </a:lnTo>
                <a:lnTo>
                  <a:pt x="226932" y="832304"/>
                </a:lnTo>
                <a:lnTo>
                  <a:pt x="230028" y="839349"/>
                </a:lnTo>
                <a:lnTo>
                  <a:pt x="236325" y="844893"/>
                </a:lnTo>
                <a:lnTo>
                  <a:pt x="254611" y="853310"/>
                </a:lnTo>
                <a:lnTo>
                  <a:pt x="281365" y="859873"/>
                </a:lnTo>
                <a:lnTo>
                  <a:pt x="314704" y="864766"/>
                </a:lnTo>
                <a:lnTo>
                  <a:pt x="334263" y="866071"/>
                </a:lnTo>
                <a:lnTo>
                  <a:pt x="354922" y="866940"/>
                </a:lnTo>
                <a:lnTo>
                  <a:pt x="376315" y="866674"/>
                </a:lnTo>
                <a:lnTo>
                  <a:pt x="398197" y="865649"/>
                </a:lnTo>
                <a:lnTo>
                  <a:pt x="420404" y="864119"/>
                </a:lnTo>
                <a:lnTo>
                  <a:pt x="443676" y="862253"/>
                </a:lnTo>
                <a:lnTo>
                  <a:pt x="467657" y="860162"/>
                </a:lnTo>
                <a:lnTo>
                  <a:pt x="492112" y="857921"/>
                </a:lnTo>
                <a:lnTo>
                  <a:pt x="516035" y="855581"/>
                </a:lnTo>
                <a:lnTo>
                  <a:pt x="539603" y="853174"/>
                </a:lnTo>
                <a:lnTo>
                  <a:pt x="562935" y="850723"/>
                </a:lnTo>
                <a:lnTo>
                  <a:pt x="585263" y="847395"/>
                </a:lnTo>
                <a:lnTo>
                  <a:pt x="606922" y="843483"/>
                </a:lnTo>
                <a:lnTo>
                  <a:pt x="628135" y="839182"/>
                </a:lnTo>
                <a:lnTo>
                  <a:pt x="648203" y="835468"/>
                </a:lnTo>
                <a:lnTo>
                  <a:pt x="667509" y="832146"/>
                </a:lnTo>
                <a:lnTo>
                  <a:pt x="703917" y="826196"/>
                </a:lnTo>
                <a:lnTo>
                  <a:pt x="737032" y="820729"/>
                </a:lnTo>
                <a:lnTo>
                  <a:pt x="769620" y="8153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6"/>
          <p:cNvGrpSpPr/>
          <p:nvPr/>
        </p:nvGrpSpPr>
        <p:grpSpPr>
          <a:xfrm>
            <a:off x="2278380" y="1214093"/>
            <a:ext cx="1569721" cy="328904"/>
            <a:chOff x="2278380" y="1214093"/>
            <a:chExt cx="1569721" cy="328904"/>
          </a:xfrm>
        </p:grpSpPr>
        <p:sp>
          <p:nvSpPr>
            <p:cNvPr id="6" name="SMARTInkShape-8"/>
            <p:cNvSpPr/>
            <p:nvPr>
              <p:custDataLst>
                <p:tags r:id="rId45"/>
              </p:custDataLst>
            </p:nvPr>
          </p:nvSpPr>
          <p:spPr>
            <a:xfrm>
              <a:off x="2278380" y="1280160"/>
              <a:ext cx="449581" cy="53027"/>
            </a:xfrm>
            <a:custGeom>
              <a:avLst/>
              <a:gdLst/>
              <a:ahLst/>
              <a:cxnLst/>
              <a:rect l="0" t="0" r="0" b="0"/>
              <a:pathLst>
                <a:path w="449581" h="53027">
                  <a:moveTo>
                    <a:pt x="0" y="45720"/>
                  </a:moveTo>
                  <a:lnTo>
                    <a:pt x="0" y="45720"/>
                  </a:lnTo>
                  <a:lnTo>
                    <a:pt x="24835" y="47978"/>
                  </a:lnTo>
                  <a:lnTo>
                    <a:pt x="44497" y="49765"/>
                  </a:lnTo>
                  <a:lnTo>
                    <a:pt x="82147" y="51751"/>
                  </a:lnTo>
                  <a:lnTo>
                    <a:pt x="119483" y="52634"/>
                  </a:lnTo>
                  <a:lnTo>
                    <a:pt x="138922" y="52869"/>
                  </a:lnTo>
                  <a:lnTo>
                    <a:pt x="158655" y="53026"/>
                  </a:lnTo>
                  <a:lnTo>
                    <a:pt x="179430" y="52284"/>
                  </a:lnTo>
                  <a:lnTo>
                    <a:pt x="200900" y="50943"/>
                  </a:lnTo>
                  <a:lnTo>
                    <a:pt x="222833" y="49202"/>
                  </a:lnTo>
                  <a:lnTo>
                    <a:pt x="245075" y="47194"/>
                  </a:lnTo>
                  <a:lnTo>
                    <a:pt x="267524" y="45010"/>
                  </a:lnTo>
                  <a:lnTo>
                    <a:pt x="290109" y="42707"/>
                  </a:lnTo>
                  <a:lnTo>
                    <a:pt x="311939" y="39478"/>
                  </a:lnTo>
                  <a:lnTo>
                    <a:pt x="333266" y="35632"/>
                  </a:lnTo>
                  <a:lnTo>
                    <a:pt x="354258" y="31375"/>
                  </a:lnTo>
                  <a:lnTo>
                    <a:pt x="386612" y="24386"/>
                  </a:lnTo>
                  <a:lnTo>
                    <a:pt x="421609" y="13434"/>
                  </a:lnTo>
                  <a:lnTo>
                    <a:pt x="449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"/>
            <p:cNvSpPr/>
            <p:nvPr>
              <p:custDataLst>
                <p:tags r:id="rId46"/>
              </p:custDataLst>
            </p:nvPr>
          </p:nvSpPr>
          <p:spPr>
            <a:xfrm>
              <a:off x="2426547" y="1214093"/>
              <a:ext cx="949114" cy="328904"/>
            </a:xfrm>
            <a:custGeom>
              <a:avLst/>
              <a:gdLst/>
              <a:ahLst/>
              <a:cxnLst/>
              <a:rect l="0" t="0" r="0" b="0"/>
              <a:pathLst>
                <a:path w="949114" h="328904">
                  <a:moveTo>
                    <a:pt x="141393" y="43207"/>
                  </a:moveTo>
                  <a:lnTo>
                    <a:pt x="141393" y="43207"/>
                  </a:lnTo>
                  <a:lnTo>
                    <a:pt x="106722" y="80136"/>
                  </a:lnTo>
                  <a:lnTo>
                    <a:pt x="95504" y="96873"/>
                  </a:lnTo>
                  <a:lnTo>
                    <a:pt x="83581" y="125336"/>
                  </a:lnTo>
                  <a:lnTo>
                    <a:pt x="70548" y="156065"/>
                  </a:lnTo>
                  <a:lnTo>
                    <a:pt x="60100" y="190758"/>
                  </a:lnTo>
                  <a:lnTo>
                    <a:pt x="46656" y="223710"/>
                  </a:lnTo>
                  <a:lnTo>
                    <a:pt x="32795" y="258214"/>
                  </a:lnTo>
                  <a:lnTo>
                    <a:pt x="17840" y="291229"/>
                  </a:lnTo>
                  <a:lnTo>
                    <a:pt x="10280" y="303299"/>
                  </a:lnTo>
                  <a:lnTo>
                    <a:pt x="3918" y="323853"/>
                  </a:lnTo>
                  <a:lnTo>
                    <a:pt x="0" y="328903"/>
                  </a:lnTo>
                  <a:lnTo>
                    <a:pt x="7553" y="321764"/>
                  </a:lnTo>
                  <a:lnTo>
                    <a:pt x="34217" y="284551"/>
                  </a:lnTo>
                  <a:lnTo>
                    <a:pt x="54248" y="255176"/>
                  </a:lnTo>
                  <a:lnTo>
                    <a:pt x="78955" y="219542"/>
                  </a:lnTo>
                  <a:lnTo>
                    <a:pt x="93841" y="200557"/>
                  </a:lnTo>
                  <a:lnTo>
                    <a:pt x="109692" y="181127"/>
                  </a:lnTo>
                  <a:lnTo>
                    <a:pt x="127032" y="161400"/>
                  </a:lnTo>
                  <a:lnTo>
                    <a:pt x="145366" y="141476"/>
                  </a:lnTo>
                  <a:lnTo>
                    <a:pt x="182952" y="103815"/>
                  </a:lnTo>
                  <a:lnTo>
                    <a:pt x="219413" y="72966"/>
                  </a:lnTo>
                  <a:lnTo>
                    <a:pt x="238279" y="59660"/>
                  </a:lnTo>
                  <a:lnTo>
                    <a:pt x="257630" y="47402"/>
                  </a:lnTo>
                  <a:lnTo>
                    <a:pt x="295501" y="26445"/>
                  </a:lnTo>
                  <a:lnTo>
                    <a:pt x="329265" y="11486"/>
                  </a:lnTo>
                  <a:lnTo>
                    <a:pt x="361205" y="3709"/>
                  </a:lnTo>
                  <a:lnTo>
                    <a:pt x="390641" y="252"/>
                  </a:lnTo>
                  <a:lnTo>
                    <a:pt x="424559" y="0"/>
                  </a:lnTo>
                  <a:lnTo>
                    <a:pt x="439682" y="5942"/>
                  </a:lnTo>
                  <a:lnTo>
                    <a:pt x="457716" y="18807"/>
                  </a:lnTo>
                  <a:lnTo>
                    <a:pt x="460649" y="24400"/>
                  </a:lnTo>
                  <a:lnTo>
                    <a:pt x="461649" y="37388"/>
                  </a:lnTo>
                  <a:lnTo>
                    <a:pt x="453407" y="67071"/>
                  </a:lnTo>
                  <a:lnTo>
                    <a:pt x="440240" y="102677"/>
                  </a:lnTo>
                  <a:lnTo>
                    <a:pt x="417524" y="140038"/>
                  </a:lnTo>
                  <a:lnTo>
                    <a:pt x="393389" y="173874"/>
                  </a:lnTo>
                  <a:lnTo>
                    <a:pt x="368562" y="208718"/>
                  </a:lnTo>
                  <a:lnTo>
                    <a:pt x="355928" y="223857"/>
                  </a:lnTo>
                  <a:lnTo>
                    <a:pt x="356383" y="223754"/>
                  </a:lnTo>
                  <a:lnTo>
                    <a:pt x="385918" y="193983"/>
                  </a:lnTo>
                  <a:lnTo>
                    <a:pt x="415822" y="160601"/>
                  </a:lnTo>
                  <a:lnTo>
                    <a:pt x="442008" y="136304"/>
                  </a:lnTo>
                  <a:lnTo>
                    <a:pt x="468322" y="113652"/>
                  </a:lnTo>
                  <a:lnTo>
                    <a:pt x="504679" y="86375"/>
                  </a:lnTo>
                  <a:lnTo>
                    <a:pt x="536900" y="69827"/>
                  </a:lnTo>
                  <a:lnTo>
                    <a:pt x="556781" y="64351"/>
                  </a:lnTo>
                  <a:lnTo>
                    <a:pt x="574083" y="64740"/>
                  </a:lnTo>
                  <a:lnTo>
                    <a:pt x="585724" y="67735"/>
                  </a:lnTo>
                  <a:lnTo>
                    <a:pt x="597840" y="73339"/>
                  </a:lnTo>
                  <a:lnTo>
                    <a:pt x="602415" y="105945"/>
                  </a:lnTo>
                  <a:lnTo>
                    <a:pt x="609133" y="138278"/>
                  </a:lnTo>
                  <a:lnTo>
                    <a:pt x="619835" y="171112"/>
                  </a:lnTo>
                  <a:lnTo>
                    <a:pt x="633485" y="189290"/>
                  </a:lnTo>
                  <a:lnTo>
                    <a:pt x="653241" y="204554"/>
                  </a:lnTo>
                  <a:lnTo>
                    <a:pt x="676027" y="213968"/>
                  </a:lnTo>
                  <a:lnTo>
                    <a:pt x="704698" y="216287"/>
                  </a:lnTo>
                  <a:lnTo>
                    <a:pt x="740474" y="211989"/>
                  </a:lnTo>
                  <a:lnTo>
                    <a:pt x="768332" y="207685"/>
                  </a:lnTo>
                  <a:lnTo>
                    <a:pt x="795388" y="198435"/>
                  </a:lnTo>
                  <a:lnTo>
                    <a:pt x="821524" y="185857"/>
                  </a:lnTo>
                  <a:lnTo>
                    <a:pt x="859192" y="163649"/>
                  </a:lnTo>
                  <a:lnTo>
                    <a:pt x="892178" y="135150"/>
                  </a:lnTo>
                  <a:lnTo>
                    <a:pt x="920860" y="101964"/>
                  </a:lnTo>
                  <a:lnTo>
                    <a:pt x="939424" y="67137"/>
                  </a:lnTo>
                  <a:lnTo>
                    <a:pt x="943960" y="52149"/>
                  </a:lnTo>
                  <a:lnTo>
                    <a:pt x="943154" y="39844"/>
                  </a:lnTo>
                  <a:lnTo>
                    <a:pt x="940060" y="35038"/>
                  </a:lnTo>
                  <a:lnTo>
                    <a:pt x="929850" y="27441"/>
                  </a:lnTo>
                  <a:lnTo>
                    <a:pt x="905776" y="22449"/>
                  </a:lnTo>
                  <a:lnTo>
                    <a:pt x="873149" y="25015"/>
                  </a:lnTo>
                  <a:lnTo>
                    <a:pt x="836670" y="35183"/>
                  </a:lnTo>
                  <a:lnTo>
                    <a:pt x="809392" y="50929"/>
                  </a:lnTo>
                  <a:lnTo>
                    <a:pt x="772247" y="83595"/>
                  </a:lnTo>
                  <a:lnTo>
                    <a:pt x="752819" y="108571"/>
                  </a:lnTo>
                  <a:lnTo>
                    <a:pt x="732896" y="136604"/>
                  </a:lnTo>
                  <a:lnTo>
                    <a:pt x="714774" y="172856"/>
                  </a:lnTo>
                  <a:lnTo>
                    <a:pt x="711754" y="192269"/>
                  </a:lnTo>
                  <a:lnTo>
                    <a:pt x="714080" y="209363"/>
                  </a:lnTo>
                  <a:lnTo>
                    <a:pt x="720758" y="225428"/>
                  </a:lnTo>
                  <a:lnTo>
                    <a:pt x="733886" y="238776"/>
                  </a:lnTo>
                  <a:lnTo>
                    <a:pt x="742129" y="244706"/>
                  </a:lnTo>
                  <a:lnTo>
                    <a:pt x="762575" y="251296"/>
                  </a:lnTo>
                  <a:lnTo>
                    <a:pt x="800145" y="252747"/>
                  </a:lnTo>
                  <a:lnTo>
                    <a:pt x="830412" y="248096"/>
                  </a:lnTo>
                  <a:lnTo>
                    <a:pt x="866441" y="237562"/>
                  </a:lnTo>
                  <a:lnTo>
                    <a:pt x="900517" y="222156"/>
                  </a:lnTo>
                  <a:lnTo>
                    <a:pt x="934714" y="203473"/>
                  </a:lnTo>
                  <a:lnTo>
                    <a:pt x="949113" y="195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"/>
            <p:cNvSpPr/>
            <p:nvPr>
              <p:custDataLst>
                <p:tags r:id="rId47"/>
              </p:custDataLst>
            </p:nvPr>
          </p:nvSpPr>
          <p:spPr>
            <a:xfrm>
              <a:off x="3459176" y="1277704"/>
              <a:ext cx="388925" cy="208197"/>
            </a:xfrm>
            <a:custGeom>
              <a:avLst/>
              <a:gdLst/>
              <a:ahLst/>
              <a:cxnLst/>
              <a:rect l="0" t="0" r="0" b="0"/>
              <a:pathLst>
                <a:path w="388925" h="208197">
                  <a:moveTo>
                    <a:pt x="99364" y="32936"/>
                  </a:moveTo>
                  <a:lnTo>
                    <a:pt x="99364" y="32936"/>
                  </a:lnTo>
                  <a:lnTo>
                    <a:pt x="67002" y="69343"/>
                  </a:lnTo>
                  <a:lnTo>
                    <a:pt x="53236" y="88534"/>
                  </a:lnTo>
                  <a:lnTo>
                    <a:pt x="39825" y="109795"/>
                  </a:lnTo>
                  <a:lnTo>
                    <a:pt x="26651" y="132435"/>
                  </a:lnTo>
                  <a:lnTo>
                    <a:pt x="9756" y="162107"/>
                  </a:lnTo>
                  <a:lnTo>
                    <a:pt x="1118" y="179245"/>
                  </a:lnTo>
                  <a:lnTo>
                    <a:pt x="0" y="183816"/>
                  </a:lnTo>
                  <a:lnTo>
                    <a:pt x="102" y="186862"/>
                  </a:lnTo>
                  <a:lnTo>
                    <a:pt x="32606" y="166879"/>
                  </a:lnTo>
                  <a:lnTo>
                    <a:pt x="68953" y="136876"/>
                  </a:lnTo>
                  <a:lnTo>
                    <a:pt x="101172" y="102491"/>
                  </a:lnTo>
                  <a:lnTo>
                    <a:pt x="132167" y="65492"/>
                  </a:lnTo>
                  <a:lnTo>
                    <a:pt x="158754" y="31764"/>
                  </a:lnTo>
                  <a:lnTo>
                    <a:pt x="182718" y="12457"/>
                  </a:lnTo>
                  <a:lnTo>
                    <a:pt x="201861" y="1374"/>
                  </a:lnTo>
                  <a:lnTo>
                    <a:pt x="206642" y="41"/>
                  </a:lnTo>
                  <a:lnTo>
                    <a:pt x="210676" y="0"/>
                  </a:lnTo>
                  <a:lnTo>
                    <a:pt x="227279" y="6016"/>
                  </a:lnTo>
                  <a:lnTo>
                    <a:pt x="234673" y="12787"/>
                  </a:lnTo>
                  <a:lnTo>
                    <a:pt x="240781" y="23134"/>
                  </a:lnTo>
                  <a:lnTo>
                    <a:pt x="251602" y="57372"/>
                  </a:lnTo>
                  <a:lnTo>
                    <a:pt x="259336" y="89001"/>
                  </a:lnTo>
                  <a:lnTo>
                    <a:pt x="269248" y="122926"/>
                  </a:lnTo>
                  <a:lnTo>
                    <a:pt x="285167" y="154426"/>
                  </a:lnTo>
                  <a:lnTo>
                    <a:pt x="305970" y="180693"/>
                  </a:lnTo>
                  <a:lnTo>
                    <a:pt x="321576" y="192586"/>
                  </a:lnTo>
                  <a:lnTo>
                    <a:pt x="349401" y="203194"/>
                  </a:lnTo>
                  <a:lnTo>
                    <a:pt x="387184" y="208001"/>
                  </a:lnTo>
                  <a:lnTo>
                    <a:pt x="388924" y="208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7"/>
          <p:cNvGrpSpPr/>
          <p:nvPr/>
        </p:nvGrpSpPr>
        <p:grpSpPr>
          <a:xfrm>
            <a:off x="4201797" y="982980"/>
            <a:ext cx="2846704" cy="647065"/>
            <a:chOff x="4201797" y="982980"/>
            <a:chExt cx="2846704" cy="647065"/>
          </a:xfrm>
        </p:grpSpPr>
        <p:sp>
          <p:nvSpPr>
            <p:cNvPr id="10" name="SMARTInkShape-11"/>
            <p:cNvSpPr/>
            <p:nvPr>
              <p:custDataLst>
                <p:tags r:id="rId37"/>
              </p:custDataLst>
            </p:nvPr>
          </p:nvSpPr>
          <p:spPr>
            <a:xfrm>
              <a:off x="4201797" y="1226820"/>
              <a:ext cx="606424" cy="226472"/>
            </a:xfrm>
            <a:custGeom>
              <a:avLst/>
              <a:gdLst/>
              <a:ahLst/>
              <a:cxnLst/>
              <a:rect l="0" t="0" r="0" b="0"/>
              <a:pathLst>
                <a:path w="606424" h="226472">
                  <a:moveTo>
                    <a:pt x="19683" y="0"/>
                  </a:moveTo>
                  <a:lnTo>
                    <a:pt x="19683" y="0"/>
                  </a:lnTo>
                  <a:lnTo>
                    <a:pt x="12909" y="24836"/>
                  </a:lnTo>
                  <a:lnTo>
                    <a:pt x="3973" y="61838"/>
                  </a:lnTo>
                  <a:lnTo>
                    <a:pt x="0" y="92395"/>
                  </a:lnTo>
                  <a:lnTo>
                    <a:pt x="1810" y="129353"/>
                  </a:lnTo>
                  <a:lnTo>
                    <a:pt x="11753" y="161752"/>
                  </a:lnTo>
                  <a:lnTo>
                    <a:pt x="29469" y="188756"/>
                  </a:lnTo>
                  <a:lnTo>
                    <a:pt x="50805" y="208798"/>
                  </a:lnTo>
                  <a:lnTo>
                    <a:pt x="77258" y="221416"/>
                  </a:lnTo>
                  <a:lnTo>
                    <a:pt x="106545" y="226471"/>
                  </a:lnTo>
                  <a:lnTo>
                    <a:pt x="140717" y="223924"/>
                  </a:lnTo>
                  <a:lnTo>
                    <a:pt x="173607" y="209717"/>
                  </a:lnTo>
                  <a:lnTo>
                    <a:pt x="204802" y="185375"/>
                  </a:lnTo>
                  <a:lnTo>
                    <a:pt x="235493" y="152669"/>
                  </a:lnTo>
                  <a:lnTo>
                    <a:pt x="266036" y="116167"/>
                  </a:lnTo>
                  <a:lnTo>
                    <a:pt x="284114" y="88883"/>
                  </a:lnTo>
                  <a:lnTo>
                    <a:pt x="306313" y="51736"/>
                  </a:lnTo>
                  <a:lnTo>
                    <a:pt x="324390" y="15481"/>
                  </a:lnTo>
                  <a:lnTo>
                    <a:pt x="316365" y="23402"/>
                  </a:lnTo>
                  <a:lnTo>
                    <a:pt x="312408" y="34107"/>
                  </a:lnTo>
                  <a:lnTo>
                    <a:pt x="303407" y="67961"/>
                  </a:lnTo>
                  <a:lnTo>
                    <a:pt x="293949" y="100478"/>
                  </a:lnTo>
                  <a:lnTo>
                    <a:pt x="289746" y="123397"/>
                  </a:lnTo>
                  <a:lnTo>
                    <a:pt x="294651" y="148823"/>
                  </a:lnTo>
                  <a:lnTo>
                    <a:pt x="305297" y="171977"/>
                  </a:lnTo>
                  <a:lnTo>
                    <a:pt x="318496" y="182268"/>
                  </a:lnTo>
                  <a:lnTo>
                    <a:pt x="332829" y="184583"/>
                  </a:lnTo>
                  <a:lnTo>
                    <a:pt x="347666" y="181944"/>
                  </a:lnTo>
                  <a:lnTo>
                    <a:pt x="370298" y="170091"/>
                  </a:lnTo>
                  <a:lnTo>
                    <a:pt x="408315" y="136479"/>
                  </a:lnTo>
                  <a:lnTo>
                    <a:pt x="439631" y="99713"/>
                  </a:lnTo>
                  <a:lnTo>
                    <a:pt x="461613" y="67331"/>
                  </a:lnTo>
                  <a:lnTo>
                    <a:pt x="483643" y="33312"/>
                  </a:lnTo>
                  <a:lnTo>
                    <a:pt x="500805" y="10246"/>
                  </a:lnTo>
                  <a:lnTo>
                    <a:pt x="512949" y="1349"/>
                  </a:lnTo>
                  <a:lnTo>
                    <a:pt x="513627" y="1746"/>
                  </a:lnTo>
                  <a:lnTo>
                    <a:pt x="514380" y="4445"/>
                  </a:lnTo>
                  <a:lnTo>
                    <a:pt x="514930" y="36644"/>
                  </a:lnTo>
                  <a:lnTo>
                    <a:pt x="515819" y="73529"/>
                  </a:lnTo>
                  <a:lnTo>
                    <a:pt x="523270" y="108410"/>
                  </a:lnTo>
                  <a:lnTo>
                    <a:pt x="532895" y="143617"/>
                  </a:lnTo>
                  <a:lnTo>
                    <a:pt x="543796" y="173337"/>
                  </a:lnTo>
                  <a:lnTo>
                    <a:pt x="565926" y="199355"/>
                  </a:lnTo>
                  <a:lnTo>
                    <a:pt x="574595" y="202902"/>
                  </a:lnTo>
                  <a:lnTo>
                    <a:pt x="588996" y="204899"/>
                  </a:lnTo>
                  <a:lnTo>
                    <a:pt x="593112" y="203486"/>
                  </a:lnTo>
                  <a:lnTo>
                    <a:pt x="606423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"/>
            <p:cNvSpPr/>
            <p:nvPr>
              <p:custDataLst>
                <p:tags r:id="rId38"/>
              </p:custDataLst>
            </p:nvPr>
          </p:nvSpPr>
          <p:spPr>
            <a:xfrm>
              <a:off x="4924512" y="1220750"/>
              <a:ext cx="167113" cy="205679"/>
            </a:xfrm>
            <a:custGeom>
              <a:avLst/>
              <a:gdLst/>
              <a:ahLst/>
              <a:cxnLst/>
              <a:rect l="0" t="0" r="0" b="0"/>
              <a:pathLst>
                <a:path w="167113" h="205679">
                  <a:moveTo>
                    <a:pt x="104688" y="143230"/>
                  </a:moveTo>
                  <a:lnTo>
                    <a:pt x="104688" y="143230"/>
                  </a:lnTo>
                  <a:lnTo>
                    <a:pt x="133328" y="108558"/>
                  </a:lnTo>
                  <a:lnTo>
                    <a:pt x="155125" y="85487"/>
                  </a:lnTo>
                  <a:lnTo>
                    <a:pt x="166575" y="53590"/>
                  </a:lnTo>
                  <a:lnTo>
                    <a:pt x="167112" y="44523"/>
                  </a:lnTo>
                  <a:lnTo>
                    <a:pt x="165778" y="37632"/>
                  </a:lnTo>
                  <a:lnTo>
                    <a:pt x="155513" y="20489"/>
                  </a:lnTo>
                  <a:lnTo>
                    <a:pt x="143830" y="11659"/>
                  </a:lnTo>
                  <a:lnTo>
                    <a:pt x="125599" y="3681"/>
                  </a:lnTo>
                  <a:lnTo>
                    <a:pt x="100065" y="0"/>
                  </a:lnTo>
                  <a:lnTo>
                    <a:pt x="67180" y="4840"/>
                  </a:lnTo>
                  <a:lnTo>
                    <a:pt x="51612" y="9192"/>
                  </a:lnTo>
                  <a:lnTo>
                    <a:pt x="38483" y="18464"/>
                  </a:lnTo>
                  <a:lnTo>
                    <a:pt x="16257" y="45113"/>
                  </a:lnTo>
                  <a:lnTo>
                    <a:pt x="4732" y="71355"/>
                  </a:lnTo>
                  <a:lnTo>
                    <a:pt x="0" y="100579"/>
                  </a:lnTo>
                  <a:lnTo>
                    <a:pt x="2643" y="126641"/>
                  </a:lnTo>
                  <a:lnTo>
                    <a:pt x="17205" y="158204"/>
                  </a:lnTo>
                  <a:lnTo>
                    <a:pt x="26578" y="173592"/>
                  </a:lnTo>
                  <a:lnTo>
                    <a:pt x="49465" y="192490"/>
                  </a:lnTo>
                  <a:lnTo>
                    <a:pt x="77695" y="204769"/>
                  </a:lnTo>
                  <a:lnTo>
                    <a:pt x="111554" y="205678"/>
                  </a:lnTo>
                  <a:lnTo>
                    <a:pt x="144352" y="200586"/>
                  </a:lnTo>
                  <a:lnTo>
                    <a:pt x="165648" y="196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"/>
            <p:cNvSpPr/>
            <p:nvPr>
              <p:custDataLst>
                <p:tags r:id="rId39"/>
              </p:custDataLst>
            </p:nvPr>
          </p:nvSpPr>
          <p:spPr>
            <a:xfrm>
              <a:off x="5220162" y="1226820"/>
              <a:ext cx="365299" cy="188408"/>
            </a:xfrm>
            <a:custGeom>
              <a:avLst/>
              <a:gdLst/>
              <a:ahLst/>
              <a:cxnLst/>
              <a:rect l="0" t="0" r="0" b="0"/>
              <a:pathLst>
                <a:path w="365299" h="188408">
                  <a:moveTo>
                    <a:pt x="30018" y="0"/>
                  </a:moveTo>
                  <a:lnTo>
                    <a:pt x="30018" y="0"/>
                  </a:lnTo>
                  <a:lnTo>
                    <a:pt x="21927" y="28316"/>
                  </a:lnTo>
                  <a:lnTo>
                    <a:pt x="12851" y="62106"/>
                  </a:lnTo>
                  <a:lnTo>
                    <a:pt x="3046" y="96934"/>
                  </a:lnTo>
                  <a:lnTo>
                    <a:pt x="0" y="122340"/>
                  </a:lnTo>
                  <a:lnTo>
                    <a:pt x="2001" y="128598"/>
                  </a:lnTo>
                  <a:lnTo>
                    <a:pt x="3720" y="131452"/>
                  </a:lnTo>
                  <a:lnTo>
                    <a:pt x="6560" y="133355"/>
                  </a:lnTo>
                  <a:lnTo>
                    <a:pt x="18646" y="136033"/>
                  </a:lnTo>
                  <a:lnTo>
                    <a:pt x="33798" y="135979"/>
                  </a:lnTo>
                  <a:lnTo>
                    <a:pt x="53998" y="130131"/>
                  </a:lnTo>
                  <a:lnTo>
                    <a:pt x="91126" y="108629"/>
                  </a:lnTo>
                  <a:lnTo>
                    <a:pt x="126724" y="77463"/>
                  </a:lnTo>
                  <a:lnTo>
                    <a:pt x="156835" y="45969"/>
                  </a:lnTo>
                  <a:lnTo>
                    <a:pt x="186868" y="11091"/>
                  </a:lnTo>
                  <a:lnTo>
                    <a:pt x="187925" y="10781"/>
                  </a:lnTo>
                  <a:lnTo>
                    <a:pt x="188630" y="11420"/>
                  </a:lnTo>
                  <a:lnTo>
                    <a:pt x="189759" y="14486"/>
                  </a:lnTo>
                  <a:lnTo>
                    <a:pt x="175363" y="51037"/>
                  </a:lnTo>
                  <a:lnTo>
                    <a:pt x="163557" y="87755"/>
                  </a:lnTo>
                  <a:lnTo>
                    <a:pt x="160085" y="118560"/>
                  </a:lnTo>
                  <a:lnTo>
                    <a:pt x="162050" y="126918"/>
                  </a:lnTo>
                  <a:lnTo>
                    <a:pt x="163759" y="130332"/>
                  </a:lnTo>
                  <a:lnTo>
                    <a:pt x="165745" y="132608"/>
                  </a:lnTo>
                  <a:lnTo>
                    <a:pt x="170210" y="135137"/>
                  </a:lnTo>
                  <a:lnTo>
                    <a:pt x="185574" y="136560"/>
                  </a:lnTo>
                  <a:lnTo>
                    <a:pt x="206213" y="132937"/>
                  </a:lnTo>
                  <a:lnTo>
                    <a:pt x="241253" y="110730"/>
                  </a:lnTo>
                  <a:lnTo>
                    <a:pt x="264821" y="94140"/>
                  </a:lnTo>
                  <a:lnTo>
                    <a:pt x="295524" y="68933"/>
                  </a:lnTo>
                  <a:lnTo>
                    <a:pt x="333500" y="31687"/>
                  </a:lnTo>
                  <a:lnTo>
                    <a:pt x="342089" y="23205"/>
                  </a:lnTo>
                  <a:lnTo>
                    <a:pt x="342335" y="31052"/>
                  </a:lnTo>
                  <a:lnTo>
                    <a:pt x="334135" y="64297"/>
                  </a:lnTo>
                  <a:lnTo>
                    <a:pt x="324523" y="102259"/>
                  </a:lnTo>
                  <a:lnTo>
                    <a:pt x="321402" y="136287"/>
                  </a:lnTo>
                  <a:lnTo>
                    <a:pt x="324057" y="152012"/>
                  </a:lnTo>
                  <a:lnTo>
                    <a:pt x="340044" y="183435"/>
                  </a:lnTo>
                  <a:lnTo>
                    <a:pt x="342535" y="185790"/>
                  </a:lnTo>
                  <a:lnTo>
                    <a:pt x="349819" y="188407"/>
                  </a:lnTo>
                  <a:lnTo>
                    <a:pt x="353285" y="188258"/>
                  </a:lnTo>
                  <a:lnTo>
                    <a:pt x="365298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"/>
            <p:cNvSpPr/>
            <p:nvPr>
              <p:custDataLst>
                <p:tags r:id="rId40"/>
              </p:custDataLst>
            </p:nvPr>
          </p:nvSpPr>
          <p:spPr>
            <a:xfrm>
              <a:off x="5639864" y="1127760"/>
              <a:ext cx="250397" cy="502285"/>
            </a:xfrm>
            <a:custGeom>
              <a:avLst/>
              <a:gdLst/>
              <a:ahLst/>
              <a:cxnLst/>
              <a:rect l="0" t="0" r="0" b="0"/>
              <a:pathLst>
                <a:path w="250397" h="502285">
                  <a:moveTo>
                    <a:pt x="105616" y="266700"/>
                  </a:moveTo>
                  <a:lnTo>
                    <a:pt x="105616" y="266700"/>
                  </a:lnTo>
                  <a:lnTo>
                    <a:pt x="93480" y="303107"/>
                  </a:lnTo>
                  <a:lnTo>
                    <a:pt x="83007" y="334527"/>
                  </a:lnTo>
                  <a:lnTo>
                    <a:pt x="71861" y="365426"/>
                  </a:lnTo>
                  <a:lnTo>
                    <a:pt x="58441" y="396091"/>
                  </a:lnTo>
                  <a:lnTo>
                    <a:pt x="40650" y="433826"/>
                  </a:lnTo>
                  <a:lnTo>
                    <a:pt x="30788" y="469987"/>
                  </a:lnTo>
                  <a:lnTo>
                    <a:pt x="21566" y="492056"/>
                  </a:lnTo>
                  <a:lnTo>
                    <a:pt x="16614" y="498092"/>
                  </a:lnTo>
                  <a:lnTo>
                    <a:pt x="8047" y="502284"/>
                  </a:lnTo>
                  <a:lnTo>
                    <a:pt x="7551" y="501650"/>
                  </a:lnTo>
                  <a:lnTo>
                    <a:pt x="34" y="466295"/>
                  </a:lnTo>
                  <a:lnTo>
                    <a:pt x="0" y="439335"/>
                  </a:lnTo>
                  <a:lnTo>
                    <a:pt x="1338" y="415657"/>
                  </a:lnTo>
                  <a:lnTo>
                    <a:pt x="3077" y="386324"/>
                  </a:lnTo>
                  <a:lnTo>
                    <a:pt x="5084" y="362536"/>
                  </a:lnTo>
                  <a:lnTo>
                    <a:pt x="9571" y="324816"/>
                  </a:lnTo>
                  <a:lnTo>
                    <a:pt x="16645" y="291683"/>
                  </a:lnTo>
                  <a:lnTo>
                    <a:pt x="26280" y="260870"/>
                  </a:lnTo>
                  <a:lnTo>
                    <a:pt x="39030" y="233065"/>
                  </a:lnTo>
                  <a:lnTo>
                    <a:pt x="53162" y="206595"/>
                  </a:lnTo>
                  <a:lnTo>
                    <a:pt x="68756" y="180720"/>
                  </a:lnTo>
                  <a:lnTo>
                    <a:pt x="96576" y="144046"/>
                  </a:lnTo>
                  <a:lnTo>
                    <a:pt x="126268" y="118034"/>
                  </a:lnTo>
                  <a:lnTo>
                    <a:pt x="156514" y="105058"/>
                  </a:lnTo>
                  <a:lnTo>
                    <a:pt x="190302" y="100245"/>
                  </a:lnTo>
                  <a:lnTo>
                    <a:pt x="195093" y="99850"/>
                  </a:lnTo>
                  <a:lnTo>
                    <a:pt x="199134" y="101280"/>
                  </a:lnTo>
                  <a:lnTo>
                    <a:pt x="210395" y="112251"/>
                  </a:lnTo>
                  <a:lnTo>
                    <a:pt x="199597" y="146054"/>
                  </a:lnTo>
                  <a:lnTo>
                    <a:pt x="180311" y="178742"/>
                  </a:lnTo>
                  <a:lnTo>
                    <a:pt x="156276" y="211696"/>
                  </a:lnTo>
                  <a:lnTo>
                    <a:pt x="119084" y="245164"/>
                  </a:lnTo>
                  <a:lnTo>
                    <a:pt x="108498" y="252331"/>
                  </a:lnTo>
                  <a:lnTo>
                    <a:pt x="102457" y="252041"/>
                  </a:lnTo>
                  <a:lnTo>
                    <a:pt x="88972" y="244945"/>
                  </a:lnTo>
                  <a:lnTo>
                    <a:pt x="85206" y="239496"/>
                  </a:lnTo>
                  <a:lnTo>
                    <a:pt x="83281" y="226669"/>
                  </a:lnTo>
                  <a:lnTo>
                    <a:pt x="89763" y="210244"/>
                  </a:lnTo>
                  <a:lnTo>
                    <a:pt x="102484" y="188285"/>
                  </a:lnTo>
                  <a:lnTo>
                    <a:pt x="114535" y="172090"/>
                  </a:lnTo>
                  <a:lnTo>
                    <a:pt x="133575" y="146900"/>
                  </a:lnTo>
                  <a:lnTo>
                    <a:pt x="157276" y="115713"/>
                  </a:lnTo>
                  <a:lnTo>
                    <a:pt x="178156" y="88996"/>
                  </a:lnTo>
                  <a:lnTo>
                    <a:pt x="197156" y="65257"/>
                  </a:lnTo>
                  <a:lnTo>
                    <a:pt x="226734" y="29003"/>
                  </a:lnTo>
                  <a:lnTo>
                    <a:pt x="2503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5"/>
            <p:cNvSpPr/>
            <p:nvPr>
              <p:custDataLst>
                <p:tags r:id="rId41"/>
              </p:custDataLst>
            </p:nvPr>
          </p:nvSpPr>
          <p:spPr>
            <a:xfrm>
              <a:off x="5936858" y="982980"/>
              <a:ext cx="380123" cy="354760"/>
            </a:xfrm>
            <a:custGeom>
              <a:avLst/>
              <a:gdLst/>
              <a:ahLst/>
              <a:cxnLst/>
              <a:rect l="0" t="0" r="0" b="0"/>
              <a:pathLst>
                <a:path w="380123" h="354760">
                  <a:moveTo>
                    <a:pt x="159142" y="0"/>
                  </a:moveTo>
                  <a:lnTo>
                    <a:pt x="159142" y="0"/>
                  </a:lnTo>
                  <a:lnTo>
                    <a:pt x="145595" y="22578"/>
                  </a:lnTo>
                  <a:lnTo>
                    <a:pt x="123488" y="58294"/>
                  </a:lnTo>
                  <a:lnTo>
                    <a:pt x="99551" y="93924"/>
                  </a:lnTo>
                  <a:lnTo>
                    <a:pt x="74802" y="131773"/>
                  </a:lnTo>
                  <a:lnTo>
                    <a:pt x="62275" y="151349"/>
                  </a:lnTo>
                  <a:lnTo>
                    <a:pt x="50537" y="171172"/>
                  </a:lnTo>
                  <a:lnTo>
                    <a:pt x="39326" y="191162"/>
                  </a:lnTo>
                  <a:lnTo>
                    <a:pt x="20377" y="228047"/>
                  </a:lnTo>
                  <a:lnTo>
                    <a:pt x="9133" y="255730"/>
                  </a:lnTo>
                  <a:lnTo>
                    <a:pt x="2089" y="290355"/>
                  </a:lnTo>
                  <a:lnTo>
                    <a:pt x="0" y="318018"/>
                  </a:lnTo>
                  <a:lnTo>
                    <a:pt x="1401" y="324618"/>
                  </a:lnTo>
                  <a:lnTo>
                    <a:pt x="7473" y="334210"/>
                  </a:lnTo>
                  <a:lnTo>
                    <a:pt x="24456" y="348416"/>
                  </a:lnTo>
                  <a:lnTo>
                    <a:pt x="40580" y="351560"/>
                  </a:lnTo>
                  <a:lnTo>
                    <a:pt x="58187" y="349289"/>
                  </a:lnTo>
                  <a:lnTo>
                    <a:pt x="94703" y="331776"/>
                  </a:lnTo>
                  <a:lnTo>
                    <a:pt x="127631" y="311382"/>
                  </a:lnTo>
                  <a:lnTo>
                    <a:pt x="158836" y="291510"/>
                  </a:lnTo>
                  <a:lnTo>
                    <a:pt x="195911" y="271281"/>
                  </a:lnTo>
                  <a:lnTo>
                    <a:pt x="198894" y="270601"/>
                  </a:lnTo>
                  <a:lnTo>
                    <a:pt x="200883" y="270994"/>
                  </a:lnTo>
                  <a:lnTo>
                    <a:pt x="202210" y="272102"/>
                  </a:lnTo>
                  <a:lnTo>
                    <a:pt x="202247" y="273688"/>
                  </a:lnTo>
                  <a:lnTo>
                    <a:pt x="189320" y="306250"/>
                  </a:lnTo>
                  <a:lnTo>
                    <a:pt x="186102" y="318991"/>
                  </a:lnTo>
                  <a:lnTo>
                    <a:pt x="188991" y="332968"/>
                  </a:lnTo>
                  <a:lnTo>
                    <a:pt x="211291" y="350534"/>
                  </a:lnTo>
                  <a:lnTo>
                    <a:pt x="219855" y="354759"/>
                  </a:lnTo>
                  <a:lnTo>
                    <a:pt x="224171" y="354193"/>
                  </a:lnTo>
                  <a:lnTo>
                    <a:pt x="233481" y="349048"/>
                  </a:lnTo>
                  <a:lnTo>
                    <a:pt x="248243" y="336631"/>
                  </a:lnTo>
                  <a:lnTo>
                    <a:pt x="259296" y="318183"/>
                  </a:lnTo>
                  <a:lnTo>
                    <a:pt x="260663" y="303974"/>
                  </a:lnTo>
                  <a:lnTo>
                    <a:pt x="258688" y="270112"/>
                  </a:lnTo>
                  <a:lnTo>
                    <a:pt x="254300" y="244851"/>
                  </a:lnTo>
                  <a:lnTo>
                    <a:pt x="243594" y="225325"/>
                  </a:lnTo>
                  <a:lnTo>
                    <a:pt x="234494" y="218678"/>
                  </a:lnTo>
                  <a:lnTo>
                    <a:pt x="222109" y="212678"/>
                  </a:lnTo>
                  <a:lnTo>
                    <a:pt x="218900" y="210365"/>
                  </a:lnTo>
                  <a:lnTo>
                    <a:pt x="215914" y="209670"/>
                  </a:lnTo>
                  <a:lnTo>
                    <a:pt x="213077" y="210053"/>
                  </a:lnTo>
                  <a:lnTo>
                    <a:pt x="198394" y="216752"/>
                  </a:lnTo>
                  <a:lnTo>
                    <a:pt x="191263" y="223617"/>
                  </a:lnTo>
                  <a:lnTo>
                    <a:pt x="182488" y="239259"/>
                  </a:lnTo>
                  <a:lnTo>
                    <a:pt x="171938" y="263255"/>
                  </a:lnTo>
                  <a:lnTo>
                    <a:pt x="171906" y="267790"/>
                  </a:lnTo>
                  <a:lnTo>
                    <a:pt x="173578" y="271660"/>
                  </a:lnTo>
                  <a:lnTo>
                    <a:pt x="176386" y="275087"/>
                  </a:lnTo>
                  <a:lnTo>
                    <a:pt x="186279" y="278894"/>
                  </a:lnTo>
                  <a:lnTo>
                    <a:pt x="221934" y="278780"/>
                  </a:lnTo>
                  <a:lnTo>
                    <a:pt x="255630" y="276302"/>
                  </a:lnTo>
                  <a:lnTo>
                    <a:pt x="284162" y="274581"/>
                  </a:lnTo>
                  <a:lnTo>
                    <a:pt x="285669" y="275341"/>
                  </a:lnTo>
                  <a:lnTo>
                    <a:pt x="286673" y="276694"/>
                  </a:lnTo>
                  <a:lnTo>
                    <a:pt x="288286" y="280904"/>
                  </a:lnTo>
                  <a:lnTo>
                    <a:pt x="289450" y="293902"/>
                  </a:lnTo>
                  <a:lnTo>
                    <a:pt x="292692" y="303061"/>
                  </a:lnTo>
                  <a:lnTo>
                    <a:pt x="299214" y="310518"/>
                  </a:lnTo>
                  <a:lnTo>
                    <a:pt x="317197" y="322204"/>
                  </a:lnTo>
                  <a:lnTo>
                    <a:pt x="340123" y="326044"/>
                  </a:lnTo>
                  <a:lnTo>
                    <a:pt x="356418" y="322426"/>
                  </a:lnTo>
                  <a:lnTo>
                    <a:pt x="380122" y="31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6"/>
            <p:cNvSpPr/>
            <p:nvPr>
              <p:custDataLst>
                <p:tags r:id="rId42"/>
              </p:custDataLst>
            </p:nvPr>
          </p:nvSpPr>
          <p:spPr>
            <a:xfrm>
              <a:off x="6296773" y="1196340"/>
              <a:ext cx="218328" cy="262671"/>
            </a:xfrm>
            <a:custGeom>
              <a:avLst/>
              <a:gdLst/>
              <a:ahLst/>
              <a:cxnLst/>
              <a:rect l="0" t="0" r="0" b="0"/>
              <a:pathLst>
                <a:path w="218328" h="262671">
                  <a:moveTo>
                    <a:pt x="218327" y="0"/>
                  </a:moveTo>
                  <a:lnTo>
                    <a:pt x="218327" y="0"/>
                  </a:lnTo>
                  <a:lnTo>
                    <a:pt x="182673" y="22641"/>
                  </a:lnTo>
                  <a:lnTo>
                    <a:pt x="147273" y="41516"/>
                  </a:lnTo>
                  <a:lnTo>
                    <a:pt x="114113" y="69498"/>
                  </a:lnTo>
                  <a:lnTo>
                    <a:pt x="90165" y="95235"/>
                  </a:lnTo>
                  <a:lnTo>
                    <a:pt x="65411" y="125864"/>
                  </a:lnTo>
                  <a:lnTo>
                    <a:pt x="41992" y="158386"/>
                  </a:lnTo>
                  <a:lnTo>
                    <a:pt x="23115" y="189774"/>
                  </a:lnTo>
                  <a:lnTo>
                    <a:pt x="6298" y="223869"/>
                  </a:lnTo>
                  <a:lnTo>
                    <a:pt x="0" y="237923"/>
                  </a:lnTo>
                  <a:lnTo>
                    <a:pt x="2178" y="258267"/>
                  </a:lnTo>
                  <a:lnTo>
                    <a:pt x="5647" y="261925"/>
                  </a:lnTo>
                  <a:lnTo>
                    <a:pt x="10501" y="262670"/>
                  </a:lnTo>
                  <a:lnTo>
                    <a:pt x="21819" y="258982"/>
                  </a:lnTo>
                  <a:lnTo>
                    <a:pt x="43067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"/>
            <p:cNvSpPr/>
            <p:nvPr>
              <p:custDataLst>
                <p:tags r:id="rId43"/>
              </p:custDataLst>
            </p:nvPr>
          </p:nvSpPr>
          <p:spPr>
            <a:xfrm>
              <a:off x="6545580" y="1212038"/>
              <a:ext cx="312421" cy="146128"/>
            </a:xfrm>
            <a:custGeom>
              <a:avLst/>
              <a:gdLst/>
              <a:ahLst/>
              <a:cxnLst/>
              <a:rect l="0" t="0" r="0" b="0"/>
              <a:pathLst>
                <a:path w="312421" h="146128">
                  <a:moveTo>
                    <a:pt x="0" y="98602"/>
                  </a:moveTo>
                  <a:lnTo>
                    <a:pt x="0" y="98602"/>
                  </a:lnTo>
                  <a:lnTo>
                    <a:pt x="28316" y="102647"/>
                  </a:lnTo>
                  <a:lnTo>
                    <a:pt x="58060" y="101118"/>
                  </a:lnTo>
                  <a:lnTo>
                    <a:pt x="90867" y="97406"/>
                  </a:lnTo>
                  <a:lnTo>
                    <a:pt x="124065" y="82122"/>
                  </a:lnTo>
                  <a:lnTo>
                    <a:pt x="154894" y="62797"/>
                  </a:lnTo>
                  <a:lnTo>
                    <a:pt x="171206" y="42674"/>
                  </a:lnTo>
                  <a:lnTo>
                    <a:pt x="180323" y="24650"/>
                  </a:lnTo>
                  <a:lnTo>
                    <a:pt x="182375" y="12686"/>
                  </a:lnTo>
                  <a:lnTo>
                    <a:pt x="180398" y="7359"/>
                  </a:lnTo>
                  <a:lnTo>
                    <a:pt x="178685" y="4753"/>
                  </a:lnTo>
                  <a:lnTo>
                    <a:pt x="170009" y="1858"/>
                  </a:lnTo>
                  <a:lnTo>
                    <a:pt x="147787" y="0"/>
                  </a:lnTo>
                  <a:lnTo>
                    <a:pt x="128173" y="3723"/>
                  </a:lnTo>
                  <a:lnTo>
                    <a:pt x="106275" y="14233"/>
                  </a:lnTo>
                  <a:lnTo>
                    <a:pt x="75609" y="48298"/>
                  </a:lnTo>
                  <a:lnTo>
                    <a:pt x="59939" y="75701"/>
                  </a:lnTo>
                  <a:lnTo>
                    <a:pt x="58530" y="90964"/>
                  </a:lnTo>
                  <a:lnTo>
                    <a:pt x="61574" y="106214"/>
                  </a:lnTo>
                  <a:lnTo>
                    <a:pt x="68571" y="121458"/>
                  </a:lnTo>
                  <a:lnTo>
                    <a:pt x="81840" y="132185"/>
                  </a:lnTo>
                  <a:lnTo>
                    <a:pt x="113909" y="145970"/>
                  </a:lnTo>
                  <a:lnTo>
                    <a:pt x="145134" y="146127"/>
                  </a:lnTo>
                  <a:lnTo>
                    <a:pt x="181198" y="132721"/>
                  </a:lnTo>
                  <a:lnTo>
                    <a:pt x="218695" y="112663"/>
                  </a:lnTo>
                  <a:lnTo>
                    <a:pt x="252570" y="86587"/>
                  </a:lnTo>
                  <a:lnTo>
                    <a:pt x="288101" y="53367"/>
                  </a:lnTo>
                  <a:lnTo>
                    <a:pt x="312420" y="3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8"/>
            <p:cNvSpPr/>
            <p:nvPr>
              <p:custDataLst>
                <p:tags r:id="rId44"/>
              </p:custDataLst>
            </p:nvPr>
          </p:nvSpPr>
          <p:spPr>
            <a:xfrm>
              <a:off x="6812888" y="1013460"/>
              <a:ext cx="235613" cy="365761"/>
            </a:xfrm>
            <a:custGeom>
              <a:avLst/>
              <a:gdLst/>
              <a:ahLst/>
              <a:cxnLst/>
              <a:rect l="0" t="0" r="0" b="0"/>
              <a:pathLst>
                <a:path w="235613" h="365761">
                  <a:moveTo>
                    <a:pt x="235612" y="0"/>
                  </a:moveTo>
                  <a:lnTo>
                    <a:pt x="235612" y="0"/>
                  </a:lnTo>
                  <a:lnTo>
                    <a:pt x="203250" y="32362"/>
                  </a:lnTo>
                  <a:lnTo>
                    <a:pt x="178331" y="61796"/>
                  </a:lnTo>
                  <a:lnTo>
                    <a:pt x="155120" y="92658"/>
                  </a:lnTo>
                  <a:lnTo>
                    <a:pt x="130694" y="126131"/>
                  </a:lnTo>
                  <a:lnTo>
                    <a:pt x="114758" y="156247"/>
                  </a:lnTo>
                  <a:lnTo>
                    <a:pt x="98768" y="192486"/>
                  </a:lnTo>
                  <a:lnTo>
                    <a:pt x="90973" y="210856"/>
                  </a:lnTo>
                  <a:lnTo>
                    <a:pt x="90329" y="227487"/>
                  </a:lnTo>
                  <a:lnTo>
                    <a:pt x="94728" y="251130"/>
                  </a:lnTo>
                  <a:lnTo>
                    <a:pt x="105439" y="270177"/>
                  </a:lnTo>
                  <a:lnTo>
                    <a:pt x="119336" y="282500"/>
                  </a:lnTo>
                  <a:lnTo>
                    <a:pt x="124228" y="284007"/>
                  </a:lnTo>
                  <a:lnTo>
                    <a:pt x="134179" y="283423"/>
                  </a:lnTo>
                  <a:lnTo>
                    <a:pt x="138357" y="281235"/>
                  </a:lnTo>
                  <a:lnTo>
                    <a:pt x="149128" y="269219"/>
                  </a:lnTo>
                  <a:lnTo>
                    <a:pt x="157946" y="256813"/>
                  </a:lnTo>
                  <a:lnTo>
                    <a:pt x="164340" y="227458"/>
                  </a:lnTo>
                  <a:lnTo>
                    <a:pt x="166234" y="195994"/>
                  </a:lnTo>
                  <a:lnTo>
                    <a:pt x="158706" y="165223"/>
                  </a:lnTo>
                  <a:lnTo>
                    <a:pt x="153860" y="158408"/>
                  </a:lnTo>
                  <a:lnTo>
                    <a:pt x="148091" y="153866"/>
                  </a:lnTo>
                  <a:lnTo>
                    <a:pt x="113205" y="139893"/>
                  </a:lnTo>
                  <a:lnTo>
                    <a:pt x="90688" y="133830"/>
                  </a:lnTo>
                  <a:lnTo>
                    <a:pt x="75528" y="135116"/>
                  </a:lnTo>
                  <a:lnTo>
                    <a:pt x="62581" y="140767"/>
                  </a:lnTo>
                  <a:lnTo>
                    <a:pt x="30009" y="163882"/>
                  </a:lnTo>
                  <a:lnTo>
                    <a:pt x="18361" y="176976"/>
                  </a:lnTo>
                  <a:lnTo>
                    <a:pt x="6329" y="206719"/>
                  </a:lnTo>
                  <a:lnTo>
                    <a:pt x="1448" y="238298"/>
                  </a:lnTo>
                  <a:lnTo>
                    <a:pt x="0" y="252922"/>
                  </a:lnTo>
                  <a:lnTo>
                    <a:pt x="24499" y="283437"/>
                  </a:lnTo>
                  <a:lnTo>
                    <a:pt x="44069" y="305798"/>
                  </a:lnTo>
                  <a:lnTo>
                    <a:pt x="77105" y="335159"/>
                  </a:lnTo>
                  <a:lnTo>
                    <a:pt x="114986" y="356693"/>
                  </a:lnTo>
                  <a:lnTo>
                    <a:pt x="144172" y="365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8"/>
          <p:cNvGrpSpPr/>
          <p:nvPr/>
        </p:nvGrpSpPr>
        <p:grpSpPr>
          <a:xfrm>
            <a:off x="640150" y="2705100"/>
            <a:ext cx="4160451" cy="899161"/>
            <a:chOff x="640150" y="2705100"/>
            <a:chExt cx="4160451" cy="899161"/>
          </a:xfrm>
        </p:grpSpPr>
        <p:sp>
          <p:nvSpPr>
            <p:cNvPr id="19" name="SMARTInkShape-19"/>
            <p:cNvSpPr/>
            <p:nvPr>
              <p:custDataLst>
                <p:tags r:id="rId29"/>
              </p:custDataLst>
            </p:nvPr>
          </p:nvSpPr>
          <p:spPr>
            <a:xfrm>
              <a:off x="640150" y="2705100"/>
              <a:ext cx="1043198" cy="769400"/>
            </a:xfrm>
            <a:custGeom>
              <a:avLst/>
              <a:gdLst/>
              <a:ahLst/>
              <a:cxnLst/>
              <a:rect l="0" t="0" r="0" b="0"/>
              <a:pathLst>
                <a:path w="1043198" h="769400">
                  <a:moveTo>
                    <a:pt x="213290" y="0"/>
                  </a:moveTo>
                  <a:lnTo>
                    <a:pt x="213290" y="0"/>
                  </a:lnTo>
                  <a:lnTo>
                    <a:pt x="211032" y="29351"/>
                  </a:lnTo>
                  <a:lnTo>
                    <a:pt x="209245" y="52587"/>
                  </a:lnTo>
                  <a:lnTo>
                    <a:pt x="208053" y="75698"/>
                  </a:lnTo>
                  <a:lnTo>
                    <a:pt x="207259" y="98726"/>
                  </a:lnTo>
                  <a:lnTo>
                    <a:pt x="206729" y="121697"/>
                  </a:lnTo>
                  <a:lnTo>
                    <a:pt x="203883" y="156252"/>
                  </a:lnTo>
                  <a:lnTo>
                    <a:pt x="199796" y="183745"/>
                  </a:lnTo>
                  <a:lnTo>
                    <a:pt x="195157" y="210076"/>
                  </a:lnTo>
                  <a:lnTo>
                    <a:pt x="190273" y="235889"/>
                  </a:lnTo>
                  <a:lnTo>
                    <a:pt x="184434" y="262319"/>
                  </a:lnTo>
                  <a:lnTo>
                    <a:pt x="176194" y="291000"/>
                  </a:lnTo>
                  <a:lnTo>
                    <a:pt x="164630" y="322938"/>
                  </a:lnTo>
                  <a:lnTo>
                    <a:pt x="151870" y="356888"/>
                  </a:lnTo>
                  <a:lnTo>
                    <a:pt x="140554" y="391732"/>
                  </a:lnTo>
                  <a:lnTo>
                    <a:pt x="127623" y="426974"/>
                  </a:lnTo>
                  <a:lnTo>
                    <a:pt x="112562" y="462393"/>
                  </a:lnTo>
                  <a:lnTo>
                    <a:pt x="94580" y="497890"/>
                  </a:lnTo>
                  <a:lnTo>
                    <a:pt x="79814" y="533422"/>
                  </a:lnTo>
                  <a:lnTo>
                    <a:pt x="66761" y="568970"/>
                  </a:lnTo>
                  <a:lnTo>
                    <a:pt x="52493" y="604524"/>
                  </a:lnTo>
                  <a:lnTo>
                    <a:pt x="44285" y="628229"/>
                  </a:lnTo>
                  <a:lnTo>
                    <a:pt x="35427" y="655886"/>
                  </a:lnTo>
                  <a:lnTo>
                    <a:pt x="26134" y="686177"/>
                  </a:lnTo>
                  <a:lnTo>
                    <a:pt x="19093" y="708912"/>
                  </a:lnTo>
                  <a:lnTo>
                    <a:pt x="9011" y="740945"/>
                  </a:lnTo>
                  <a:lnTo>
                    <a:pt x="0" y="769399"/>
                  </a:lnTo>
                  <a:lnTo>
                    <a:pt x="14587" y="740298"/>
                  </a:lnTo>
                  <a:lnTo>
                    <a:pt x="28450" y="704488"/>
                  </a:lnTo>
                  <a:lnTo>
                    <a:pt x="40546" y="674068"/>
                  </a:lnTo>
                  <a:lnTo>
                    <a:pt x="55235" y="641639"/>
                  </a:lnTo>
                  <a:lnTo>
                    <a:pt x="73052" y="610293"/>
                  </a:lnTo>
                  <a:lnTo>
                    <a:pt x="92260" y="577170"/>
                  </a:lnTo>
                  <a:lnTo>
                    <a:pt x="112932" y="542693"/>
                  </a:lnTo>
                  <a:lnTo>
                    <a:pt x="136231" y="507615"/>
                  </a:lnTo>
                  <a:lnTo>
                    <a:pt x="162955" y="474526"/>
                  </a:lnTo>
                  <a:lnTo>
                    <a:pt x="191765" y="442888"/>
                  </a:lnTo>
                  <a:lnTo>
                    <a:pt x="221504" y="411892"/>
                  </a:lnTo>
                  <a:lnTo>
                    <a:pt x="251654" y="383441"/>
                  </a:lnTo>
                  <a:lnTo>
                    <a:pt x="282834" y="357531"/>
                  </a:lnTo>
                  <a:lnTo>
                    <a:pt x="316447" y="334727"/>
                  </a:lnTo>
                  <a:lnTo>
                    <a:pt x="351142" y="313303"/>
                  </a:lnTo>
                  <a:lnTo>
                    <a:pt x="385471" y="294186"/>
                  </a:lnTo>
                  <a:lnTo>
                    <a:pt x="417662" y="280045"/>
                  </a:lnTo>
                  <a:lnTo>
                    <a:pt x="448902" y="270373"/>
                  </a:lnTo>
                  <a:lnTo>
                    <a:pt x="478873" y="264100"/>
                  </a:lnTo>
                  <a:lnTo>
                    <a:pt x="506305" y="261311"/>
                  </a:lnTo>
                  <a:lnTo>
                    <a:pt x="541503" y="263786"/>
                  </a:lnTo>
                  <a:lnTo>
                    <a:pt x="569336" y="273927"/>
                  </a:lnTo>
                  <a:lnTo>
                    <a:pt x="589625" y="291701"/>
                  </a:lnTo>
                  <a:lnTo>
                    <a:pt x="602315" y="313055"/>
                  </a:lnTo>
                  <a:lnTo>
                    <a:pt x="604066" y="327942"/>
                  </a:lnTo>
                  <a:lnTo>
                    <a:pt x="601175" y="343025"/>
                  </a:lnTo>
                  <a:lnTo>
                    <a:pt x="583263" y="375663"/>
                  </a:lnTo>
                  <a:lnTo>
                    <a:pt x="560543" y="406794"/>
                  </a:lnTo>
                  <a:lnTo>
                    <a:pt x="532362" y="442829"/>
                  </a:lnTo>
                  <a:lnTo>
                    <a:pt x="502563" y="480318"/>
                  </a:lnTo>
                  <a:lnTo>
                    <a:pt x="472285" y="518236"/>
                  </a:lnTo>
                  <a:lnTo>
                    <a:pt x="446380" y="556283"/>
                  </a:lnTo>
                  <a:lnTo>
                    <a:pt x="430238" y="592108"/>
                  </a:lnTo>
                  <a:lnTo>
                    <a:pt x="420093" y="621915"/>
                  </a:lnTo>
                  <a:lnTo>
                    <a:pt x="413125" y="654742"/>
                  </a:lnTo>
                  <a:lnTo>
                    <a:pt x="416688" y="668046"/>
                  </a:lnTo>
                  <a:lnTo>
                    <a:pt x="423916" y="678756"/>
                  </a:lnTo>
                  <a:lnTo>
                    <a:pt x="432772" y="686338"/>
                  </a:lnTo>
                  <a:lnTo>
                    <a:pt x="455369" y="695367"/>
                  </a:lnTo>
                  <a:lnTo>
                    <a:pt x="487559" y="695314"/>
                  </a:lnTo>
                  <a:lnTo>
                    <a:pt x="513834" y="692004"/>
                  </a:lnTo>
                  <a:lnTo>
                    <a:pt x="543292" y="686018"/>
                  </a:lnTo>
                  <a:lnTo>
                    <a:pt x="576140" y="674890"/>
                  </a:lnTo>
                  <a:lnTo>
                    <a:pt x="612752" y="661478"/>
                  </a:lnTo>
                  <a:lnTo>
                    <a:pt x="631998" y="654346"/>
                  </a:lnTo>
                  <a:lnTo>
                    <a:pt x="651602" y="647897"/>
                  </a:lnTo>
                  <a:lnTo>
                    <a:pt x="671445" y="641905"/>
                  </a:lnTo>
                  <a:lnTo>
                    <a:pt x="691446" y="636217"/>
                  </a:lnTo>
                  <a:lnTo>
                    <a:pt x="711554" y="629884"/>
                  </a:lnTo>
                  <a:lnTo>
                    <a:pt x="731733" y="623123"/>
                  </a:lnTo>
                  <a:lnTo>
                    <a:pt x="751958" y="616075"/>
                  </a:lnTo>
                  <a:lnTo>
                    <a:pt x="771369" y="608837"/>
                  </a:lnTo>
                  <a:lnTo>
                    <a:pt x="808741" y="594021"/>
                  </a:lnTo>
                  <a:lnTo>
                    <a:pt x="827850" y="586513"/>
                  </a:lnTo>
                  <a:lnTo>
                    <a:pt x="847364" y="578969"/>
                  </a:lnTo>
                  <a:lnTo>
                    <a:pt x="885414" y="564660"/>
                  </a:lnTo>
                  <a:lnTo>
                    <a:pt x="919258" y="552655"/>
                  </a:lnTo>
                  <a:lnTo>
                    <a:pt x="948976" y="541676"/>
                  </a:lnTo>
                  <a:lnTo>
                    <a:pt x="975448" y="531151"/>
                  </a:lnTo>
                  <a:lnTo>
                    <a:pt x="1007698" y="516553"/>
                  </a:lnTo>
                  <a:lnTo>
                    <a:pt x="1043197" y="495786"/>
                  </a:lnTo>
                  <a:lnTo>
                    <a:pt x="1007948" y="495342"/>
                  </a:lnTo>
                  <a:lnTo>
                    <a:pt x="971420" y="503403"/>
                  </a:lnTo>
                  <a:lnTo>
                    <a:pt x="943090" y="516399"/>
                  </a:lnTo>
                  <a:lnTo>
                    <a:pt x="913566" y="533464"/>
                  </a:lnTo>
                  <a:lnTo>
                    <a:pt x="883510" y="552337"/>
                  </a:lnTo>
                  <a:lnTo>
                    <a:pt x="855477" y="572014"/>
                  </a:lnTo>
                  <a:lnTo>
                    <a:pt x="826366" y="599668"/>
                  </a:lnTo>
                  <a:lnTo>
                    <a:pt x="809121" y="622452"/>
                  </a:lnTo>
                  <a:lnTo>
                    <a:pt x="790851" y="648648"/>
                  </a:lnTo>
                  <a:lnTo>
                    <a:pt x="772808" y="682270"/>
                  </a:lnTo>
                  <a:lnTo>
                    <a:pt x="769182" y="693607"/>
                  </a:lnTo>
                  <a:lnTo>
                    <a:pt x="768458" y="702857"/>
                  </a:lnTo>
                  <a:lnTo>
                    <a:pt x="772169" y="717652"/>
                  </a:lnTo>
                  <a:lnTo>
                    <a:pt x="781721" y="727614"/>
                  </a:lnTo>
                  <a:lnTo>
                    <a:pt x="787824" y="731456"/>
                  </a:lnTo>
                  <a:lnTo>
                    <a:pt x="812594" y="736864"/>
                  </a:lnTo>
                  <a:lnTo>
                    <a:pt x="845428" y="734421"/>
                  </a:lnTo>
                  <a:lnTo>
                    <a:pt x="865080" y="726036"/>
                  </a:lnTo>
                  <a:lnTo>
                    <a:pt x="894940" y="707035"/>
                  </a:lnTo>
                  <a:lnTo>
                    <a:pt x="916719" y="691005"/>
                  </a:lnTo>
                  <a:lnTo>
                    <a:pt x="943260" y="658179"/>
                  </a:lnTo>
                  <a:lnTo>
                    <a:pt x="966364" y="620795"/>
                  </a:lnTo>
                  <a:lnTo>
                    <a:pt x="978661" y="592562"/>
                  </a:lnTo>
                  <a:lnTo>
                    <a:pt x="985255" y="565339"/>
                  </a:lnTo>
                  <a:lnTo>
                    <a:pt x="987339" y="539128"/>
                  </a:lnTo>
                  <a:lnTo>
                    <a:pt x="982905" y="501419"/>
                  </a:lnTo>
                  <a:lnTo>
                    <a:pt x="970397" y="469267"/>
                  </a:lnTo>
                  <a:lnTo>
                    <a:pt x="943844" y="435218"/>
                  </a:lnTo>
                  <a:lnTo>
                    <a:pt x="919406" y="413998"/>
                  </a:lnTo>
                  <a:lnTo>
                    <a:pt x="882982" y="393342"/>
                  </a:lnTo>
                  <a:lnTo>
                    <a:pt x="855386" y="388804"/>
                  </a:lnTo>
                  <a:lnTo>
                    <a:pt x="854714" y="390436"/>
                  </a:lnTo>
                  <a:lnTo>
                    <a:pt x="853968" y="396765"/>
                  </a:lnTo>
                  <a:lnTo>
                    <a:pt x="856308" y="400823"/>
                  </a:lnTo>
                  <a:lnTo>
                    <a:pt x="885241" y="424449"/>
                  </a:lnTo>
                  <a:lnTo>
                    <a:pt x="901966" y="429944"/>
                  </a:lnTo>
                  <a:lnTo>
                    <a:pt x="929570" y="434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"/>
            <p:cNvSpPr/>
            <p:nvPr>
              <p:custDataLst>
                <p:tags r:id="rId30"/>
              </p:custDataLst>
            </p:nvPr>
          </p:nvSpPr>
          <p:spPr>
            <a:xfrm>
              <a:off x="1700082" y="3215640"/>
              <a:ext cx="730699" cy="223096"/>
            </a:xfrm>
            <a:custGeom>
              <a:avLst/>
              <a:gdLst/>
              <a:ahLst/>
              <a:cxnLst/>
              <a:rect l="0" t="0" r="0" b="0"/>
              <a:pathLst>
                <a:path w="730699" h="223096">
                  <a:moveTo>
                    <a:pt x="174438" y="0"/>
                  </a:moveTo>
                  <a:lnTo>
                    <a:pt x="174438" y="0"/>
                  </a:lnTo>
                  <a:lnTo>
                    <a:pt x="139631" y="28724"/>
                  </a:lnTo>
                  <a:lnTo>
                    <a:pt x="108621" y="53666"/>
                  </a:lnTo>
                  <a:lnTo>
                    <a:pt x="77984" y="81282"/>
                  </a:lnTo>
                  <a:lnTo>
                    <a:pt x="41807" y="111541"/>
                  </a:lnTo>
                  <a:lnTo>
                    <a:pt x="5422" y="147902"/>
                  </a:lnTo>
                  <a:lnTo>
                    <a:pt x="0" y="151808"/>
                  </a:lnTo>
                  <a:lnTo>
                    <a:pt x="16417" y="152348"/>
                  </a:lnTo>
                  <a:lnTo>
                    <a:pt x="45261" y="139376"/>
                  </a:lnTo>
                  <a:lnTo>
                    <a:pt x="75392" y="120319"/>
                  </a:lnTo>
                  <a:lnTo>
                    <a:pt x="101631" y="105968"/>
                  </a:lnTo>
                  <a:lnTo>
                    <a:pt x="130226" y="91124"/>
                  </a:lnTo>
                  <a:lnTo>
                    <a:pt x="159022" y="76059"/>
                  </a:lnTo>
                  <a:lnTo>
                    <a:pt x="185931" y="60898"/>
                  </a:lnTo>
                  <a:lnTo>
                    <a:pt x="220835" y="42127"/>
                  </a:lnTo>
                  <a:lnTo>
                    <a:pt x="237674" y="37914"/>
                  </a:lnTo>
                  <a:lnTo>
                    <a:pt x="260224" y="38084"/>
                  </a:lnTo>
                  <a:lnTo>
                    <a:pt x="259569" y="38089"/>
                  </a:lnTo>
                  <a:lnTo>
                    <a:pt x="233170" y="70178"/>
                  </a:lnTo>
                  <a:lnTo>
                    <a:pt x="208491" y="95300"/>
                  </a:lnTo>
                  <a:lnTo>
                    <a:pt x="180824" y="123071"/>
                  </a:lnTo>
                  <a:lnTo>
                    <a:pt x="152965" y="152690"/>
                  </a:lnTo>
                  <a:lnTo>
                    <a:pt x="151656" y="156827"/>
                  </a:lnTo>
                  <a:lnTo>
                    <a:pt x="151630" y="160431"/>
                  </a:lnTo>
                  <a:lnTo>
                    <a:pt x="153306" y="163681"/>
                  </a:lnTo>
                  <a:lnTo>
                    <a:pt x="159684" y="169549"/>
                  </a:lnTo>
                  <a:lnTo>
                    <a:pt x="170420" y="172722"/>
                  </a:lnTo>
                  <a:lnTo>
                    <a:pt x="185353" y="173285"/>
                  </a:lnTo>
                  <a:lnTo>
                    <a:pt x="217559" y="168842"/>
                  </a:lnTo>
                  <a:lnTo>
                    <a:pt x="253913" y="160471"/>
                  </a:lnTo>
                  <a:lnTo>
                    <a:pt x="291496" y="144349"/>
                  </a:lnTo>
                  <a:lnTo>
                    <a:pt x="328596" y="132611"/>
                  </a:lnTo>
                  <a:lnTo>
                    <a:pt x="360567" y="121325"/>
                  </a:lnTo>
                  <a:lnTo>
                    <a:pt x="378235" y="121091"/>
                  </a:lnTo>
                  <a:lnTo>
                    <a:pt x="390039" y="123809"/>
                  </a:lnTo>
                  <a:lnTo>
                    <a:pt x="401444" y="127842"/>
                  </a:lnTo>
                  <a:lnTo>
                    <a:pt x="404515" y="128407"/>
                  </a:lnTo>
                  <a:lnTo>
                    <a:pt x="406563" y="129632"/>
                  </a:lnTo>
                  <a:lnTo>
                    <a:pt x="407928" y="131295"/>
                  </a:lnTo>
                  <a:lnTo>
                    <a:pt x="408838" y="133250"/>
                  </a:lnTo>
                  <a:lnTo>
                    <a:pt x="410552" y="167316"/>
                  </a:lnTo>
                  <a:lnTo>
                    <a:pt x="411473" y="179586"/>
                  </a:lnTo>
                  <a:lnTo>
                    <a:pt x="414689" y="188754"/>
                  </a:lnTo>
                  <a:lnTo>
                    <a:pt x="425305" y="203435"/>
                  </a:lnTo>
                  <a:lnTo>
                    <a:pt x="443220" y="214465"/>
                  </a:lnTo>
                  <a:lnTo>
                    <a:pt x="472706" y="223095"/>
                  </a:lnTo>
                  <a:lnTo>
                    <a:pt x="504207" y="222924"/>
                  </a:lnTo>
                  <a:lnTo>
                    <a:pt x="539036" y="217511"/>
                  </a:lnTo>
                  <a:lnTo>
                    <a:pt x="576166" y="202454"/>
                  </a:lnTo>
                  <a:lnTo>
                    <a:pt x="613978" y="181906"/>
                  </a:lnTo>
                  <a:lnTo>
                    <a:pt x="651668" y="146971"/>
                  </a:lnTo>
                  <a:lnTo>
                    <a:pt x="674039" y="114733"/>
                  </a:lnTo>
                  <a:lnTo>
                    <a:pt x="679270" y="100946"/>
                  </a:lnTo>
                  <a:lnTo>
                    <a:pt x="678772" y="91996"/>
                  </a:lnTo>
                  <a:lnTo>
                    <a:pt x="669687" y="78152"/>
                  </a:lnTo>
                  <a:lnTo>
                    <a:pt x="652225" y="67371"/>
                  </a:lnTo>
                  <a:lnTo>
                    <a:pt x="617486" y="62227"/>
                  </a:lnTo>
                  <a:lnTo>
                    <a:pt x="588028" y="62182"/>
                  </a:lnTo>
                  <a:lnTo>
                    <a:pt x="557851" y="68848"/>
                  </a:lnTo>
                  <a:lnTo>
                    <a:pt x="529153" y="86157"/>
                  </a:lnTo>
                  <a:lnTo>
                    <a:pt x="497905" y="122228"/>
                  </a:lnTo>
                  <a:lnTo>
                    <a:pt x="486086" y="144871"/>
                  </a:lnTo>
                  <a:lnTo>
                    <a:pt x="484539" y="160061"/>
                  </a:lnTo>
                  <a:lnTo>
                    <a:pt x="485312" y="167667"/>
                  </a:lnTo>
                  <a:lnTo>
                    <a:pt x="497460" y="185150"/>
                  </a:lnTo>
                  <a:lnTo>
                    <a:pt x="516970" y="201668"/>
                  </a:lnTo>
                  <a:lnTo>
                    <a:pt x="551754" y="214882"/>
                  </a:lnTo>
                  <a:lnTo>
                    <a:pt x="576378" y="218269"/>
                  </a:lnTo>
                  <a:lnTo>
                    <a:pt x="603692" y="213002"/>
                  </a:lnTo>
                  <a:lnTo>
                    <a:pt x="632764" y="201347"/>
                  </a:lnTo>
                  <a:lnTo>
                    <a:pt x="662619" y="184878"/>
                  </a:lnTo>
                  <a:lnTo>
                    <a:pt x="690563" y="161755"/>
                  </a:lnTo>
                  <a:lnTo>
                    <a:pt x="728349" y="124252"/>
                  </a:lnTo>
                  <a:lnTo>
                    <a:pt x="730698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"/>
            <p:cNvSpPr/>
            <p:nvPr>
              <p:custDataLst>
                <p:tags r:id="rId31"/>
              </p:custDataLst>
            </p:nvPr>
          </p:nvSpPr>
          <p:spPr>
            <a:xfrm>
              <a:off x="2512171" y="2857500"/>
              <a:ext cx="261510" cy="594361"/>
            </a:xfrm>
            <a:custGeom>
              <a:avLst/>
              <a:gdLst/>
              <a:ahLst/>
              <a:cxnLst/>
              <a:rect l="0" t="0" r="0" b="0"/>
              <a:pathLst>
                <a:path w="261510" h="594361">
                  <a:moveTo>
                    <a:pt x="261509" y="0"/>
                  </a:moveTo>
                  <a:lnTo>
                    <a:pt x="261509" y="0"/>
                  </a:lnTo>
                  <a:lnTo>
                    <a:pt x="245704" y="27093"/>
                  </a:lnTo>
                  <a:lnTo>
                    <a:pt x="233192" y="48542"/>
                  </a:lnTo>
                  <a:lnTo>
                    <a:pt x="217231" y="73848"/>
                  </a:lnTo>
                  <a:lnTo>
                    <a:pt x="198970" y="101726"/>
                  </a:lnTo>
                  <a:lnTo>
                    <a:pt x="179177" y="131317"/>
                  </a:lnTo>
                  <a:lnTo>
                    <a:pt x="158361" y="165438"/>
                  </a:lnTo>
                  <a:lnTo>
                    <a:pt x="136863" y="202579"/>
                  </a:lnTo>
                  <a:lnTo>
                    <a:pt x="114912" y="241732"/>
                  </a:lnTo>
                  <a:lnTo>
                    <a:pt x="94351" y="281381"/>
                  </a:lnTo>
                  <a:lnTo>
                    <a:pt x="74717" y="321361"/>
                  </a:lnTo>
                  <a:lnTo>
                    <a:pt x="55701" y="361561"/>
                  </a:lnTo>
                  <a:lnTo>
                    <a:pt x="40484" y="399367"/>
                  </a:lnTo>
                  <a:lnTo>
                    <a:pt x="27799" y="435578"/>
                  </a:lnTo>
                  <a:lnTo>
                    <a:pt x="16802" y="470725"/>
                  </a:lnTo>
                  <a:lnTo>
                    <a:pt x="9471" y="497544"/>
                  </a:lnTo>
                  <a:lnTo>
                    <a:pt x="4584" y="518809"/>
                  </a:lnTo>
                  <a:lnTo>
                    <a:pt x="0" y="550622"/>
                  </a:lnTo>
                  <a:lnTo>
                    <a:pt x="785" y="573227"/>
                  </a:lnTo>
                  <a:lnTo>
                    <a:pt x="3026" y="580272"/>
                  </a:lnTo>
                  <a:lnTo>
                    <a:pt x="6214" y="584968"/>
                  </a:lnTo>
                  <a:lnTo>
                    <a:pt x="17669" y="594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"/>
            <p:cNvSpPr/>
            <p:nvPr>
              <p:custDataLst>
                <p:tags r:id="rId32"/>
              </p:custDataLst>
            </p:nvPr>
          </p:nvSpPr>
          <p:spPr>
            <a:xfrm>
              <a:off x="2697480" y="3285816"/>
              <a:ext cx="296078" cy="127945"/>
            </a:xfrm>
            <a:custGeom>
              <a:avLst/>
              <a:gdLst/>
              <a:ahLst/>
              <a:cxnLst/>
              <a:rect l="0" t="0" r="0" b="0"/>
              <a:pathLst>
                <a:path w="296078" h="127945">
                  <a:moveTo>
                    <a:pt x="0" y="59364"/>
                  </a:moveTo>
                  <a:lnTo>
                    <a:pt x="0" y="59364"/>
                  </a:lnTo>
                  <a:lnTo>
                    <a:pt x="36929" y="94035"/>
                  </a:lnTo>
                  <a:lnTo>
                    <a:pt x="44939" y="100258"/>
                  </a:lnTo>
                  <a:lnTo>
                    <a:pt x="65129" y="107173"/>
                  </a:lnTo>
                  <a:lnTo>
                    <a:pt x="102553" y="111065"/>
                  </a:lnTo>
                  <a:lnTo>
                    <a:pt x="130246" y="111129"/>
                  </a:lnTo>
                  <a:lnTo>
                    <a:pt x="156665" y="108335"/>
                  </a:lnTo>
                  <a:lnTo>
                    <a:pt x="182518" y="102014"/>
                  </a:lnTo>
                  <a:lnTo>
                    <a:pt x="208119" y="93559"/>
                  </a:lnTo>
                  <a:lnTo>
                    <a:pt x="244639" y="79280"/>
                  </a:lnTo>
                  <a:lnTo>
                    <a:pt x="278335" y="59284"/>
                  </a:lnTo>
                  <a:lnTo>
                    <a:pt x="293458" y="47119"/>
                  </a:lnTo>
                  <a:lnTo>
                    <a:pt x="295525" y="43197"/>
                  </a:lnTo>
                  <a:lnTo>
                    <a:pt x="296077" y="40966"/>
                  </a:lnTo>
                  <a:lnTo>
                    <a:pt x="295598" y="38632"/>
                  </a:lnTo>
                  <a:lnTo>
                    <a:pt x="292808" y="33781"/>
                  </a:lnTo>
                  <a:lnTo>
                    <a:pt x="278387" y="22244"/>
                  </a:lnTo>
                  <a:lnTo>
                    <a:pt x="243828" y="9259"/>
                  </a:lnTo>
                  <a:lnTo>
                    <a:pt x="208465" y="1996"/>
                  </a:lnTo>
                  <a:lnTo>
                    <a:pt x="180704" y="0"/>
                  </a:lnTo>
                  <a:lnTo>
                    <a:pt x="153691" y="1371"/>
                  </a:lnTo>
                  <a:lnTo>
                    <a:pt x="127574" y="4803"/>
                  </a:lnTo>
                  <a:lnTo>
                    <a:pt x="89917" y="13188"/>
                  </a:lnTo>
                  <a:lnTo>
                    <a:pt x="57780" y="31007"/>
                  </a:lnTo>
                  <a:lnTo>
                    <a:pt x="33489" y="52373"/>
                  </a:lnTo>
                  <a:lnTo>
                    <a:pt x="23915" y="67263"/>
                  </a:lnTo>
                  <a:lnTo>
                    <a:pt x="17810" y="89927"/>
                  </a:lnTo>
                  <a:lnTo>
                    <a:pt x="22860" y="127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"/>
            <p:cNvSpPr/>
            <p:nvPr>
              <p:custDataLst>
                <p:tags r:id="rId33"/>
              </p:custDataLst>
            </p:nvPr>
          </p:nvSpPr>
          <p:spPr>
            <a:xfrm>
              <a:off x="3015508" y="3291840"/>
              <a:ext cx="238233" cy="219825"/>
            </a:xfrm>
            <a:custGeom>
              <a:avLst/>
              <a:gdLst/>
              <a:ahLst/>
              <a:cxnLst/>
              <a:rect l="0" t="0" r="0" b="0"/>
              <a:pathLst>
                <a:path w="238233" h="219825">
                  <a:moveTo>
                    <a:pt x="238232" y="0"/>
                  </a:moveTo>
                  <a:lnTo>
                    <a:pt x="238232" y="0"/>
                  </a:lnTo>
                  <a:lnTo>
                    <a:pt x="213397" y="11289"/>
                  </a:lnTo>
                  <a:lnTo>
                    <a:pt x="193735" y="20226"/>
                  </a:lnTo>
                  <a:lnTo>
                    <a:pt x="181474" y="38037"/>
                  </a:lnTo>
                  <a:lnTo>
                    <a:pt x="174147" y="61765"/>
                  </a:lnTo>
                  <a:lnTo>
                    <a:pt x="170109" y="89437"/>
                  </a:lnTo>
                  <a:lnTo>
                    <a:pt x="169956" y="112118"/>
                  </a:lnTo>
                  <a:lnTo>
                    <a:pt x="176561" y="148608"/>
                  </a:lnTo>
                  <a:lnTo>
                    <a:pt x="183795" y="186655"/>
                  </a:lnTo>
                  <a:lnTo>
                    <a:pt x="184161" y="190477"/>
                  </a:lnTo>
                  <a:lnTo>
                    <a:pt x="182309" y="196980"/>
                  </a:lnTo>
                  <a:lnTo>
                    <a:pt x="180630" y="199900"/>
                  </a:lnTo>
                  <a:lnTo>
                    <a:pt x="177817" y="201847"/>
                  </a:lnTo>
                  <a:lnTo>
                    <a:pt x="170177" y="204010"/>
                  </a:lnTo>
                  <a:lnTo>
                    <a:pt x="138461" y="206245"/>
                  </a:lnTo>
                  <a:lnTo>
                    <a:pt x="106129" y="210876"/>
                  </a:lnTo>
                  <a:lnTo>
                    <a:pt x="69333" y="215127"/>
                  </a:lnTo>
                  <a:lnTo>
                    <a:pt x="33749" y="219824"/>
                  </a:lnTo>
                  <a:lnTo>
                    <a:pt x="14050" y="216592"/>
                  </a:lnTo>
                  <a:lnTo>
                    <a:pt x="1534" y="210273"/>
                  </a:lnTo>
                  <a:lnTo>
                    <a:pt x="0" y="207069"/>
                  </a:lnTo>
                  <a:lnTo>
                    <a:pt x="553" y="198993"/>
                  </a:lnTo>
                  <a:lnTo>
                    <a:pt x="38505" y="168803"/>
                  </a:lnTo>
                  <a:lnTo>
                    <a:pt x="40112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"/>
            <p:cNvSpPr/>
            <p:nvPr>
              <p:custDataLst>
                <p:tags r:id="rId34"/>
              </p:custDataLst>
            </p:nvPr>
          </p:nvSpPr>
          <p:spPr>
            <a:xfrm>
              <a:off x="3269481" y="3291840"/>
              <a:ext cx="850238" cy="258818"/>
            </a:xfrm>
            <a:custGeom>
              <a:avLst/>
              <a:gdLst/>
              <a:ahLst/>
              <a:cxnLst/>
              <a:rect l="0" t="0" r="0" b="0"/>
              <a:pathLst>
                <a:path w="850238" h="258818">
                  <a:moveTo>
                    <a:pt x="243339" y="0"/>
                  </a:moveTo>
                  <a:lnTo>
                    <a:pt x="243339" y="0"/>
                  </a:lnTo>
                  <a:lnTo>
                    <a:pt x="216246" y="9031"/>
                  </a:lnTo>
                  <a:lnTo>
                    <a:pt x="194797" y="16181"/>
                  </a:lnTo>
                  <a:lnTo>
                    <a:pt x="181344" y="26874"/>
                  </a:lnTo>
                  <a:lnTo>
                    <a:pt x="173222" y="39929"/>
                  </a:lnTo>
                  <a:lnTo>
                    <a:pt x="166456" y="67700"/>
                  </a:lnTo>
                  <a:lnTo>
                    <a:pt x="167407" y="101527"/>
                  </a:lnTo>
                  <a:lnTo>
                    <a:pt x="175314" y="136142"/>
                  </a:lnTo>
                  <a:lnTo>
                    <a:pt x="181448" y="169042"/>
                  </a:lnTo>
                  <a:lnTo>
                    <a:pt x="181966" y="179835"/>
                  </a:lnTo>
                  <a:lnTo>
                    <a:pt x="180410" y="184237"/>
                  </a:lnTo>
                  <a:lnTo>
                    <a:pt x="161131" y="204214"/>
                  </a:lnTo>
                  <a:lnTo>
                    <a:pt x="128542" y="223720"/>
                  </a:lnTo>
                  <a:lnTo>
                    <a:pt x="95213" y="238819"/>
                  </a:lnTo>
                  <a:lnTo>
                    <a:pt x="64359" y="252325"/>
                  </a:lnTo>
                  <a:lnTo>
                    <a:pt x="26918" y="258190"/>
                  </a:lnTo>
                  <a:lnTo>
                    <a:pt x="14303" y="258817"/>
                  </a:lnTo>
                  <a:lnTo>
                    <a:pt x="11061" y="257211"/>
                  </a:lnTo>
                  <a:lnTo>
                    <a:pt x="0" y="244461"/>
                  </a:lnTo>
                  <a:lnTo>
                    <a:pt x="20153" y="232400"/>
                  </a:lnTo>
                  <a:lnTo>
                    <a:pt x="53908" y="212507"/>
                  </a:lnTo>
                  <a:lnTo>
                    <a:pt x="96732" y="187391"/>
                  </a:lnTo>
                  <a:lnTo>
                    <a:pt x="125281" y="170647"/>
                  </a:lnTo>
                  <a:lnTo>
                    <a:pt x="157002" y="152043"/>
                  </a:lnTo>
                  <a:lnTo>
                    <a:pt x="174860" y="141569"/>
                  </a:lnTo>
                  <a:lnTo>
                    <a:pt x="190913" y="136713"/>
                  </a:lnTo>
                  <a:lnTo>
                    <a:pt x="215162" y="130089"/>
                  </a:lnTo>
                  <a:lnTo>
                    <a:pt x="244874" y="122286"/>
                  </a:lnTo>
                  <a:lnTo>
                    <a:pt x="267222" y="117931"/>
                  </a:lnTo>
                  <a:lnTo>
                    <a:pt x="298827" y="115349"/>
                  </a:lnTo>
                  <a:lnTo>
                    <a:pt x="334752" y="121912"/>
                  </a:lnTo>
                  <a:lnTo>
                    <a:pt x="334771" y="121918"/>
                  </a:lnTo>
                  <a:lnTo>
                    <a:pt x="334776" y="125965"/>
                  </a:lnTo>
                  <a:lnTo>
                    <a:pt x="339294" y="130209"/>
                  </a:lnTo>
                  <a:lnTo>
                    <a:pt x="342869" y="132526"/>
                  </a:lnTo>
                  <a:lnTo>
                    <a:pt x="353615" y="132842"/>
                  </a:lnTo>
                  <a:lnTo>
                    <a:pt x="385254" y="126147"/>
                  </a:lnTo>
                  <a:lnTo>
                    <a:pt x="414176" y="119128"/>
                  </a:lnTo>
                  <a:lnTo>
                    <a:pt x="448239" y="107640"/>
                  </a:lnTo>
                  <a:lnTo>
                    <a:pt x="481097" y="97557"/>
                  </a:lnTo>
                  <a:lnTo>
                    <a:pt x="515611" y="82175"/>
                  </a:lnTo>
                  <a:lnTo>
                    <a:pt x="539448" y="76433"/>
                  </a:lnTo>
                  <a:lnTo>
                    <a:pt x="536156" y="76269"/>
                  </a:lnTo>
                  <a:lnTo>
                    <a:pt x="510564" y="98560"/>
                  </a:lnTo>
                  <a:lnTo>
                    <a:pt x="510194" y="123183"/>
                  </a:lnTo>
                  <a:lnTo>
                    <a:pt x="512683" y="131229"/>
                  </a:lnTo>
                  <a:lnTo>
                    <a:pt x="516881" y="137439"/>
                  </a:lnTo>
                  <a:lnTo>
                    <a:pt x="537184" y="152483"/>
                  </a:lnTo>
                  <a:lnTo>
                    <a:pt x="555970" y="160903"/>
                  </a:lnTo>
                  <a:lnTo>
                    <a:pt x="590347" y="165644"/>
                  </a:lnTo>
                  <a:lnTo>
                    <a:pt x="614875" y="166753"/>
                  </a:lnTo>
                  <a:lnTo>
                    <a:pt x="644404" y="164988"/>
                  </a:lnTo>
                  <a:lnTo>
                    <a:pt x="676437" y="161381"/>
                  </a:lnTo>
                  <a:lnTo>
                    <a:pt x="707607" y="156956"/>
                  </a:lnTo>
                  <a:lnTo>
                    <a:pt x="738393" y="147652"/>
                  </a:lnTo>
                  <a:lnTo>
                    <a:pt x="768163" y="135050"/>
                  </a:lnTo>
                  <a:lnTo>
                    <a:pt x="795505" y="120982"/>
                  </a:lnTo>
                  <a:lnTo>
                    <a:pt x="826608" y="102827"/>
                  </a:lnTo>
                  <a:lnTo>
                    <a:pt x="850237" y="79318"/>
                  </a:lnTo>
                  <a:lnTo>
                    <a:pt x="849444" y="77432"/>
                  </a:lnTo>
                  <a:lnTo>
                    <a:pt x="840238" y="70733"/>
                  </a:lnTo>
                  <a:lnTo>
                    <a:pt x="817044" y="58369"/>
                  </a:lnTo>
                  <a:lnTo>
                    <a:pt x="793950" y="54830"/>
                  </a:lnTo>
                  <a:lnTo>
                    <a:pt x="765658" y="57827"/>
                  </a:lnTo>
                  <a:lnTo>
                    <a:pt x="731841" y="71661"/>
                  </a:lnTo>
                  <a:lnTo>
                    <a:pt x="716144" y="77852"/>
                  </a:lnTo>
                  <a:lnTo>
                    <a:pt x="705217" y="87941"/>
                  </a:lnTo>
                  <a:lnTo>
                    <a:pt x="691303" y="111069"/>
                  </a:lnTo>
                  <a:lnTo>
                    <a:pt x="687078" y="130840"/>
                  </a:lnTo>
                  <a:lnTo>
                    <a:pt x="690606" y="145358"/>
                  </a:lnTo>
                  <a:lnTo>
                    <a:pt x="693917" y="152785"/>
                  </a:lnTo>
                  <a:lnTo>
                    <a:pt x="706627" y="165554"/>
                  </a:lnTo>
                  <a:lnTo>
                    <a:pt x="738336" y="183503"/>
                  </a:lnTo>
                  <a:lnTo>
                    <a:pt x="773545" y="184382"/>
                  </a:lnTo>
                  <a:lnTo>
                    <a:pt x="801566" y="181289"/>
                  </a:lnTo>
                  <a:lnTo>
                    <a:pt x="839557" y="176053"/>
                  </a:lnTo>
                  <a:lnTo>
                    <a:pt x="845319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"/>
            <p:cNvSpPr/>
            <p:nvPr>
              <p:custDataLst>
                <p:tags r:id="rId35"/>
              </p:custDataLst>
            </p:nvPr>
          </p:nvSpPr>
          <p:spPr>
            <a:xfrm>
              <a:off x="4223914" y="3307080"/>
              <a:ext cx="241407" cy="175151"/>
            </a:xfrm>
            <a:custGeom>
              <a:avLst/>
              <a:gdLst/>
              <a:ahLst/>
              <a:cxnLst/>
              <a:rect l="0" t="0" r="0" b="0"/>
              <a:pathLst>
                <a:path w="241407" h="175151">
                  <a:moveTo>
                    <a:pt x="241406" y="0"/>
                  </a:moveTo>
                  <a:lnTo>
                    <a:pt x="241406" y="0"/>
                  </a:lnTo>
                  <a:lnTo>
                    <a:pt x="225225" y="32361"/>
                  </a:lnTo>
                  <a:lnTo>
                    <a:pt x="207073" y="68667"/>
                  </a:lnTo>
                  <a:lnTo>
                    <a:pt x="183564" y="102563"/>
                  </a:lnTo>
                  <a:lnTo>
                    <a:pt x="147101" y="133744"/>
                  </a:lnTo>
                  <a:lnTo>
                    <a:pt x="120048" y="152329"/>
                  </a:lnTo>
                  <a:lnTo>
                    <a:pt x="90960" y="162727"/>
                  </a:lnTo>
                  <a:lnTo>
                    <a:pt x="53048" y="168927"/>
                  </a:lnTo>
                  <a:lnTo>
                    <a:pt x="20849" y="174009"/>
                  </a:lnTo>
                  <a:lnTo>
                    <a:pt x="0" y="175150"/>
                  </a:lnTo>
                  <a:lnTo>
                    <a:pt x="37688" y="160599"/>
                  </a:lnTo>
                  <a:lnTo>
                    <a:pt x="65069" y="151528"/>
                  </a:lnTo>
                  <a:lnTo>
                    <a:pt x="102622" y="139998"/>
                  </a:lnTo>
                  <a:lnTo>
                    <a:pt x="111866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6"/>
            <p:cNvSpPr/>
            <p:nvPr>
              <p:custDataLst>
                <p:tags r:id="rId36"/>
              </p:custDataLst>
            </p:nvPr>
          </p:nvSpPr>
          <p:spPr>
            <a:xfrm>
              <a:off x="4404360" y="3285199"/>
              <a:ext cx="396241" cy="319062"/>
            </a:xfrm>
            <a:custGeom>
              <a:avLst/>
              <a:gdLst/>
              <a:ahLst/>
              <a:cxnLst/>
              <a:rect l="0" t="0" r="0" b="0"/>
              <a:pathLst>
                <a:path w="396241" h="319062">
                  <a:moveTo>
                    <a:pt x="396240" y="75221"/>
                  </a:moveTo>
                  <a:lnTo>
                    <a:pt x="396240" y="75221"/>
                  </a:lnTo>
                  <a:lnTo>
                    <a:pt x="367924" y="50950"/>
                  </a:lnTo>
                  <a:lnTo>
                    <a:pt x="338180" y="27766"/>
                  </a:lnTo>
                  <a:lnTo>
                    <a:pt x="309234" y="10172"/>
                  </a:lnTo>
                  <a:lnTo>
                    <a:pt x="279208" y="2325"/>
                  </a:lnTo>
                  <a:lnTo>
                    <a:pt x="244818" y="0"/>
                  </a:lnTo>
                  <a:lnTo>
                    <a:pt x="224801" y="3972"/>
                  </a:lnTo>
                  <a:lnTo>
                    <a:pt x="201510" y="15728"/>
                  </a:lnTo>
                  <a:lnTo>
                    <a:pt x="190313" y="25073"/>
                  </a:lnTo>
                  <a:lnTo>
                    <a:pt x="182515" y="34871"/>
                  </a:lnTo>
                  <a:lnTo>
                    <a:pt x="175846" y="69665"/>
                  </a:lnTo>
                  <a:lnTo>
                    <a:pt x="171852" y="98434"/>
                  </a:lnTo>
                  <a:lnTo>
                    <a:pt x="168888" y="131770"/>
                  </a:lnTo>
                  <a:lnTo>
                    <a:pt x="163964" y="161779"/>
                  </a:lnTo>
                  <a:lnTo>
                    <a:pt x="157143" y="184029"/>
                  </a:lnTo>
                  <a:lnTo>
                    <a:pt x="140323" y="207565"/>
                  </a:lnTo>
                  <a:lnTo>
                    <a:pt x="111161" y="233537"/>
                  </a:lnTo>
                  <a:lnTo>
                    <a:pt x="85148" y="254492"/>
                  </a:lnTo>
                  <a:lnTo>
                    <a:pt x="49557" y="287868"/>
                  </a:lnTo>
                  <a:lnTo>
                    <a:pt x="13301" y="311143"/>
                  </a:lnTo>
                  <a:lnTo>
                    <a:pt x="0" y="31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9"/>
          <p:cNvGrpSpPr/>
          <p:nvPr/>
        </p:nvGrpSpPr>
        <p:grpSpPr>
          <a:xfrm>
            <a:off x="1107359" y="3783331"/>
            <a:ext cx="2580722" cy="1513565"/>
            <a:chOff x="1107359" y="3783331"/>
            <a:chExt cx="2580722" cy="1513565"/>
          </a:xfrm>
        </p:grpSpPr>
        <p:sp>
          <p:nvSpPr>
            <p:cNvPr id="28" name="SMARTInkShape-27"/>
            <p:cNvSpPr/>
            <p:nvPr>
              <p:custDataLst>
                <p:tags r:id="rId23"/>
              </p:custDataLst>
            </p:nvPr>
          </p:nvSpPr>
          <p:spPr>
            <a:xfrm>
              <a:off x="1107359" y="3783331"/>
              <a:ext cx="637622" cy="680011"/>
            </a:xfrm>
            <a:custGeom>
              <a:avLst/>
              <a:gdLst/>
              <a:ahLst/>
              <a:cxnLst/>
              <a:rect l="0" t="0" r="0" b="0"/>
              <a:pathLst>
                <a:path w="637622" h="680011">
                  <a:moveTo>
                    <a:pt x="637621" y="19049"/>
                  </a:moveTo>
                  <a:lnTo>
                    <a:pt x="637621" y="19049"/>
                  </a:lnTo>
                  <a:lnTo>
                    <a:pt x="613350" y="6914"/>
                  </a:lnTo>
                  <a:lnTo>
                    <a:pt x="583372" y="955"/>
                  </a:lnTo>
                  <a:lnTo>
                    <a:pt x="545777" y="0"/>
                  </a:lnTo>
                  <a:lnTo>
                    <a:pt x="523898" y="2117"/>
                  </a:lnTo>
                  <a:lnTo>
                    <a:pt x="500846" y="5221"/>
                  </a:lnTo>
                  <a:lnTo>
                    <a:pt x="476164" y="9830"/>
                  </a:lnTo>
                  <a:lnTo>
                    <a:pt x="450397" y="15443"/>
                  </a:lnTo>
                  <a:lnTo>
                    <a:pt x="423905" y="21725"/>
                  </a:lnTo>
                  <a:lnTo>
                    <a:pt x="396930" y="28453"/>
                  </a:lnTo>
                  <a:lnTo>
                    <a:pt x="369634" y="35478"/>
                  </a:lnTo>
                  <a:lnTo>
                    <a:pt x="342123" y="42702"/>
                  </a:lnTo>
                  <a:lnTo>
                    <a:pt x="315315" y="51751"/>
                  </a:lnTo>
                  <a:lnTo>
                    <a:pt x="288977" y="62017"/>
                  </a:lnTo>
                  <a:lnTo>
                    <a:pt x="262952" y="73094"/>
                  </a:lnTo>
                  <a:lnTo>
                    <a:pt x="237982" y="84712"/>
                  </a:lnTo>
                  <a:lnTo>
                    <a:pt x="213715" y="96691"/>
                  </a:lnTo>
                  <a:lnTo>
                    <a:pt x="189917" y="108910"/>
                  </a:lnTo>
                  <a:lnTo>
                    <a:pt x="168125" y="121290"/>
                  </a:lnTo>
                  <a:lnTo>
                    <a:pt x="147670" y="133776"/>
                  </a:lnTo>
                  <a:lnTo>
                    <a:pt x="110832" y="159785"/>
                  </a:lnTo>
                  <a:lnTo>
                    <a:pt x="80348" y="188278"/>
                  </a:lnTo>
                  <a:lnTo>
                    <a:pt x="59462" y="215618"/>
                  </a:lnTo>
                  <a:lnTo>
                    <a:pt x="46228" y="241880"/>
                  </a:lnTo>
                  <a:lnTo>
                    <a:pt x="40346" y="267663"/>
                  </a:lnTo>
                  <a:lnTo>
                    <a:pt x="44505" y="293233"/>
                  </a:lnTo>
                  <a:lnTo>
                    <a:pt x="55667" y="317862"/>
                  </a:lnTo>
                  <a:lnTo>
                    <a:pt x="83532" y="351614"/>
                  </a:lnTo>
                  <a:lnTo>
                    <a:pt x="112241" y="375700"/>
                  </a:lnTo>
                  <a:lnTo>
                    <a:pt x="144757" y="398258"/>
                  </a:lnTo>
                  <a:lnTo>
                    <a:pt x="179810" y="420420"/>
                  </a:lnTo>
                  <a:lnTo>
                    <a:pt x="198640" y="432256"/>
                  </a:lnTo>
                  <a:lnTo>
                    <a:pt x="217967" y="444381"/>
                  </a:lnTo>
                  <a:lnTo>
                    <a:pt x="255246" y="466882"/>
                  </a:lnTo>
                  <a:lnTo>
                    <a:pt x="289877" y="488173"/>
                  </a:lnTo>
                  <a:lnTo>
                    <a:pt x="319379" y="508924"/>
                  </a:lnTo>
                  <a:lnTo>
                    <a:pt x="355743" y="535602"/>
                  </a:lnTo>
                  <a:lnTo>
                    <a:pt x="379877" y="559593"/>
                  </a:lnTo>
                  <a:lnTo>
                    <a:pt x="387601" y="572840"/>
                  </a:lnTo>
                  <a:lnTo>
                    <a:pt x="389661" y="578743"/>
                  </a:lnTo>
                  <a:lnTo>
                    <a:pt x="389341" y="584371"/>
                  </a:lnTo>
                  <a:lnTo>
                    <a:pt x="384470" y="595141"/>
                  </a:lnTo>
                  <a:lnTo>
                    <a:pt x="360072" y="610725"/>
                  </a:lnTo>
                  <a:lnTo>
                    <a:pt x="333361" y="623222"/>
                  </a:lnTo>
                  <a:lnTo>
                    <a:pt x="300888" y="636398"/>
                  </a:lnTo>
                  <a:lnTo>
                    <a:pt x="263877" y="647897"/>
                  </a:lnTo>
                  <a:lnTo>
                    <a:pt x="244525" y="653335"/>
                  </a:lnTo>
                  <a:lnTo>
                    <a:pt x="224850" y="658653"/>
                  </a:lnTo>
                  <a:lnTo>
                    <a:pt x="204961" y="663892"/>
                  </a:lnTo>
                  <a:lnTo>
                    <a:pt x="167056" y="671970"/>
                  </a:lnTo>
                  <a:lnTo>
                    <a:pt x="130454" y="677536"/>
                  </a:lnTo>
                  <a:lnTo>
                    <a:pt x="94431" y="680010"/>
                  </a:lnTo>
                  <a:lnTo>
                    <a:pt x="65439" y="676594"/>
                  </a:lnTo>
                  <a:lnTo>
                    <a:pt x="32335" y="665151"/>
                  </a:lnTo>
                  <a:lnTo>
                    <a:pt x="23277" y="660604"/>
                  </a:lnTo>
                  <a:lnTo>
                    <a:pt x="8697" y="644262"/>
                  </a:lnTo>
                  <a:lnTo>
                    <a:pt x="2438" y="633978"/>
                  </a:lnTo>
                  <a:lnTo>
                    <a:pt x="0" y="611262"/>
                  </a:lnTo>
                  <a:lnTo>
                    <a:pt x="5161" y="575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8"/>
            <p:cNvSpPr/>
            <p:nvPr>
              <p:custDataLst>
                <p:tags r:id="rId24"/>
              </p:custDataLst>
            </p:nvPr>
          </p:nvSpPr>
          <p:spPr>
            <a:xfrm>
              <a:off x="1752600" y="3832860"/>
              <a:ext cx="205741" cy="644985"/>
            </a:xfrm>
            <a:custGeom>
              <a:avLst/>
              <a:gdLst/>
              <a:ahLst/>
              <a:cxnLst/>
              <a:rect l="0" t="0" r="0" b="0"/>
              <a:pathLst>
                <a:path w="205741" h="644985">
                  <a:moveTo>
                    <a:pt x="205740" y="0"/>
                  </a:moveTo>
                  <a:lnTo>
                    <a:pt x="205740" y="0"/>
                  </a:lnTo>
                  <a:lnTo>
                    <a:pt x="201507" y="14393"/>
                  </a:lnTo>
                  <a:lnTo>
                    <a:pt x="194451" y="38382"/>
                  </a:lnTo>
                  <a:lnTo>
                    <a:pt x="185514" y="68769"/>
                  </a:lnTo>
                  <a:lnTo>
                    <a:pt x="173630" y="100879"/>
                  </a:lnTo>
                  <a:lnTo>
                    <a:pt x="159780" y="134139"/>
                  </a:lnTo>
                  <a:lnTo>
                    <a:pt x="144620" y="168166"/>
                  </a:lnTo>
                  <a:lnTo>
                    <a:pt x="129433" y="204397"/>
                  </a:lnTo>
                  <a:lnTo>
                    <a:pt x="114229" y="242098"/>
                  </a:lnTo>
                  <a:lnTo>
                    <a:pt x="99012" y="280779"/>
                  </a:lnTo>
                  <a:lnTo>
                    <a:pt x="86328" y="314186"/>
                  </a:lnTo>
                  <a:lnTo>
                    <a:pt x="75332" y="344078"/>
                  </a:lnTo>
                  <a:lnTo>
                    <a:pt x="65461" y="371625"/>
                  </a:lnTo>
                  <a:lnTo>
                    <a:pt x="58034" y="395917"/>
                  </a:lnTo>
                  <a:lnTo>
                    <a:pt x="52236" y="418038"/>
                  </a:lnTo>
                  <a:lnTo>
                    <a:pt x="47524" y="438712"/>
                  </a:lnTo>
                  <a:lnTo>
                    <a:pt x="42689" y="458421"/>
                  </a:lnTo>
                  <a:lnTo>
                    <a:pt x="32802" y="496125"/>
                  </a:lnTo>
                  <a:lnTo>
                    <a:pt x="27279" y="530380"/>
                  </a:lnTo>
                  <a:lnTo>
                    <a:pt x="24824" y="561692"/>
                  </a:lnTo>
                  <a:lnTo>
                    <a:pt x="23733" y="589718"/>
                  </a:lnTo>
                  <a:lnTo>
                    <a:pt x="19073" y="621207"/>
                  </a:lnTo>
                  <a:lnTo>
                    <a:pt x="15577" y="644984"/>
                  </a:lnTo>
                  <a:lnTo>
                    <a:pt x="0" y="624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"/>
            <p:cNvSpPr/>
            <p:nvPr>
              <p:custDataLst>
                <p:tags r:id="rId25"/>
              </p:custDataLst>
            </p:nvPr>
          </p:nvSpPr>
          <p:spPr>
            <a:xfrm>
              <a:off x="1653540" y="4184933"/>
              <a:ext cx="899161" cy="226777"/>
            </a:xfrm>
            <a:custGeom>
              <a:avLst/>
              <a:gdLst/>
              <a:ahLst/>
              <a:cxnLst/>
              <a:rect l="0" t="0" r="0" b="0"/>
              <a:pathLst>
                <a:path w="899161" h="226777">
                  <a:moveTo>
                    <a:pt x="0" y="6067"/>
                  </a:moveTo>
                  <a:lnTo>
                    <a:pt x="0" y="6067"/>
                  </a:lnTo>
                  <a:lnTo>
                    <a:pt x="28316" y="2022"/>
                  </a:lnTo>
                  <a:lnTo>
                    <a:pt x="58023" y="36"/>
                  </a:lnTo>
                  <a:lnTo>
                    <a:pt x="91828" y="0"/>
                  </a:lnTo>
                  <a:lnTo>
                    <a:pt x="129430" y="2806"/>
                  </a:lnTo>
                  <a:lnTo>
                    <a:pt x="150634" y="3893"/>
                  </a:lnTo>
                  <a:lnTo>
                    <a:pt x="173236" y="4618"/>
                  </a:lnTo>
                  <a:lnTo>
                    <a:pt x="196771" y="5100"/>
                  </a:lnTo>
                  <a:lnTo>
                    <a:pt x="220080" y="6269"/>
                  </a:lnTo>
                  <a:lnTo>
                    <a:pt x="243241" y="7896"/>
                  </a:lnTo>
                  <a:lnTo>
                    <a:pt x="266300" y="9826"/>
                  </a:lnTo>
                  <a:lnTo>
                    <a:pt x="290140" y="11113"/>
                  </a:lnTo>
                  <a:lnTo>
                    <a:pt x="314500" y="11971"/>
                  </a:lnTo>
                  <a:lnTo>
                    <a:pt x="339207" y="12543"/>
                  </a:lnTo>
                  <a:lnTo>
                    <a:pt x="363298" y="12924"/>
                  </a:lnTo>
                  <a:lnTo>
                    <a:pt x="386978" y="13179"/>
                  </a:lnTo>
                  <a:lnTo>
                    <a:pt x="410386" y="13348"/>
                  </a:lnTo>
                  <a:lnTo>
                    <a:pt x="431917" y="14308"/>
                  </a:lnTo>
                  <a:lnTo>
                    <a:pt x="452198" y="15794"/>
                  </a:lnTo>
                  <a:lnTo>
                    <a:pt x="488844" y="19703"/>
                  </a:lnTo>
                  <a:lnTo>
                    <a:pt x="519242" y="24263"/>
                  </a:lnTo>
                  <a:lnTo>
                    <a:pt x="556110" y="31591"/>
                  </a:lnTo>
                  <a:lnTo>
                    <a:pt x="590410" y="41925"/>
                  </a:lnTo>
                  <a:lnTo>
                    <a:pt x="594267" y="42673"/>
                  </a:lnTo>
                  <a:lnTo>
                    <a:pt x="595991" y="44017"/>
                  </a:lnTo>
                  <a:lnTo>
                    <a:pt x="596294" y="45760"/>
                  </a:lnTo>
                  <a:lnTo>
                    <a:pt x="594373" y="49955"/>
                  </a:lnTo>
                  <a:lnTo>
                    <a:pt x="590697" y="54642"/>
                  </a:lnTo>
                  <a:lnTo>
                    <a:pt x="554105" y="79873"/>
                  </a:lnTo>
                  <a:lnTo>
                    <a:pt x="525142" y="106675"/>
                  </a:lnTo>
                  <a:lnTo>
                    <a:pt x="489059" y="142028"/>
                  </a:lnTo>
                  <a:lnTo>
                    <a:pt x="469640" y="177860"/>
                  </a:lnTo>
                  <a:lnTo>
                    <a:pt x="459908" y="203000"/>
                  </a:lnTo>
                  <a:lnTo>
                    <a:pt x="459250" y="212972"/>
                  </a:lnTo>
                  <a:lnTo>
                    <a:pt x="461780" y="220228"/>
                  </a:lnTo>
                  <a:lnTo>
                    <a:pt x="463640" y="222501"/>
                  </a:lnTo>
                  <a:lnTo>
                    <a:pt x="467964" y="225026"/>
                  </a:lnTo>
                  <a:lnTo>
                    <a:pt x="483249" y="226449"/>
                  </a:lnTo>
                  <a:lnTo>
                    <a:pt x="496717" y="222266"/>
                  </a:lnTo>
                  <a:lnTo>
                    <a:pt x="526060" y="205782"/>
                  </a:lnTo>
                  <a:lnTo>
                    <a:pt x="555469" y="174054"/>
                  </a:lnTo>
                  <a:lnTo>
                    <a:pt x="572206" y="145117"/>
                  </a:lnTo>
                  <a:lnTo>
                    <a:pt x="582904" y="115094"/>
                  </a:lnTo>
                  <a:lnTo>
                    <a:pt x="590589" y="84750"/>
                  </a:lnTo>
                  <a:lnTo>
                    <a:pt x="592396" y="56003"/>
                  </a:lnTo>
                  <a:lnTo>
                    <a:pt x="587010" y="23522"/>
                  </a:lnTo>
                  <a:lnTo>
                    <a:pt x="590865" y="30054"/>
                  </a:lnTo>
                  <a:lnTo>
                    <a:pt x="601446" y="57748"/>
                  </a:lnTo>
                  <a:lnTo>
                    <a:pt x="612750" y="88021"/>
                  </a:lnTo>
                  <a:lnTo>
                    <a:pt x="623982" y="115022"/>
                  </a:lnTo>
                  <a:lnTo>
                    <a:pt x="639826" y="149263"/>
                  </a:lnTo>
                  <a:lnTo>
                    <a:pt x="660350" y="183084"/>
                  </a:lnTo>
                  <a:lnTo>
                    <a:pt x="695110" y="220079"/>
                  </a:lnTo>
                  <a:lnTo>
                    <a:pt x="702074" y="223950"/>
                  </a:lnTo>
                  <a:lnTo>
                    <a:pt x="713442" y="226435"/>
                  </a:lnTo>
                  <a:lnTo>
                    <a:pt x="718688" y="226776"/>
                  </a:lnTo>
                  <a:lnTo>
                    <a:pt x="720425" y="226019"/>
                  </a:lnTo>
                  <a:lnTo>
                    <a:pt x="721583" y="224669"/>
                  </a:lnTo>
                  <a:lnTo>
                    <a:pt x="735960" y="191944"/>
                  </a:lnTo>
                  <a:lnTo>
                    <a:pt x="740770" y="154794"/>
                  </a:lnTo>
                  <a:lnTo>
                    <a:pt x="749501" y="119279"/>
                  </a:lnTo>
                  <a:lnTo>
                    <a:pt x="760554" y="86460"/>
                  </a:lnTo>
                  <a:lnTo>
                    <a:pt x="775920" y="52615"/>
                  </a:lnTo>
                  <a:lnTo>
                    <a:pt x="790302" y="37263"/>
                  </a:lnTo>
                  <a:lnTo>
                    <a:pt x="805287" y="27352"/>
                  </a:lnTo>
                  <a:lnTo>
                    <a:pt x="820452" y="23098"/>
                  </a:lnTo>
                  <a:lnTo>
                    <a:pt x="830594" y="24360"/>
                  </a:lnTo>
                  <a:lnTo>
                    <a:pt x="861219" y="35256"/>
                  </a:lnTo>
                  <a:lnTo>
                    <a:pt x="899160" y="59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"/>
            <p:cNvSpPr/>
            <p:nvPr>
              <p:custDataLst>
                <p:tags r:id="rId26"/>
              </p:custDataLst>
            </p:nvPr>
          </p:nvSpPr>
          <p:spPr>
            <a:xfrm>
              <a:off x="2568078" y="4257275"/>
              <a:ext cx="723763" cy="390926"/>
            </a:xfrm>
            <a:custGeom>
              <a:avLst/>
              <a:gdLst/>
              <a:ahLst/>
              <a:cxnLst/>
              <a:rect l="0" t="0" r="0" b="0"/>
              <a:pathLst>
                <a:path w="723763" h="390926">
                  <a:moveTo>
                    <a:pt x="37962" y="25165"/>
                  </a:moveTo>
                  <a:lnTo>
                    <a:pt x="37962" y="25165"/>
                  </a:lnTo>
                  <a:lnTo>
                    <a:pt x="17736" y="53481"/>
                  </a:lnTo>
                  <a:lnTo>
                    <a:pt x="5158" y="83226"/>
                  </a:lnTo>
                  <a:lnTo>
                    <a:pt x="908" y="115186"/>
                  </a:lnTo>
                  <a:lnTo>
                    <a:pt x="0" y="139979"/>
                  </a:lnTo>
                  <a:lnTo>
                    <a:pt x="1647" y="143194"/>
                  </a:lnTo>
                  <a:lnTo>
                    <a:pt x="7993" y="149025"/>
                  </a:lnTo>
                  <a:lnTo>
                    <a:pt x="16458" y="152180"/>
                  </a:lnTo>
                  <a:lnTo>
                    <a:pt x="21086" y="153022"/>
                  </a:lnTo>
                  <a:lnTo>
                    <a:pt x="56248" y="146194"/>
                  </a:lnTo>
                  <a:lnTo>
                    <a:pt x="74029" y="139916"/>
                  </a:lnTo>
                  <a:lnTo>
                    <a:pt x="110656" y="115190"/>
                  </a:lnTo>
                  <a:lnTo>
                    <a:pt x="143603" y="91068"/>
                  </a:lnTo>
                  <a:lnTo>
                    <a:pt x="172556" y="62471"/>
                  </a:lnTo>
                  <a:lnTo>
                    <a:pt x="201050" y="26513"/>
                  </a:lnTo>
                  <a:lnTo>
                    <a:pt x="217706" y="10795"/>
                  </a:lnTo>
                  <a:lnTo>
                    <a:pt x="221291" y="8812"/>
                  </a:lnTo>
                  <a:lnTo>
                    <a:pt x="223681" y="8336"/>
                  </a:lnTo>
                  <a:lnTo>
                    <a:pt x="225275" y="8865"/>
                  </a:lnTo>
                  <a:lnTo>
                    <a:pt x="226337" y="10065"/>
                  </a:lnTo>
                  <a:lnTo>
                    <a:pt x="227518" y="13657"/>
                  </a:lnTo>
                  <a:lnTo>
                    <a:pt x="228438" y="50752"/>
                  </a:lnTo>
                  <a:lnTo>
                    <a:pt x="234541" y="72961"/>
                  </a:lnTo>
                  <a:lnTo>
                    <a:pt x="239066" y="83379"/>
                  </a:lnTo>
                  <a:lnTo>
                    <a:pt x="266477" y="100426"/>
                  </a:lnTo>
                  <a:lnTo>
                    <a:pt x="286825" y="110899"/>
                  </a:lnTo>
                  <a:lnTo>
                    <a:pt x="322981" y="122535"/>
                  </a:lnTo>
                  <a:lnTo>
                    <a:pt x="355984" y="126860"/>
                  </a:lnTo>
                  <a:lnTo>
                    <a:pt x="387585" y="125961"/>
                  </a:lnTo>
                  <a:lnTo>
                    <a:pt x="416306" y="122738"/>
                  </a:lnTo>
                  <a:lnTo>
                    <a:pt x="454017" y="113906"/>
                  </a:lnTo>
                  <a:lnTo>
                    <a:pt x="486640" y="98307"/>
                  </a:lnTo>
                  <a:lnTo>
                    <a:pt x="523959" y="70281"/>
                  </a:lnTo>
                  <a:lnTo>
                    <a:pt x="543958" y="51891"/>
                  </a:lnTo>
                  <a:lnTo>
                    <a:pt x="550716" y="38736"/>
                  </a:lnTo>
                  <a:lnTo>
                    <a:pt x="555054" y="17686"/>
                  </a:lnTo>
                  <a:lnTo>
                    <a:pt x="553717" y="14252"/>
                  </a:lnTo>
                  <a:lnTo>
                    <a:pt x="547715" y="8179"/>
                  </a:lnTo>
                  <a:lnTo>
                    <a:pt x="530771" y="0"/>
                  </a:lnTo>
                  <a:lnTo>
                    <a:pt x="501574" y="305"/>
                  </a:lnTo>
                  <a:lnTo>
                    <a:pt x="470157" y="9803"/>
                  </a:lnTo>
                  <a:lnTo>
                    <a:pt x="435354" y="23341"/>
                  </a:lnTo>
                  <a:lnTo>
                    <a:pt x="398681" y="43933"/>
                  </a:lnTo>
                  <a:lnTo>
                    <a:pt x="380686" y="64310"/>
                  </a:lnTo>
                  <a:lnTo>
                    <a:pt x="372881" y="78970"/>
                  </a:lnTo>
                  <a:lnTo>
                    <a:pt x="371106" y="96209"/>
                  </a:lnTo>
                  <a:lnTo>
                    <a:pt x="377125" y="127212"/>
                  </a:lnTo>
                  <a:lnTo>
                    <a:pt x="391890" y="163210"/>
                  </a:lnTo>
                  <a:lnTo>
                    <a:pt x="407777" y="188119"/>
                  </a:lnTo>
                  <a:lnTo>
                    <a:pt x="431771" y="213300"/>
                  </a:lnTo>
                  <a:lnTo>
                    <a:pt x="461626" y="240861"/>
                  </a:lnTo>
                  <a:lnTo>
                    <a:pt x="495950" y="271390"/>
                  </a:lnTo>
                  <a:lnTo>
                    <a:pt x="523452" y="288691"/>
                  </a:lnTo>
                  <a:lnTo>
                    <a:pt x="558048" y="307529"/>
                  </a:lnTo>
                  <a:lnTo>
                    <a:pt x="600586" y="330248"/>
                  </a:lnTo>
                  <a:lnTo>
                    <a:pt x="633178" y="347087"/>
                  </a:lnTo>
                  <a:lnTo>
                    <a:pt x="659140" y="360006"/>
                  </a:lnTo>
                  <a:lnTo>
                    <a:pt x="695041" y="377183"/>
                  </a:lnTo>
                  <a:lnTo>
                    <a:pt x="723762" y="39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"/>
            <p:cNvSpPr/>
            <p:nvPr>
              <p:custDataLst>
                <p:tags r:id="rId27"/>
              </p:custDataLst>
            </p:nvPr>
          </p:nvSpPr>
          <p:spPr>
            <a:xfrm>
              <a:off x="1738252" y="4703579"/>
              <a:ext cx="1771930" cy="593317"/>
            </a:xfrm>
            <a:custGeom>
              <a:avLst/>
              <a:gdLst/>
              <a:ahLst/>
              <a:cxnLst/>
              <a:rect l="0" t="0" r="0" b="0"/>
              <a:pathLst>
                <a:path w="1771930" h="593317">
                  <a:moveTo>
                    <a:pt x="82928" y="74161"/>
                  </a:moveTo>
                  <a:lnTo>
                    <a:pt x="82928" y="74161"/>
                  </a:lnTo>
                  <a:lnTo>
                    <a:pt x="70792" y="106523"/>
                  </a:lnTo>
                  <a:lnTo>
                    <a:pt x="60319" y="138215"/>
                  </a:lnTo>
                  <a:lnTo>
                    <a:pt x="50019" y="172903"/>
                  </a:lnTo>
                  <a:lnTo>
                    <a:pt x="39798" y="210898"/>
                  </a:lnTo>
                  <a:lnTo>
                    <a:pt x="34701" y="231359"/>
                  </a:lnTo>
                  <a:lnTo>
                    <a:pt x="29610" y="252620"/>
                  </a:lnTo>
                  <a:lnTo>
                    <a:pt x="24523" y="274413"/>
                  </a:lnTo>
                  <a:lnTo>
                    <a:pt x="19438" y="297409"/>
                  </a:lnTo>
                  <a:lnTo>
                    <a:pt x="14355" y="321206"/>
                  </a:lnTo>
                  <a:lnTo>
                    <a:pt x="9273" y="345537"/>
                  </a:lnTo>
                  <a:lnTo>
                    <a:pt x="5884" y="370225"/>
                  </a:lnTo>
                  <a:lnTo>
                    <a:pt x="3626" y="395150"/>
                  </a:lnTo>
                  <a:lnTo>
                    <a:pt x="2120" y="420234"/>
                  </a:lnTo>
                  <a:lnTo>
                    <a:pt x="1116" y="443730"/>
                  </a:lnTo>
                  <a:lnTo>
                    <a:pt x="447" y="466167"/>
                  </a:lnTo>
                  <a:lnTo>
                    <a:pt x="0" y="487898"/>
                  </a:lnTo>
                  <a:lnTo>
                    <a:pt x="1762" y="525591"/>
                  </a:lnTo>
                  <a:lnTo>
                    <a:pt x="5368" y="555890"/>
                  </a:lnTo>
                  <a:lnTo>
                    <a:pt x="9792" y="575001"/>
                  </a:lnTo>
                  <a:lnTo>
                    <a:pt x="16839" y="586881"/>
                  </a:lnTo>
                  <a:lnTo>
                    <a:pt x="21088" y="591234"/>
                  </a:lnTo>
                  <a:lnTo>
                    <a:pt x="26462" y="593290"/>
                  </a:lnTo>
                  <a:lnTo>
                    <a:pt x="39205" y="593316"/>
                  </a:lnTo>
                  <a:lnTo>
                    <a:pt x="64705" y="584525"/>
                  </a:lnTo>
                  <a:lnTo>
                    <a:pt x="93709" y="567151"/>
                  </a:lnTo>
                  <a:lnTo>
                    <a:pt x="123752" y="541872"/>
                  </a:lnTo>
                  <a:lnTo>
                    <a:pt x="154102" y="508887"/>
                  </a:lnTo>
                  <a:lnTo>
                    <a:pt x="172135" y="482426"/>
                  </a:lnTo>
                  <a:lnTo>
                    <a:pt x="188615" y="455426"/>
                  </a:lnTo>
                  <a:lnTo>
                    <a:pt x="212174" y="421185"/>
                  </a:lnTo>
                  <a:lnTo>
                    <a:pt x="238374" y="386047"/>
                  </a:lnTo>
                  <a:lnTo>
                    <a:pt x="242439" y="381145"/>
                  </a:lnTo>
                  <a:lnTo>
                    <a:pt x="246842" y="378724"/>
                  </a:lnTo>
                  <a:lnTo>
                    <a:pt x="251471" y="377956"/>
                  </a:lnTo>
                  <a:lnTo>
                    <a:pt x="256250" y="378291"/>
                  </a:lnTo>
                  <a:lnTo>
                    <a:pt x="260283" y="380207"/>
                  </a:lnTo>
                  <a:lnTo>
                    <a:pt x="267021" y="386853"/>
                  </a:lnTo>
                  <a:lnTo>
                    <a:pt x="270581" y="399966"/>
                  </a:lnTo>
                  <a:lnTo>
                    <a:pt x="277100" y="426389"/>
                  </a:lnTo>
                  <a:lnTo>
                    <a:pt x="287498" y="457925"/>
                  </a:lnTo>
                  <a:lnTo>
                    <a:pt x="298199" y="491823"/>
                  </a:lnTo>
                  <a:lnTo>
                    <a:pt x="314352" y="521057"/>
                  </a:lnTo>
                  <a:lnTo>
                    <a:pt x="328870" y="536942"/>
                  </a:lnTo>
                  <a:lnTo>
                    <a:pt x="356930" y="554557"/>
                  </a:lnTo>
                  <a:lnTo>
                    <a:pt x="379685" y="562273"/>
                  </a:lnTo>
                  <a:lnTo>
                    <a:pt x="416295" y="563287"/>
                  </a:lnTo>
                  <a:lnTo>
                    <a:pt x="443605" y="557968"/>
                  </a:lnTo>
                  <a:lnTo>
                    <a:pt x="472675" y="549960"/>
                  </a:lnTo>
                  <a:lnTo>
                    <a:pt x="502529" y="540756"/>
                  </a:lnTo>
                  <a:lnTo>
                    <a:pt x="532731" y="528763"/>
                  </a:lnTo>
                  <a:lnTo>
                    <a:pt x="562240" y="514120"/>
                  </a:lnTo>
                  <a:lnTo>
                    <a:pt x="589467" y="496323"/>
                  </a:lnTo>
                  <a:lnTo>
                    <a:pt x="624550" y="471309"/>
                  </a:lnTo>
                  <a:lnTo>
                    <a:pt x="660662" y="446183"/>
                  </a:lnTo>
                  <a:lnTo>
                    <a:pt x="692116" y="424959"/>
                  </a:lnTo>
                  <a:lnTo>
                    <a:pt x="692521" y="462979"/>
                  </a:lnTo>
                  <a:lnTo>
                    <a:pt x="692525" y="470771"/>
                  </a:lnTo>
                  <a:lnTo>
                    <a:pt x="697042" y="479314"/>
                  </a:lnTo>
                  <a:lnTo>
                    <a:pt x="704694" y="487909"/>
                  </a:lnTo>
                  <a:lnTo>
                    <a:pt x="713740" y="494551"/>
                  </a:lnTo>
                  <a:lnTo>
                    <a:pt x="732397" y="499006"/>
                  </a:lnTo>
                  <a:lnTo>
                    <a:pt x="754012" y="500325"/>
                  </a:lnTo>
                  <a:lnTo>
                    <a:pt x="790155" y="488605"/>
                  </a:lnTo>
                  <a:lnTo>
                    <a:pt x="819856" y="474007"/>
                  </a:lnTo>
                  <a:lnTo>
                    <a:pt x="849258" y="453125"/>
                  </a:lnTo>
                  <a:lnTo>
                    <a:pt x="881562" y="418666"/>
                  </a:lnTo>
                  <a:lnTo>
                    <a:pt x="895923" y="395197"/>
                  </a:lnTo>
                  <a:lnTo>
                    <a:pt x="914159" y="363317"/>
                  </a:lnTo>
                  <a:lnTo>
                    <a:pt x="926827" y="326875"/>
                  </a:lnTo>
                  <a:lnTo>
                    <a:pt x="925774" y="323917"/>
                  </a:lnTo>
                  <a:lnTo>
                    <a:pt x="923379" y="321945"/>
                  </a:lnTo>
                  <a:lnTo>
                    <a:pt x="920088" y="320630"/>
                  </a:lnTo>
                  <a:lnTo>
                    <a:pt x="893855" y="332717"/>
                  </a:lnTo>
                  <a:lnTo>
                    <a:pt x="860747" y="353328"/>
                  </a:lnTo>
                  <a:lnTo>
                    <a:pt x="840387" y="373777"/>
                  </a:lnTo>
                  <a:lnTo>
                    <a:pt x="830210" y="394155"/>
                  </a:lnTo>
                  <a:lnTo>
                    <a:pt x="822223" y="424667"/>
                  </a:lnTo>
                  <a:lnTo>
                    <a:pt x="819631" y="434832"/>
                  </a:lnTo>
                  <a:lnTo>
                    <a:pt x="821267" y="455157"/>
                  </a:lnTo>
                  <a:lnTo>
                    <a:pt x="836115" y="491755"/>
                  </a:lnTo>
                  <a:lnTo>
                    <a:pt x="861438" y="522597"/>
                  </a:lnTo>
                  <a:lnTo>
                    <a:pt x="875972" y="534804"/>
                  </a:lnTo>
                  <a:lnTo>
                    <a:pt x="906526" y="547151"/>
                  </a:lnTo>
                  <a:lnTo>
                    <a:pt x="938345" y="552127"/>
                  </a:lnTo>
                  <a:lnTo>
                    <a:pt x="969221" y="549556"/>
                  </a:lnTo>
                  <a:lnTo>
                    <a:pt x="999818" y="535340"/>
                  </a:lnTo>
                  <a:lnTo>
                    <a:pt x="1030333" y="515043"/>
                  </a:lnTo>
                  <a:lnTo>
                    <a:pt x="1052733" y="488896"/>
                  </a:lnTo>
                  <a:lnTo>
                    <a:pt x="1066050" y="455655"/>
                  </a:lnTo>
                  <a:lnTo>
                    <a:pt x="1075357" y="423040"/>
                  </a:lnTo>
                  <a:lnTo>
                    <a:pt x="1075387" y="395972"/>
                  </a:lnTo>
                  <a:lnTo>
                    <a:pt x="1072097" y="384264"/>
                  </a:lnTo>
                  <a:lnTo>
                    <a:pt x="1070034" y="379956"/>
                  </a:lnTo>
                  <a:lnTo>
                    <a:pt x="1063226" y="372912"/>
                  </a:lnTo>
                  <a:lnTo>
                    <a:pt x="1059040" y="369849"/>
                  </a:lnTo>
                  <a:lnTo>
                    <a:pt x="1053710" y="368652"/>
                  </a:lnTo>
                  <a:lnTo>
                    <a:pt x="1034918" y="371015"/>
                  </a:lnTo>
                  <a:lnTo>
                    <a:pt x="1023630" y="374865"/>
                  </a:lnTo>
                  <a:lnTo>
                    <a:pt x="989158" y="403289"/>
                  </a:lnTo>
                  <a:lnTo>
                    <a:pt x="975917" y="417713"/>
                  </a:lnTo>
                  <a:lnTo>
                    <a:pt x="963702" y="440961"/>
                  </a:lnTo>
                  <a:lnTo>
                    <a:pt x="951990" y="476471"/>
                  </a:lnTo>
                  <a:lnTo>
                    <a:pt x="948391" y="490878"/>
                  </a:lnTo>
                  <a:lnTo>
                    <a:pt x="949614" y="500105"/>
                  </a:lnTo>
                  <a:lnTo>
                    <a:pt x="955237" y="507027"/>
                  </a:lnTo>
                  <a:lnTo>
                    <a:pt x="972645" y="518370"/>
                  </a:lnTo>
                  <a:lnTo>
                    <a:pt x="991426" y="522150"/>
                  </a:lnTo>
                  <a:lnTo>
                    <a:pt x="1009032" y="519224"/>
                  </a:lnTo>
                  <a:lnTo>
                    <a:pt x="1041472" y="504567"/>
                  </a:lnTo>
                  <a:lnTo>
                    <a:pt x="1073217" y="483108"/>
                  </a:lnTo>
                  <a:lnTo>
                    <a:pt x="1110741" y="448054"/>
                  </a:lnTo>
                  <a:lnTo>
                    <a:pt x="1143501" y="410399"/>
                  </a:lnTo>
                  <a:lnTo>
                    <a:pt x="1155357" y="396502"/>
                  </a:lnTo>
                  <a:lnTo>
                    <a:pt x="1158721" y="395223"/>
                  </a:lnTo>
                  <a:lnTo>
                    <a:pt x="1160803" y="394882"/>
                  </a:lnTo>
                  <a:lnTo>
                    <a:pt x="1161345" y="395502"/>
                  </a:lnTo>
                  <a:lnTo>
                    <a:pt x="1160859" y="396762"/>
                  </a:lnTo>
                  <a:lnTo>
                    <a:pt x="1159689" y="398448"/>
                  </a:lnTo>
                  <a:lnTo>
                    <a:pt x="1160646" y="404837"/>
                  </a:lnTo>
                  <a:lnTo>
                    <a:pt x="1163687" y="417955"/>
                  </a:lnTo>
                  <a:lnTo>
                    <a:pt x="1166846" y="432565"/>
                  </a:lnTo>
                  <a:lnTo>
                    <a:pt x="1170887" y="447619"/>
                  </a:lnTo>
                  <a:lnTo>
                    <a:pt x="1171454" y="452673"/>
                  </a:lnTo>
                  <a:lnTo>
                    <a:pt x="1174372" y="456042"/>
                  </a:lnTo>
                  <a:lnTo>
                    <a:pt x="1184387" y="459786"/>
                  </a:lnTo>
                  <a:lnTo>
                    <a:pt x="1215085" y="462386"/>
                  </a:lnTo>
                  <a:lnTo>
                    <a:pt x="1232116" y="460912"/>
                  </a:lnTo>
                  <a:lnTo>
                    <a:pt x="1268260" y="443911"/>
                  </a:lnTo>
                  <a:lnTo>
                    <a:pt x="1303382" y="423606"/>
                  </a:lnTo>
                  <a:lnTo>
                    <a:pt x="1340600" y="396987"/>
                  </a:lnTo>
                  <a:lnTo>
                    <a:pt x="1378438" y="362289"/>
                  </a:lnTo>
                  <a:lnTo>
                    <a:pt x="1402930" y="335991"/>
                  </a:lnTo>
                  <a:lnTo>
                    <a:pt x="1425105" y="304548"/>
                  </a:lnTo>
                  <a:lnTo>
                    <a:pt x="1448506" y="270817"/>
                  </a:lnTo>
                  <a:lnTo>
                    <a:pt x="1472171" y="235223"/>
                  </a:lnTo>
                  <a:lnTo>
                    <a:pt x="1483224" y="216250"/>
                  </a:lnTo>
                  <a:lnTo>
                    <a:pt x="1493978" y="196827"/>
                  </a:lnTo>
                  <a:lnTo>
                    <a:pt x="1503688" y="177105"/>
                  </a:lnTo>
                  <a:lnTo>
                    <a:pt x="1512702" y="157183"/>
                  </a:lnTo>
                  <a:lnTo>
                    <a:pt x="1521251" y="137130"/>
                  </a:lnTo>
                  <a:lnTo>
                    <a:pt x="1535264" y="101300"/>
                  </a:lnTo>
                  <a:lnTo>
                    <a:pt x="1546291" y="69289"/>
                  </a:lnTo>
                  <a:lnTo>
                    <a:pt x="1554014" y="40952"/>
                  </a:lnTo>
                  <a:lnTo>
                    <a:pt x="1552178" y="29162"/>
                  </a:lnTo>
                  <a:lnTo>
                    <a:pt x="1538851" y="9287"/>
                  </a:lnTo>
                  <a:lnTo>
                    <a:pt x="1531063" y="3819"/>
                  </a:lnTo>
                  <a:lnTo>
                    <a:pt x="1515637" y="0"/>
                  </a:lnTo>
                  <a:lnTo>
                    <a:pt x="1484582" y="6656"/>
                  </a:lnTo>
                  <a:lnTo>
                    <a:pt x="1452614" y="27442"/>
                  </a:lnTo>
                  <a:lnTo>
                    <a:pt x="1433507" y="42255"/>
                  </a:lnTo>
                  <a:lnTo>
                    <a:pt x="1421887" y="57971"/>
                  </a:lnTo>
                  <a:lnTo>
                    <a:pt x="1403134" y="83688"/>
                  </a:lnTo>
                  <a:lnTo>
                    <a:pt x="1379626" y="116072"/>
                  </a:lnTo>
                  <a:lnTo>
                    <a:pt x="1360566" y="145282"/>
                  </a:lnTo>
                  <a:lnTo>
                    <a:pt x="1344474" y="172375"/>
                  </a:lnTo>
                  <a:lnTo>
                    <a:pt x="1330359" y="198057"/>
                  </a:lnTo>
                  <a:lnTo>
                    <a:pt x="1319255" y="222798"/>
                  </a:lnTo>
                  <a:lnTo>
                    <a:pt x="1310159" y="246913"/>
                  </a:lnTo>
                  <a:lnTo>
                    <a:pt x="1302402" y="270609"/>
                  </a:lnTo>
                  <a:lnTo>
                    <a:pt x="1296384" y="294026"/>
                  </a:lnTo>
                  <a:lnTo>
                    <a:pt x="1291526" y="317258"/>
                  </a:lnTo>
                  <a:lnTo>
                    <a:pt x="1287440" y="340365"/>
                  </a:lnTo>
                  <a:lnTo>
                    <a:pt x="1284716" y="362544"/>
                  </a:lnTo>
                  <a:lnTo>
                    <a:pt x="1282900" y="384102"/>
                  </a:lnTo>
                  <a:lnTo>
                    <a:pt x="1281689" y="405248"/>
                  </a:lnTo>
                  <a:lnTo>
                    <a:pt x="1282602" y="442291"/>
                  </a:lnTo>
                  <a:lnTo>
                    <a:pt x="1287523" y="475687"/>
                  </a:lnTo>
                  <a:lnTo>
                    <a:pt x="1298177" y="507463"/>
                  </a:lnTo>
                  <a:lnTo>
                    <a:pt x="1320410" y="531747"/>
                  </a:lnTo>
                  <a:lnTo>
                    <a:pt x="1347507" y="548465"/>
                  </a:lnTo>
                  <a:lnTo>
                    <a:pt x="1370839" y="555896"/>
                  </a:lnTo>
                  <a:lnTo>
                    <a:pt x="1394755" y="554684"/>
                  </a:lnTo>
                  <a:lnTo>
                    <a:pt x="1421189" y="546806"/>
                  </a:lnTo>
                  <a:lnTo>
                    <a:pt x="1452693" y="532017"/>
                  </a:lnTo>
                  <a:lnTo>
                    <a:pt x="1481935" y="509639"/>
                  </a:lnTo>
                  <a:lnTo>
                    <a:pt x="1510736" y="481067"/>
                  </a:lnTo>
                  <a:lnTo>
                    <a:pt x="1543291" y="445790"/>
                  </a:lnTo>
                  <a:lnTo>
                    <a:pt x="1560270" y="426054"/>
                  </a:lnTo>
                  <a:lnTo>
                    <a:pt x="1577516" y="405276"/>
                  </a:lnTo>
                  <a:lnTo>
                    <a:pt x="1594940" y="383805"/>
                  </a:lnTo>
                  <a:lnTo>
                    <a:pt x="1609943" y="360177"/>
                  </a:lnTo>
                  <a:lnTo>
                    <a:pt x="1623331" y="335112"/>
                  </a:lnTo>
                  <a:lnTo>
                    <a:pt x="1635644" y="309088"/>
                  </a:lnTo>
                  <a:lnTo>
                    <a:pt x="1648932" y="284118"/>
                  </a:lnTo>
                  <a:lnTo>
                    <a:pt x="1662870" y="259853"/>
                  </a:lnTo>
                  <a:lnTo>
                    <a:pt x="1677243" y="236056"/>
                  </a:lnTo>
                  <a:lnTo>
                    <a:pt x="1691058" y="213417"/>
                  </a:lnTo>
                  <a:lnTo>
                    <a:pt x="1704501" y="191551"/>
                  </a:lnTo>
                  <a:lnTo>
                    <a:pt x="1717697" y="170201"/>
                  </a:lnTo>
                  <a:lnTo>
                    <a:pt x="1739132" y="135190"/>
                  </a:lnTo>
                  <a:lnTo>
                    <a:pt x="1760964" y="98452"/>
                  </a:lnTo>
                  <a:lnTo>
                    <a:pt x="1771881" y="78959"/>
                  </a:lnTo>
                  <a:lnTo>
                    <a:pt x="1771929" y="77360"/>
                  </a:lnTo>
                  <a:lnTo>
                    <a:pt x="1771116" y="76294"/>
                  </a:lnTo>
                  <a:lnTo>
                    <a:pt x="1769727" y="75582"/>
                  </a:lnTo>
                  <a:lnTo>
                    <a:pt x="1768800" y="75956"/>
                  </a:lnTo>
                  <a:lnTo>
                    <a:pt x="1768183" y="77051"/>
                  </a:lnTo>
                  <a:lnTo>
                    <a:pt x="1767771" y="78628"/>
                  </a:lnTo>
                  <a:lnTo>
                    <a:pt x="1744447" y="108490"/>
                  </a:lnTo>
                  <a:lnTo>
                    <a:pt x="1724439" y="138519"/>
                  </a:lnTo>
                  <a:lnTo>
                    <a:pt x="1707415" y="163725"/>
                  </a:lnTo>
                  <a:lnTo>
                    <a:pt x="1691382" y="194682"/>
                  </a:lnTo>
                  <a:lnTo>
                    <a:pt x="1675790" y="230455"/>
                  </a:lnTo>
                  <a:lnTo>
                    <a:pt x="1668076" y="249477"/>
                  </a:lnTo>
                  <a:lnTo>
                    <a:pt x="1660394" y="268932"/>
                  </a:lnTo>
                  <a:lnTo>
                    <a:pt x="1652731" y="288675"/>
                  </a:lnTo>
                  <a:lnTo>
                    <a:pt x="1645084" y="308610"/>
                  </a:lnTo>
                  <a:lnTo>
                    <a:pt x="1629813" y="346565"/>
                  </a:lnTo>
                  <a:lnTo>
                    <a:pt x="1615406" y="382343"/>
                  </a:lnTo>
                  <a:lnTo>
                    <a:pt x="1603358" y="415177"/>
                  </a:lnTo>
                  <a:lnTo>
                    <a:pt x="1594617" y="442189"/>
                  </a:lnTo>
                  <a:lnTo>
                    <a:pt x="1582678" y="471919"/>
                  </a:lnTo>
                  <a:lnTo>
                    <a:pt x="1568828" y="493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"/>
            <p:cNvSpPr/>
            <p:nvPr>
              <p:custDataLst>
                <p:tags r:id="rId28"/>
              </p:custDataLst>
            </p:nvPr>
          </p:nvSpPr>
          <p:spPr>
            <a:xfrm>
              <a:off x="3230880" y="4775512"/>
              <a:ext cx="457201" cy="421329"/>
            </a:xfrm>
            <a:custGeom>
              <a:avLst/>
              <a:gdLst/>
              <a:ahLst/>
              <a:cxnLst/>
              <a:rect l="0" t="0" r="0" b="0"/>
              <a:pathLst>
                <a:path w="457201" h="421329">
                  <a:moveTo>
                    <a:pt x="0" y="337508"/>
                  </a:moveTo>
                  <a:lnTo>
                    <a:pt x="0" y="337508"/>
                  </a:lnTo>
                  <a:lnTo>
                    <a:pt x="36407" y="341553"/>
                  </a:lnTo>
                  <a:lnTo>
                    <a:pt x="71183" y="344069"/>
                  </a:lnTo>
                  <a:lnTo>
                    <a:pt x="101619" y="340770"/>
                  </a:lnTo>
                  <a:lnTo>
                    <a:pt x="136131" y="330384"/>
                  </a:lnTo>
                  <a:lnTo>
                    <a:pt x="169122" y="304447"/>
                  </a:lnTo>
                  <a:lnTo>
                    <a:pt x="204392" y="269951"/>
                  </a:lnTo>
                  <a:lnTo>
                    <a:pt x="226872" y="243136"/>
                  </a:lnTo>
                  <a:lnTo>
                    <a:pt x="248152" y="215132"/>
                  </a:lnTo>
                  <a:lnTo>
                    <a:pt x="268899" y="188574"/>
                  </a:lnTo>
                  <a:lnTo>
                    <a:pt x="287150" y="158144"/>
                  </a:lnTo>
                  <a:lnTo>
                    <a:pt x="295574" y="141732"/>
                  </a:lnTo>
                  <a:lnTo>
                    <a:pt x="308809" y="119783"/>
                  </a:lnTo>
                  <a:lnTo>
                    <a:pt x="325253" y="94145"/>
                  </a:lnTo>
                  <a:lnTo>
                    <a:pt x="343835" y="66046"/>
                  </a:lnTo>
                  <a:lnTo>
                    <a:pt x="364482" y="30309"/>
                  </a:lnTo>
                  <a:lnTo>
                    <a:pt x="377737" y="1660"/>
                  </a:lnTo>
                  <a:lnTo>
                    <a:pt x="377978" y="156"/>
                  </a:lnTo>
                  <a:lnTo>
                    <a:pt x="377292" y="0"/>
                  </a:lnTo>
                  <a:lnTo>
                    <a:pt x="375988" y="743"/>
                  </a:lnTo>
                  <a:lnTo>
                    <a:pt x="374539" y="6083"/>
                  </a:lnTo>
                  <a:lnTo>
                    <a:pt x="374153" y="9878"/>
                  </a:lnTo>
                  <a:lnTo>
                    <a:pt x="369208" y="18611"/>
                  </a:lnTo>
                  <a:lnTo>
                    <a:pt x="347431" y="56032"/>
                  </a:lnTo>
                  <a:lnTo>
                    <a:pt x="331730" y="91924"/>
                  </a:lnTo>
                  <a:lnTo>
                    <a:pt x="318462" y="122809"/>
                  </a:lnTo>
                  <a:lnTo>
                    <a:pt x="304099" y="154032"/>
                  </a:lnTo>
                  <a:lnTo>
                    <a:pt x="290095" y="184844"/>
                  </a:lnTo>
                  <a:lnTo>
                    <a:pt x="278227" y="215470"/>
                  </a:lnTo>
                  <a:lnTo>
                    <a:pt x="269565" y="243758"/>
                  </a:lnTo>
                  <a:lnTo>
                    <a:pt x="259929" y="278969"/>
                  </a:lnTo>
                  <a:lnTo>
                    <a:pt x="253133" y="309576"/>
                  </a:lnTo>
                  <a:lnTo>
                    <a:pt x="254461" y="321143"/>
                  </a:lnTo>
                  <a:lnTo>
                    <a:pt x="256001" y="326598"/>
                  </a:lnTo>
                  <a:lnTo>
                    <a:pt x="258721" y="330234"/>
                  </a:lnTo>
                  <a:lnTo>
                    <a:pt x="266258" y="334275"/>
                  </a:lnTo>
                  <a:lnTo>
                    <a:pt x="295868" y="343114"/>
                  </a:lnTo>
                  <a:lnTo>
                    <a:pt x="306756" y="343386"/>
                  </a:lnTo>
                  <a:lnTo>
                    <a:pt x="342865" y="331896"/>
                  </a:lnTo>
                  <a:lnTo>
                    <a:pt x="347957" y="331226"/>
                  </a:lnTo>
                  <a:lnTo>
                    <a:pt x="351351" y="329933"/>
                  </a:lnTo>
                  <a:lnTo>
                    <a:pt x="353614" y="328225"/>
                  </a:lnTo>
                  <a:lnTo>
                    <a:pt x="355122" y="326239"/>
                  </a:lnTo>
                  <a:lnTo>
                    <a:pt x="357822" y="325762"/>
                  </a:lnTo>
                  <a:lnTo>
                    <a:pt x="365336" y="327489"/>
                  </a:lnTo>
                  <a:lnTo>
                    <a:pt x="372063" y="333338"/>
                  </a:lnTo>
                  <a:lnTo>
                    <a:pt x="380610" y="348408"/>
                  </a:lnTo>
                  <a:lnTo>
                    <a:pt x="395129" y="376256"/>
                  </a:lnTo>
                  <a:lnTo>
                    <a:pt x="413409" y="394615"/>
                  </a:lnTo>
                  <a:lnTo>
                    <a:pt x="449092" y="416640"/>
                  </a:lnTo>
                  <a:lnTo>
                    <a:pt x="457200" y="42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0"/>
          <p:cNvGrpSpPr/>
          <p:nvPr/>
        </p:nvGrpSpPr>
        <p:grpSpPr>
          <a:xfrm>
            <a:off x="3932445" y="4991100"/>
            <a:ext cx="1055617" cy="358056"/>
            <a:chOff x="3932445" y="4991100"/>
            <a:chExt cx="1055617" cy="358056"/>
          </a:xfrm>
        </p:grpSpPr>
        <p:sp>
          <p:nvSpPr>
            <p:cNvPr id="35" name="SMARTInkShape-33"/>
            <p:cNvSpPr/>
            <p:nvPr>
              <p:custDataLst>
                <p:tags r:id="rId21"/>
              </p:custDataLst>
            </p:nvPr>
          </p:nvSpPr>
          <p:spPr>
            <a:xfrm>
              <a:off x="3932445" y="5012716"/>
              <a:ext cx="1055617" cy="336440"/>
            </a:xfrm>
            <a:custGeom>
              <a:avLst/>
              <a:gdLst/>
              <a:ahLst/>
              <a:cxnLst/>
              <a:rect l="0" t="0" r="0" b="0"/>
              <a:pathLst>
                <a:path w="1055617" h="336440">
                  <a:moveTo>
                    <a:pt x="281415" y="8864"/>
                  </a:moveTo>
                  <a:lnTo>
                    <a:pt x="281415" y="8864"/>
                  </a:lnTo>
                  <a:lnTo>
                    <a:pt x="249806" y="13379"/>
                  </a:lnTo>
                  <a:lnTo>
                    <a:pt x="224782" y="16955"/>
                  </a:lnTo>
                  <a:lnTo>
                    <a:pt x="200479" y="27805"/>
                  </a:lnTo>
                  <a:lnTo>
                    <a:pt x="176658" y="43504"/>
                  </a:lnTo>
                  <a:lnTo>
                    <a:pt x="153157" y="62438"/>
                  </a:lnTo>
                  <a:lnTo>
                    <a:pt x="129303" y="90248"/>
                  </a:lnTo>
                  <a:lnTo>
                    <a:pt x="124127" y="101220"/>
                  </a:lnTo>
                  <a:lnTo>
                    <a:pt x="122370" y="110228"/>
                  </a:lnTo>
                  <a:lnTo>
                    <a:pt x="124933" y="124753"/>
                  </a:lnTo>
                  <a:lnTo>
                    <a:pt x="133974" y="136852"/>
                  </a:lnTo>
                  <a:lnTo>
                    <a:pt x="139941" y="142450"/>
                  </a:lnTo>
                  <a:lnTo>
                    <a:pt x="155602" y="148669"/>
                  </a:lnTo>
                  <a:lnTo>
                    <a:pt x="185717" y="152170"/>
                  </a:lnTo>
                  <a:lnTo>
                    <a:pt x="208403" y="151296"/>
                  </a:lnTo>
                  <a:lnTo>
                    <a:pt x="240214" y="142129"/>
                  </a:lnTo>
                  <a:lnTo>
                    <a:pt x="269396" y="132829"/>
                  </a:lnTo>
                  <a:lnTo>
                    <a:pt x="304866" y="110064"/>
                  </a:lnTo>
                  <a:lnTo>
                    <a:pt x="319220" y="103195"/>
                  </a:lnTo>
                  <a:lnTo>
                    <a:pt x="320165" y="103078"/>
                  </a:lnTo>
                  <a:lnTo>
                    <a:pt x="287661" y="132432"/>
                  </a:lnTo>
                  <a:lnTo>
                    <a:pt x="258283" y="165636"/>
                  </a:lnTo>
                  <a:lnTo>
                    <a:pt x="221091" y="199569"/>
                  </a:lnTo>
                  <a:lnTo>
                    <a:pt x="186965" y="227271"/>
                  </a:lnTo>
                  <a:lnTo>
                    <a:pt x="155028" y="251941"/>
                  </a:lnTo>
                  <a:lnTo>
                    <a:pt x="124117" y="275338"/>
                  </a:lnTo>
                  <a:lnTo>
                    <a:pt x="94355" y="296663"/>
                  </a:lnTo>
                  <a:lnTo>
                    <a:pt x="61114" y="314570"/>
                  </a:lnTo>
                  <a:lnTo>
                    <a:pt x="45497" y="322534"/>
                  </a:lnTo>
                  <a:lnTo>
                    <a:pt x="8451" y="328531"/>
                  </a:lnTo>
                  <a:lnTo>
                    <a:pt x="1248" y="328830"/>
                  </a:lnTo>
                  <a:lnTo>
                    <a:pt x="657" y="328008"/>
                  </a:lnTo>
                  <a:lnTo>
                    <a:pt x="0" y="324837"/>
                  </a:lnTo>
                  <a:lnTo>
                    <a:pt x="1519" y="322806"/>
                  </a:lnTo>
                  <a:lnTo>
                    <a:pt x="32430" y="301564"/>
                  </a:lnTo>
                  <a:lnTo>
                    <a:pt x="60228" y="282704"/>
                  </a:lnTo>
                  <a:lnTo>
                    <a:pt x="95746" y="265168"/>
                  </a:lnTo>
                  <a:lnTo>
                    <a:pt x="123542" y="251470"/>
                  </a:lnTo>
                  <a:lnTo>
                    <a:pt x="152829" y="239173"/>
                  </a:lnTo>
                  <a:lnTo>
                    <a:pt x="184473" y="228063"/>
                  </a:lnTo>
                  <a:lnTo>
                    <a:pt x="221114" y="217481"/>
                  </a:lnTo>
                  <a:lnTo>
                    <a:pt x="240368" y="211443"/>
                  </a:lnTo>
                  <a:lnTo>
                    <a:pt x="259977" y="204876"/>
                  </a:lnTo>
                  <a:lnTo>
                    <a:pt x="279823" y="197958"/>
                  </a:lnTo>
                  <a:lnTo>
                    <a:pt x="300674" y="190807"/>
                  </a:lnTo>
                  <a:lnTo>
                    <a:pt x="322195" y="183499"/>
                  </a:lnTo>
                  <a:lnTo>
                    <a:pt x="344161" y="176087"/>
                  </a:lnTo>
                  <a:lnTo>
                    <a:pt x="366426" y="168606"/>
                  </a:lnTo>
                  <a:lnTo>
                    <a:pt x="388889" y="161079"/>
                  </a:lnTo>
                  <a:lnTo>
                    <a:pt x="411484" y="153521"/>
                  </a:lnTo>
                  <a:lnTo>
                    <a:pt x="433321" y="146788"/>
                  </a:lnTo>
                  <a:lnTo>
                    <a:pt x="454653" y="140607"/>
                  </a:lnTo>
                  <a:lnTo>
                    <a:pt x="475647" y="134793"/>
                  </a:lnTo>
                  <a:lnTo>
                    <a:pt x="495570" y="127530"/>
                  </a:lnTo>
                  <a:lnTo>
                    <a:pt x="533510" y="110428"/>
                  </a:lnTo>
                  <a:lnTo>
                    <a:pt x="565612" y="93797"/>
                  </a:lnTo>
                  <a:lnTo>
                    <a:pt x="593145" y="78786"/>
                  </a:lnTo>
                  <a:lnTo>
                    <a:pt x="625145" y="62508"/>
                  </a:lnTo>
                  <a:lnTo>
                    <a:pt x="644107" y="55627"/>
                  </a:lnTo>
                  <a:lnTo>
                    <a:pt x="644283" y="55280"/>
                  </a:lnTo>
                  <a:lnTo>
                    <a:pt x="642221" y="54893"/>
                  </a:lnTo>
                  <a:lnTo>
                    <a:pt x="607971" y="71778"/>
                  </a:lnTo>
                  <a:lnTo>
                    <a:pt x="577798" y="83855"/>
                  </a:lnTo>
                  <a:lnTo>
                    <a:pt x="546091" y="98158"/>
                  </a:lnTo>
                  <a:lnTo>
                    <a:pt x="509163" y="117185"/>
                  </a:lnTo>
                  <a:lnTo>
                    <a:pt x="496937" y="125586"/>
                  </a:lnTo>
                  <a:lnTo>
                    <a:pt x="484398" y="140594"/>
                  </a:lnTo>
                  <a:lnTo>
                    <a:pt x="483623" y="143250"/>
                  </a:lnTo>
                  <a:lnTo>
                    <a:pt x="483954" y="145868"/>
                  </a:lnTo>
                  <a:lnTo>
                    <a:pt x="485021" y="148461"/>
                  </a:lnTo>
                  <a:lnTo>
                    <a:pt x="488272" y="150189"/>
                  </a:lnTo>
                  <a:lnTo>
                    <a:pt x="522831" y="153188"/>
                  </a:lnTo>
                  <a:lnTo>
                    <a:pt x="555487" y="145419"/>
                  </a:lnTo>
                  <a:lnTo>
                    <a:pt x="587929" y="128347"/>
                  </a:lnTo>
                  <a:lnTo>
                    <a:pt x="623148" y="104212"/>
                  </a:lnTo>
                  <a:lnTo>
                    <a:pt x="654565" y="70847"/>
                  </a:lnTo>
                  <a:lnTo>
                    <a:pt x="670814" y="51783"/>
                  </a:lnTo>
                  <a:lnTo>
                    <a:pt x="677255" y="40072"/>
                  </a:lnTo>
                  <a:lnTo>
                    <a:pt x="675219" y="39667"/>
                  </a:lnTo>
                  <a:lnTo>
                    <a:pt x="673491" y="39560"/>
                  </a:lnTo>
                  <a:lnTo>
                    <a:pt x="669313" y="41698"/>
                  </a:lnTo>
                  <a:lnTo>
                    <a:pt x="659732" y="49969"/>
                  </a:lnTo>
                  <a:lnTo>
                    <a:pt x="633519" y="85281"/>
                  </a:lnTo>
                  <a:lnTo>
                    <a:pt x="628406" y="95320"/>
                  </a:lnTo>
                  <a:lnTo>
                    <a:pt x="626133" y="105427"/>
                  </a:lnTo>
                  <a:lnTo>
                    <a:pt x="645443" y="120079"/>
                  </a:lnTo>
                  <a:lnTo>
                    <a:pt x="675192" y="133645"/>
                  </a:lnTo>
                  <a:lnTo>
                    <a:pt x="710980" y="136524"/>
                  </a:lnTo>
                  <a:lnTo>
                    <a:pt x="743033" y="132014"/>
                  </a:lnTo>
                  <a:lnTo>
                    <a:pt x="779689" y="122905"/>
                  </a:lnTo>
                  <a:lnTo>
                    <a:pt x="803737" y="116998"/>
                  </a:lnTo>
                  <a:lnTo>
                    <a:pt x="819623" y="115975"/>
                  </a:lnTo>
                  <a:lnTo>
                    <a:pt x="823100" y="116678"/>
                  </a:lnTo>
                  <a:lnTo>
                    <a:pt x="825419" y="117994"/>
                  </a:lnTo>
                  <a:lnTo>
                    <a:pt x="826965" y="119716"/>
                  </a:lnTo>
                  <a:lnTo>
                    <a:pt x="828681" y="126147"/>
                  </a:lnTo>
                  <a:lnTo>
                    <a:pt x="829139" y="130233"/>
                  </a:lnTo>
                  <a:lnTo>
                    <a:pt x="825739" y="144073"/>
                  </a:lnTo>
                  <a:lnTo>
                    <a:pt x="810920" y="175241"/>
                  </a:lnTo>
                  <a:lnTo>
                    <a:pt x="789430" y="211250"/>
                  </a:lnTo>
                  <a:lnTo>
                    <a:pt x="770604" y="244090"/>
                  </a:lnTo>
                  <a:lnTo>
                    <a:pt x="754303" y="275269"/>
                  </a:lnTo>
                  <a:lnTo>
                    <a:pt x="733623" y="308056"/>
                  </a:lnTo>
                  <a:lnTo>
                    <a:pt x="727929" y="319920"/>
                  </a:lnTo>
                  <a:lnTo>
                    <a:pt x="723455" y="336236"/>
                  </a:lnTo>
                  <a:lnTo>
                    <a:pt x="727444" y="336439"/>
                  </a:lnTo>
                  <a:lnTo>
                    <a:pt x="731675" y="331971"/>
                  </a:lnTo>
                  <a:lnTo>
                    <a:pt x="750810" y="295098"/>
                  </a:lnTo>
                  <a:lnTo>
                    <a:pt x="768192" y="264700"/>
                  </a:lnTo>
                  <a:lnTo>
                    <a:pt x="788583" y="226625"/>
                  </a:lnTo>
                  <a:lnTo>
                    <a:pt x="806543" y="197087"/>
                  </a:lnTo>
                  <a:lnTo>
                    <a:pt x="825814" y="164203"/>
                  </a:lnTo>
                  <a:lnTo>
                    <a:pt x="847925" y="127575"/>
                  </a:lnTo>
                  <a:lnTo>
                    <a:pt x="872711" y="89564"/>
                  </a:lnTo>
                  <a:lnTo>
                    <a:pt x="900660" y="52915"/>
                  </a:lnTo>
                  <a:lnTo>
                    <a:pt x="927758" y="25902"/>
                  </a:lnTo>
                  <a:lnTo>
                    <a:pt x="953065" y="7970"/>
                  </a:lnTo>
                  <a:lnTo>
                    <a:pt x="975602" y="0"/>
                  </a:lnTo>
                  <a:lnTo>
                    <a:pt x="996907" y="3231"/>
                  </a:lnTo>
                  <a:lnTo>
                    <a:pt x="1007329" y="7649"/>
                  </a:lnTo>
                  <a:lnTo>
                    <a:pt x="1023426" y="21589"/>
                  </a:lnTo>
                  <a:lnTo>
                    <a:pt x="1047557" y="54087"/>
                  </a:lnTo>
                  <a:lnTo>
                    <a:pt x="1053723" y="71861"/>
                  </a:lnTo>
                  <a:lnTo>
                    <a:pt x="1055616" y="91896"/>
                  </a:lnTo>
                  <a:lnTo>
                    <a:pt x="1051075" y="126129"/>
                  </a:lnTo>
                  <a:lnTo>
                    <a:pt x="1038535" y="157251"/>
                  </a:lnTo>
                  <a:lnTo>
                    <a:pt x="1011971" y="190951"/>
                  </a:lnTo>
                  <a:lnTo>
                    <a:pt x="982264" y="218022"/>
                  </a:lnTo>
                  <a:lnTo>
                    <a:pt x="955493" y="230386"/>
                  </a:lnTo>
                  <a:lnTo>
                    <a:pt x="936041" y="232060"/>
                  </a:lnTo>
                  <a:lnTo>
                    <a:pt x="900003" y="226237"/>
                  </a:lnTo>
                  <a:lnTo>
                    <a:pt x="883395" y="222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"/>
            <p:cNvSpPr/>
            <p:nvPr>
              <p:custDataLst>
                <p:tags r:id="rId22"/>
              </p:custDataLst>
            </p:nvPr>
          </p:nvSpPr>
          <p:spPr>
            <a:xfrm>
              <a:off x="4084320" y="4991100"/>
              <a:ext cx="60961" cy="137161"/>
            </a:xfrm>
            <a:custGeom>
              <a:avLst/>
              <a:gdLst/>
              <a:ahLst/>
              <a:cxnLst/>
              <a:rect l="0" t="0" r="0" b="0"/>
              <a:pathLst>
                <a:path w="60961" h="137161">
                  <a:moveTo>
                    <a:pt x="0" y="0"/>
                  </a:moveTo>
                  <a:lnTo>
                    <a:pt x="0" y="0"/>
                  </a:lnTo>
                  <a:lnTo>
                    <a:pt x="18062" y="24836"/>
                  </a:lnTo>
                  <a:lnTo>
                    <a:pt x="32362" y="44498"/>
                  </a:lnTo>
                  <a:lnTo>
                    <a:pt x="48249" y="82147"/>
                  </a:lnTo>
                  <a:lnTo>
                    <a:pt x="55311" y="112711"/>
                  </a:lnTo>
                  <a:lnTo>
                    <a:pt x="60960" y="13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1"/>
          <p:cNvGrpSpPr/>
          <p:nvPr/>
        </p:nvGrpSpPr>
        <p:grpSpPr>
          <a:xfrm>
            <a:off x="4169812" y="1958340"/>
            <a:ext cx="1369016" cy="933780"/>
            <a:chOff x="4169812" y="1958340"/>
            <a:chExt cx="1369016" cy="933780"/>
          </a:xfrm>
        </p:grpSpPr>
        <p:sp>
          <p:nvSpPr>
            <p:cNvPr id="38" name="SMARTInkShape-35"/>
            <p:cNvSpPr/>
            <p:nvPr>
              <p:custDataLst>
                <p:tags r:id="rId17"/>
              </p:custDataLst>
            </p:nvPr>
          </p:nvSpPr>
          <p:spPr>
            <a:xfrm>
              <a:off x="4169812" y="1958340"/>
              <a:ext cx="600309" cy="867861"/>
            </a:xfrm>
            <a:custGeom>
              <a:avLst/>
              <a:gdLst/>
              <a:ahLst/>
              <a:cxnLst/>
              <a:rect l="0" t="0" r="0" b="0"/>
              <a:pathLst>
                <a:path w="600309" h="867861">
                  <a:moveTo>
                    <a:pt x="303128" y="0"/>
                  </a:moveTo>
                  <a:lnTo>
                    <a:pt x="303128" y="0"/>
                  </a:lnTo>
                  <a:lnTo>
                    <a:pt x="294097" y="29351"/>
                  </a:lnTo>
                  <a:lnTo>
                    <a:pt x="286947" y="52587"/>
                  </a:lnTo>
                  <a:lnTo>
                    <a:pt x="277101" y="80778"/>
                  </a:lnTo>
                  <a:lnTo>
                    <a:pt x="265457" y="112272"/>
                  </a:lnTo>
                  <a:lnTo>
                    <a:pt x="252614" y="145968"/>
                  </a:lnTo>
                  <a:lnTo>
                    <a:pt x="238972" y="184519"/>
                  </a:lnTo>
                  <a:lnTo>
                    <a:pt x="224797" y="226306"/>
                  </a:lnTo>
                  <a:lnTo>
                    <a:pt x="210268" y="270251"/>
                  </a:lnTo>
                  <a:lnTo>
                    <a:pt x="193808" y="318174"/>
                  </a:lnTo>
                  <a:lnTo>
                    <a:pt x="176061" y="368750"/>
                  </a:lnTo>
                  <a:lnTo>
                    <a:pt x="157457" y="421093"/>
                  </a:lnTo>
                  <a:lnTo>
                    <a:pt x="142514" y="465302"/>
                  </a:lnTo>
                  <a:lnTo>
                    <a:pt x="130012" y="504088"/>
                  </a:lnTo>
                  <a:lnTo>
                    <a:pt x="119137" y="539259"/>
                  </a:lnTo>
                  <a:lnTo>
                    <a:pt x="108501" y="570326"/>
                  </a:lnTo>
                  <a:lnTo>
                    <a:pt x="98023" y="598657"/>
                  </a:lnTo>
                  <a:lnTo>
                    <a:pt x="87651" y="625165"/>
                  </a:lnTo>
                  <a:lnTo>
                    <a:pt x="79043" y="650456"/>
                  </a:lnTo>
                  <a:lnTo>
                    <a:pt x="71612" y="674937"/>
                  </a:lnTo>
                  <a:lnTo>
                    <a:pt x="64964" y="698879"/>
                  </a:lnTo>
                  <a:lnTo>
                    <a:pt x="57992" y="720766"/>
                  </a:lnTo>
                  <a:lnTo>
                    <a:pt x="50803" y="741284"/>
                  </a:lnTo>
                  <a:lnTo>
                    <a:pt x="36890" y="778193"/>
                  </a:lnTo>
                  <a:lnTo>
                    <a:pt x="25062" y="808708"/>
                  </a:lnTo>
                  <a:lnTo>
                    <a:pt x="12928" y="841597"/>
                  </a:lnTo>
                  <a:lnTo>
                    <a:pt x="0" y="865912"/>
                  </a:lnTo>
                  <a:lnTo>
                    <a:pt x="290" y="866835"/>
                  </a:lnTo>
                  <a:lnTo>
                    <a:pt x="1329" y="867450"/>
                  </a:lnTo>
                  <a:lnTo>
                    <a:pt x="2869" y="867860"/>
                  </a:lnTo>
                  <a:lnTo>
                    <a:pt x="4742" y="867287"/>
                  </a:lnTo>
                  <a:lnTo>
                    <a:pt x="9081" y="864392"/>
                  </a:lnTo>
                  <a:lnTo>
                    <a:pt x="31871" y="832050"/>
                  </a:lnTo>
                  <a:lnTo>
                    <a:pt x="65976" y="794307"/>
                  </a:lnTo>
                  <a:lnTo>
                    <a:pt x="96171" y="763482"/>
                  </a:lnTo>
                  <a:lnTo>
                    <a:pt x="132399" y="727914"/>
                  </a:lnTo>
                  <a:lnTo>
                    <a:pt x="160362" y="703106"/>
                  </a:lnTo>
                  <a:lnTo>
                    <a:pt x="189723" y="677969"/>
                  </a:lnTo>
                  <a:lnTo>
                    <a:pt x="220552" y="652686"/>
                  </a:lnTo>
                  <a:lnTo>
                    <a:pt x="254010" y="627339"/>
                  </a:lnTo>
                  <a:lnTo>
                    <a:pt x="288636" y="601961"/>
                  </a:lnTo>
                  <a:lnTo>
                    <a:pt x="324627" y="575725"/>
                  </a:lnTo>
                  <a:lnTo>
                    <a:pt x="343707" y="561617"/>
                  </a:lnTo>
                  <a:lnTo>
                    <a:pt x="363201" y="547131"/>
                  </a:lnTo>
                  <a:lnTo>
                    <a:pt x="400664" y="522005"/>
                  </a:lnTo>
                  <a:lnTo>
                    <a:pt x="436225" y="499549"/>
                  </a:lnTo>
                  <a:lnTo>
                    <a:pt x="468962" y="478279"/>
                  </a:lnTo>
                  <a:lnTo>
                    <a:pt x="498188" y="457538"/>
                  </a:lnTo>
                  <a:lnTo>
                    <a:pt x="536183" y="431336"/>
                  </a:lnTo>
                  <a:lnTo>
                    <a:pt x="564375" y="410590"/>
                  </a:lnTo>
                  <a:lnTo>
                    <a:pt x="600308" y="37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6"/>
            <p:cNvSpPr/>
            <p:nvPr>
              <p:custDataLst>
                <p:tags r:id="rId18"/>
              </p:custDataLst>
            </p:nvPr>
          </p:nvSpPr>
          <p:spPr>
            <a:xfrm>
              <a:off x="4419600" y="2468880"/>
              <a:ext cx="175261" cy="297181"/>
            </a:xfrm>
            <a:custGeom>
              <a:avLst/>
              <a:gdLst/>
              <a:ahLst/>
              <a:cxnLst/>
              <a:rect l="0" t="0" r="0" b="0"/>
              <a:pathLst>
                <a:path w="175261" h="297181">
                  <a:moveTo>
                    <a:pt x="0" y="0"/>
                  </a:moveTo>
                  <a:lnTo>
                    <a:pt x="0" y="0"/>
                  </a:lnTo>
                  <a:lnTo>
                    <a:pt x="13546" y="27093"/>
                  </a:lnTo>
                  <a:lnTo>
                    <a:pt x="24271" y="48542"/>
                  </a:lnTo>
                  <a:lnTo>
                    <a:pt x="45814" y="85701"/>
                  </a:lnTo>
                  <a:lnTo>
                    <a:pt x="74569" y="133334"/>
                  </a:lnTo>
                  <a:lnTo>
                    <a:pt x="108133" y="187949"/>
                  </a:lnTo>
                  <a:lnTo>
                    <a:pt x="130509" y="224360"/>
                  </a:lnTo>
                  <a:lnTo>
                    <a:pt x="175260" y="297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"/>
            <p:cNvSpPr/>
            <p:nvPr>
              <p:custDataLst>
                <p:tags r:id="rId19"/>
              </p:custDataLst>
            </p:nvPr>
          </p:nvSpPr>
          <p:spPr>
            <a:xfrm>
              <a:off x="4824078" y="2476500"/>
              <a:ext cx="98443" cy="415620"/>
            </a:xfrm>
            <a:custGeom>
              <a:avLst/>
              <a:gdLst/>
              <a:ahLst/>
              <a:cxnLst/>
              <a:rect l="0" t="0" r="0" b="0"/>
              <a:pathLst>
                <a:path w="98443" h="415620">
                  <a:moveTo>
                    <a:pt x="7002" y="175260"/>
                  </a:moveTo>
                  <a:lnTo>
                    <a:pt x="7002" y="175260"/>
                  </a:lnTo>
                  <a:lnTo>
                    <a:pt x="6156" y="191347"/>
                  </a:lnTo>
                  <a:lnTo>
                    <a:pt x="4745" y="218158"/>
                  </a:lnTo>
                  <a:lnTo>
                    <a:pt x="2957" y="252119"/>
                  </a:lnTo>
                  <a:lnTo>
                    <a:pt x="2612" y="285766"/>
                  </a:lnTo>
                  <a:lnTo>
                    <a:pt x="3229" y="319204"/>
                  </a:lnTo>
                  <a:lnTo>
                    <a:pt x="4486" y="352503"/>
                  </a:lnTo>
                  <a:lnTo>
                    <a:pt x="6171" y="376395"/>
                  </a:lnTo>
                  <a:lnTo>
                    <a:pt x="11742" y="413879"/>
                  </a:lnTo>
                  <a:lnTo>
                    <a:pt x="12702" y="415619"/>
                  </a:lnTo>
                  <a:lnTo>
                    <a:pt x="13342" y="414239"/>
                  </a:lnTo>
                  <a:lnTo>
                    <a:pt x="14243" y="396117"/>
                  </a:lnTo>
                  <a:lnTo>
                    <a:pt x="6419" y="361208"/>
                  </a:lnTo>
                  <a:lnTo>
                    <a:pt x="2510" y="328741"/>
                  </a:lnTo>
                  <a:lnTo>
                    <a:pt x="772" y="291734"/>
                  </a:lnTo>
                  <a:lnTo>
                    <a:pt x="309" y="272383"/>
                  </a:lnTo>
                  <a:lnTo>
                    <a:pt x="0" y="252708"/>
                  </a:lnTo>
                  <a:lnTo>
                    <a:pt x="1488" y="232819"/>
                  </a:lnTo>
                  <a:lnTo>
                    <a:pt x="4172" y="212786"/>
                  </a:lnTo>
                  <a:lnTo>
                    <a:pt x="9977" y="175005"/>
                  </a:lnTo>
                  <a:lnTo>
                    <a:pt x="12557" y="144102"/>
                  </a:lnTo>
                  <a:lnTo>
                    <a:pt x="14010" y="110995"/>
                  </a:lnTo>
                  <a:lnTo>
                    <a:pt x="15348" y="89220"/>
                  </a:lnTo>
                  <a:lnTo>
                    <a:pt x="22233" y="76215"/>
                  </a:lnTo>
                  <a:lnTo>
                    <a:pt x="36892" y="76201"/>
                  </a:lnTo>
                  <a:lnTo>
                    <a:pt x="45969" y="71685"/>
                  </a:lnTo>
                  <a:lnTo>
                    <a:pt x="70615" y="49359"/>
                  </a:lnTo>
                  <a:lnTo>
                    <a:pt x="88586" y="22074"/>
                  </a:lnTo>
                  <a:lnTo>
                    <a:pt x="98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8"/>
            <p:cNvSpPr/>
            <p:nvPr>
              <p:custDataLst>
                <p:tags r:id="rId20"/>
              </p:custDataLst>
            </p:nvPr>
          </p:nvSpPr>
          <p:spPr>
            <a:xfrm>
              <a:off x="4999313" y="2179320"/>
              <a:ext cx="539515" cy="691482"/>
            </a:xfrm>
            <a:custGeom>
              <a:avLst/>
              <a:gdLst/>
              <a:ahLst/>
              <a:cxnLst/>
              <a:rect l="0" t="0" r="0" b="0"/>
              <a:pathLst>
                <a:path w="539515" h="691482">
                  <a:moveTo>
                    <a:pt x="144187" y="0"/>
                  </a:moveTo>
                  <a:lnTo>
                    <a:pt x="144187" y="0"/>
                  </a:lnTo>
                  <a:lnTo>
                    <a:pt x="155476" y="29351"/>
                  </a:lnTo>
                  <a:lnTo>
                    <a:pt x="164413" y="52587"/>
                  </a:lnTo>
                  <a:lnTo>
                    <a:pt x="168678" y="74005"/>
                  </a:lnTo>
                  <a:lnTo>
                    <a:pt x="169828" y="94210"/>
                  </a:lnTo>
                  <a:lnTo>
                    <a:pt x="168901" y="113607"/>
                  </a:lnTo>
                  <a:lnTo>
                    <a:pt x="168283" y="133311"/>
                  </a:lnTo>
                  <a:lnTo>
                    <a:pt x="167871" y="153221"/>
                  </a:lnTo>
                  <a:lnTo>
                    <a:pt x="167596" y="173267"/>
                  </a:lnTo>
                  <a:lnTo>
                    <a:pt x="166567" y="193405"/>
                  </a:lnTo>
                  <a:lnTo>
                    <a:pt x="165033" y="213603"/>
                  </a:lnTo>
                  <a:lnTo>
                    <a:pt x="163164" y="233842"/>
                  </a:lnTo>
                  <a:lnTo>
                    <a:pt x="161072" y="254108"/>
                  </a:lnTo>
                  <a:lnTo>
                    <a:pt x="158830" y="274392"/>
                  </a:lnTo>
                  <a:lnTo>
                    <a:pt x="156489" y="294688"/>
                  </a:lnTo>
                  <a:lnTo>
                    <a:pt x="154082" y="314145"/>
                  </a:lnTo>
                  <a:lnTo>
                    <a:pt x="149149" y="351569"/>
                  </a:lnTo>
                  <a:lnTo>
                    <a:pt x="146393" y="385700"/>
                  </a:lnTo>
                  <a:lnTo>
                    <a:pt x="144321" y="417802"/>
                  </a:lnTo>
                  <a:lnTo>
                    <a:pt x="140578" y="449003"/>
                  </a:lnTo>
                  <a:lnTo>
                    <a:pt x="141800" y="487039"/>
                  </a:lnTo>
                  <a:lnTo>
                    <a:pt x="143872" y="521766"/>
                  </a:lnTo>
                  <a:lnTo>
                    <a:pt x="144146" y="536258"/>
                  </a:lnTo>
                  <a:lnTo>
                    <a:pt x="144181" y="533943"/>
                  </a:lnTo>
                  <a:lnTo>
                    <a:pt x="129496" y="500507"/>
                  </a:lnTo>
                  <a:lnTo>
                    <a:pt x="104690" y="463841"/>
                  </a:lnTo>
                  <a:lnTo>
                    <a:pt x="85071" y="440823"/>
                  </a:lnTo>
                  <a:lnTo>
                    <a:pt x="70791" y="430899"/>
                  </a:lnTo>
                  <a:lnTo>
                    <a:pt x="67317" y="429506"/>
                  </a:lnTo>
                  <a:lnTo>
                    <a:pt x="58940" y="430216"/>
                  </a:lnTo>
                  <a:lnTo>
                    <a:pt x="39765" y="437571"/>
                  </a:lnTo>
                  <a:lnTo>
                    <a:pt x="24723" y="448750"/>
                  </a:lnTo>
                  <a:lnTo>
                    <a:pt x="9543" y="470877"/>
                  </a:lnTo>
                  <a:lnTo>
                    <a:pt x="2410" y="494837"/>
                  </a:lnTo>
                  <a:lnTo>
                    <a:pt x="0" y="531772"/>
                  </a:lnTo>
                  <a:lnTo>
                    <a:pt x="1276" y="561610"/>
                  </a:lnTo>
                  <a:lnTo>
                    <a:pt x="12473" y="591900"/>
                  </a:lnTo>
                  <a:lnTo>
                    <a:pt x="32347" y="620630"/>
                  </a:lnTo>
                  <a:lnTo>
                    <a:pt x="49889" y="634540"/>
                  </a:lnTo>
                  <a:lnTo>
                    <a:pt x="82851" y="647846"/>
                  </a:lnTo>
                  <a:lnTo>
                    <a:pt x="119429" y="653105"/>
                  </a:lnTo>
                  <a:lnTo>
                    <a:pt x="157078" y="650619"/>
                  </a:lnTo>
                  <a:lnTo>
                    <a:pt x="190998" y="640475"/>
                  </a:lnTo>
                  <a:lnTo>
                    <a:pt x="226543" y="622699"/>
                  </a:lnTo>
                  <a:lnTo>
                    <a:pt x="255795" y="597301"/>
                  </a:lnTo>
                  <a:lnTo>
                    <a:pt x="284595" y="564281"/>
                  </a:lnTo>
                  <a:lnTo>
                    <a:pt x="304521" y="537812"/>
                  </a:lnTo>
                  <a:lnTo>
                    <a:pt x="330715" y="500898"/>
                  </a:lnTo>
                  <a:lnTo>
                    <a:pt x="342823" y="484259"/>
                  </a:lnTo>
                  <a:lnTo>
                    <a:pt x="358738" y="462539"/>
                  </a:lnTo>
                  <a:lnTo>
                    <a:pt x="378661" y="435359"/>
                  </a:lnTo>
                  <a:lnTo>
                    <a:pt x="407571" y="402902"/>
                  </a:lnTo>
                  <a:lnTo>
                    <a:pt x="444431" y="369941"/>
                  </a:lnTo>
                  <a:lnTo>
                    <a:pt x="448088" y="366586"/>
                  </a:lnTo>
                  <a:lnTo>
                    <a:pt x="444675" y="370050"/>
                  </a:lnTo>
                  <a:lnTo>
                    <a:pt x="438321" y="371900"/>
                  </a:lnTo>
                  <a:lnTo>
                    <a:pt x="416400" y="377133"/>
                  </a:lnTo>
                  <a:lnTo>
                    <a:pt x="403113" y="383900"/>
                  </a:lnTo>
                  <a:lnTo>
                    <a:pt x="379136" y="405373"/>
                  </a:lnTo>
                  <a:lnTo>
                    <a:pt x="370623" y="417760"/>
                  </a:lnTo>
                  <a:lnTo>
                    <a:pt x="369651" y="422440"/>
                  </a:lnTo>
                  <a:lnTo>
                    <a:pt x="372207" y="455236"/>
                  </a:lnTo>
                  <a:lnTo>
                    <a:pt x="379303" y="471567"/>
                  </a:lnTo>
                  <a:lnTo>
                    <a:pt x="402808" y="500641"/>
                  </a:lnTo>
                  <a:lnTo>
                    <a:pt x="439188" y="534363"/>
                  </a:lnTo>
                  <a:lnTo>
                    <a:pt x="470596" y="561768"/>
                  </a:lnTo>
                  <a:lnTo>
                    <a:pt x="502803" y="591477"/>
                  </a:lnTo>
                  <a:lnTo>
                    <a:pt x="525328" y="620881"/>
                  </a:lnTo>
                  <a:lnTo>
                    <a:pt x="537103" y="640861"/>
                  </a:lnTo>
                  <a:lnTo>
                    <a:pt x="539514" y="652562"/>
                  </a:lnTo>
                  <a:lnTo>
                    <a:pt x="536111" y="667956"/>
                  </a:lnTo>
                  <a:lnTo>
                    <a:pt x="532470" y="672210"/>
                  </a:lnTo>
                  <a:lnTo>
                    <a:pt x="515210" y="682244"/>
                  </a:lnTo>
                  <a:lnTo>
                    <a:pt x="494009" y="689732"/>
                  </a:lnTo>
                  <a:lnTo>
                    <a:pt x="472487" y="691481"/>
                  </a:lnTo>
                  <a:lnTo>
                    <a:pt x="440281" y="682670"/>
                  </a:lnTo>
                  <a:lnTo>
                    <a:pt x="417602" y="667747"/>
                  </a:lnTo>
                  <a:lnTo>
                    <a:pt x="410202" y="661407"/>
                  </a:lnTo>
                  <a:lnTo>
                    <a:pt x="408737" y="657685"/>
                  </a:lnTo>
                  <a:lnTo>
                    <a:pt x="410887" y="640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2"/>
          <p:cNvGrpSpPr/>
          <p:nvPr/>
        </p:nvGrpSpPr>
        <p:grpSpPr>
          <a:xfrm>
            <a:off x="5745480" y="2631448"/>
            <a:ext cx="1158241" cy="201415"/>
            <a:chOff x="5745480" y="2631448"/>
            <a:chExt cx="1158241" cy="201415"/>
          </a:xfrm>
        </p:grpSpPr>
        <p:sp>
          <p:nvSpPr>
            <p:cNvPr id="43" name="SMARTInkShape-39"/>
            <p:cNvSpPr/>
            <p:nvPr>
              <p:custDataLst>
                <p:tags r:id="rId15"/>
              </p:custDataLst>
            </p:nvPr>
          </p:nvSpPr>
          <p:spPr>
            <a:xfrm>
              <a:off x="5745480" y="2743200"/>
              <a:ext cx="297181" cy="26810"/>
            </a:xfrm>
            <a:custGeom>
              <a:avLst/>
              <a:gdLst/>
              <a:ahLst/>
              <a:cxnLst/>
              <a:rect l="0" t="0" r="0" b="0"/>
              <a:pathLst>
                <a:path w="297181" h="26810">
                  <a:moveTo>
                    <a:pt x="0" y="0"/>
                  </a:moveTo>
                  <a:lnTo>
                    <a:pt x="0" y="0"/>
                  </a:lnTo>
                  <a:lnTo>
                    <a:pt x="31609" y="9031"/>
                  </a:lnTo>
                  <a:lnTo>
                    <a:pt x="56633" y="16181"/>
                  </a:lnTo>
                  <a:lnTo>
                    <a:pt x="83475" y="20947"/>
                  </a:lnTo>
                  <a:lnTo>
                    <a:pt x="111530" y="24125"/>
                  </a:lnTo>
                  <a:lnTo>
                    <a:pt x="140393" y="26243"/>
                  </a:lnTo>
                  <a:lnTo>
                    <a:pt x="168102" y="26809"/>
                  </a:lnTo>
                  <a:lnTo>
                    <a:pt x="195041" y="26339"/>
                  </a:lnTo>
                  <a:lnTo>
                    <a:pt x="221467" y="25180"/>
                  </a:lnTo>
                  <a:lnTo>
                    <a:pt x="257604" y="21633"/>
                  </a:lnTo>
                  <a:lnTo>
                    <a:pt x="295636" y="15490"/>
                  </a:lnTo>
                  <a:lnTo>
                    <a:pt x="297180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0"/>
            <p:cNvSpPr/>
            <p:nvPr>
              <p:custDataLst>
                <p:tags r:id="rId16"/>
              </p:custDataLst>
            </p:nvPr>
          </p:nvSpPr>
          <p:spPr>
            <a:xfrm>
              <a:off x="6157002" y="2631448"/>
              <a:ext cx="746719" cy="201415"/>
            </a:xfrm>
            <a:custGeom>
              <a:avLst/>
              <a:gdLst/>
              <a:ahLst/>
              <a:cxnLst/>
              <a:rect l="0" t="0" r="0" b="0"/>
              <a:pathLst>
                <a:path w="746719" h="201415">
                  <a:moveTo>
                    <a:pt x="68538" y="12692"/>
                  </a:moveTo>
                  <a:lnTo>
                    <a:pt x="68538" y="12692"/>
                  </a:lnTo>
                  <a:lnTo>
                    <a:pt x="54991" y="37528"/>
                  </a:lnTo>
                  <a:lnTo>
                    <a:pt x="36271" y="73683"/>
                  </a:lnTo>
                  <a:lnTo>
                    <a:pt x="20971" y="111385"/>
                  </a:lnTo>
                  <a:lnTo>
                    <a:pt x="5464" y="145926"/>
                  </a:lnTo>
                  <a:lnTo>
                    <a:pt x="1046" y="161275"/>
                  </a:lnTo>
                  <a:lnTo>
                    <a:pt x="0" y="172216"/>
                  </a:lnTo>
                  <a:lnTo>
                    <a:pt x="8060" y="172565"/>
                  </a:lnTo>
                  <a:lnTo>
                    <a:pt x="21174" y="168623"/>
                  </a:lnTo>
                  <a:lnTo>
                    <a:pt x="56343" y="146721"/>
                  </a:lnTo>
                  <a:lnTo>
                    <a:pt x="86938" y="123806"/>
                  </a:lnTo>
                  <a:lnTo>
                    <a:pt x="122814" y="93311"/>
                  </a:lnTo>
                  <a:lnTo>
                    <a:pt x="148540" y="70536"/>
                  </a:lnTo>
                  <a:lnTo>
                    <a:pt x="176908" y="49125"/>
                  </a:lnTo>
                  <a:lnTo>
                    <a:pt x="206450" y="30578"/>
                  </a:lnTo>
                  <a:lnTo>
                    <a:pt x="235665" y="15562"/>
                  </a:lnTo>
                  <a:lnTo>
                    <a:pt x="273373" y="3194"/>
                  </a:lnTo>
                  <a:lnTo>
                    <a:pt x="295553" y="0"/>
                  </a:lnTo>
                  <a:lnTo>
                    <a:pt x="304335" y="2253"/>
                  </a:lnTo>
                  <a:lnTo>
                    <a:pt x="307016" y="4886"/>
                  </a:lnTo>
                  <a:lnTo>
                    <a:pt x="309995" y="12327"/>
                  </a:lnTo>
                  <a:lnTo>
                    <a:pt x="311672" y="26036"/>
                  </a:lnTo>
                  <a:lnTo>
                    <a:pt x="303996" y="61423"/>
                  </a:lnTo>
                  <a:lnTo>
                    <a:pt x="294654" y="87526"/>
                  </a:lnTo>
                  <a:lnTo>
                    <a:pt x="280372" y="123147"/>
                  </a:lnTo>
                  <a:lnTo>
                    <a:pt x="265008" y="156713"/>
                  </a:lnTo>
                  <a:lnTo>
                    <a:pt x="261691" y="172374"/>
                  </a:lnTo>
                  <a:lnTo>
                    <a:pt x="262475" y="183287"/>
                  </a:lnTo>
                  <a:lnTo>
                    <a:pt x="265645" y="190958"/>
                  </a:lnTo>
                  <a:lnTo>
                    <a:pt x="269877" y="197190"/>
                  </a:lnTo>
                  <a:lnTo>
                    <a:pt x="273038" y="199191"/>
                  </a:lnTo>
                  <a:lnTo>
                    <a:pt x="281064" y="201414"/>
                  </a:lnTo>
                  <a:lnTo>
                    <a:pt x="303193" y="194575"/>
                  </a:lnTo>
                  <a:lnTo>
                    <a:pt x="336622" y="171010"/>
                  </a:lnTo>
                  <a:lnTo>
                    <a:pt x="370172" y="150194"/>
                  </a:lnTo>
                  <a:lnTo>
                    <a:pt x="406925" y="131233"/>
                  </a:lnTo>
                  <a:lnTo>
                    <a:pt x="432011" y="114201"/>
                  </a:lnTo>
                  <a:lnTo>
                    <a:pt x="461785" y="97600"/>
                  </a:lnTo>
                  <a:lnTo>
                    <a:pt x="493928" y="81756"/>
                  </a:lnTo>
                  <a:lnTo>
                    <a:pt x="525147" y="66247"/>
                  </a:lnTo>
                  <a:lnTo>
                    <a:pt x="562248" y="53845"/>
                  </a:lnTo>
                  <a:lnTo>
                    <a:pt x="574703" y="52149"/>
                  </a:lnTo>
                  <a:lnTo>
                    <a:pt x="578701" y="52543"/>
                  </a:lnTo>
                  <a:lnTo>
                    <a:pt x="581367" y="53653"/>
                  </a:lnTo>
                  <a:lnTo>
                    <a:pt x="589689" y="61517"/>
                  </a:lnTo>
                  <a:lnTo>
                    <a:pt x="590386" y="63869"/>
                  </a:lnTo>
                  <a:lnTo>
                    <a:pt x="590004" y="66283"/>
                  </a:lnTo>
                  <a:lnTo>
                    <a:pt x="588902" y="68740"/>
                  </a:lnTo>
                  <a:lnTo>
                    <a:pt x="585440" y="90932"/>
                  </a:lnTo>
                  <a:lnTo>
                    <a:pt x="574722" y="119775"/>
                  </a:lnTo>
                  <a:lnTo>
                    <a:pt x="573755" y="134791"/>
                  </a:lnTo>
                  <a:lnTo>
                    <a:pt x="577971" y="155832"/>
                  </a:lnTo>
                  <a:lnTo>
                    <a:pt x="584583" y="168181"/>
                  </a:lnTo>
                  <a:lnTo>
                    <a:pt x="592750" y="177202"/>
                  </a:lnTo>
                  <a:lnTo>
                    <a:pt x="600958" y="182610"/>
                  </a:lnTo>
                  <a:lnTo>
                    <a:pt x="615100" y="186369"/>
                  </a:lnTo>
                  <a:lnTo>
                    <a:pt x="625003" y="184990"/>
                  </a:lnTo>
                  <a:lnTo>
                    <a:pt x="645159" y="177207"/>
                  </a:lnTo>
                  <a:lnTo>
                    <a:pt x="660370" y="165954"/>
                  </a:lnTo>
                  <a:lnTo>
                    <a:pt x="666008" y="156726"/>
                  </a:lnTo>
                  <a:lnTo>
                    <a:pt x="669360" y="147827"/>
                  </a:lnTo>
                  <a:lnTo>
                    <a:pt x="673673" y="141050"/>
                  </a:lnTo>
                  <a:lnTo>
                    <a:pt x="648498" y="104158"/>
                  </a:lnTo>
                  <a:lnTo>
                    <a:pt x="630815" y="87210"/>
                  </a:lnTo>
                  <a:lnTo>
                    <a:pt x="603135" y="68811"/>
                  </a:lnTo>
                  <a:lnTo>
                    <a:pt x="594833" y="66195"/>
                  </a:lnTo>
                  <a:lnTo>
                    <a:pt x="594470" y="70125"/>
                  </a:lnTo>
                  <a:lnTo>
                    <a:pt x="598901" y="74342"/>
                  </a:lnTo>
                  <a:lnTo>
                    <a:pt x="619589" y="83948"/>
                  </a:lnTo>
                  <a:lnTo>
                    <a:pt x="648981" y="93153"/>
                  </a:lnTo>
                  <a:lnTo>
                    <a:pt x="675896" y="94670"/>
                  </a:lnTo>
                  <a:lnTo>
                    <a:pt x="712690" y="88026"/>
                  </a:lnTo>
                  <a:lnTo>
                    <a:pt x="746718" y="81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41"/>
          <p:cNvSpPr/>
          <p:nvPr>
            <p:custDataLst>
              <p:tags r:id="rId3"/>
            </p:custDataLst>
          </p:nvPr>
        </p:nvSpPr>
        <p:spPr>
          <a:xfrm>
            <a:off x="7212838" y="2584935"/>
            <a:ext cx="1032003" cy="325906"/>
          </a:xfrm>
          <a:custGeom>
            <a:avLst/>
            <a:gdLst/>
            <a:ahLst/>
            <a:cxnLst/>
            <a:rect l="0" t="0" r="0" b="0"/>
            <a:pathLst>
              <a:path w="1032003" h="325906">
                <a:moveTo>
                  <a:pt x="10922" y="13485"/>
                </a:moveTo>
                <a:lnTo>
                  <a:pt x="10922" y="13485"/>
                </a:lnTo>
                <a:lnTo>
                  <a:pt x="8665" y="38321"/>
                </a:lnTo>
                <a:lnTo>
                  <a:pt x="6876" y="57982"/>
                </a:lnTo>
                <a:lnTo>
                  <a:pt x="4838" y="78710"/>
                </a:lnTo>
                <a:lnTo>
                  <a:pt x="2633" y="100148"/>
                </a:lnTo>
                <a:lnTo>
                  <a:pt x="316" y="122060"/>
                </a:lnTo>
                <a:lnTo>
                  <a:pt x="0" y="150923"/>
                </a:lnTo>
                <a:lnTo>
                  <a:pt x="3713" y="182384"/>
                </a:lnTo>
                <a:lnTo>
                  <a:pt x="5269" y="184505"/>
                </a:lnTo>
                <a:lnTo>
                  <a:pt x="7154" y="185919"/>
                </a:lnTo>
                <a:lnTo>
                  <a:pt x="17897" y="187907"/>
                </a:lnTo>
                <a:lnTo>
                  <a:pt x="31803" y="184452"/>
                </a:lnTo>
                <a:lnTo>
                  <a:pt x="57756" y="168768"/>
                </a:lnTo>
                <a:lnTo>
                  <a:pt x="94889" y="134781"/>
                </a:lnTo>
                <a:lnTo>
                  <a:pt x="130604" y="105512"/>
                </a:lnTo>
                <a:lnTo>
                  <a:pt x="145160" y="94374"/>
                </a:lnTo>
                <a:lnTo>
                  <a:pt x="148675" y="92811"/>
                </a:lnTo>
                <a:lnTo>
                  <a:pt x="151018" y="92616"/>
                </a:lnTo>
                <a:lnTo>
                  <a:pt x="152578" y="93332"/>
                </a:lnTo>
                <a:lnTo>
                  <a:pt x="153620" y="94656"/>
                </a:lnTo>
                <a:lnTo>
                  <a:pt x="153467" y="96386"/>
                </a:lnTo>
                <a:lnTo>
                  <a:pt x="143430" y="117077"/>
                </a:lnTo>
                <a:lnTo>
                  <a:pt x="136807" y="151242"/>
                </a:lnTo>
                <a:lnTo>
                  <a:pt x="129235" y="180396"/>
                </a:lnTo>
                <a:lnTo>
                  <a:pt x="132244" y="197936"/>
                </a:lnTo>
                <a:lnTo>
                  <a:pt x="136244" y="208635"/>
                </a:lnTo>
                <a:lnTo>
                  <a:pt x="143104" y="216776"/>
                </a:lnTo>
                <a:lnTo>
                  <a:pt x="150950" y="222370"/>
                </a:lnTo>
                <a:lnTo>
                  <a:pt x="157259" y="224856"/>
                </a:lnTo>
                <a:lnTo>
                  <a:pt x="177705" y="226256"/>
                </a:lnTo>
                <a:lnTo>
                  <a:pt x="195771" y="220526"/>
                </a:lnTo>
                <a:lnTo>
                  <a:pt x="220514" y="210779"/>
                </a:lnTo>
                <a:lnTo>
                  <a:pt x="249710" y="198354"/>
                </a:lnTo>
                <a:lnTo>
                  <a:pt x="273408" y="187531"/>
                </a:lnTo>
                <a:lnTo>
                  <a:pt x="311028" y="168732"/>
                </a:lnTo>
                <a:lnTo>
                  <a:pt x="339599" y="154168"/>
                </a:lnTo>
                <a:lnTo>
                  <a:pt x="374726" y="134191"/>
                </a:lnTo>
                <a:lnTo>
                  <a:pt x="408846" y="112775"/>
                </a:lnTo>
                <a:lnTo>
                  <a:pt x="421212" y="105614"/>
                </a:lnTo>
                <a:lnTo>
                  <a:pt x="428858" y="104986"/>
                </a:lnTo>
                <a:lnTo>
                  <a:pt x="422686" y="119539"/>
                </a:lnTo>
                <a:lnTo>
                  <a:pt x="390190" y="152309"/>
                </a:lnTo>
                <a:lnTo>
                  <a:pt x="367966" y="178637"/>
                </a:lnTo>
                <a:lnTo>
                  <a:pt x="366638" y="182853"/>
                </a:lnTo>
                <a:lnTo>
                  <a:pt x="366600" y="186510"/>
                </a:lnTo>
                <a:lnTo>
                  <a:pt x="368815" y="192832"/>
                </a:lnTo>
                <a:lnTo>
                  <a:pt x="372621" y="198463"/>
                </a:lnTo>
                <a:lnTo>
                  <a:pt x="383569" y="206394"/>
                </a:lnTo>
                <a:lnTo>
                  <a:pt x="397537" y="210061"/>
                </a:lnTo>
                <a:lnTo>
                  <a:pt x="423511" y="210453"/>
                </a:lnTo>
                <a:lnTo>
                  <a:pt x="438136" y="207424"/>
                </a:lnTo>
                <a:lnTo>
                  <a:pt x="456603" y="196914"/>
                </a:lnTo>
                <a:lnTo>
                  <a:pt x="468754" y="183075"/>
                </a:lnTo>
                <a:lnTo>
                  <a:pt x="479599" y="164075"/>
                </a:lnTo>
                <a:lnTo>
                  <a:pt x="481689" y="157178"/>
                </a:lnTo>
                <a:lnTo>
                  <a:pt x="478821" y="140445"/>
                </a:lnTo>
                <a:lnTo>
                  <a:pt x="472608" y="123446"/>
                </a:lnTo>
                <a:lnTo>
                  <a:pt x="465601" y="115132"/>
                </a:lnTo>
                <a:lnTo>
                  <a:pt x="451349" y="102896"/>
                </a:lnTo>
                <a:lnTo>
                  <a:pt x="447968" y="97532"/>
                </a:lnTo>
                <a:lnTo>
                  <a:pt x="445618" y="92326"/>
                </a:lnTo>
                <a:lnTo>
                  <a:pt x="438859" y="83584"/>
                </a:lnTo>
                <a:lnTo>
                  <a:pt x="439300" y="83077"/>
                </a:lnTo>
                <a:lnTo>
                  <a:pt x="463200" y="77567"/>
                </a:lnTo>
                <a:lnTo>
                  <a:pt x="500249" y="70008"/>
                </a:lnTo>
                <a:lnTo>
                  <a:pt x="535522" y="67454"/>
                </a:lnTo>
                <a:lnTo>
                  <a:pt x="550501" y="66880"/>
                </a:lnTo>
                <a:lnTo>
                  <a:pt x="572604" y="94713"/>
                </a:lnTo>
                <a:lnTo>
                  <a:pt x="578059" y="107724"/>
                </a:lnTo>
                <a:lnTo>
                  <a:pt x="577820" y="113565"/>
                </a:lnTo>
                <a:lnTo>
                  <a:pt x="564873" y="140285"/>
                </a:lnTo>
                <a:lnTo>
                  <a:pt x="538527" y="171549"/>
                </a:lnTo>
                <a:lnTo>
                  <a:pt x="538766" y="173048"/>
                </a:lnTo>
                <a:lnTo>
                  <a:pt x="541288" y="176971"/>
                </a:lnTo>
                <a:lnTo>
                  <a:pt x="545232" y="179278"/>
                </a:lnTo>
                <a:lnTo>
                  <a:pt x="554470" y="180578"/>
                </a:lnTo>
                <a:lnTo>
                  <a:pt x="558707" y="180760"/>
                </a:lnTo>
                <a:lnTo>
                  <a:pt x="576807" y="172926"/>
                </a:lnTo>
                <a:lnTo>
                  <a:pt x="606523" y="155109"/>
                </a:lnTo>
                <a:lnTo>
                  <a:pt x="644129" y="130768"/>
                </a:lnTo>
                <a:lnTo>
                  <a:pt x="672122" y="106437"/>
                </a:lnTo>
                <a:lnTo>
                  <a:pt x="702441" y="78504"/>
                </a:lnTo>
                <a:lnTo>
                  <a:pt x="725934" y="56831"/>
                </a:lnTo>
                <a:lnTo>
                  <a:pt x="761070" y="28234"/>
                </a:lnTo>
                <a:lnTo>
                  <a:pt x="799085" y="4169"/>
                </a:lnTo>
                <a:lnTo>
                  <a:pt x="811530" y="0"/>
                </a:lnTo>
                <a:lnTo>
                  <a:pt x="813901" y="261"/>
                </a:lnTo>
                <a:lnTo>
                  <a:pt x="815481" y="1283"/>
                </a:lnTo>
                <a:lnTo>
                  <a:pt x="816535" y="2810"/>
                </a:lnTo>
                <a:lnTo>
                  <a:pt x="810932" y="11281"/>
                </a:lnTo>
                <a:lnTo>
                  <a:pt x="786640" y="45505"/>
                </a:lnTo>
                <a:lnTo>
                  <a:pt x="760806" y="80734"/>
                </a:lnTo>
                <a:lnTo>
                  <a:pt x="735747" y="113938"/>
                </a:lnTo>
                <a:lnTo>
                  <a:pt x="716692" y="149415"/>
                </a:lnTo>
                <a:lnTo>
                  <a:pt x="702517" y="178624"/>
                </a:lnTo>
                <a:lnTo>
                  <a:pt x="693076" y="193366"/>
                </a:lnTo>
                <a:lnTo>
                  <a:pt x="689148" y="211273"/>
                </a:lnTo>
                <a:lnTo>
                  <a:pt x="689122" y="211457"/>
                </a:lnTo>
                <a:lnTo>
                  <a:pt x="725893" y="174813"/>
                </a:lnTo>
                <a:lnTo>
                  <a:pt x="761988" y="140413"/>
                </a:lnTo>
                <a:lnTo>
                  <a:pt x="798753" y="115075"/>
                </a:lnTo>
                <a:lnTo>
                  <a:pt x="835202" y="91165"/>
                </a:lnTo>
                <a:lnTo>
                  <a:pt x="858540" y="78626"/>
                </a:lnTo>
                <a:lnTo>
                  <a:pt x="869111" y="76303"/>
                </a:lnTo>
                <a:lnTo>
                  <a:pt x="872608" y="76530"/>
                </a:lnTo>
                <a:lnTo>
                  <a:pt x="874940" y="77529"/>
                </a:lnTo>
                <a:lnTo>
                  <a:pt x="878681" y="81169"/>
                </a:lnTo>
                <a:lnTo>
                  <a:pt x="875284" y="89890"/>
                </a:lnTo>
                <a:lnTo>
                  <a:pt x="844500" y="124427"/>
                </a:lnTo>
                <a:lnTo>
                  <a:pt x="807041" y="155653"/>
                </a:lnTo>
                <a:lnTo>
                  <a:pt x="779604" y="192760"/>
                </a:lnTo>
                <a:lnTo>
                  <a:pt x="774902" y="208749"/>
                </a:lnTo>
                <a:lnTo>
                  <a:pt x="772974" y="233565"/>
                </a:lnTo>
                <a:lnTo>
                  <a:pt x="800039" y="252127"/>
                </a:lnTo>
                <a:lnTo>
                  <a:pt x="821480" y="266560"/>
                </a:lnTo>
                <a:lnTo>
                  <a:pt x="841700" y="278722"/>
                </a:lnTo>
                <a:lnTo>
                  <a:pt x="861107" y="289369"/>
                </a:lnTo>
                <a:lnTo>
                  <a:pt x="879972" y="299008"/>
                </a:lnTo>
                <a:lnTo>
                  <a:pt x="899323" y="305434"/>
                </a:lnTo>
                <a:lnTo>
                  <a:pt x="918995" y="309717"/>
                </a:lnTo>
                <a:lnTo>
                  <a:pt x="938884" y="312573"/>
                </a:lnTo>
                <a:lnTo>
                  <a:pt x="976788" y="318004"/>
                </a:lnTo>
                <a:lnTo>
                  <a:pt x="1007462" y="322394"/>
                </a:lnTo>
                <a:lnTo>
                  <a:pt x="1032002" y="3259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14"/>
          <p:cNvGrpSpPr/>
          <p:nvPr/>
        </p:nvGrpSpPr>
        <p:grpSpPr>
          <a:xfrm>
            <a:off x="6050460" y="3208020"/>
            <a:ext cx="2506801" cy="1126893"/>
            <a:chOff x="6050460" y="3208020"/>
            <a:chExt cx="2506801" cy="1126893"/>
          </a:xfrm>
        </p:grpSpPr>
        <p:sp>
          <p:nvSpPr>
            <p:cNvPr id="47" name="SMARTInkShape-42"/>
            <p:cNvSpPr/>
            <p:nvPr>
              <p:custDataLst>
                <p:tags r:id="rId7"/>
              </p:custDataLst>
            </p:nvPr>
          </p:nvSpPr>
          <p:spPr>
            <a:xfrm>
              <a:off x="6050460" y="3208020"/>
              <a:ext cx="135608" cy="1052363"/>
            </a:xfrm>
            <a:custGeom>
              <a:avLst/>
              <a:gdLst/>
              <a:ahLst/>
              <a:cxnLst/>
              <a:rect l="0" t="0" r="0" b="0"/>
              <a:pathLst>
                <a:path w="135608" h="1052363">
                  <a:moveTo>
                    <a:pt x="121740" y="0"/>
                  </a:moveTo>
                  <a:lnTo>
                    <a:pt x="121740" y="0"/>
                  </a:lnTo>
                  <a:lnTo>
                    <a:pt x="123997" y="22578"/>
                  </a:lnTo>
                  <a:lnTo>
                    <a:pt x="127823" y="58295"/>
                  </a:lnTo>
                  <a:lnTo>
                    <a:pt x="132346" y="93925"/>
                  </a:lnTo>
                  <a:lnTo>
                    <a:pt x="134920" y="131773"/>
                  </a:lnTo>
                  <a:lnTo>
                    <a:pt x="135607" y="151349"/>
                  </a:lnTo>
                  <a:lnTo>
                    <a:pt x="135218" y="172866"/>
                  </a:lnTo>
                  <a:lnTo>
                    <a:pt x="134112" y="195677"/>
                  </a:lnTo>
                  <a:lnTo>
                    <a:pt x="132528" y="219352"/>
                  </a:lnTo>
                  <a:lnTo>
                    <a:pt x="130625" y="243601"/>
                  </a:lnTo>
                  <a:lnTo>
                    <a:pt x="128511" y="268234"/>
                  </a:lnTo>
                  <a:lnTo>
                    <a:pt x="126253" y="293122"/>
                  </a:lnTo>
                  <a:lnTo>
                    <a:pt x="123902" y="319029"/>
                  </a:lnTo>
                  <a:lnTo>
                    <a:pt x="121488" y="345612"/>
                  </a:lnTo>
                  <a:lnTo>
                    <a:pt x="119032" y="372648"/>
                  </a:lnTo>
                  <a:lnTo>
                    <a:pt x="115702" y="400832"/>
                  </a:lnTo>
                  <a:lnTo>
                    <a:pt x="111788" y="429781"/>
                  </a:lnTo>
                  <a:lnTo>
                    <a:pt x="107485" y="459241"/>
                  </a:lnTo>
                  <a:lnTo>
                    <a:pt x="102924" y="490734"/>
                  </a:lnTo>
                  <a:lnTo>
                    <a:pt x="98189" y="523582"/>
                  </a:lnTo>
                  <a:lnTo>
                    <a:pt x="93340" y="557335"/>
                  </a:lnTo>
                  <a:lnTo>
                    <a:pt x="87567" y="590843"/>
                  </a:lnTo>
                  <a:lnTo>
                    <a:pt x="81177" y="624189"/>
                  </a:lnTo>
                  <a:lnTo>
                    <a:pt x="74379" y="657426"/>
                  </a:lnTo>
                  <a:lnTo>
                    <a:pt x="68152" y="689744"/>
                  </a:lnTo>
                  <a:lnTo>
                    <a:pt x="62308" y="721449"/>
                  </a:lnTo>
                  <a:lnTo>
                    <a:pt x="56719" y="752746"/>
                  </a:lnTo>
                  <a:lnTo>
                    <a:pt x="50452" y="783771"/>
                  </a:lnTo>
                  <a:lnTo>
                    <a:pt x="43735" y="814614"/>
                  </a:lnTo>
                  <a:lnTo>
                    <a:pt x="36717" y="845336"/>
                  </a:lnTo>
                  <a:lnTo>
                    <a:pt x="30344" y="873437"/>
                  </a:lnTo>
                  <a:lnTo>
                    <a:pt x="24403" y="899792"/>
                  </a:lnTo>
                  <a:lnTo>
                    <a:pt x="18749" y="924981"/>
                  </a:lnTo>
                  <a:lnTo>
                    <a:pt x="14133" y="947701"/>
                  </a:lnTo>
                  <a:lnTo>
                    <a:pt x="10208" y="968774"/>
                  </a:lnTo>
                  <a:lnTo>
                    <a:pt x="4437" y="1004606"/>
                  </a:lnTo>
                  <a:lnTo>
                    <a:pt x="1188" y="1037365"/>
                  </a:lnTo>
                  <a:lnTo>
                    <a:pt x="90" y="1052362"/>
                  </a:lnTo>
                  <a:lnTo>
                    <a:pt x="0" y="1052095"/>
                  </a:lnTo>
                  <a:lnTo>
                    <a:pt x="11176" y="1030876"/>
                  </a:lnTo>
                  <a:lnTo>
                    <a:pt x="17003" y="1007653"/>
                  </a:lnTo>
                  <a:lnTo>
                    <a:pt x="24673" y="973626"/>
                  </a:lnTo>
                  <a:lnTo>
                    <a:pt x="32033" y="940723"/>
                  </a:lnTo>
                  <a:lnTo>
                    <a:pt x="37920" y="914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"/>
            <p:cNvSpPr/>
            <p:nvPr>
              <p:custDataLst>
                <p:tags r:id="rId8"/>
              </p:custDataLst>
            </p:nvPr>
          </p:nvSpPr>
          <p:spPr>
            <a:xfrm>
              <a:off x="6182247" y="3287795"/>
              <a:ext cx="381641" cy="860480"/>
            </a:xfrm>
            <a:custGeom>
              <a:avLst/>
              <a:gdLst/>
              <a:ahLst/>
              <a:cxnLst/>
              <a:rect l="0" t="0" r="0" b="0"/>
              <a:pathLst>
                <a:path w="381641" h="860480">
                  <a:moveTo>
                    <a:pt x="12813" y="4045"/>
                  </a:moveTo>
                  <a:lnTo>
                    <a:pt x="12813" y="4045"/>
                  </a:lnTo>
                  <a:lnTo>
                    <a:pt x="45174" y="0"/>
                  </a:lnTo>
                  <a:lnTo>
                    <a:pt x="72487" y="10661"/>
                  </a:lnTo>
                  <a:lnTo>
                    <a:pt x="108476" y="29623"/>
                  </a:lnTo>
                  <a:lnTo>
                    <a:pt x="150249" y="54117"/>
                  </a:lnTo>
                  <a:lnTo>
                    <a:pt x="181484" y="73833"/>
                  </a:lnTo>
                  <a:lnTo>
                    <a:pt x="205693" y="90364"/>
                  </a:lnTo>
                  <a:lnTo>
                    <a:pt x="239932" y="117762"/>
                  </a:lnTo>
                  <a:lnTo>
                    <a:pt x="267033" y="151381"/>
                  </a:lnTo>
                  <a:lnTo>
                    <a:pt x="273966" y="169434"/>
                  </a:lnTo>
                  <a:lnTo>
                    <a:pt x="268016" y="194956"/>
                  </a:lnTo>
                  <a:lnTo>
                    <a:pt x="254931" y="223514"/>
                  </a:lnTo>
                  <a:lnTo>
                    <a:pt x="230743" y="258632"/>
                  </a:lnTo>
                  <a:lnTo>
                    <a:pt x="194225" y="289640"/>
                  </a:lnTo>
                  <a:lnTo>
                    <a:pt x="161203" y="316137"/>
                  </a:lnTo>
                  <a:lnTo>
                    <a:pt x="126478" y="350487"/>
                  </a:lnTo>
                  <a:lnTo>
                    <a:pt x="113942" y="370855"/>
                  </a:lnTo>
                  <a:lnTo>
                    <a:pt x="108560" y="385511"/>
                  </a:lnTo>
                  <a:lnTo>
                    <a:pt x="106167" y="400492"/>
                  </a:lnTo>
                  <a:lnTo>
                    <a:pt x="109619" y="415617"/>
                  </a:lnTo>
                  <a:lnTo>
                    <a:pt x="117644" y="430806"/>
                  </a:lnTo>
                  <a:lnTo>
                    <a:pt x="129678" y="446023"/>
                  </a:lnTo>
                  <a:lnTo>
                    <a:pt x="162868" y="468871"/>
                  </a:lnTo>
                  <a:lnTo>
                    <a:pt x="192676" y="484108"/>
                  </a:lnTo>
                  <a:lnTo>
                    <a:pt x="225679" y="500193"/>
                  </a:lnTo>
                  <a:lnTo>
                    <a:pt x="260103" y="518630"/>
                  </a:lnTo>
                  <a:lnTo>
                    <a:pt x="290642" y="535857"/>
                  </a:lnTo>
                  <a:lnTo>
                    <a:pt x="317479" y="552826"/>
                  </a:lnTo>
                  <a:lnTo>
                    <a:pt x="350781" y="580573"/>
                  </a:lnTo>
                  <a:lnTo>
                    <a:pt x="374572" y="605257"/>
                  </a:lnTo>
                  <a:lnTo>
                    <a:pt x="381028" y="620924"/>
                  </a:lnTo>
                  <a:lnTo>
                    <a:pt x="381640" y="634095"/>
                  </a:lnTo>
                  <a:lnTo>
                    <a:pt x="378242" y="646441"/>
                  </a:lnTo>
                  <a:lnTo>
                    <a:pt x="371089" y="660394"/>
                  </a:lnTo>
                  <a:lnTo>
                    <a:pt x="345405" y="686575"/>
                  </a:lnTo>
                  <a:lnTo>
                    <a:pt x="320652" y="703632"/>
                  </a:lnTo>
                  <a:lnTo>
                    <a:pt x="291871" y="720525"/>
                  </a:lnTo>
                  <a:lnTo>
                    <a:pt x="259323" y="739324"/>
                  </a:lnTo>
                  <a:lnTo>
                    <a:pt x="222845" y="758967"/>
                  </a:lnTo>
                  <a:lnTo>
                    <a:pt x="184900" y="778139"/>
                  </a:lnTo>
                  <a:lnTo>
                    <a:pt x="148280" y="795127"/>
                  </a:lnTo>
                  <a:lnTo>
                    <a:pt x="112249" y="811144"/>
                  </a:lnTo>
                  <a:lnTo>
                    <a:pt x="78174" y="825882"/>
                  </a:lnTo>
                  <a:lnTo>
                    <a:pt x="48918" y="838077"/>
                  </a:lnTo>
                  <a:lnTo>
                    <a:pt x="14739" y="853620"/>
                  </a:lnTo>
                  <a:lnTo>
                    <a:pt x="3035" y="860479"/>
                  </a:lnTo>
                  <a:lnTo>
                    <a:pt x="1214" y="860328"/>
                  </a:lnTo>
                  <a:lnTo>
                    <a:pt x="0" y="859380"/>
                  </a:lnTo>
                  <a:lnTo>
                    <a:pt x="885" y="857902"/>
                  </a:lnTo>
                  <a:lnTo>
                    <a:pt x="38492" y="830546"/>
                  </a:lnTo>
                  <a:lnTo>
                    <a:pt x="43293" y="82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4"/>
            <p:cNvSpPr/>
            <p:nvPr>
              <p:custDataLst>
                <p:tags r:id="rId9"/>
              </p:custDataLst>
            </p:nvPr>
          </p:nvSpPr>
          <p:spPr>
            <a:xfrm>
              <a:off x="6683100" y="3863340"/>
              <a:ext cx="244656" cy="188576"/>
            </a:xfrm>
            <a:custGeom>
              <a:avLst/>
              <a:gdLst/>
              <a:ahLst/>
              <a:cxnLst/>
              <a:rect l="0" t="0" r="0" b="0"/>
              <a:pathLst>
                <a:path w="244656" h="188576">
                  <a:moveTo>
                    <a:pt x="159660" y="60960"/>
                  </a:moveTo>
                  <a:lnTo>
                    <a:pt x="159660" y="60960"/>
                  </a:lnTo>
                  <a:lnTo>
                    <a:pt x="127298" y="69051"/>
                  </a:lnTo>
                  <a:lnTo>
                    <a:pt x="100122" y="77538"/>
                  </a:lnTo>
                  <a:lnTo>
                    <a:pt x="65537" y="94094"/>
                  </a:lnTo>
                  <a:lnTo>
                    <a:pt x="36946" y="117345"/>
                  </a:lnTo>
                  <a:lnTo>
                    <a:pt x="8998" y="143174"/>
                  </a:lnTo>
                  <a:lnTo>
                    <a:pt x="1458" y="180756"/>
                  </a:lnTo>
                  <a:lnTo>
                    <a:pt x="0" y="188575"/>
                  </a:lnTo>
                  <a:lnTo>
                    <a:pt x="22740" y="187524"/>
                  </a:lnTo>
                  <a:lnTo>
                    <a:pt x="60759" y="185129"/>
                  </a:lnTo>
                  <a:lnTo>
                    <a:pt x="108966" y="181839"/>
                  </a:lnTo>
                  <a:lnTo>
                    <a:pt x="144491" y="177106"/>
                  </a:lnTo>
                  <a:lnTo>
                    <a:pt x="171561" y="171411"/>
                  </a:lnTo>
                  <a:lnTo>
                    <a:pt x="208129" y="159156"/>
                  </a:lnTo>
                  <a:lnTo>
                    <a:pt x="227204" y="148065"/>
                  </a:lnTo>
                  <a:lnTo>
                    <a:pt x="238504" y="132976"/>
                  </a:lnTo>
                  <a:lnTo>
                    <a:pt x="244655" y="115827"/>
                  </a:lnTo>
                  <a:lnTo>
                    <a:pt x="244566" y="99739"/>
                  </a:lnTo>
                  <a:lnTo>
                    <a:pt x="239448" y="86379"/>
                  </a:lnTo>
                  <a:lnTo>
                    <a:pt x="229835" y="73951"/>
                  </a:lnTo>
                  <a:lnTo>
                    <a:pt x="196068" y="47533"/>
                  </a:lnTo>
                  <a:lnTo>
                    <a:pt x="160830" y="25758"/>
                  </a:lnTo>
                  <a:lnTo>
                    <a:pt x="124174" y="12081"/>
                  </a:lnTo>
                  <a:lnTo>
                    <a:pt x="87208" y="7881"/>
                  </a:lnTo>
                  <a:lnTo>
                    <a:pt x="84201" y="7672"/>
                  </a:lnTo>
                  <a:lnTo>
                    <a:pt x="115504" y="5364"/>
                  </a:lnTo>
                  <a:lnTo>
                    <a:pt x="136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5"/>
            <p:cNvSpPr/>
            <p:nvPr>
              <p:custDataLst>
                <p:tags r:id="rId10"/>
              </p:custDataLst>
            </p:nvPr>
          </p:nvSpPr>
          <p:spPr>
            <a:xfrm>
              <a:off x="6951947" y="3855720"/>
              <a:ext cx="346840" cy="479193"/>
            </a:xfrm>
            <a:custGeom>
              <a:avLst/>
              <a:gdLst/>
              <a:ahLst/>
              <a:cxnLst/>
              <a:rect l="0" t="0" r="0" b="0"/>
              <a:pathLst>
                <a:path w="346840" h="479193">
                  <a:moveTo>
                    <a:pt x="58453" y="0"/>
                  </a:moveTo>
                  <a:lnTo>
                    <a:pt x="58453" y="0"/>
                  </a:lnTo>
                  <a:lnTo>
                    <a:pt x="51680" y="27093"/>
                  </a:lnTo>
                  <a:lnTo>
                    <a:pt x="46318" y="48542"/>
                  </a:lnTo>
                  <a:lnTo>
                    <a:pt x="46129" y="75542"/>
                  </a:lnTo>
                  <a:lnTo>
                    <a:pt x="49390" y="106241"/>
                  </a:lnTo>
                  <a:lnTo>
                    <a:pt x="54952" y="139407"/>
                  </a:lnTo>
                  <a:lnTo>
                    <a:pt x="62045" y="164058"/>
                  </a:lnTo>
                  <a:lnTo>
                    <a:pt x="78959" y="198221"/>
                  </a:lnTo>
                  <a:lnTo>
                    <a:pt x="103475" y="227689"/>
                  </a:lnTo>
                  <a:lnTo>
                    <a:pt x="113021" y="232226"/>
                  </a:lnTo>
                  <a:lnTo>
                    <a:pt x="134917" y="235009"/>
                  </a:lnTo>
                  <a:lnTo>
                    <a:pt x="171044" y="227771"/>
                  </a:lnTo>
                  <a:lnTo>
                    <a:pt x="204514" y="210857"/>
                  </a:lnTo>
                  <a:lnTo>
                    <a:pt x="230050" y="197007"/>
                  </a:lnTo>
                  <a:lnTo>
                    <a:pt x="256637" y="182385"/>
                  </a:lnTo>
                  <a:lnTo>
                    <a:pt x="290647" y="159874"/>
                  </a:lnTo>
                  <a:lnTo>
                    <a:pt x="327964" y="131769"/>
                  </a:lnTo>
                  <a:lnTo>
                    <a:pt x="344053" y="117751"/>
                  </a:lnTo>
                  <a:lnTo>
                    <a:pt x="345373" y="117447"/>
                  </a:lnTo>
                  <a:lnTo>
                    <a:pt x="346253" y="118091"/>
                  </a:lnTo>
                  <a:lnTo>
                    <a:pt x="346839" y="119368"/>
                  </a:lnTo>
                  <a:lnTo>
                    <a:pt x="345538" y="120219"/>
                  </a:lnTo>
                  <a:lnTo>
                    <a:pt x="334767" y="123109"/>
                  </a:lnTo>
                  <a:lnTo>
                    <a:pt x="304286" y="140656"/>
                  </a:lnTo>
                  <a:lnTo>
                    <a:pt x="267888" y="163314"/>
                  </a:lnTo>
                  <a:lnTo>
                    <a:pt x="239588" y="182651"/>
                  </a:lnTo>
                  <a:lnTo>
                    <a:pt x="210077" y="205356"/>
                  </a:lnTo>
                  <a:lnTo>
                    <a:pt x="180028" y="231816"/>
                  </a:lnTo>
                  <a:lnTo>
                    <a:pt x="150587" y="259663"/>
                  </a:lnTo>
                  <a:lnTo>
                    <a:pt x="123389" y="286150"/>
                  </a:lnTo>
                  <a:lnTo>
                    <a:pt x="94934" y="316549"/>
                  </a:lnTo>
                  <a:lnTo>
                    <a:pt x="67894" y="348968"/>
                  </a:lnTo>
                  <a:lnTo>
                    <a:pt x="47409" y="380310"/>
                  </a:lnTo>
                  <a:lnTo>
                    <a:pt x="29837" y="408915"/>
                  </a:lnTo>
                  <a:lnTo>
                    <a:pt x="10182" y="446562"/>
                  </a:lnTo>
                  <a:lnTo>
                    <a:pt x="0" y="477488"/>
                  </a:lnTo>
                  <a:lnTo>
                    <a:pt x="2550" y="479192"/>
                  </a:lnTo>
                  <a:lnTo>
                    <a:pt x="14417" y="476569"/>
                  </a:lnTo>
                  <a:lnTo>
                    <a:pt x="44393" y="454159"/>
                  </a:lnTo>
                  <a:lnTo>
                    <a:pt x="81313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6"/>
            <p:cNvSpPr/>
            <p:nvPr>
              <p:custDataLst>
                <p:tags r:id="rId11"/>
              </p:custDataLst>
            </p:nvPr>
          </p:nvSpPr>
          <p:spPr>
            <a:xfrm>
              <a:off x="7332973" y="3878580"/>
              <a:ext cx="606291" cy="317081"/>
            </a:xfrm>
            <a:custGeom>
              <a:avLst/>
              <a:gdLst/>
              <a:ahLst/>
              <a:cxnLst/>
              <a:rect l="0" t="0" r="0" b="0"/>
              <a:pathLst>
                <a:path w="606291" h="317081">
                  <a:moveTo>
                    <a:pt x="248927" y="0"/>
                  </a:moveTo>
                  <a:lnTo>
                    <a:pt x="248927" y="0"/>
                  </a:lnTo>
                  <a:lnTo>
                    <a:pt x="219576" y="15804"/>
                  </a:lnTo>
                  <a:lnTo>
                    <a:pt x="196340" y="28316"/>
                  </a:lnTo>
                  <a:lnTo>
                    <a:pt x="174921" y="40890"/>
                  </a:lnTo>
                  <a:lnTo>
                    <a:pt x="154716" y="53507"/>
                  </a:lnTo>
                  <a:lnTo>
                    <a:pt x="117308" y="78814"/>
                  </a:lnTo>
                  <a:lnTo>
                    <a:pt x="83750" y="104173"/>
                  </a:lnTo>
                  <a:lnTo>
                    <a:pt x="48432" y="142250"/>
                  </a:lnTo>
                  <a:lnTo>
                    <a:pt x="21881" y="180343"/>
                  </a:lnTo>
                  <a:lnTo>
                    <a:pt x="6018" y="214396"/>
                  </a:lnTo>
                  <a:lnTo>
                    <a:pt x="0" y="245934"/>
                  </a:lnTo>
                  <a:lnTo>
                    <a:pt x="5366" y="264244"/>
                  </a:lnTo>
                  <a:lnTo>
                    <a:pt x="17064" y="280002"/>
                  </a:lnTo>
                  <a:lnTo>
                    <a:pt x="33553" y="292650"/>
                  </a:lnTo>
                  <a:lnTo>
                    <a:pt x="58942" y="299400"/>
                  </a:lnTo>
                  <a:lnTo>
                    <a:pt x="89982" y="300707"/>
                  </a:lnTo>
                  <a:lnTo>
                    <a:pt x="123534" y="295643"/>
                  </a:lnTo>
                  <a:lnTo>
                    <a:pt x="142472" y="291922"/>
                  </a:lnTo>
                  <a:lnTo>
                    <a:pt x="162717" y="287748"/>
                  </a:lnTo>
                  <a:lnTo>
                    <a:pt x="183833" y="283272"/>
                  </a:lnTo>
                  <a:lnTo>
                    <a:pt x="204684" y="276901"/>
                  </a:lnTo>
                  <a:lnTo>
                    <a:pt x="225358" y="269267"/>
                  </a:lnTo>
                  <a:lnTo>
                    <a:pt x="245914" y="260791"/>
                  </a:lnTo>
                  <a:lnTo>
                    <a:pt x="267238" y="251754"/>
                  </a:lnTo>
                  <a:lnTo>
                    <a:pt x="289075" y="242342"/>
                  </a:lnTo>
                  <a:lnTo>
                    <a:pt x="311253" y="232681"/>
                  </a:lnTo>
                  <a:lnTo>
                    <a:pt x="331963" y="222854"/>
                  </a:lnTo>
                  <a:lnTo>
                    <a:pt x="351698" y="212916"/>
                  </a:lnTo>
                  <a:lnTo>
                    <a:pt x="388583" y="194536"/>
                  </a:lnTo>
                  <a:lnTo>
                    <a:pt x="421909" y="180723"/>
                  </a:lnTo>
                  <a:lnTo>
                    <a:pt x="449139" y="168939"/>
                  </a:lnTo>
                  <a:lnTo>
                    <a:pt x="486125" y="155667"/>
                  </a:lnTo>
                  <a:lnTo>
                    <a:pt x="491790" y="153852"/>
                  </a:lnTo>
                  <a:lnTo>
                    <a:pt x="492709" y="152485"/>
                  </a:lnTo>
                  <a:lnTo>
                    <a:pt x="482156" y="152407"/>
                  </a:lnTo>
                  <a:lnTo>
                    <a:pt x="466763" y="160492"/>
                  </a:lnTo>
                  <a:lnTo>
                    <a:pt x="431393" y="191566"/>
                  </a:lnTo>
                  <a:lnTo>
                    <a:pt x="418923" y="206213"/>
                  </a:lnTo>
                  <a:lnTo>
                    <a:pt x="413381" y="221191"/>
                  </a:lnTo>
                  <a:lnTo>
                    <a:pt x="410261" y="247948"/>
                  </a:lnTo>
                  <a:lnTo>
                    <a:pt x="414046" y="265139"/>
                  </a:lnTo>
                  <a:lnTo>
                    <a:pt x="422220" y="280399"/>
                  </a:lnTo>
                  <a:lnTo>
                    <a:pt x="441949" y="298511"/>
                  </a:lnTo>
                  <a:lnTo>
                    <a:pt x="468866" y="312908"/>
                  </a:lnTo>
                  <a:lnTo>
                    <a:pt x="498292" y="317080"/>
                  </a:lnTo>
                  <a:lnTo>
                    <a:pt x="529305" y="313331"/>
                  </a:lnTo>
                  <a:lnTo>
                    <a:pt x="563236" y="305164"/>
                  </a:lnTo>
                  <a:lnTo>
                    <a:pt x="581660" y="293955"/>
                  </a:lnTo>
                  <a:lnTo>
                    <a:pt x="593800" y="280506"/>
                  </a:lnTo>
                  <a:lnTo>
                    <a:pt x="601171" y="266063"/>
                  </a:lnTo>
                  <a:lnTo>
                    <a:pt x="606290" y="228516"/>
                  </a:lnTo>
                  <a:lnTo>
                    <a:pt x="602792" y="205715"/>
                  </a:lnTo>
                  <a:lnTo>
                    <a:pt x="568077" y="170737"/>
                  </a:lnTo>
                  <a:lnTo>
                    <a:pt x="532165" y="143824"/>
                  </a:lnTo>
                  <a:lnTo>
                    <a:pt x="511023" y="132612"/>
                  </a:lnTo>
                  <a:lnTo>
                    <a:pt x="507478" y="131588"/>
                  </a:lnTo>
                  <a:lnTo>
                    <a:pt x="504268" y="131752"/>
                  </a:lnTo>
                  <a:lnTo>
                    <a:pt x="498443" y="134192"/>
                  </a:lnTo>
                  <a:lnTo>
                    <a:pt x="497397" y="135182"/>
                  </a:lnTo>
                  <a:lnTo>
                    <a:pt x="497547" y="135841"/>
                  </a:lnTo>
                  <a:lnTo>
                    <a:pt x="498493" y="136280"/>
                  </a:lnTo>
                  <a:lnTo>
                    <a:pt x="499545" y="141284"/>
                  </a:lnTo>
                  <a:lnTo>
                    <a:pt x="499826" y="144990"/>
                  </a:lnTo>
                  <a:lnTo>
                    <a:pt x="504654" y="153622"/>
                  </a:lnTo>
                  <a:lnTo>
                    <a:pt x="508311" y="158295"/>
                  </a:lnTo>
                  <a:lnTo>
                    <a:pt x="519149" y="163486"/>
                  </a:lnTo>
                  <a:lnTo>
                    <a:pt x="533279" y="164947"/>
                  </a:lnTo>
                  <a:lnTo>
                    <a:pt x="569945" y="158986"/>
                  </a:lnTo>
                  <a:lnTo>
                    <a:pt x="59944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7"/>
            <p:cNvSpPr/>
            <p:nvPr>
              <p:custDataLst>
                <p:tags r:id="rId12"/>
              </p:custDataLst>
            </p:nvPr>
          </p:nvSpPr>
          <p:spPr>
            <a:xfrm>
              <a:off x="8086460" y="3672840"/>
              <a:ext cx="135521" cy="590475"/>
            </a:xfrm>
            <a:custGeom>
              <a:avLst/>
              <a:gdLst/>
              <a:ahLst/>
              <a:cxnLst/>
              <a:rect l="0" t="0" r="0" b="0"/>
              <a:pathLst>
                <a:path w="135521" h="590475">
                  <a:moveTo>
                    <a:pt x="135520" y="0"/>
                  </a:moveTo>
                  <a:lnTo>
                    <a:pt x="135520" y="0"/>
                  </a:lnTo>
                  <a:lnTo>
                    <a:pt x="128746" y="29351"/>
                  </a:lnTo>
                  <a:lnTo>
                    <a:pt x="123384" y="52587"/>
                  </a:lnTo>
                  <a:lnTo>
                    <a:pt x="115576" y="79085"/>
                  </a:lnTo>
                  <a:lnTo>
                    <a:pt x="106138" y="107757"/>
                  </a:lnTo>
                  <a:lnTo>
                    <a:pt x="95612" y="137878"/>
                  </a:lnTo>
                  <a:lnTo>
                    <a:pt x="86902" y="164732"/>
                  </a:lnTo>
                  <a:lnTo>
                    <a:pt x="79400" y="189408"/>
                  </a:lnTo>
                  <a:lnTo>
                    <a:pt x="72707" y="212632"/>
                  </a:lnTo>
                  <a:lnTo>
                    <a:pt x="66552" y="234041"/>
                  </a:lnTo>
                  <a:lnTo>
                    <a:pt x="60754" y="254241"/>
                  </a:lnTo>
                  <a:lnTo>
                    <a:pt x="55197" y="273634"/>
                  </a:lnTo>
                  <a:lnTo>
                    <a:pt x="49798" y="293336"/>
                  </a:lnTo>
                  <a:lnTo>
                    <a:pt x="44505" y="313244"/>
                  </a:lnTo>
                  <a:lnTo>
                    <a:pt x="39283" y="333290"/>
                  </a:lnTo>
                  <a:lnTo>
                    <a:pt x="34109" y="353426"/>
                  </a:lnTo>
                  <a:lnTo>
                    <a:pt x="28966" y="373624"/>
                  </a:lnTo>
                  <a:lnTo>
                    <a:pt x="23844" y="393863"/>
                  </a:lnTo>
                  <a:lnTo>
                    <a:pt x="19583" y="414128"/>
                  </a:lnTo>
                  <a:lnTo>
                    <a:pt x="15896" y="434412"/>
                  </a:lnTo>
                  <a:lnTo>
                    <a:pt x="12590" y="454708"/>
                  </a:lnTo>
                  <a:lnTo>
                    <a:pt x="6661" y="490806"/>
                  </a:lnTo>
                  <a:lnTo>
                    <a:pt x="2049" y="522936"/>
                  </a:lnTo>
                  <a:lnTo>
                    <a:pt x="0" y="551327"/>
                  </a:lnTo>
                  <a:lnTo>
                    <a:pt x="2891" y="578975"/>
                  </a:lnTo>
                  <a:lnTo>
                    <a:pt x="6865" y="587523"/>
                  </a:lnTo>
                  <a:lnTo>
                    <a:pt x="9110" y="589802"/>
                  </a:lnTo>
                  <a:lnTo>
                    <a:pt x="13146" y="590474"/>
                  </a:lnTo>
                  <a:lnTo>
                    <a:pt x="24405" y="588964"/>
                  </a:lnTo>
                  <a:lnTo>
                    <a:pt x="37876" y="578698"/>
                  </a:lnTo>
                  <a:lnTo>
                    <a:pt x="59320" y="556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8"/>
            <p:cNvSpPr/>
            <p:nvPr>
              <p:custDataLst>
                <p:tags r:id="rId13"/>
              </p:custDataLst>
            </p:nvPr>
          </p:nvSpPr>
          <p:spPr>
            <a:xfrm>
              <a:off x="8382000" y="3749040"/>
              <a:ext cx="175261" cy="472441"/>
            </a:xfrm>
            <a:custGeom>
              <a:avLst/>
              <a:gdLst/>
              <a:ahLst/>
              <a:cxnLst/>
              <a:rect l="0" t="0" r="0" b="0"/>
              <a:pathLst>
                <a:path w="175261" h="472441">
                  <a:moveTo>
                    <a:pt x="175260" y="0"/>
                  </a:moveTo>
                  <a:lnTo>
                    <a:pt x="175260" y="0"/>
                  </a:lnTo>
                  <a:lnTo>
                    <a:pt x="166229" y="31609"/>
                  </a:lnTo>
                  <a:lnTo>
                    <a:pt x="159079" y="56633"/>
                  </a:lnTo>
                  <a:lnTo>
                    <a:pt x="151772" y="82629"/>
                  </a:lnTo>
                  <a:lnTo>
                    <a:pt x="144362" y="109273"/>
                  </a:lnTo>
                  <a:lnTo>
                    <a:pt x="136881" y="136348"/>
                  </a:lnTo>
                  <a:lnTo>
                    <a:pt x="128508" y="164559"/>
                  </a:lnTo>
                  <a:lnTo>
                    <a:pt x="119538" y="193526"/>
                  </a:lnTo>
                  <a:lnTo>
                    <a:pt x="110173" y="222997"/>
                  </a:lnTo>
                  <a:lnTo>
                    <a:pt x="99695" y="252805"/>
                  </a:lnTo>
                  <a:lnTo>
                    <a:pt x="88477" y="282837"/>
                  </a:lnTo>
                  <a:lnTo>
                    <a:pt x="76764" y="313017"/>
                  </a:lnTo>
                  <a:lnTo>
                    <a:pt x="64722" y="343298"/>
                  </a:lnTo>
                  <a:lnTo>
                    <a:pt x="52462" y="373646"/>
                  </a:lnTo>
                  <a:lnTo>
                    <a:pt x="40054" y="404037"/>
                  </a:lnTo>
                  <a:lnTo>
                    <a:pt x="24009" y="440063"/>
                  </a:lnTo>
                  <a:lnTo>
                    <a:pt x="10219" y="462847"/>
                  </a:lnTo>
                  <a:lnTo>
                    <a:pt x="0" y="47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9"/>
            <p:cNvSpPr/>
            <p:nvPr>
              <p:custDataLst>
                <p:tags r:id="rId14"/>
              </p:custDataLst>
            </p:nvPr>
          </p:nvSpPr>
          <p:spPr>
            <a:xfrm>
              <a:off x="8077200" y="3931920"/>
              <a:ext cx="464821" cy="34783"/>
            </a:xfrm>
            <a:custGeom>
              <a:avLst/>
              <a:gdLst/>
              <a:ahLst/>
              <a:cxnLst/>
              <a:rect l="0" t="0" r="0" b="0"/>
              <a:pathLst>
                <a:path w="464821" h="34783">
                  <a:moveTo>
                    <a:pt x="0" y="0"/>
                  </a:moveTo>
                  <a:lnTo>
                    <a:pt x="0" y="0"/>
                  </a:lnTo>
                  <a:lnTo>
                    <a:pt x="22578" y="2258"/>
                  </a:lnTo>
                  <a:lnTo>
                    <a:pt x="56602" y="6083"/>
                  </a:lnTo>
                  <a:lnTo>
                    <a:pt x="85834" y="10606"/>
                  </a:lnTo>
                  <a:lnTo>
                    <a:pt x="115196" y="15438"/>
                  </a:lnTo>
                  <a:lnTo>
                    <a:pt x="146024" y="20408"/>
                  </a:lnTo>
                  <a:lnTo>
                    <a:pt x="179482" y="25439"/>
                  </a:lnTo>
                  <a:lnTo>
                    <a:pt x="211851" y="28240"/>
                  </a:lnTo>
                  <a:lnTo>
                    <a:pt x="244863" y="29484"/>
                  </a:lnTo>
                  <a:lnTo>
                    <a:pt x="282112" y="30037"/>
                  </a:lnTo>
                  <a:lnTo>
                    <a:pt x="316730" y="32541"/>
                  </a:lnTo>
                  <a:lnTo>
                    <a:pt x="349895" y="34782"/>
                  </a:lnTo>
                  <a:lnTo>
                    <a:pt x="384391" y="32957"/>
                  </a:lnTo>
                  <a:lnTo>
                    <a:pt x="417221" y="31581"/>
                  </a:lnTo>
                  <a:lnTo>
                    <a:pt x="450717" y="30806"/>
                  </a:lnTo>
                  <a:lnTo>
                    <a:pt x="464820" y="3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5"/>
          <p:cNvGrpSpPr/>
          <p:nvPr/>
        </p:nvGrpSpPr>
        <p:grpSpPr>
          <a:xfrm>
            <a:off x="9098813" y="3337560"/>
            <a:ext cx="685137" cy="739141"/>
            <a:chOff x="9098813" y="3337560"/>
            <a:chExt cx="685137" cy="739141"/>
          </a:xfrm>
        </p:grpSpPr>
        <p:sp>
          <p:nvSpPr>
            <p:cNvPr id="56" name="SMARTInkShape-50"/>
            <p:cNvSpPr/>
            <p:nvPr>
              <p:custDataLst>
                <p:tags r:id="rId5"/>
              </p:custDataLst>
            </p:nvPr>
          </p:nvSpPr>
          <p:spPr>
            <a:xfrm>
              <a:off x="9098813" y="3337560"/>
              <a:ext cx="309752" cy="417681"/>
            </a:xfrm>
            <a:custGeom>
              <a:avLst/>
              <a:gdLst/>
              <a:ahLst/>
              <a:cxnLst/>
              <a:rect l="0" t="0" r="0" b="0"/>
              <a:pathLst>
                <a:path w="309752" h="417681">
                  <a:moveTo>
                    <a:pt x="60426" y="0"/>
                  </a:moveTo>
                  <a:lnTo>
                    <a:pt x="60426" y="0"/>
                  </a:lnTo>
                  <a:lnTo>
                    <a:pt x="56382" y="32361"/>
                  </a:lnTo>
                  <a:lnTo>
                    <a:pt x="52139" y="59538"/>
                  </a:lnTo>
                  <a:lnTo>
                    <a:pt x="47429" y="85728"/>
                  </a:lnTo>
                  <a:lnTo>
                    <a:pt x="42515" y="111479"/>
                  </a:lnTo>
                  <a:lnTo>
                    <a:pt x="35250" y="137035"/>
                  </a:lnTo>
                  <a:lnTo>
                    <a:pt x="27225" y="163352"/>
                  </a:lnTo>
                  <a:lnTo>
                    <a:pt x="20835" y="191981"/>
                  </a:lnTo>
                  <a:lnTo>
                    <a:pt x="12478" y="228568"/>
                  </a:lnTo>
                  <a:lnTo>
                    <a:pt x="8684" y="260858"/>
                  </a:lnTo>
                  <a:lnTo>
                    <a:pt x="3514" y="291874"/>
                  </a:lnTo>
                  <a:lnTo>
                    <a:pt x="0" y="326293"/>
                  </a:lnTo>
                  <a:lnTo>
                    <a:pt x="551" y="337212"/>
                  </a:lnTo>
                  <a:lnTo>
                    <a:pt x="3617" y="347710"/>
                  </a:lnTo>
                  <a:lnTo>
                    <a:pt x="14149" y="363140"/>
                  </a:lnTo>
                  <a:lnTo>
                    <a:pt x="32038" y="374391"/>
                  </a:lnTo>
                  <a:lnTo>
                    <a:pt x="66924" y="379695"/>
                  </a:lnTo>
                  <a:lnTo>
                    <a:pt x="98102" y="379767"/>
                  </a:lnTo>
                  <a:lnTo>
                    <a:pt x="124584" y="376783"/>
                  </a:lnTo>
                  <a:lnTo>
                    <a:pt x="153289" y="372635"/>
                  </a:lnTo>
                  <a:lnTo>
                    <a:pt x="182131" y="368815"/>
                  </a:lnTo>
                  <a:lnTo>
                    <a:pt x="209063" y="367118"/>
                  </a:lnTo>
                  <a:lnTo>
                    <a:pt x="243980" y="370207"/>
                  </a:lnTo>
                  <a:lnTo>
                    <a:pt x="279188" y="379683"/>
                  </a:lnTo>
                  <a:lnTo>
                    <a:pt x="309751" y="402056"/>
                  </a:lnTo>
                  <a:lnTo>
                    <a:pt x="309617" y="403504"/>
                  </a:lnTo>
                  <a:lnTo>
                    <a:pt x="305382" y="409587"/>
                  </a:lnTo>
                  <a:lnTo>
                    <a:pt x="301094" y="414308"/>
                  </a:lnTo>
                  <a:lnTo>
                    <a:pt x="294106" y="416970"/>
                  </a:lnTo>
                  <a:lnTo>
                    <a:pt x="289873" y="417680"/>
                  </a:lnTo>
                  <a:lnTo>
                    <a:pt x="253140" y="412882"/>
                  </a:lnTo>
                  <a:lnTo>
                    <a:pt x="221103" y="409638"/>
                  </a:lnTo>
                  <a:lnTo>
                    <a:pt x="187903" y="403314"/>
                  </a:lnTo>
                  <a:lnTo>
                    <a:pt x="155770" y="396078"/>
                  </a:lnTo>
                  <a:lnTo>
                    <a:pt x="118113" y="386048"/>
                  </a:lnTo>
                  <a:lnTo>
                    <a:pt x="91076" y="375914"/>
                  </a:lnTo>
                  <a:lnTo>
                    <a:pt x="73818" y="363219"/>
                  </a:lnTo>
                  <a:lnTo>
                    <a:pt x="73588" y="361526"/>
                  </a:lnTo>
                  <a:lnTo>
                    <a:pt x="75127" y="360398"/>
                  </a:lnTo>
                  <a:lnTo>
                    <a:pt x="112507" y="346078"/>
                  </a:lnTo>
                  <a:lnTo>
                    <a:pt x="12138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1"/>
            <p:cNvSpPr/>
            <p:nvPr>
              <p:custDataLst>
                <p:tags r:id="rId6"/>
              </p:custDataLst>
            </p:nvPr>
          </p:nvSpPr>
          <p:spPr>
            <a:xfrm>
              <a:off x="9456420" y="3634740"/>
              <a:ext cx="327530" cy="441961"/>
            </a:xfrm>
            <a:custGeom>
              <a:avLst/>
              <a:gdLst/>
              <a:ahLst/>
              <a:cxnLst/>
              <a:rect l="0" t="0" r="0" b="0"/>
              <a:pathLst>
                <a:path w="327530" h="441961">
                  <a:moveTo>
                    <a:pt x="7619" y="0"/>
                  </a:moveTo>
                  <a:lnTo>
                    <a:pt x="7619" y="0"/>
                  </a:lnTo>
                  <a:lnTo>
                    <a:pt x="7619" y="28316"/>
                  </a:lnTo>
                  <a:lnTo>
                    <a:pt x="11666" y="62106"/>
                  </a:lnTo>
                  <a:lnTo>
                    <a:pt x="22272" y="89522"/>
                  </a:lnTo>
                  <a:lnTo>
                    <a:pt x="40184" y="109686"/>
                  </a:lnTo>
                  <a:lnTo>
                    <a:pt x="65623" y="122340"/>
                  </a:lnTo>
                  <a:lnTo>
                    <a:pt x="98655" y="127407"/>
                  </a:lnTo>
                  <a:lnTo>
                    <a:pt x="135253" y="124863"/>
                  </a:lnTo>
                  <a:lnTo>
                    <a:pt x="172908" y="118747"/>
                  </a:lnTo>
                  <a:lnTo>
                    <a:pt x="210875" y="107527"/>
                  </a:lnTo>
                  <a:lnTo>
                    <a:pt x="248937" y="93479"/>
                  </a:lnTo>
                  <a:lnTo>
                    <a:pt x="282982" y="78591"/>
                  </a:lnTo>
                  <a:lnTo>
                    <a:pt x="320021" y="63867"/>
                  </a:lnTo>
                  <a:lnTo>
                    <a:pt x="327529" y="61011"/>
                  </a:lnTo>
                  <a:lnTo>
                    <a:pt x="295574" y="75654"/>
                  </a:lnTo>
                  <a:lnTo>
                    <a:pt x="261867" y="102715"/>
                  </a:lnTo>
                  <a:lnTo>
                    <a:pt x="227168" y="130623"/>
                  </a:lnTo>
                  <a:lnTo>
                    <a:pt x="190076" y="164856"/>
                  </a:lnTo>
                  <a:lnTo>
                    <a:pt x="164912" y="193496"/>
                  </a:lnTo>
                  <a:lnTo>
                    <a:pt x="139617" y="225981"/>
                  </a:lnTo>
                  <a:lnTo>
                    <a:pt x="114263" y="260173"/>
                  </a:lnTo>
                  <a:lnTo>
                    <a:pt x="88883" y="295973"/>
                  </a:lnTo>
                  <a:lnTo>
                    <a:pt x="76189" y="315002"/>
                  </a:lnTo>
                  <a:lnTo>
                    <a:pt x="52489" y="351667"/>
                  </a:lnTo>
                  <a:lnTo>
                    <a:pt x="33488" y="382075"/>
                  </a:lnTo>
                  <a:lnTo>
                    <a:pt x="12556" y="418948"/>
                  </a:lnTo>
                  <a:lnTo>
                    <a:pt x="0" y="441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52"/>
          <p:cNvSpPr/>
          <p:nvPr>
            <p:custDataLst>
              <p:tags r:id="rId4"/>
            </p:custDataLst>
          </p:nvPr>
        </p:nvSpPr>
        <p:spPr>
          <a:xfrm>
            <a:off x="8881613" y="4229199"/>
            <a:ext cx="2562530" cy="693322"/>
          </a:xfrm>
          <a:custGeom>
            <a:avLst/>
            <a:gdLst/>
            <a:ahLst/>
            <a:cxnLst/>
            <a:rect l="0" t="0" r="0" b="0"/>
            <a:pathLst>
              <a:path w="2562530" h="693322">
                <a:moveTo>
                  <a:pt x="132848" y="60861"/>
                </a:moveTo>
                <a:lnTo>
                  <a:pt x="132848" y="60861"/>
                </a:lnTo>
                <a:lnTo>
                  <a:pt x="119300" y="76947"/>
                </a:lnTo>
                <a:lnTo>
                  <a:pt x="96723" y="103759"/>
                </a:lnTo>
                <a:lnTo>
                  <a:pt x="68123" y="137719"/>
                </a:lnTo>
                <a:lnTo>
                  <a:pt x="46518" y="161206"/>
                </a:lnTo>
                <a:lnTo>
                  <a:pt x="15738" y="189561"/>
                </a:lnTo>
                <a:lnTo>
                  <a:pt x="7361" y="194921"/>
                </a:lnTo>
                <a:lnTo>
                  <a:pt x="2623" y="195954"/>
                </a:lnTo>
                <a:lnTo>
                  <a:pt x="311" y="194103"/>
                </a:lnTo>
                <a:lnTo>
                  <a:pt x="0" y="180757"/>
                </a:lnTo>
                <a:lnTo>
                  <a:pt x="4377" y="160715"/>
                </a:lnTo>
                <a:lnTo>
                  <a:pt x="21122" y="124785"/>
                </a:lnTo>
                <a:lnTo>
                  <a:pt x="34931" y="96891"/>
                </a:lnTo>
                <a:lnTo>
                  <a:pt x="56986" y="60718"/>
                </a:lnTo>
                <a:lnTo>
                  <a:pt x="87195" y="25931"/>
                </a:lnTo>
                <a:lnTo>
                  <a:pt x="109161" y="13352"/>
                </a:lnTo>
                <a:lnTo>
                  <a:pt x="132182" y="8673"/>
                </a:lnTo>
                <a:lnTo>
                  <a:pt x="141865" y="8880"/>
                </a:lnTo>
                <a:lnTo>
                  <a:pt x="148990" y="11793"/>
                </a:lnTo>
                <a:lnTo>
                  <a:pt x="157763" y="18194"/>
                </a:lnTo>
                <a:lnTo>
                  <a:pt x="160853" y="25248"/>
                </a:lnTo>
                <a:lnTo>
                  <a:pt x="162837" y="43572"/>
                </a:lnTo>
                <a:lnTo>
                  <a:pt x="159137" y="58467"/>
                </a:lnTo>
                <a:lnTo>
                  <a:pt x="148122" y="91170"/>
                </a:lnTo>
                <a:lnTo>
                  <a:pt x="174930" y="76641"/>
                </a:lnTo>
                <a:lnTo>
                  <a:pt x="209572" y="44689"/>
                </a:lnTo>
                <a:lnTo>
                  <a:pt x="244208" y="21031"/>
                </a:lnTo>
                <a:lnTo>
                  <a:pt x="254493" y="15294"/>
                </a:lnTo>
                <a:lnTo>
                  <a:pt x="254760" y="47708"/>
                </a:lnTo>
                <a:lnTo>
                  <a:pt x="255612" y="70430"/>
                </a:lnTo>
                <a:lnTo>
                  <a:pt x="258812" y="80919"/>
                </a:lnTo>
                <a:lnTo>
                  <a:pt x="269418" y="96344"/>
                </a:lnTo>
                <a:lnTo>
                  <a:pt x="287331" y="111638"/>
                </a:lnTo>
                <a:lnTo>
                  <a:pt x="299155" y="117295"/>
                </a:lnTo>
                <a:lnTo>
                  <a:pt x="328634" y="120927"/>
                </a:lnTo>
                <a:lnTo>
                  <a:pt x="357181" y="117511"/>
                </a:lnTo>
                <a:lnTo>
                  <a:pt x="391085" y="102688"/>
                </a:lnTo>
                <a:lnTo>
                  <a:pt x="425872" y="78463"/>
                </a:lnTo>
                <a:lnTo>
                  <a:pt x="449107" y="49154"/>
                </a:lnTo>
                <a:lnTo>
                  <a:pt x="452388" y="39637"/>
                </a:lnTo>
                <a:lnTo>
                  <a:pt x="451709" y="39092"/>
                </a:lnTo>
                <a:lnTo>
                  <a:pt x="445356" y="38013"/>
                </a:lnTo>
                <a:lnTo>
                  <a:pt x="445294" y="42050"/>
                </a:lnTo>
                <a:lnTo>
                  <a:pt x="443021" y="46291"/>
                </a:lnTo>
                <a:lnTo>
                  <a:pt x="441230" y="48608"/>
                </a:lnTo>
                <a:lnTo>
                  <a:pt x="439239" y="55697"/>
                </a:lnTo>
                <a:lnTo>
                  <a:pt x="435862" y="69208"/>
                </a:lnTo>
                <a:lnTo>
                  <a:pt x="433915" y="74046"/>
                </a:lnTo>
                <a:lnTo>
                  <a:pt x="436031" y="108840"/>
                </a:lnTo>
                <a:lnTo>
                  <a:pt x="436928" y="119720"/>
                </a:lnTo>
                <a:lnTo>
                  <a:pt x="438861" y="123808"/>
                </a:lnTo>
                <a:lnTo>
                  <a:pt x="445524" y="130606"/>
                </a:lnTo>
                <a:lnTo>
                  <a:pt x="480014" y="147100"/>
                </a:lnTo>
                <a:lnTo>
                  <a:pt x="495827" y="150760"/>
                </a:lnTo>
                <a:lnTo>
                  <a:pt x="521575" y="151150"/>
                </a:lnTo>
                <a:lnTo>
                  <a:pt x="557178" y="145700"/>
                </a:lnTo>
                <a:lnTo>
                  <a:pt x="595095" y="130495"/>
                </a:lnTo>
                <a:lnTo>
                  <a:pt x="627921" y="112036"/>
                </a:lnTo>
                <a:lnTo>
                  <a:pt x="636514" y="103926"/>
                </a:lnTo>
                <a:lnTo>
                  <a:pt x="640333" y="97499"/>
                </a:lnTo>
                <a:lnTo>
                  <a:pt x="642482" y="89120"/>
                </a:lnTo>
                <a:lnTo>
                  <a:pt x="641936" y="86474"/>
                </a:lnTo>
                <a:lnTo>
                  <a:pt x="637124" y="78704"/>
                </a:lnTo>
                <a:lnTo>
                  <a:pt x="621407" y="61904"/>
                </a:lnTo>
                <a:lnTo>
                  <a:pt x="612170" y="57091"/>
                </a:lnTo>
                <a:lnTo>
                  <a:pt x="587410" y="53748"/>
                </a:lnTo>
                <a:lnTo>
                  <a:pt x="573085" y="54238"/>
                </a:lnTo>
                <a:lnTo>
                  <a:pt x="566139" y="57353"/>
                </a:lnTo>
                <a:lnTo>
                  <a:pt x="553423" y="76003"/>
                </a:lnTo>
                <a:lnTo>
                  <a:pt x="547023" y="98932"/>
                </a:lnTo>
                <a:lnTo>
                  <a:pt x="550041" y="114188"/>
                </a:lnTo>
                <a:lnTo>
                  <a:pt x="557026" y="127741"/>
                </a:lnTo>
                <a:lnTo>
                  <a:pt x="565776" y="136588"/>
                </a:lnTo>
                <a:lnTo>
                  <a:pt x="588312" y="150374"/>
                </a:lnTo>
                <a:lnTo>
                  <a:pt x="616437" y="157093"/>
                </a:lnTo>
                <a:lnTo>
                  <a:pt x="651893" y="159363"/>
                </a:lnTo>
                <a:lnTo>
                  <a:pt x="684948" y="158909"/>
                </a:lnTo>
                <a:lnTo>
                  <a:pt x="716567" y="152095"/>
                </a:lnTo>
                <a:lnTo>
                  <a:pt x="747385" y="135589"/>
                </a:lnTo>
                <a:lnTo>
                  <a:pt x="777118" y="117904"/>
                </a:lnTo>
                <a:lnTo>
                  <a:pt x="812608" y="84703"/>
                </a:lnTo>
                <a:lnTo>
                  <a:pt x="843889" y="53435"/>
                </a:lnTo>
                <a:lnTo>
                  <a:pt x="867116" y="25713"/>
                </a:lnTo>
                <a:lnTo>
                  <a:pt x="871702" y="15760"/>
                </a:lnTo>
                <a:lnTo>
                  <a:pt x="867857" y="15324"/>
                </a:lnTo>
                <a:lnTo>
                  <a:pt x="863660" y="17480"/>
                </a:lnTo>
                <a:lnTo>
                  <a:pt x="861355" y="19240"/>
                </a:lnTo>
                <a:lnTo>
                  <a:pt x="858795" y="25711"/>
                </a:lnTo>
                <a:lnTo>
                  <a:pt x="855096" y="38875"/>
                </a:lnTo>
                <a:lnTo>
                  <a:pt x="853108" y="43663"/>
                </a:lnTo>
                <a:lnTo>
                  <a:pt x="854352" y="66584"/>
                </a:lnTo>
                <a:lnTo>
                  <a:pt x="860083" y="90779"/>
                </a:lnTo>
                <a:lnTo>
                  <a:pt x="875233" y="114035"/>
                </a:lnTo>
                <a:lnTo>
                  <a:pt x="895808" y="132966"/>
                </a:lnTo>
                <a:lnTo>
                  <a:pt x="926083" y="149300"/>
                </a:lnTo>
                <a:lnTo>
                  <a:pt x="957817" y="160819"/>
                </a:lnTo>
                <a:lnTo>
                  <a:pt x="982948" y="164553"/>
                </a:lnTo>
                <a:lnTo>
                  <a:pt x="1010203" y="165367"/>
                </a:lnTo>
                <a:lnTo>
                  <a:pt x="1036427" y="162906"/>
                </a:lnTo>
                <a:lnTo>
                  <a:pt x="1064452" y="158990"/>
                </a:lnTo>
                <a:lnTo>
                  <a:pt x="1093841" y="154428"/>
                </a:lnTo>
                <a:lnTo>
                  <a:pt x="1123834" y="149577"/>
                </a:lnTo>
                <a:lnTo>
                  <a:pt x="1161191" y="146132"/>
                </a:lnTo>
                <a:lnTo>
                  <a:pt x="1193709" y="141066"/>
                </a:lnTo>
                <a:lnTo>
                  <a:pt x="1223633" y="130852"/>
                </a:lnTo>
                <a:lnTo>
                  <a:pt x="1224952" y="131228"/>
                </a:lnTo>
                <a:lnTo>
                  <a:pt x="1224983" y="132326"/>
                </a:lnTo>
                <a:lnTo>
                  <a:pt x="1222996" y="136126"/>
                </a:lnTo>
                <a:lnTo>
                  <a:pt x="1218607" y="140829"/>
                </a:lnTo>
                <a:lnTo>
                  <a:pt x="1216540" y="147484"/>
                </a:lnTo>
                <a:lnTo>
                  <a:pt x="1213120" y="160752"/>
                </a:lnTo>
                <a:lnTo>
                  <a:pt x="1209001" y="175407"/>
                </a:lnTo>
                <a:lnTo>
                  <a:pt x="1208423" y="180405"/>
                </a:lnTo>
                <a:lnTo>
                  <a:pt x="1210038" y="188216"/>
                </a:lnTo>
                <a:lnTo>
                  <a:pt x="1214425" y="195357"/>
                </a:lnTo>
                <a:lnTo>
                  <a:pt x="1226415" y="208050"/>
                </a:lnTo>
                <a:lnTo>
                  <a:pt x="1247896" y="220354"/>
                </a:lnTo>
                <a:lnTo>
                  <a:pt x="1254673" y="223069"/>
                </a:lnTo>
                <a:lnTo>
                  <a:pt x="1271234" y="223830"/>
                </a:lnTo>
                <a:lnTo>
                  <a:pt x="1305416" y="217418"/>
                </a:lnTo>
                <a:lnTo>
                  <a:pt x="1335781" y="207152"/>
                </a:lnTo>
                <a:lnTo>
                  <a:pt x="1364276" y="184851"/>
                </a:lnTo>
                <a:lnTo>
                  <a:pt x="1370182" y="177210"/>
                </a:lnTo>
                <a:lnTo>
                  <a:pt x="1373508" y="168148"/>
                </a:lnTo>
                <a:lnTo>
                  <a:pt x="1373974" y="165406"/>
                </a:lnTo>
                <a:lnTo>
                  <a:pt x="1373438" y="162730"/>
                </a:lnTo>
                <a:lnTo>
                  <a:pt x="1370586" y="157501"/>
                </a:lnTo>
                <a:lnTo>
                  <a:pt x="1360173" y="149797"/>
                </a:lnTo>
                <a:lnTo>
                  <a:pt x="1346365" y="146197"/>
                </a:lnTo>
                <a:lnTo>
                  <a:pt x="1321292" y="145827"/>
                </a:lnTo>
                <a:lnTo>
                  <a:pt x="1305303" y="150853"/>
                </a:lnTo>
                <a:lnTo>
                  <a:pt x="1293136" y="159398"/>
                </a:lnTo>
                <a:lnTo>
                  <a:pt x="1280991" y="170695"/>
                </a:lnTo>
                <a:lnTo>
                  <a:pt x="1273900" y="186440"/>
                </a:lnTo>
                <a:lnTo>
                  <a:pt x="1271594" y="204727"/>
                </a:lnTo>
                <a:lnTo>
                  <a:pt x="1273393" y="224144"/>
                </a:lnTo>
                <a:lnTo>
                  <a:pt x="1279271" y="239547"/>
                </a:lnTo>
                <a:lnTo>
                  <a:pt x="1283211" y="246025"/>
                </a:lnTo>
                <a:lnTo>
                  <a:pt x="1308980" y="263232"/>
                </a:lnTo>
                <a:lnTo>
                  <a:pt x="1339379" y="270965"/>
                </a:lnTo>
                <a:lnTo>
                  <a:pt x="1364196" y="272774"/>
                </a:lnTo>
                <a:lnTo>
                  <a:pt x="1392161" y="271884"/>
                </a:lnTo>
                <a:lnTo>
                  <a:pt x="1421522" y="265844"/>
                </a:lnTo>
                <a:lnTo>
                  <a:pt x="1449247" y="253000"/>
                </a:lnTo>
                <a:lnTo>
                  <a:pt x="1476528" y="236850"/>
                </a:lnTo>
                <a:lnTo>
                  <a:pt x="1505585" y="221205"/>
                </a:lnTo>
                <a:lnTo>
                  <a:pt x="1533175" y="201270"/>
                </a:lnTo>
                <a:lnTo>
                  <a:pt x="1570249" y="163987"/>
                </a:lnTo>
                <a:lnTo>
                  <a:pt x="1591266" y="136328"/>
                </a:lnTo>
                <a:lnTo>
                  <a:pt x="1609074" y="109924"/>
                </a:lnTo>
                <a:lnTo>
                  <a:pt x="1625454" y="81820"/>
                </a:lnTo>
                <a:lnTo>
                  <a:pt x="1644441" y="44211"/>
                </a:lnTo>
                <a:lnTo>
                  <a:pt x="1660450" y="8495"/>
                </a:lnTo>
                <a:lnTo>
                  <a:pt x="1663938" y="1033"/>
                </a:lnTo>
                <a:lnTo>
                  <a:pt x="1663268" y="656"/>
                </a:lnTo>
                <a:lnTo>
                  <a:pt x="1653815" y="0"/>
                </a:lnTo>
                <a:lnTo>
                  <a:pt x="1642496" y="8021"/>
                </a:lnTo>
                <a:lnTo>
                  <a:pt x="1628418" y="25167"/>
                </a:lnTo>
                <a:lnTo>
                  <a:pt x="1613521" y="58469"/>
                </a:lnTo>
                <a:lnTo>
                  <a:pt x="1601185" y="86045"/>
                </a:lnTo>
                <a:lnTo>
                  <a:pt x="1588082" y="116927"/>
                </a:lnTo>
                <a:lnTo>
                  <a:pt x="1576615" y="153230"/>
                </a:lnTo>
                <a:lnTo>
                  <a:pt x="1570389" y="189685"/>
                </a:lnTo>
                <a:lnTo>
                  <a:pt x="1567621" y="225642"/>
                </a:lnTo>
                <a:lnTo>
                  <a:pt x="1566390" y="261380"/>
                </a:lnTo>
                <a:lnTo>
                  <a:pt x="1565697" y="298638"/>
                </a:lnTo>
                <a:lnTo>
                  <a:pt x="1572309" y="317247"/>
                </a:lnTo>
                <a:lnTo>
                  <a:pt x="1582868" y="332290"/>
                </a:lnTo>
                <a:lnTo>
                  <a:pt x="1603443" y="348847"/>
                </a:lnTo>
                <a:lnTo>
                  <a:pt x="1608544" y="351912"/>
                </a:lnTo>
                <a:lnTo>
                  <a:pt x="1623244" y="353059"/>
                </a:lnTo>
                <a:lnTo>
                  <a:pt x="1656230" y="346897"/>
                </a:lnTo>
                <a:lnTo>
                  <a:pt x="1692442" y="331443"/>
                </a:lnTo>
                <a:lnTo>
                  <a:pt x="1728672" y="311129"/>
                </a:lnTo>
                <a:lnTo>
                  <a:pt x="1752736" y="298704"/>
                </a:lnTo>
                <a:lnTo>
                  <a:pt x="1746876" y="301607"/>
                </a:lnTo>
                <a:lnTo>
                  <a:pt x="1744807" y="303484"/>
                </a:lnTo>
                <a:lnTo>
                  <a:pt x="1742505" y="307829"/>
                </a:lnTo>
                <a:lnTo>
                  <a:pt x="1740828" y="333138"/>
                </a:lnTo>
                <a:lnTo>
                  <a:pt x="1742997" y="340764"/>
                </a:lnTo>
                <a:lnTo>
                  <a:pt x="1744759" y="343983"/>
                </a:lnTo>
                <a:lnTo>
                  <a:pt x="1747629" y="346129"/>
                </a:lnTo>
                <a:lnTo>
                  <a:pt x="1755331" y="348514"/>
                </a:lnTo>
                <a:lnTo>
                  <a:pt x="1785231" y="343065"/>
                </a:lnTo>
                <a:lnTo>
                  <a:pt x="1818406" y="330744"/>
                </a:lnTo>
                <a:lnTo>
                  <a:pt x="1836743" y="320227"/>
                </a:lnTo>
                <a:lnTo>
                  <a:pt x="1857804" y="300662"/>
                </a:lnTo>
                <a:lnTo>
                  <a:pt x="1861957" y="291103"/>
                </a:lnTo>
                <a:lnTo>
                  <a:pt x="1861320" y="290556"/>
                </a:lnTo>
                <a:lnTo>
                  <a:pt x="1858355" y="289948"/>
                </a:lnTo>
                <a:lnTo>
                  <a:pt x="1824223" y="304918"/>
                </a:lnTo>
                <a:lnTo>
                  <a:pt x="1809169" y="314643"/>
                </a:lnTo>
                <a:lnTo>
                  <a:pt x="1786964" y="334643"/>
                </a:lnTo>
                <a:lnTo>
                  <a:pt x="1790603" y="339067"/>
                </a:lnTo>
                <a:lnTo>
                  <a:pt x="1793431" y="339465"/>
                </a:lnTo>
                <a:lnTo>
                  <a:pt x="1830782" y="329475"/>
                </a:lnTo>
                <a:lnTo>
                  <a:pt x="1846956" y="325870"/>
                </a:lnTo>
                <a:lnTo>
                  <a:pt x="1882886" y="309682"/>
                </a:lnTo>
                <a:lnTo>
                  <a:pt x="1892174" y="305138"/>
                </a:lnTo>
                <a:lnTo>
                  <a:pt x="1892471" y="305839"/>
                </a:lnTo>
                <a:lnTo>
                  <a:pt x="1893043" y="312018"/>
                </a:lnTo>
                <a:lnTo>
                  <a:pt x="1889014" y="320322"/>
                </a:lnTo>
                <a:lnTo>
                  <a:pt x="1886979" y="322735"/>
                </a:lnTo>
                <a:lnTo>
                  <a:pt x="1879200" y="326925"/>
                </a:lnTo>
                <a:lnTo>
                  <a:pt x="1879588" y="327984"/>
                </a:lnTo>
                <a:lnTo>
                  <a:pt x="1885169" y="334851"/>
                </a:lnTo>
                <a:lnTo>
                  <a:pt x="1889410" y="335082"/>
                </a:lnTo>
                <a:lnTo>
                  <a:pt x="1893699" y="332880"/>
                </a:lnTo>
                <a:lnTo>
                  <a:pt x="1898427" y="329924"/>
                </a:lnTo>
                <a:lnTo>
                  <a:pt x="1908362" y="328028"/>
                </a:lnTo>
                <a:lnTo>
                  <a:pt x="1922357" y="327569"/>
                </a:lnTo>
                <a:lnTo>
                  <a:pt x="1922753" y="328413"/>
                </a:lnTo>
                <a:lnTo>
                  <a:pt x="1923526" y="366203"/>
                </a:lnTo>
                <a:lnTo>
                  <a:pt x="1925801" y="390384"/>
                </a:lnTo>
                <a:lnTo>
                  <a:pt x="1934152" y="415324"/>
                </a:lnTo>
                <a:lnTo>
                  <a:pt x="1941459" y="427318"/>
                </a:lnTo>
                <a:lnTo>
                  <a:pt x="1953031" y="436236"/>
                </a:lnTo>
                <a:lnTo>
                  <a:pt x="1967184" y="440194"/>
                </a:lnTo>
                <a:lnTo>
                  <a:pt x="1972113" y="439057"/>
                </a:lnTo>
                <a:lnTo>
                  <a:pt x="1993912" y="425978"/>
                </a:lnTo>
                <a:lnTo>
                  <a:pt x="2029609" y="404322"/>
                </a:lnTo>
                <a:lnTo>
                  <a:pt x="2062407" y="382279"/>
                </a:lnTo>
                <a:lnTo>
                  <a:pt x="2090250" y="362040"/>
                </a:lnTo>
                <a:lnTo>
                  <a:pt x="2125810" y="334673"/>
                </a:lnTo>
                <a:lnTo>
                  <a:pt x="2162782" y="300505"/>
                </a:lnTo>
                <a:lnTo>
                  <a:pt x="2199701" y="263570"/>
                </a:lnTo>
                <a:lnTo>
                  <a:pt x="2221824" y="238443"/>
                </a:lnTo>
                <a:lnTo>
                  <a:pt x="2247460" y="210906"/>
                </a:lnTo>
                <a:lnTo>
                  <a:pt x="2274096" y="183428"/>
                </a:lnTo>
                <a:lnTo>
                  <a:pt x="2307283" y="151458"/>
                </a:lnTo>
                <a:lnTo>
                  <a:pt x="2333581" y="136341"/>
                </a:lnTo>
                <a:lnTo>
                  <a:pt x="2364113" y="129710"/>
                </a:lnTo>
                <a:lnTo>
                  <a:pt x="2364577" y="130467"/>
                </a:lnTo>
                <a:lnTo>
                  <a:pt x="2365384" y="140071"/>
                </a:lnTo>
                <a:lnTo>
                  <a:pt x="2354945" y="173456"/>
                </a:lnTo>
                <a:lnTo>
                  <a:pt x="2341774" y="207394"/>
                </a:lnTo>
                <a:lnTo>
                  <a:pt x="2332099" y="233513"/>
                </a:lnTo>
                <a:lnTo>
                  <a:pt x="2322156" y="264878"/>
                </a:lnTo>
                <a:lnTo>
                  <a:pt x="2309833" y="296315"/>
                </a:lnTo>
                <a:lnTo>
                  <a:pt x="2296736" y="328067"/>
                </a:lnTo>
                <a:lnTo>
                  <a:pt x="2285271" y="361935"/>
                </a:lnTo>
                <a:lnTo>
                  <a:pt x="2276788" y="392227"/>
                </a:lnTo>
                <a:lnTo>
                  <a:pt x="2270197" y="418954"/>
                </a:lnTo>
                <a:lnTo>
                  <a:pt x="2259066" y="456935"/>
                </a:lnTo>
                <a:lnTo>
                  <a:pt x="2253853" y="465494"/>
                </a:lnTo>
                <a:lnTo>
                  <a:pt x="2248713" y="469299"/>
                </a:lnTo>
                <a:lnTo>
                  <a:pt x="2245311" y="469466"/>
                </a:lnTo>
                <a:lnTo>
                  <a:pt x="2228367" y="464727"/>
                </a:lnTo>
                <a:lnTo>
                  <a:pt x="2219047" y="442712"/>
                </a:lnTo>
                <a:lnTo>
                  <a:pt x="2203519" y="406022"/>
                </a:lnTo>
                <a:lnTo>
                  <a:pt x="2183854" y="359548"/>
                </a:lnTo>
                <a:lnTo>
                  <a:pt x="2169899" y="326872"/>
                </a:lnTo>
                <a:lnTo>
                  <a:pt x="2159748" y="303395"/>
                </a:lnTo>
                <a:lnTo>
                  <a:pt x="2147057" y="273641"/>
                </a:lnTo>
                <a:lnTo>
                  <a:pt x="2137024" y="244102"/>
                </a:lnTo>
                <a:lnTo>
                  <a:pt x="2136942" y="247893"/>
                </a:lnTo>
                <a:lnTo>
                  <a:pt x="2138624" y="249049"/>
                </a:lnTo>
                <a:lnTo>
                  <a:pt x="2175917" y="258088"/>
                </a:lnTo>
                <a:lnTo>
                  <a:pt x="2210649" y="269535"/>
                </a:lnTo>
                <a:lnTo>
                  <a:pt x="2238260" y="275807"/>
                </a:lnTo>
                <a:lnTo>
                  <a:pt x="2269724" y="283675"/>
                </a:lnTo>
                <a:lnTo>
                  <a:pt x="2302617" y="293663"/>
                </a:lnTo>
                <a:lnTo>
                  <a:pt x="2334170" y="306569"/>
                </a:lnTo>
                <a:lnTo>
                  <a:pt x="2365126" y="316255"/>
                </a:lnTo>
                <a:lnTo>
                  <a:pt x="2395817" y="325076"/>
                </a:lnTo>
                <a:lnTo>
                  <a:pt x="2426392" y="337463"/>
                </a:lnTo>
                <a:lnTo>
                  <a:pt x="2464074" y="350627"/>
                </a:lnTo>
                <a:lnTo>
                  <a:pt x="2500733" y="363935"/>
                </a:lnTo>
                <a:lnTo>
                  <a:pt x="2538033" y="378365"/>
                </a:lnTo>
                <a:lnTo>
                  <a:pt x="2562529" y="395348"/>
                </a:lnTo>
                <a:lnTo>
                  <a:pt x="2562049" y="395613"/>
                </a:lnTo>
                <a:lnTo>
                  <a:pt x="2559258" y="395906"/>
                </a:lnTo>
                <a:lnTo>
                  <a:pt x="2555194" y="393779"/>
                </a:lnTo>
                <a:lnTo>
                  <a:pt x="2552924" y="392026"/>
                </a:lnTo>
                <a:lnTo>
                  <a:pt x="2521861" y="386725"/>
                </a:lnTo>
                <a:lnTo>
                  <a:pt x="2503577" y="384336"/>
                </a:lnTo>
                <a:lnTo>
                  <a:pt x="2474245" y="387751"/>
                </a:lnTo>
                <a:lnTo>
                  <a:pt x="2436249" y="398749"/>
                </a:lnTo>
                <a:lnTo>
                  <a:pt x="2408079" y="416976"/>
                </a:lnTo>
                <a:lnTo>
                  <a:pt x="2401361" y="429108"/>
                </a:lnTo>
                <a:lnTo>
                  <a:pt x="2399571" y="435899"/>
                </a:lnTo>
                <a:lnTo>
                  <a:pt x="2406610" y="466023"/>
                </a:lnTo>
                <a:lnTo>
                  <a:pt x="2418488" y="501706"/>
                </a:lnTo>
                <a:lnTo>
                  <a:pt x="2429936" y="536075"/>
                </a:lnTo>
                <a:lnTo>
                  <a:pt x="2439131" y="572702"/>
                </a:lnTo>
                <a:lnTo>
                  <a:pt x="2438685" y="600008"/>
                </a:lnTo>
                <a:lnTo>
                  <a:pt x="2434438" y="616288"/>
                </a:lnTo>
                <a:lnTo>
                  <a:pt x="2421678" y="639735"/>
                </a:lnTo>
                <a:lnTo>
                  <a:pt x="2400496" y="662768"/>
                </a:lnTo>
                <a:lnTo>
                  <a:pt x="2364334" y="688795"/>
                </a:lnTo>
                <a:lnTo>
                  <a:pt x="2357887" y="6933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53"/>
          <p:cNvSpPr/>
          <p:nvPr>
            <p:custDataLst>
              <p:tags r:id="rId1"/>
            </p:custDataLst>
          </p:nvPr>
        </p:nvSpPr>
        <p:spPr>
          <a:xfrm>
            <a:off x="1351042" y="1024279"/>
            <a:ext cx="386319" cy="1576492"/>
          </a:xfrm>
          <a:custGeom>
            <a:avLst/>
            <a:gdLst/>
            <a:ahLst/>
            <a:cxnLst/>
            <a:rect l="0" t="0" r="0" b="0"/>
            <a:pathLst>
              <a:path w="386319" h="1576492">
                <a:moveTo>
                  <a:pt x="249158" y="50141"/>
                </a:moveTo>
                <a:lnTo>
                  <a:pt x="249158" y="50141"/>
                </a:lnTo>
                <a:lnTo>
                  <a:pt x="251416" y="23048"/>
                </a:lnTo>
                <a:lnTo>
                  <a:pt x="253203" y="1599"/>
                </a:lnTo>
                <a:lnTo>
                  <a:pt x="259475" y="0"/>
                </a:lnTo>
                <a:lnTo>
                  <a:pt x="279990" y="32089"/>
                </a:lnTo>
                <a:lnTo>
                  <a:pt x="288339" y="60120"/>
                </a:lnTo>
                <a:lnTo>
                  <a:pt x="294752" y="93200"/>
                </a:lnTo>
                <a:lnTo>
                  <a:pt x="299874" y="129647"/>
                </a:lnTo>
                <a:lnTo>
                  <a:pt x="301595" y="172572"/>
                </a:lnTo>
                <a:lnTo>
                  <a:pt x="301050" y="219815"/>
                </a:lnTo>
                <a:lnTo>
                  <a:pt x="298992" y="269937"/>
                </a:lnTo>
                <a:lnTo>
                  <a:pt x="294234" y="323672"/>
                </a:lnTo>
                <a:lnTo>
                  <a:pt x="287675" y="379815"/>
                </a:lnTo>
                <a:lnTo>
                  <a:pt x="279916" y="437563"/>
                </a:lnTo>
                <a:lnTo>
                  <a:pt x="273050" y="487916"/>
                </a:lnTo>
                <a:lnTo>
                  <a:pt x="266779" y="533338"/>
                </a:lnTo>
                <a:lnTo>
                  <a:pt x="260906" y="575472"/>
                </a:lnTo>
                <a:lnTo>
                  <a:pt x="255296" y="614568"/>
                </a:lnTo>
                <a:lnTo>
                  <a:pt x="249863" y="651639"/>
                </a:lnTo>
                <a:lnTo>
                  <a:pt x="244549" y="687360"/>
                </a:lnTo>
                <a:lnTo>
                  <a:pt x="238465" y="743347"/>
                </a:lnTo>
                <a:lnTo>
                  <a:pt x="231869" y="812845"/>
                </a:lnTo>
                <a:lnTo>
                  <a:pt x="224932" y="891350"/>
                </a:lnTo>
                <a:lnTo>
                  <a:pt x="218614" y="953001"/>
                </a:lnTo>
                <a:lnTo>
                  <a:pt x="212709" y="1003414"/>
                </a:lnTo>
                <a:lnTo>
                  <a:pt x="207078" y="1046336"/>
                </a:lnTo>
                <a:lnTo>
                  <a:pt x="202478" y="1085111"/>
                </a:lnTo>
                <a:lnTo>
                  <a:pt x="198565" y="1121121"/>
                </a:lnTo>
                <a:lnTo>
                  <a:pt x="195109" y="1155288"/>
                </a:lnTo>
                <a:lnTo>
                  <a:pt x="191112" y="1186532"/>
                </a:lnTo>
                <a:lnTo>
                  <a:pt x="186754" y="1215829"/>
                </a:lnTo>
                <a:lnTo>
                  <a:pt x="182155" y="1243826"/>
                </a:lnTo>
                <a:lnTo>
                  <a:pt x="177396" y="1269265"/>
                </a:lnTo>
                <a:lnTo>
                  <a:pt x="172530" y="1292997"/>
                </a:lnTo>
                <a:lnTo>
                  <a:pt x="167593" y="1315591"/>
                </a:lnTo>
                <a:lnTo>
                  <a:pt x="163454" y="1337428"/>
                </a:lnTo>
                <a:lnTo>
                  <a:pt x="159849" y="1358759"/>
                </a:lnTo>
                <a:lnTo>
                  <a:pt x="156599" y="1379753"/>
                </a:lnTo>
                <a:lnTo>
                  <a:pt x="148472" y="1412111"/>
                </a:lnTo>
                <a:lnTo>
                  <a:pt x="134376" y="1447110"/>
                </a:lnTo>
                <a:lnTo>
                  <a:pt x="125330" y="1462649"/>
                </a:lnTo>
                <a:lnTo>
                  <a:pt x="118488" y="1469555"/>
                </a:lnTo>
                <a:lnTo>
                  <a:pt x="113785" y="1469704"/>
                </a:lnTo>
                <a:lnTo>
                  <a:pt x="101785" y="1465353"/>
                </a:lnTo>
                <a:lnTo>
                  <a:pt x="80750" y="1441249"/>
                </a:lnTo>
                <a:lnTo>
                  <a:pt x="65937" y="1410091"/>
                </a:lnTo>
                <a:lnTo>
                  <a:pt x="58430" y="1391114"/>
                </a:lnTo>
                <a:lnTo>
                  <a:pt x="51733" y="1369150"/>
                </a:lnTo>
                <a:lnTo>
                  <a:pt x="45575" y="1345193"/>
                </a:lnTo>
                <a:lnTo>
                  <a:pt x="39776" y="1319910"/>
                </a:lnTo>
                <a:lnTo>
                  <a:pt x="33370" y="1293740"/>
                </a:lnTo>
                <a:lnTo>
                  <a:pt x="26559" y="1266980"/>
                </a:lnTo>
                <a:lnTo>
                  <a:pt x="19479" y="1239827"/>
                </a:lnTo>
                <a:lnTo>
                  <a:pt x="13912" y="1214105"/>
                </a:lnTo>
                <a:lnTo>
                  <a:pt x="9354" y="1189337"/>
                </a:lnTo>
                <a:lnTo>
                  <a:pt x="5469" y="1165205"/>
                </a:lnTo>
                <a:lnTo>
                  <a:pt x="2878" y="1142344"/>
                </a:lnTo>
                <a:lnTo>
                  <a:pt x="1151" y="1120330"/>
                </a:lnTo>
                <a:lnTo>
                  <a:pt x="0" y="1098880"/>
                </a:lnTo>
                <a:lnTo>
                  <a:pt x="80" y="1077807"/>
                </a:lnTo>
                <a:lnTo>
                  <a:pt x="979" y="1056985"/>
                </a:lnTo>
                <a:lnTo>
                  <a:pt x="2425" y="1036330"/>
                </a:lnTo>
                <a:lnTo>
                  <a:pt x="3390" y="1016634"/>
                </a:lnTo>
                <a:lnTo>
                  <a:pt x="4461" y="978944"/>
                </a:lnTo>
                <a:lnTo>
                  <a:pt x="7195" y="946954"/>
                </a:lnTo>
                <a:lnTo>
                  <a:pt x="13494" y="909659"/>
                </a:lnTo>
                <a:lnTo>
                  <a:pt x="20723" y="887037"/>
                </a:lnTo>
                <a:lnTo>
                  <a:pt x="30750" y="871809"/>
                </a:lnTo>
                <a:lnTo>
                  <a:pt x="34126" y="870546"/>
                </a:lnTo>
                <a:lnTo>
                  <a:pt x="42393" y="871401"/>
                </a:lnTo>
                <a:lnTo>
                  <a:pt x="51711" y="879119"/>
                </a:lnTo>
                <a:lnTo>
                  <a:pt x="75536" y="912860"/>
                </a:lnTo>
                <a:lnTo>
                  <a:pt x="87608" y="940443"/>
                </a:lnTo>
                <a:lnTo>
                  <a:pt x="98618" y="973304"/>
                </a:lnTo>
                <a:lnTo>
                  <a:pt x="109156" y="1010487"/>
                </a:lnTo>
                <a:lnTo>
                  <a:pt x="114336" y="1029885"/>
                </a:lnTo>
                <a:lnTo>
                  <a:pt x="119484" y="1049590"/>
                </a:lnTo>
                <a:lnTo>
                  <a:pt x="124608" y="1069500"/>
                </a:lnTo>
                <a:lnTo>
                  <a:pt x="128872" y="1091241"/>
                </a:lnTo>
                <a:lnTo>
                  <a:pt x="132560" y="1114201"/>
                </a:lnTo>
                <a:lnTo>
                  <a:pt x="135866" y="1137974"/>
                </a:lnTo>
                <a:lnTo>
                  <a:pt x="138070" y="1161443"/>
                </a:lnTo>
                <a:lnTo>
                  <a:pt x="139539" y="1184709"/>
                </a:lnTo>
                <a:lnTo>
                  <a:pt x="140519" y="1207840"/>
                </a:lnTo>
                <a:lnTo>
                  <a:pt x="141172" y="1230880"/>
                </a:lnTo>
                <a:lnTo>
                  <a:pt x="141607" y="1253860"/>
                </a:lnTo>
                <a:lnTo>
                  <a:pt x="141897" y="1276801"/>
                </a:lnTo>
                <a:lnTo>
                  <a:pt x="142091" y="1299714"/>
                </a:lnTo>
                <a:lnTo>
                  <a:pt x="142220" y="1322610"/>
                </a:lnTo>
                <a:lnTo>
                  <a:pt x="142306" y="1345493"/>
                </a:lnTo>
                <a:lnTo>
                  <a:pt x="142363" y="1366676"/>
                </a:lnTo>
                <a:lnTo>
                  <a:pt x="142401" y="1386724"/>
                </a:lnTo>
                <a:lnTo>
                  <a:pt x="143291" y="1424805"/>
                </a:lnTo>
                <a:lnTo>
                  <a:pt x="146508" y="1461485"/>
                </a:lnTo>
                <a:lnTo>
                  <a:pt x="150760" y="1493027"/>
                </a:lnTo>
                <a:lnTo>
                  <a:pt x="154626" y="1520310"/>
                </a:lnTo>
                <a:lnTo>
                  <a:pt x="157648" y="1552171"/>
                </a:lnTo>
                <a:lnTo>
                  <a:pt x="163530" y="1568102"/>
                </a:lnTo>
                <a:lnTo>
                  <a:pt x="168203" y="1575125"/>
                </a:lnTo>
                <a:lnTo>
                  <a:pt x="171482" y="1576491"/>
                </a:lnTo>
                <a:lnTo>
                  <a:pt x="179639" y="1575750"/>
                </a:lnTo>
                <a:lnTo>
                  <a:pt x="199521" y="1567528"/>
                </a:lnTo>
                <a:lnTo>
                  <a:pt x="219775" y="1553461"/>
                </a:lnTo>
                <a:lnTo>
                  <a:pt x="242710" y="1526903"/>
                </a:lnTo>
                <a:lnTo>
                  <a:pt x="260968" y="1501500"/>
                </a:lnTo>
                <a:lnTo>
                  <a:pt x="278113" y="1473276"/>
                </a:lnTo>
                <a:lnTo>
                  <a:pt x="295047" y="1444645"/>
                </a:lnTo>
                <a:lnTo>
                  <a:pt x="313862" y="1417810"/>
                </a:lnTo>
                <a:lnTo>
                  <a:pt x="328998" y="1387256"/>
                </a:lnTo>
                <a:lnTo>
                  <a:pt x="341369" y="1354767"/>
                </a:lnTo>
                <a:lnTo>
                  <a:pt x="352512" y="1323395"/>
                </a:lnTo>
                <a:lnTo>
                  <a:pt x="363109" y="1294776"/>
                </a:lnTo>
                <a:lnTo>
                  <a:pt x="376337" y="1261637"/>
                </a:lnTo>
                <a:lnTo>
                  <a:pt x="386318" y="12388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54"/>
          <p:cNvSpPr/>
          <p:nvPr>
            <p:custDataLst>
              <p:tags r:id="rId2"/>
            </p:custDataLst>
          </p:nvPr>
        </p:nvSpPr>
        <p:spPr>
          <a:xfrm>
            <a:off x="2328605" y="1413486"/>
            <a:ext cx="477574" cy="733379"/>
          </a:xfrm>
          <a:custGeom>
            <a:avLst/>
            <a:gdLst/>
            <a:ahLst/>
            <a:cxnLst/>
            <a:rect l="0" t="0" r="0" b="0"/>
            <a:pathLst>
              <a:path w="477574" h="733379">
                <a:moveTo>
                  <a:pt x="140275" y="125754"/>
                </a:moveTo>
                <a:lnTo>
                  <a:pt x="140275" y="125754"/>
                </a:lnTo>
                <a:lnTo>
                  <a:pt x="135759" y="152847"/>
                </a:lnTo>
                <a:lnTo>
                  <a:pt x="132185" y="174296"/>
                </a:lnTo>
                <a:lnTo>
                  <a:pt x="128955" y="194522"/>
                </a:lnTo>
                <a:lnTo>
                  <a:pt x="125955" y="213933"/>
                </a:lnTo>
                <a:lnTo>
                  <a:pt x="123108" y="232800"/>
                </a:lnTo>
                <a:lnTo>
                  <a:pt x="120364" y="252151"/>
                </a:lnTo>
                <a:lnTo>
                  <a:pt x="117688" y="271825"/>
                </a:lnTo>
                <a:lnTo>
                  <a:pt x="115057" y="291715"/>
                </a:lnTo>
                <a:lnTo>
                  <a:pt x="112456" y="312595"/>
                </a:lnTo>
                <a:lnTo>
                  <a:pt x="109876" y="334134"/>
                </a:lnTo>
                <a:lnTo>
                  <a:pt x="107309" y="356114"/>
                </a:lnTo>
                <a:lnTo>
                  <a:pt x="104751" y="378387"/>
                </a:lnTo>
                <a:lnTo>
                  <a:pt x="102199" y="400857"/>
                </a:lnTo>
                <a:lnTo>
                  <a:pt x="99651" y="423456"/>
                </a:lnTo>
                <a:lnTo>
                  <a:pt x="97106" y="445295"/>
                </a:lnTo>
                <a:lnTo>
                  <a:pt x="94562" y="466628"/>
                </a:lnTo>
                <a:lnTo>
                  <a:pt x="92020" y="487623"/>
                </a:lnTo>
                <a:lnTo>
                  <a:pt x="89478" y="508394"/>
                </a:lnTo>
                <a:lnTo>
                  <a:pt x="86937" y="529014"/>
                </a:lnTo>
                <a:lnTo>
                  <a:pt x="84396" y="549534"/>
                </a:lnTo>
                <a:lnTo>
                  <a:pt x="81856" y="569987"/>
                </a:lnTo>
                <a:lnTo>
                  <a:pt x="79315" y="590396"/>
                </a:lnTo>
                <a:lnTo>
                  <a:pt x="76775" y="610776"/>
                </a:lnTo>
                <a:lnTo>
                  <a:pt x="69437" y="644708"/>
                </a:lnTo>
                <a:lnTo>
                  <a:pt x="61378" y="673053"/>
                </a:lnTo>
                <a:lnTo>
                  <a:pt x="51234" y="705512"/>
                </a:lnTo>
                <a:lnTo>
                  <a:pt x="27822" y="733378"/>
                </a:lnTo>
                <a:lnTo>
                  <a:pt x="26359" y="732343"/>
                </a:lnTo>
                <a:lnTo>
                  <a:pt x="20256" y="721950"/>
                </a:lnTo>
                <a:lnTo>
                  <a:pt x="10609" y="687080"/>
                </a:lnTo>
                <a:lnTo>
                  <a:pt x="5599" y="657172"/>
                </a:lnTo>
                <a:lnTo>
                  <a:pt x="550" y="624125"/>
                </a:lnTo>
                <a:lnTo>
                  <a:pt x="0" y="587423"/>
                </a:lnTo>
                <a:lnTo>
                  <a:pt x="1038" y="568153"/>
                </a:lnTo>
                <a:lnTo>
                  <a:pt x="3424" y="547687"/>
                </a:lnTo>
                <a:lnTo>
                  <a:pt x="6707" y="526423"/>
                </a:lnTo>
                <a:lnTo>
                  <a:pt x="10590" y="504626"/>
                </a:lnTo>
                <a:lnTo>
                  <a:pt x="16565" y="482475"/>
                </a:lnTo>
                <a:lnTo>
                  <a:pt x="23935" y="460088"/>
                </a:lnTo>
                <a:lnTo>
                  <a:pt x="32235" y="437544"/>
                </a:lnTo>
                <a:lnTo>
                  <a:pt x="42002" y="413200"/>
                </a:lnTo>
                <a:lnTo>
                  <a:pt x="52746" y="387658"/>
                </a:lnTo>
                <a:lnTo>
                  <a:pt x="64142" y="361317"/>
                </a:lnTo>
                <a:lnTo>
                  <a:pt x="76820" y="334443"/>
                </a:lnTo>
                <a:lnTo>
                  <a:pt x="90351" y="307213"/>
                </a:lnTo>
                <a:lnTo>
                  <a:pt x="104453" y="279747"/>
                </a:lnTo>
                <a:lnTo>
                  <a:pt x="119780" y="253816"/>
                </a:lnTo>
                <a:lnTo>
                  <a:pt x="135925" y="228909"/>
                </a:lnTo>
                <a:lnTo>
                  <a:pt x="152615" y="204684"/>
                </a:lnTo>
                <a:lnTo>
                  <a:pt x="168822" y="182607"/>
                </a:lnTo>
                <a:lnTo>
                  <a:pt x="184706" y="161963"/>
                </a:lnTo>
                <a:lnTo>
                  <a:pt x="215902" y="124913"/>
                </a:lnTo>
                <a:lnTo>
                  <a:pt x="246700" y="94336"/>
                </a:lnTo>
                <a:lnTo>
                  <a:pt x="275064" y="66635"/>
                </a:lnTo>
                <a:lnTo>
                  <a:pt x="302628" y="42752"/>
                </a:lnTo>
                <a:lnTo>
                  <a:pt x="331812" y="26493"/>
                </a:lnTo>
                <a:lnTo>
                  <a:pt x="359458" y="13623"/>
                </a:lnTo>
                <a:lnTo>
                  <a:pt x="396565" y="1372"/>
                </a:lnTo>
                <a:lnTo>
                  <a:pt x="429008" y="0"/>
                </a:lnTo>
                <a:lnTo>
                  <a:pt x="448094" y="3823"/>
                </a:lnTo>
                <a:lnTo>
                  <a:pt x="462221" y="11167"/>
                </a:lnTo>
                <a:lnTo>
                  <a:pt x="471887" y="24591"/>
                </a:lnTo>
                <a:lnTo>
                  <a:pt x="475649" y="32912"/>
                </a:lnTo>
                <a:lnTo>
                  <a:pt x="477573" y="53446"/>
                </a:lnTo>
                <a:lnTo>
                  <a:pt x="471637" y="88807"/>
                </a:lnTo>
                <a:lnTo>
                  <a:pt x="461960" y="114413"/>
                </a:lnTo>
                <a:lnTo>
                  <a:pt x="446371" y="142727"/>
                </a:lnTo>
                <a:lnTo>
                  <a:pt x="425896" y="172244"/>
                </a:lnTo>
                <a:lnTo>
                  <a:pt x="401837" y="201450"/>
                </a:lnTo>
                <a:lnTo>
                  <a:pt x="374212" y="228541"/>
                </a:lnTo>
                <a:lnTo>
                  <a:pt x="347258" y="252435"/>
                </a:lnTo>
                <a:lnTo>
                  <a:pt x="321168" y="273497"/>
                </a:lnTo>
                <a:lnTo>
                  <a:pt x="283526" y="297941"/>
                </a:lnTo>
                <a:lnTo>
                  <a:pt x="250547" y="311298"/>
                </a:lnTo>
                <a:lnTo>
                  <a:pt x="220174" y="319771"/>
                </a:lnTo>
                <a:lnTo>
                  <a:pt x="186952" y="323334"/>
                </a:lnTo>
                <a:lnTo>
                  <a:pt x="179929" y="321376"/>
                </a:lnTo>
                <a:lnTo>
                  <a:pt x="176872" y="319669"/>
                </a:lnTo>
                <a:lnTo>
                  <a:pt x="175679" y="316837"/>
                </a:lnTo>
                <a:lnTo>
                  <a:pt x="176612" y="309175"/>
                </a:lnTo>
                <a:lnTo>
                  <a:pt x="197124" y="278292"/>
                </a:lnTo>
                <a:lnTo>
                  <a:pt x="231715" y="2400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19"/>
          <p:cNvGrpSpPr/>
          <p:nvPr/>
        </p:nvGrpSpPr>
        <p:grpSpPr>
          <a:xfrm>
            <a:off x="3017520" y="1333500"/>
            <a:ext cx="1670224" cy="350521"/>
            <a:chOff x="3017520" y="1333500"/>
            <a:chExt cx="1670224" cy="350521"/>
          </a:xfrm>
        </p:grpSpPr>
        <p:sp>
          <p:nvSpPr>
            <p:cNvPr id="6" name="SMARTInkShape-55"/>
            <p:cNvSpPr/>
            <p:nvPr>
              <p:custDataLst>
                <p:tags r:id="rId50"/>
              </p:custDataLst>
            </p:nvPr>
          </p:nvSpPr>
          <p:spPr>
            <a:xfrm>
              <a:off x="3733288" y="1349438"/>
              <a:ext cx="954456" cy="311723"/>
            </a:xfrm>
            <a:custGeom>
              <a:avLst/>
              <a:gdLst/>
              <a:ahLst/>
              <a:cxnLst/>
              <a:rect l="0" t="0" r="0" b="0"/>
              <a:pathLst>
                <a:path w="954456" h="311723">
                  <a:moveTo>
                    <a:pt x="152912" y="29782"/>
                  </a:moveTo>
                  <a:lnTo>
                    <a:pt x="152912" y="29782"/>
                  </a:lnTo>
                  <a:lnTo>
                    <a:pt x="124596" y="45963"/>
                  </a:lnTo>
                  <a:lnTo>
                    <a:pt x="86761" y="68161"/>
                  </a:lnTo>
                  <a:lnTo>
                    <a:pt x="56829" y="90824"/>
                  </a:lnTo>
                  <a:lnTo>
                    <a:pt x="24806" y="127322"/>
                  </a:lnTo>
                  <a:lnTo>
                    <a:pt x="3554" y="164886"/>
                  </a:lnTo>
                  <a:lnTo>
                    <a:pt x="0" y="173191"/>
                  </a:lnTo>
                  <a:lnTo>
                    <a:pt x="567" y="198224"/>
                  </a:lnTo>
                  <a:lnTo>
                    <a:pt x="6463" y="225718"/>
                  </a:lnTo>
                  <a:lnTo>
                    <a:pt x="14728" y="246405"/>
                  </a:lnTo>
                  <a:lnTo>
                    <a:pt x="45065" y="280105"/>
                  </a:lnTo>
                  <a:lnTo>
                    <a:pt x="60694" y="282177"/>
                  </a:lnTo>
                  <a:lnTo>
                    <a:pt x="86354" y="285252"/>
                  </a:lnTo>
                  <a:lnTo>
                    <a:pt x="118700" y="288996"/>
                  </a:lnTo>
                  <a:lnTo>
                    <a:pt x="145344" y="290644"/>
                  </a:lnTo>
                  <a:lnTo>
                    <a:pt x="168187" y="290897"/>
                  </a:lnTo>
                  <a:lnTo>
                    <a:pt x="188495" y="290219"/>
                  </a:lnTo>
                  <a:lnTo>
                    <a:pt x="224607" y="282692"/>
                  </a:lnTo>
                  <a:lnTo>
                    <a:pt x="257590" y="270033"/>
                  </a:lnTo>
                  <a:lnTo>
                    <a:pt x="289182" y="253118"/>
                  </a:lnTo>
                  <a:lnTo>
                    <a:pt x="317899" y="236569"/>
                  </a:lnTo>
                  <a:lnTo>
                    <a:pt x="355608" y="212972"/>
                  </a:lnTo>
                  <a:lnTo>
                    <a:pt x="381457" y="192152"/>
                  </a:lnTo>
                  <a:lnTo>
                    <a:pt x="399974" y="170795"/>
                  </a:lnTo>
                  <a:lnTo>
                    <a:pt x="403069" y="162251"/>
                  </a:lnTo>
                  <a:lnTo>
                    <a:pt x="404201" y="153258"/>
                  </a:lnTo>
                  <a:lnTo>
                    <a:pt x="398255" y="145926"/>
                  </a:lnTo>
                  <a:lnTo>
                    <a:pt x="392211" y="138796"/>
                  </a:lnTo>
                  <a:lnTo>
                    <a:pt x="390501" y="133830"/>
                  </a:lnTo>
                  <a:lnTo>
                    <a:pt x="385225" y="128802"/>
                  </a:lnTo>
                  <a:lnTo>
                    <a:pt x="356100" y="109367"/>
                  </a:lnTo>
                  <a:lnTo>
                    <a:pt x="345854" y="106985"/>
                  </a:lnTo>
                  <a:lnTo>
                    <a:pt x="312544" y="106917"/>
                  </a:lnTo>
                  <a:lnTo>
                    <a:pt x="285276" y="116600"/>
                  </a:lnTo>
                  <a:lnTo>
                    <a:pt x="269836" y="127943"/>
                  </a:lnTo>
                  <a:lnTo>
                    <a:pt x="255532" y="146946"/>
                  </a:lnTo>
                  <a:lnTo>
                    <a:pt x="248041" y="161958"/>
                  </a:lnTo>
                  <a:lnTo>
                    <a:pt x="245992" y="172065"/>
                  </a:lnTo>
                  <a:lnTo>
                    <a:pt x="248883" y="191320"/>
                  </a:lnTo>
                  <a:lnTo>
                    <a:pt x="259147" y="209066"/>
                  </a:lnTo>
                  <a:lnTo>
                    <a:pt x="281003" y="225049"/>
                  </a:lnTo>
                  <a:lnTo>
                    <a:pt x="317018" y="236464"/>
                  </a:lnTo>
                  <a:lnTo>
                    <a:pt x="342971" y="240174"/>
                  </a:lnTo>
                  <a:lnTo>
                    <a:pt x="355818" y="241163"/>
                  </a:lnTo>
                  <a:lnTo>
                    <a:pt x="383856" y="235896"/>
                  </a:lnTo>
                  <a:lnTo>
                    <a:pt x="422021" y="226458"/>
                  </a:lnTo>
                  <a:lnTo>
                    <a:pt x="466939" y="214240"/>
                  </a:lnTo>
                  <a:lnTo>
                    <a:pt x="502810" y="203554"/>
                  </a:lnTo>
                  <a:lnTo>
                    <a:pt x="532650" y="193890"/>
                  </a:lnTo>
                  <a:lnTo>
                    <a:pt x="558471" y="184907"/>
                  </a:lnTo>
                  <a:lnTo>
                    <a:pt x="594811" y="172265"/>
                  </a:lnTo>
                  <a:lnTo>
                    <a:pt x="627627" y="156874"/>
                  </a:lnTo>
                  <a:lnTo>
                    <a:pt x="657348" y="139910"/>
                  </a:lnTo>
                  <a:lnTo>
                    <a:pt x="694943" y="118441"/>
                  </a:lnTo>
                  <a:lnTo>
                    <a:pt x="730166" y="99048"/>
                  </a:lnTo>
                  <a:lnTo>
                    <a:pt x="763808" y="81039"/>
                  </a:lnTo>
                  <a:lnTo>
                    <a:pt x="796396" y="63954"/>
                  </a:lnTo>
                  <a:lnTo>
                    <a:pt x="819815" y="51716"/>
                  </a:lnTo>
                  <a:lnTo>
                    <a:pt x="850352" y="35862"/>
                  </a:lnTo>
                  <a:lnTo>
                    <a:pt x="862794" y="25993"/>
                  </a:lnTo>
                  <a:lnTo>
                    <a:pt x="864926" y="22176"/>
                  </a:lnTo>
                  <a:lnTo>
                    <a:pt x="864655" y="18785"/>
                  </a:lnTo>
                  <a:lnTo>
                    <a:pt x="862781" y="15677"/>
                  </a:lnTo>
                  <a:lnTo>
                    <a:pt x="859838" y="12759"/>
                  </a:lnTo>
                  <a:lnTo>
                    <a:pt x="839515" y="4606"/>
                  </a:lnTo>
                  <a:lnTo>
                    <a:pt x="803954" y="874"/>
                  </a:lnTo>
                  <a:lnTo>
                    <a:pt x="778109" y="0"/>
                  </a:lnTo>
                  <a:lnTo>
                    <a:pt x="751665" y="459"/>
                  </a:lnTo>
                  <a:lnTo>
                    <a:pt x="722978" y="3485"/>
                  </a:lnTo>
                  <a:lnTo>
                    <a:pt x="690403" y="9949"/>
                  </a:lnTo>
                  <a:lnTo>
                    <a:pt x="672754" y="13181"/>
                  </a:lnTo>
                  <a:lnTo>
                    <a:pt x="670501" y="14481"/>
                  </a:lnTo>
                  <a:lnTo>
                    <a:pt x="669844" y="16195"/>
                  </a:lnTo>
                  <a:lnTo>
                    <a:pt x="670254" y="18184"/>
                  </a:lnTo>
                  <a:lnTo>
                    <a:pt x="674875" y="25028"/>
                  </a:lnTo>
                  <a:lnTo>
                    <a:pt x="703965" y="47093"/>
                  </a:lnTo>
                  <a:lnTo>
                    <a:pt x="728871" y="61183"/>
                  </a:lnTo>
                  <a:lnTo>
                    <a:pt x="759132" y="75911"/>
                  </a:lnTo>
                  <a:lnTo>
                    <a:pt x="792337" y="91771"/>
                  </a:lnTo>
                  <a:lnTo>
                    <a:pt x="826849" y="110108"/>
                  </a:lnTo>
                  <a:lnTo>
                    <a:pt x="857429" y="125031"/>
                  </a:lnTo>
                  <a:lnTo>
                    <a:pt x="885131" y="138155"/>
                  </a:lnTo>
                  <a:lnTo>
                    <a:pt x="921986" y="159824"/>
                  </a:lnTo>
                  <a:lnTo>
                    <a:pt x="952637" y="189398"/>
                  </a:lnTo>
                  <a:lnTo>
                    <a:pt x="954455" y="193766"/>
                  </a:lnTo>
                  <a:lnTo>
                    <a:pt x="954218" y="203135"/>
                  </a:lnTo>
                  <a:lnTo>
                    <a:pt x="952123" y="207157"/>
                  </a:lnTo>
                  <a:lnTo>
                    <a:pt x="945279" y="213884"/>
                  </a:lnTo>
                  <a:lnTo>
                    <a:pt x="913228" y="232032"/>
                  </a:lnTo>
                  <a:lnTo>
                    <a:pt x="887917" y="244978"/>
                  </a:lnTo>
                  <a:lnTo>
                    <a:pt x="859734" y="256940"/>
                  </a:lnTo>
                  <a:lnTo>
                    <a:pt x="830275" y="267901"/>
                  </a:lnTo>
                  <a:lnTo>
                    <a:pt x="800249" y="278417"/>
                  </a:lnTo>
                  <a:lnTo>
                    <a:pt x="769970" y="290993"/>
                  </a:lnTo>
                  <a:lnTo>
                    <a:pt x="733411" y="307627"/>
                  </a:lnTo>
                  <a:lnTo>
                    <a:pt x="724412" y="311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6"/>
            <p:cNvSpPr/>
            <p:nvPr>
              <p:custDataLst>
                <p:tags r:id="rId51"/>
              </p:custDataLst>
            </p:nvPr>
          </p:nvSpPr>
          <p:spPr>
            <a:xfrm>
              <a:off x="3497580" y="1333500"/>
              <a:ext cx="106681" cy="7621"/>
            </a:xfrm>
            <a:custGeom>
              <a:avLst/>
              <a:gdLst/>
              <a:ahLst/>
              <a:cxnLst/>
              <a:rect l="0" t="0" r="0" b="0"/>
              <a:pathLst>
                <a:path w="106681" h="7621">
                  <a:moveTo>
                    <a:pt x="0" y="7620"/>
                  </a:moveTo>
                  <a:lnTo>
                    <a:pt x="0" y="7620"/>
                  </a:lnTo>
                  <a:lnTo>
                    <a:pt x="31609" y="5362"/>
                  </a:lnTo>
                  <a:lnTo>
                    <a:pt x="56633" y="3575"/>
                  </a:lnTo>
                  <a:lnTo>
                    <a:pt x="106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7"/>
            <p:cNvSpPr/>
            <p:nvPr>
              <p:custDataLst>
                <p:tags r:id="rId52"/>
              </p:custDataLst>
            </p:nvPr>
          </p:nvSpPr>
          <p:spPr>
            <a:xfrm>
              <a:off x="3375660" y="1447800"/>
              <a:ext cx="76201" cy="225447"/>
            </a:xfrm>
            <a:custGeom>
              <a:avLst/>
              <a:gdLst/>
              <a:ahLst/>
              <a:cxnLst/>
              <a:rect l="0" t="0" r="0" b="0"/>
              <a:pathLst>
                <a:path w="76201" h="225447">
                  <a:moveTo>
                    <a:pt x="0" y="0"/>
                  </a:moveTo>
                  <a:lnTo>
                    <a:pt x="0" y="0"/>
                  </a:lnTo>
                  <a:lnTo>
                    <a:pt x="26184" y="28724"/>
                  </a:lnTo>
                  <a:lnTo>
                    <a:pt x="38004" y="62871"/>
                  </a:lnTo>
                  <a:lnTo>
                    <a:pt x="43434" y="92006"/>
                  </a:lnTo>
                  <a:lnTo>
                    <a:pt x="45042" y="122088"/>
                  </a:lnTo>
                  <a:lnTo>
                    <a:pt x="49631" y="158548"/>
                  </a:lnTo>
                  <a:lnTo>
                    <a:pt x="55109" y="195668"/>
                  </a:lnTo>
                  <a:lnTo>
                    <a:pt x="60618" y="225446"/>
                  </a:lnTo>
                  <a:lnTo>
                    <a:pt x="62425" y="224804"/>
                  </a:lnTo>
                  <a:lnTo>
                    <a:pt x="76200" y="21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8"/>
            <p:cNvSpPr/>
            <p:nvPr>
              <p:custDataLst>
                <p:tags r:id="rId53"/>
              </p:custDataLst>
            </p:nvPr>
          </p:nvSpPr>
          <p:spPr>
            <a:xfrm>
              <a:off x="3017520" y="1386840"/>
              <a:ext cx="213361" cy="297181"/>
            </a:xfrm>
            <a:custGeom>
              <a:avLst/>
              <a:gdLst/>
              <a:ahLst/>
              <a:cxnLst/>
              <a:rect l="0" t="0" r="0" b="0"/>
              <a:pathLst>
                <a:path w="213361" h="297181">
                  <a:moveTo>
                    <a:pt x="0" y="297180"/>
                  </a:moveTo>
                  <a:lnTo>
                    <a:pt x="0" y="297180"/>
                  </a:lnTo>
                  <a:lnTo>
                    <a:pt x="6774" y="272345"/>
                  </a:lnTo>
                  <a:lnTo>
                    <a:pt x="16557" y="236189"/>
                  </a:lnTo>
                  <a:lnTo>
                    <a:pt x="23728" y="208830"/>
                  </a:lnTo>
                  <a:lnTo>
                    <a:pt x="27479" y="183125"/>
                  </a:lnTo>
                  <a:lnTo>
                    <a:pt x="31848" y="149368"/>
                  </a:lnTo>
                  <a:lnTo>
                    <a:pt x="40763" y="121022"/>
                  </a:lnTo>
                  <a:lnTo>
                    <a:pt x="54129" y="95689"/>
                  </a:lnTo>
                  <a:lnTo>
                    <a:pt x="78844" y="60516"/>
                  </a:lnTo>
                  <a:lnTo>
                    <a:pt x="95704" y="38815"/>
                  </a:lnTo>
                  <a:lnTo>
                    <a:pt x="128626" y="15883"/>
                  </a:lnTo>
                  <a:lnTo>
                    <a:pt x="145221" y="7059"/>
                  </a:lnTo>
                  <a:lnTo>
                    <a:pt x="173603" y="2092"/>
                  </a:lnTo>
                  <a:lnTo>
                    <a:pt x="211610" y="82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59"/>
          <p:cNvSpPr/>
          <p:nvPr>
            <p:custDataLst>
              <p:tags r:id="rId3"/>
            </p:custDataLst>
          </p:nvPr>
        </p:nvSpPr>
        <p:spPr>
          <a:xfrm>
            <a:off x="5093545" y="2103196"/>
            <a:ext cx="42336" cy="15165"/>
          </a:xfrm>
          <a:custGeom>
            <a:avLst/>
            <a:gdLst/>
            <a:ahLst/>
            <a:cxnLst/>
            <a:rect l="0" t="0" r="0" b="0"/>
            <a:pathLst>
              <a:path w="42336" h="15165">
                <a:moveTo>
                  <a:pt x="42335" y="15164"/>
                </a:moveTo>
                <a:lnTo>
                  <a:pt x="42335" y="15164"/>
                </a:lnTo>
                <a:lnTo>
                  <a:pt x="4831" y="30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21"/>
          <p:cNvGrpSpPr/>
          <p:nvPr/>
        </p:nvGrpSpPr>
        <p:grpSpPr>
          <a:xfrm>
            <a:off x="5463540" y="1150620"/>
            <a:ext cx="655321" cy="624841"/>
            <a:chOff x="5463540" y="1150620"/>
            <a:chExt cx="655321" cy="624841"/>
          </a:xfrm>
        </p:grpSpPr>
        <p:sp>
          <p:nvSpPr>
            <p:cNvPr id="12" name="SMARTInkShape-60"/>
            <p:cNvSpPr/>
            <p:nvPr>
              <p:custDataLst>
                <p:tags r:id="rId48"/>
              </p:custDataLst>
            </p:nvPr>
          </p:nvSpPr>
          <p:spPr>
            <a:xfrm>
              <a:off x="5463540" y="1363980"/>
              <a:ext cx="655321" cy="52282"/>
            </a:xfrm>
            <a:custGeom>
              <a:avLst/>
              <a:gdLst/>
              <a:ahLst/>
              <a:cxnLst/>
              <a:rect l="0" t="0" r="0" b="0"/>
              <a:pathLst>
                <a:path w="655321" h="52282">
                  <a:moveTo>
                    <a:pt x="0" y="45720"/>
                  </a:moveTo>
                  <a:lnTo>
                    <a:pt x="0" y="45720"/>
                  </a:lnTo>
                  <a:lnTo>
                    <a:pt x="29351" y="47978"/>
                  </a:lnTo>
                  <a:lnTo>
                    <a:pt x="52587" y="49765"/>
                  </a:lnTo>
                  <a:lnTo>
                    <a:pt x="75698" y="50957"/>
                  </a:lnTo>
                  <a:lnTo>
                    <a:pt x="98726" y="51751"/>
                  </a:lnTo>
                  <a:lnTo>
                    <a:pt x="121697" y="52281"/>
                  </a:lnTo>
                  <a:lnTo>
                    <a:pt x="146325" y="51787"/>
                  </a:lnTo>
                  <a:lnTo>
                    <a:pt x="172057" y="50611"/>
                  </a:lnTo>
                  <a:lnTo>
                    <a:pt x="198525" y="48981"/>
                  </a:lnTo>
                  <a:lnTo>
                    <a:pt x="225483" y="47894"/>
                  </a:lnTo>
                  <a:lnTo>
                    <a:pt x="252768" y="47169"/>
                  </a:lnTo>
                  <a:lnTo>
                    <a:pt x="280273" y="46686"/>
                  </a:lnTo>
                  <a:lnTo>
                    <a:pt x="328242" y="42131"/>
                  </a:lnTo>
                  <a:lnTo>
                    <a:pt x="389855" y="34861"/>
                  </a:lnTo>
                  <a:lnTo>
                    <a:pt x="460564" y="25780"/>
                  </a:lnTo>
                  <a:lnTo>
                    <a:pt x="511936" y="18880"/>
                  </a:lnTo>
                  <a:lnTo>
                    <a:pt x="550417" y="13434"/>
                  </a:lnTo>
                  <a:lnTo>
                    <a:pt x="580305" y="8956"/>
                  </a:lnTo>
                  <a:lnTo>
                    <a:pt x="618029" y="3980"/>
                  </a:lnTo>
                  <a:lnTo>
                    <a:pt x="655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1"/>
            <p:cNvSpPr/>
            <p:nvPr>
              <p:custDataLst>
                <p:tags r:id="rId49"/>
              </p:custDataLst>
            </p:nvPr>
          </p:nvSpPr>
          <p:spPr>
            <a:xfrm>
              <a:off x="5753100" y="1150620"/>
              <a:ext cx="186926" cy="624841"/>
            </a:xfrm>
            <a:custGeom>
              <a:avLst/>
              <a:gdLst/>
              <a:ahLst/>
              <a:cxnLst/>
              <a:rect l="0" t="0" r="0" b="0"/>
              <a:pathLst>
                <a:path w="186926" h="624841">
                  <a:moveTo>
                    <a:pt x="182880" y="0"/>
                  </a:moveTo>
                  <a:lnTo>
                    <a:pt x="182880" y="0"/>
                  </a:lnTo>
                  <a:lnTo>
                    <a:pt x="186925" y="28316"/>
                  </a:lnTo>
                  <a:lnTo>
                    <a:pt x="184396" y="58023"/>
                  </a:lnTo>
                  <a:lnTo>
                    <a:pt x="176780" y="91828"/>
                  </a:lnTo>
                  <a:lnTo>
                    <a:pt x="164929" y="129430"/>
                  </a:lnTo>
                  <a:lnTo>
                    <a:pt x="157366" y="149787"/>
                  </a:lnTo>
                  <a:lnTo>
                    <a:pt x="148938" y="170978"/>
                  </a:lnTo>
                  <a:lnTo>
                    <a:pt x="139931" y="192725"/>
                  </a:lnTo>
                  <a:lnTo>
                    <a:pt x="132234" y="213997"/>
                  </a:lnTo>
                  <a:lnTo>
                    <a:pt x="125410" y="234951"/>
                  </a:lnTo>
                  <a:lnTo>
                    <a:pt x="119166" y="255694"/>
                  </a:lnTo>
                  <a:lnTo>
                    <a:pt x="112464" y="276296"/>
                  </a:lnTo>
                  <a:lnTo>
                    <a:pt x="105456" y="296804"/>
                  </a:lnTo>
                  <a:lnTo>
                    <a:pt x="98244" y="317249"/>
                  </a:lnTo>
                  <a:lnTo>
                    <a:pt x="90896" y="337653"/>
                  </a:lnTo>
                  <a:lnTo>
                    <a:pt x="83457" y="358029"/>
                  </a:lnTo>
                  <a:lnTo>
                    <a:pt x="70959" y="391957"/>
                  </a:lnTo>
                  <a:lnTo>
                    <a:pt x="58843" y="429684"/>
                  </a:lnTo>
                  <a:lnTo>
                    <a:pt x="49388" y="463410"/>
                  </a:lnTo>
                  <a:lnTo>
                    <a:pt x="38005" y="504520"/>
                  </a:lnTo>
                  <a:lnTo>
                    <a:pt x="28723" y="536160"/>
                  </a:lnTo>
                  <a:lnTo>
                    <a:pt x="20842" y="561486"/>
                  </a:lnTo>
                  <a:lnTo>
                    <a:pt x="9263" y="596683"/>
                  </a:lnTo>
                  <a:lnTo>
                    <a:pt x="0" y="624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2"/>
          <p:cNvGrpSpPr/>
          <p:nvPr/>
        </p:nvGrpSpPr>
        <p:grpSpPr>
          <a:xfrm>
            <a:off x="6408420" y="1115795"/>
            <a:ext cx="1188721" cy="608384"/>
            <a:chOff x="6408420" y="1115795"/>
            <a:chExt cx="1188721" cy="608384"/>
          </a:xfrm>
        </p:grpSpPr>
        <p:sp>
          <p:nvSpPr>
            <p:cNvPr id="15" name="SMARTInkShape-62"/>
            <p:cNvSpPr/>
            <p:nvPr>
              <p:custDataLst>
                <p:tags r:id="rId46"/>
              </p:custDataLst>
            </p:nvPr>
          </p:nvSpPr>
          <p:spPr>
            <a:xfrm>
              <a:off x="6408420" y="1478633"/>
              <a:ext cx="1188721" cy="219992"/>
            </a:xfrm>
            <a:custGeom>
              <a:avLst/>
              <a:gdLst/>
              <a:ahLst/>
              <a:cxnLst/>
              <a:rect l="0" t="0" r="0" b="0"/>
              <a:pathLst>
                <a:path w="1188721" h="219992">
                  <a:moveTo>
                    <a:pt x="0" y="75847"/>
                  </a:moveTo>
                  <a:lnTo>
                    <a:pt x="0" y="75847"/>
                  </a:lnTo>
                  <a:lnTo>
                    <a:pt x="28316" y="79892"/>
                  </a:lnTo>
                  <a:lnTo>
                    <a:pt x="58023" y="79620"/>
                  </a:lnTo>
                  <a:lnTo>
                    <a:pt x="91828" y="76678"/>
                  </a:lnTo>
                  <a:lnTo>
                    <a:pt x="129431" y="72547"/>
                  </a:lnTo>
                  <a:lnTo>
                    <a:pt x="148939" y="70261"/>
                  </a:lnTo>
                  <a:lnTo>
                    <a:pt x="168720" y="67889"/>
                  </a:lnTo>
                  <a:lnTo>
                    <a:pt x="188680" y="65462"/>
                  </a:lnTo>
                  <a:lnTo>
                    <a:pt x="209607" y="62997"/>
                  </a:lnTo>
                  <a:lnTo>
                    <a:pt x="231178" y="60507"/>
                  </a:lnTo>
                  <a:lnTo>
                    <a:pt x="253179" y="58000"/>
                  </a:lnTo>
                  <a:lnTo>
                    <a:pt x="275466" y="54636"/>
                  </a:lnTo>
                  <a:lnTo>
                    <a:pt x="297944" y="50700"/>
                  </a:lnTo>
                  <a:lnTo>
                    <a:pt x="320550" y="46382"/>
                  </a:lnTo>
                  <a:lnTo>
                    <a:pt x="343239" y="41810"/>
                  </a:lnTo>
                  <a:lnTo>
                    <a:pt x="365986" y="37069"/>
                  </a:lnTo>
                  <a:lnTo>
                    <a:pt x="388771" y="32215"/>
                  </a:lnTo>
                  <a:lnTo>
                    <a:pt x="411581" y="28132"/>
                  </a:lnTo>
                  <a:lnTo>
                    <a:pt x="434407" y="24564"/>
                  </a:lnTo>
                  <a:lnTo>
                    <a:pt x="457245" y="21338"/>
                  </a:lnTo>
                  <a:lnTo>
                    <a:pt x="478396" y="17495"/>
                  </a:lnTo>
                  <a:lnTo>
                    <a:pt x="498424" y="13239"/>
                  </a:lnTo>
                  <a:lnTo>
                    <a:pt x="535635" y="5688"/>
                  </a:lnTo>
                  <a:lnTo>
                    <a:pt x="569107" y="2332"/>
                  </a:lnTo>
                  <a:lnTo>
                    <a:pt x="598658" y="840"/>
                  </a:lnTo>
                  <a:lnTo>
                    <a:pt x="634581" y="0"/>
                  </a:lnTo>
                  <a:lnTo>
                    <a:pt x="669679" y="540"/>
                  </a:lnTo>
                  <a:lnTo>
                    <a:pt x="672511" y="1936"/>
                  </a:lnTo>
                  <a:lnTo>
                    <a:pt x="677060" y="6214"/>
                  </a:lnTo>
                  <a:lnTo>
                    <a:pt x="645001" y="39242"/>
                  </a:lnTo>
                  <a:lnTo>
                    <a:pt x="620732" y="72568"/>
                  </a:lnTo>
                  <a:lnTo>
                    <a:pt x="599632" y="106526"/>
                  </a:lnTo>
                  <a:lnTo>
                    <a:pt x="585951" y="134232"/>
                  </a:lnTo>
                  <a:lnTo>
                    <a:pt x="582156" y="150902"/>
                  </a:lnTo>
                  <a:lnTo>
                    <a:pt x="584985" y="166778"/>
                  </a:lnTo>
                  <a:lnTo>
                    <a:pt x="596097" y="187739"/>
                  </a:lnTo>
                  <a:lnTo>
                    <a:pt x="600598" y="193621"/>
                  </a:lnTo>
                  <a:lnTo>
                    <a:pt x="632693" y="206931"/>
                  </a:lnTo>
                  <a:lnTo>
                    <a:pt x="655475" y="214036"/>
                  </a:lnTo>
                  <a:lnTo>
                    <a:pt x="675743" y="217926"/>
                  </a:lnTo>
                  <a:lnTo>
                    <a:pt x="711810" y="219991"/>
                  </a:lnTo>
                  <a:lnTo>
                    <a:pt x="742516" y="211313"/>
                  </a:lnTo>
                  <a:lnTo>
                    <a:pt x="770274" y="196167"/>
                  </a:lnTo>
                  <a:lnTo>
                    <a:pt x="807162" y="169447"/>
                  </a:lnTo>
                  <a:lnTo>
                    <a:pt x="836083" y="134976"/>
                  </a:lnTo>
                  <a:lnTo>
                    <a:pt x="845726" y="116520"/>
                  </a:lnTo>
                  <a:lnTo>
                    <a:pt x="850011" y="99851"/>
                  </a:lnTo>
                  <a:lnTo>
                    <a:pt x="849658" y="86233"/>
                  </a:lnTo>
                  <a:lnTo>
                    <a:pt x="845833" y="74536"/>
                  </a:lnTo>
                  <a:lnTo>
                    <a:pt x="838487" y="63693"/>
                  </a:lnTo>
                  <a:lnTo>
                    <a:pt x="816743" y="48069"/>
                  </a:lnTo>
                  <a:lnTo>
                    <a:pt x="779682" y="30817"/>
                  </a:lnTo>
                  <a:lnTo>
                    <a:pt x="773788" y="28047"/>
                  </a:lnTo>
                  <a:lnTo>
                    <a:pt x="760466" y="27227"/>
                  </a:lnTo>
                  <a:lnTo>
                    <a:pt x="747771" y="27992"/>
                  </a:lnTo>
                  <a:lnTo>
                    <a:pt x="736712" y="25355"/>
                  </a:lnTo>
                  <a:lnTo>
                    <a:pt x="734981" y="26099"/>
                  </a:lnTo>
                  <a:lnTo>
                    <a:pt x="733827" y="27442"/>
                  </a:lnTo>
                  <a:lnTo>
                    <a:pt x="730288" y="28933"/>
                  </a:lnTo>
                  <a:lnTo>
                    <a:pt x="725162" y="29891"/>
                  </a:lnTo>
                  <a:lnTo>
                    <a:pt x="748545" y="58373"/>
                  </a:lnTo>
                  <a:lnTo>
                    <a:pt x="779556" y="84122"/>
                  </a:lnTo>
                  <a:lnTo>
                    <a:pt x="810194" y="102476"/>
                  </a:lnTo>
                  <a:lnTo>
                    <a:pt x="844766" y="114593"/>
                  </a:lnTo>
                  <a:lnTo>
                    <a:pt x="882206" y="131510"/>
                  </a:lnTo>
                  <a:lnTo>
                    <a:pt x="914063" y="143882"/>
                  </a:lnTo>
                  <a:lnTo>
                    <a:pt x="945526" y="157055"/>
                  </a:lnTo>
                  <a:lnTo>
                    <a:pt x="959936" y="167154"/>
                  </a:lnTo>
                  <a:lnTo>
                    <a:pt x="964111" y="167248"/>
                  </a:lnTo>
                  <a:lnTo>
                    <a:pt x="964473" y="166414"/>
                  </a:lnTo>
                  <a:lnTo>
                    <a:pt x="960340" y="159980"/>
                  </a:lnTo>
                  <a:lnTo>
                    <a:pt x="960139" y="149088"/>
                  </a:lnTo>
                  <a:lnTo>
                    <a:pt x="980879" y="111791"/>
                  </a:lnTo>
                  <a:lnTo>
                    <a:pt x="1001066" y="91163"/>
                  </a:lnTo>
                  <a:lnTo>
                    <a:pt x="1038388" y="65697"/>
                  </a:lnTo>
                  <a:lnTo>
                    <a:pt x="1071458" y="51297"/>
                  </a:lnTo>
                  <a:lnTo>
                    <a:pt x="1108068" y="41291"/>
                  </a:lnTo>
                  <a:lnTo>
                    <a:pt x="1144879" y="33811"/>
                  </a:lnTo>
                  <a:lnTo>
                    <a:pt x="1182279" y="30612"/>
                  </a:lnTo>
                  <a:lnTo>
                    <a:pt x="1188720" y="3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3"/>
            <p:cNvSpPr/>
            <p:nvPr>
              <p:custDataLst>
                <p:tags r:id="rId47"/>
              </p:custDataLst>
            </p:nvPr>
          </p:nvSpPr>
          <p:spPr>
            <a:xfrm>
              <a:off x="6659880" y="1115795"/>
              <a:ext cx="495301" cy="608384"/>
            </a:xfrm>
            <a:custGeom>
              <a:avLst/>
              <a:gdLst/>
              <a:ahLst/>
              <a:cxnLst/>
              <a:rect l="0" t="0" r="0" b="0"/>
              <a:pathLst>
                <a:path w="495301" h="608384">
                  <a:moveTo>
                    <a:pt x="495300" y="187225"/>
                  </a:moveTo>
                  <a:lnTo>
                    <a:pt x="495300" y="187225"/>
                  </a:lnTo>
                  <a:lnTo>
                    <a:pt x="495300" y="158909"/>
                  </a:lnTo>
                  <a:lnTo>
                    <a:pt x="489373" y="137868"/>
                  </a:lnTo>
                  <a:lnTo>
                    <a:pt x="479495" y="111140"/>
                  </a:lnTo>
                  <a:lnTo>
                    <a:pt x="466983" y="80622"/>
                  </a:lnTo>
                  <a:lnTo>
                    <a:pt x="455255" y="58583"/>
                  </a:lnTo>
                  <a:lnTo>
                    <a:pt x="433193" y="29580"/>
                  </a:lnTo>
                  <a:lnTo>
                    <a:pt x="409841" y="13303"/>
                  </a:lnTo>
                  <a:lnTo>
                    <a:pt x="384505" y="4093"/>
                  </a:lnTo>
                  <a:lnTo>
                    <a:pt x="356311" y="0"/>
                  </a:lnTo>
                  <a:lnTo>
                    <a:pt x="329106" y="2696"/>
                  </a:lnTo>
                  <a:lnTo>
                    <a:pt x="301209" y="9539"/>
                  </a:lnTo>
                  <a:lnTo>
                    <a:pt x="269055" y="18225"/>
                  </a:lnTo>
                  <a:lnTo>
                    <a:pt x="239524" y="32245"/>
                  </a:lnTo>
                  <a:lnTo>
                    <a:pt x="211442" y="50612"/>
                  </a:lnTo>
                  <a:lnTo>
                    <a:pt x="182028" y="72886"/>
                  </a:lnTo>
                  <a:lnTo>
                    <a:pt x="154279" y="101412"/>
                  </a:lnTo>
                  <a:lnTo>
                    <a:pt x="127835" y="132999"/>
                  </a:lnTo>
                  <a:lnTo>
                    <a:pt x="101972" y="163971"/>
                  </a:lnTo>
                  <a:lnTo>
                    <a:pt x="78623" y="199186"/>
                  </a:lnTo>
                  <a:lnTo>
                    <a:pt x="58650" y="236568"/>
                  </a:lnTo>
                  <a:lnTo>
                    <a:pt x="44129" y="272937"/>
                  </a:lnTo>
                  <a:lnTo>
                    <a:pt x="38734" y="291780"/>
                  </a:lnTo>
                  <a:lnTo>
                    <a:pt x="34288" y="311115"/>
                  </a:lnTo>
                  <a:lnTo>
                    <a:pt x="30479" y="330778"/>
                  </a:lnTo>
                  <a:lnTo>
                    <a:pt x="27939" y="350661"/>
                  </a:lnTo>
                  <a:lnTo>
                    <a:pt x="26246" y="370689"/>
                  </a:lnTo>
                  <a:lnTo>
                    <a:pt x="25117" y="390814"/>
                  </a:lnTo>
                  <a:lnTo>
                    <a:pt x="26121" y="426722"/>
                  </a:lnTo>
                  <a:lnTo>
                    <a:pt x="28543" y="459615"/>
                  </a:lnTo>
                  <a:lnTo>
                    <a:pt x="29619" y="491167"/>
                  </a:lnTo>
                  <a:lnTo>
                    <a:pt x="34613" y="522124"/>
                  </a:lnTo>
                  <a:lnTo>
                    <a:pt x="40783" y="550276"/>
                  </a:lnTo>
                  <a:lnTo>
                    <a:pt x="44744" y="586787"/>
                  </a:lnTo>
                  <a:lnTo>
                    <a:pt x="44440" y="598488"/>
                  </a:lnTo>
                  <a:lnTo>
                    <a:pt x="41482" y="606511"/>
                  </a:lnTo>
                  <a:lnTo>
                    <a:pt x="38661" y="608142"/>
                  </a:lnTo>
                  <a:lnTo>
                    <a:pt x="35087" y="608383"/>
                  </a:lnTo>
                  <a:lnTo>
                    <a:pt x="25755" y="605546"/>
                  </a:lnTo>
                  <a:lnTo>
                    <a:pt x="0" y="591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3"/>
          <p:cNvGrpSpPr/>
          <p:nvPr/>
        </p:nvGrpSpPr>
        <p:grpSpPr>
          <a:xfrm>
            <a:off x="7938210" y="1470660"/>
            <a:ext cx="2295452" cy="281941"/>
            <a:chOff x="7938210" y="1470660"/>
            <a:chExt cx="2295452" cy="281941"/>
          </a:xfrm>
        </p:grpSpPr>
        <p:sp>
          <p:nvSpPr>
            <p:cNvPr id="18" name="SMARTInkShape-64"/>
            <p:cNvSpPr/>
            <p:nvPr>
              <p:custDataLst>
                <p:tags r:id="rId42"/>
              </p:custDataLst>
            </p:nvPr>
          </p:nvSpPr>
          <p:spPr>
            <a:xfrm>
              <a:off x="10104120" y="1562100"/>
              <a:ext cx="129542" cy="190501"/>
            </a:xfrm>
            <a:custGeom>
              <a:avLst/>
              <a:gdLst/>
              <a:ahLst/>
              <a:cxnLst/>
              <a:rect l="0" t="0" r="0" b="0"/>
              <a:pathLst>
                <a:path w="129542" h="190501">
                  <a:moveTo>
                    <a:pt x="129541" y="0"/>
                  </a:moveTo>
                  <a:lnTo>
                    <a:pt x="129541" y="0"/>
                  </a:lnTo>
                  <a:lnTo>
                    <a:pt x="97180" y="8090"/>
                  </a:lnTo>
                  <a:lnTo>
                    <a:pt x="71091" y="14613"/>
                  </a:lnTo>
                  <a:lnTo>
                    <a:pt x="58407" y="46570"/>
                  </a:lnTo>
                  <a:lnTo>
                    <a:pt x="49098" y="71687"/>
                  </a:lnTo>
                  <a:lnTo>
                    <a:pt x="41198" y="92664"/>
                  </a:lnTo>
                  <a:lnTo>
                    <a:pt x="27906" y="127262"/>
                  </a:lnTo>
                  <a:lnTo>
                    <a:pt x="16353" y="15449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5"/>
            <p:cNvSpPr/>
            <p:nvPr>
              <p:custDataLst>
                <p:tags r:id="rId43"/>
              </p:custDataLst>
            </p:nvPr>
          </p:nvSpPr>
          <p:spPr>
            <a:xfrm>
              <a:off x="8860880" y="1470660"/>
              <a:ext cx="1128941" cy="258540"/>
            </a:xfrm>
            <a:custGeom>
              <a:avLst/>
              <a:gdLst/>
              <a:ahLst/>
              <a:cxnLst/>
              <a:rect l="0" t="0" r="0" b="0"/>
              <a:pathLst>
                <a:path w="1128941" h="258540">
                  <a:moveTo>
                    <a:pt x="168820" y="0"/>
                  </a:moveTo>
                  <a:lnTo>
                    <a:pt x="168820" y="0"/>
                  </a:lnTo>
                  <a:lnTo>
                    <a:pt x="131315" y="1693"/>
                  </a:lnTo>
                  <a:lnTo>
                    <a:pt x="118849" y="8090"/>
                  </a:lnTo>
                  <a:lnTo>
                    <a:pt x="110486" y="18836"/>
                  </a:lnTo>
                  <a:lnTo>
                    <a:pt x="107071" y="25257"/>
                  </a:lnTo>
                  <a:lnTo>
                    <a:pt x="105534" y="39166"/>
                  </a:lnTo>
                  <a:lnTo>
                    <a:pt x="108520" y="54660"/>
                  </a:lnTo>
                  <a:lnTo>
                    <a:pt x="126491" y="92202"/>
                  </a:lnTo>
                  <a:lnTo>
                    <a:pt x="146160" y="128185"/>
                  </a:lnTo>
                  <a:lnTo>
                    <a:pt x="163534" y="164535"/>
                  </a:lnTo>
                  <a:lnTo>
                    <a:pt x="173013" y="180072"/>
                  </a:lnTo>
                  <a:lnTo>
                    <a:pt x="174916" y="188970"/>
                  </a:lnTo>
                  <a:lnTo>
                    <a:pt x="173731" y="192866"/>
                  </a:lnTo>
                  <a:lnTo>
                    <a:pt x="167898" y="199454"/>
                  </a:lnTo>
                  <a:lnTo>
                    <a:pt x="143426" y="215819"/>
                  </a:lnTo>
                  <a:lnTo>
                    <a:pt x="115670" y="226130"/>
                  </a:lnTo>
                  <a:lnTo>
                    <a:pt x="81857" y="238687"/>
                  </a:lnTo>
                  <a:lnTo>
                    <a:pt x="50015" y="247299"/>
                  </a:lnTo>
                  <a:lnTo>
                    <a:pt x="15687" y="252896"/>
                  </a:lnTo>
                  <a:lnTo>
                    <a:pt x="0" y="257859"/>
                  </a:lnTo>
                  <a:lnTo>
                    <a:pt x="35920" y="242537"/>
                  </a:lnTo>
                  <a:lnTo>
                    <a:pt x="72782" y="230279"/>
                  </a:lnTo>
                  <a:lnTo>
                    <a:pt x="92095" y="224639"/>
                  </a:lnTo>
                  <a:lnTo>
                    <a:pt x="129359" y="211600"/>
                  </a:lnTo>
                  <a:lnTo>
                    <a:pt x="164827" y="198184"/>
                  </a:lnTo>
                  <a:lnTo>
                    <a:pt x="197525" y="186577"/>
                  </a:lnTo>
                  <a:lnTo>
                    <a:pt x="226949" y="176254"/>
                  </a:lnTo>
                  <a:lnTo>
                    <a:pt x="242286" y="170842"/>
                  </a:lnTo>
                  <a:lnTo>
                    <a:pt x="266904" y="162155"/>
                  </a:lnTo>
                  <a:lnTo>
                    <a:pt x="297709" y="151283"/>
                  </a:lnTo>
                  <a:lnTo>
                    <a:pt x="321632" y="144036"/>
                  </a:lnTo>
                  <a:lnTo>
                    <a:pt x="357246" y="135983"/>
                  </a:lnTo>
                  <a:lnTo>
                    <a:pt x="389777" y="129544"/>
                  </a:lnTo>
                  <a:lnTo>
                    <a:pt x="372632" y="157313"/>
                  </a:lnTo>
                  <a:lnTo>
                    <a:pt x="368064" y="183004"/>
                  </a:lnTo>
                  <a:lnTo>
                    <a:pt x="368120" y="199098"/>
                  </a:lnTo>
                  <a:lnTo>
                    <a:pt x="377589" y="219405"/>
                  </a:lnTo>
                  <a:lnTo>
                    <a:pt x="380813" y="222470"/>
                  </a:lnTo>
                  <a:lnTo>
                    <a:pt x="388911" y="225876"/>
                  </a:lnTo>
                  <a:lnTo>
                    <a:pt x="402989" y="227793"/>
                  </a:lnTo>
                  <a:lnTo>
                    <a:pt x="417886" y="224316"/>
                  </a:lnTo>
                  <a:lnTo>
                    <a:pt x="452279" y="204106"/>
                  </a:lnTo>
                  <a:lnTo>
                    <a:pt x="477917" y="178963"/>
                  </a:lnTo>
                  <a:lnTo>
                    <a:pt x="491051" y="154328"/>
                  </a:lnTo>
                  <a:lnTo>
                    <a:pt x="507615" y="122777"/>
                  </a:lnTo>
                  <a:lnTo>
                    <a:pt x="520005" y="100255"/>
                  </a:lnTo>
                  <a:lnTo>
                    <a:pt x="520630" y="95623"/>
                  </a:lnTo>
                  <a:lnTo>
                    <a:pt x="519595" y="86151"/>
                  </a:lnTo>
                  <a:lnTo>
                    <a:pt x="519511" y="86221"/>
                  </a:lnTo>
                  <a:lnTo>
                    <a:pt x="519363" y="90585"/>
                  </a:lnTo>
                  <a:lnTo>
                    <a:pt x="515300" y="95232"/>
                  </a:lnTo>
                  <a:lnTo>
                    <a:pt x="503903" y="129454"/>
                  </a:lnTo>
                  <a:lnTo>
                    <a:pt x="497946" y="160003"/>
                  </a:lnTo>
                  <a:lnTo>
                    <a:pt x="497616" y="189650"/>
                  </a:lnTo>
                  <a:lnTo>
                    <a:pt x="502648" y="206429"/>
                  </a:lnTo>
                  <a:lnTo>
                    <a:pt x="514403" y="222942"/>
                  </a:lnTo>
                  <a:lnTo>
                    <a:pt x="519403" y="226085"/>
                  </a:lnTo>
                  <a:lnTo>
                    <a:pt x="525294" y="227482"/>
                  </a:lnTo>
                  <a:lnTo>
                    <a:pt x="538977" y="227422"/>
                  </a:lnTo>
                  <a:lnTo>
                    <a:pt x="569214" y="217951"/>
                  </a:lnTo>
                  <a:lnTo>
                    <a:pt x="604585" y="185990"/>
                  </a:lnTo>
                  <a:lnTo>
                    <a:pt x="641892" y="149910"/>
                  </a:lnTo>
                  <a:lnTo>
                    <a:pt x="648608" y="144980"/>
                  </a:lnTo>
                  <a:lnTo>
                    <a:pt x="648856" y="159449"/>
                  </a:lnTo>
                  <a:lnTo>
                    <a:pt x="642846" y="191428"/>
                  </a:lnTo>
                  <a:lnTo>
                    <a:pt x="642812" y="204459"/>
                  </a:lnTo>
                  <a:lnTo>
                    <a:pt x="647914" y="218637"/>
                  </a:lnTo>
                  <a:lnTo>
                    <a:pt x="682650" y="208350"/>
                  </a:lnTo>
                  <a:lnTo>
                    <a:pt x="714346" y="190012"/>
                  </a:lnTo>
                  <a:lnTo>
                    <a:pt x="751441" y="162235"/>
                  </a:lnTo>
                  <a:lnTo>
                    <a:pt x="769054" y="146415"/>
                  </a:lnTo>
                  <a:lnTo>
                    <a:pt x="772282" y="145507"/>
                  </a:lnTo>
                  <a:lnTo>
                    <a:pt x="774328" y="145265"/>
                  </a:lnTo>
                  <a:lnTo>
                    <a:pt x="775691" y="145950"/>
                  </a:lnTo>
                  <a:lnTo>
                    <a:pt x="776600" y="147253"/>
                  </a:lnTo>
                  <a:lnTo>
                    <a:pt x="777880" y="153133"/>
                  </a:lnTo>
                  <a:lnTo>
                    <a:pt x="778060" y="155429"/>
                  </a:lnTo>
                  <a:lnTo>
                    <a:pt x="780518" y="160237"/>
                  </a:lnTo>
                  <a:lnTo>
                    <a:pt x="792243" y="177139"/>
                  </a:lnTo>
                  <a:lnTo>
                    <a:pt x="800368" y="180329"/>
                  </a:lnTo>
                  <a:lnTo>
                    <a:pt x="814462" y="182124"/>
                  </a:lnTo>
                  <a:lnTo>
                    <a:pt x="824355" y="178029"/>
                  </a:lnTo>
                  <a:lnTo>
                    <a:pt x="853151" y="153597"/>
                  </a:lnTo>
                  <a:lnTo>
                    <a:pt x="863591" y="139302"/>
                  </a:lnTo>
                  <a:lnTo>
                    <a:pt x="868003" y="128387"/>
                  </a:lnTo>
                  <a:lnTo>
                    <a:pt x="869311" y="115746"/>
                  </a:lnTo>
                  <a:lnTo>
                    <a:pt x="863250" y="94354"/>
                  </a:lnTo>
                  <a:lnTo>
                    <a:pt x="854449" y="88258"/>
                  </a:lnTo>
                  <a:lnTo>
                    <a:pt x="827973" y="84210"/>
                  </a:lnTo>
                  <a:lnTo>
                    <a:pt x="796958" y="96071"/>
                  </a:lnTo>
                  <a:lnTo>
                    <a:pt x="780168" y="106481"/>
                  </a:lnTo>
                  <a:lnTo>
                    <a:pt x="770731" y="116751"/>
                  </a:lnTo>
                  <a:lnTo>
                    <a:pt x="766535" y="126961"/>
                  </a:lnTo>
                  <a:lnTo>
                    <a:pt x="766929" y="139400"/>
                  </a:lnTo>
                  <a:lnTo>
                    <a:pt x="768221" y="146274"/>
                  </a:lnTo>
                  <a:lnTo>
                    <a:pt x="776426" y="158426"/>
                  </a:lnTo>
                  <a:lnTo>
                    <a:pt x="802391" y="180025"/>
                  </a:lnTo>
                  <a:lnTo>
                    <a:pt x="821531" y="185845"/>
                  </a:lnTo>
                  <a:lnTo>
                    <a:pt x="856105" y="191378"/>
                  </a:lnTo>
                  <a:lnTo>
                    <a:pt x="893160" y="196122"/>
                  </a:lnTo>
                  <a:lnTo>
                    <a:pt x="928692" y="199786"/>
                  </a:lnTo>
                  <a:lnTo>
                    <a:pt x="958411" y="206234"/>
                  </a:lnTo>
                  <a:lnTo>
                    <a:pt x="996220" y="212734"/>
                  </a:lnTo>
                  <a:lnTo>
                    <a:pt x="1004884" y="213236"/>
                  </a:lnTo>
                  <a:lnTo>
                    <a:pt x="1005597" y="214124"/>
                  </a:lnTo>
                  <a:lnTo>
                    <a:pt x="1006387" y="217369"/>
                  </a:lnTo>
                  <a:lnTo>
                    <a:pt x="1004481" y="221633"/>
                  </a:lnTo>
                  <a:lnTo>
                    <a:pt x="1002787" y="223955"/>
                  </a:lnTo>
                  <a:lnTo>
                    <a:pt x="1000404" y="235314"/>
                  </a:lnTo>
                  <a:lnTo>
                    <a:pt x="999488" y="249652"/>
                  </a:lnTo>
                  <a:lnTo>
                    <a:pt x="1003471" y="254970"/>
                  </a:lnTo>
                  <a:lnTo>
                    <a:pt x="1007701" y="257253"/>
                  </a:lnTo>
                  <a:lnTo>
                    <a:pt x="1019356" y="258539"/>
                  </a:lnTo>
                  <a:lnTo>
                    <a:pt x="1050096" y="254928"/>
                  </a:lnTo>
                  <a:lnTo>
                    <a:pt x="1078863" y="244397"/>
                  </a:lnTo>
                  <a:lnTo>
                    <a:pt x="1115537" y="227362"/>
                  </a:lnTo>
                  <a:lnTo>
                    <a:pt x="1128940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6"/>
            <p:cNvSpPr/>
            <p:nvPr>
              <p:custDataLst>
                <p:tags r:id="rId44"/>
              </p:custDataLst>
            </p:nvPr>
          </p:nvSpPr>
          <p:spPr>
            <a:xfrm>
              <a:off x="8542020" y="1547068"/>
              <a:ext cx="327661" cy="150323"/>
            </a:xfrm>
            <a:custGeom>
              <a:avLst/>
              <a:gdLst/>
              <a:ahLst/>
              <a:cxnLst/>
              <a:rect l="0" t="0" r="0" b="0"/>
              <a:pathLst>
                <a:path w="327661" h="150323">
                  <a:moveTo>
                    <a:pt x="0" y="60752"/>
                  </a:moveTo>
                  <a:lnTo>
                    <a:pt x="0" y="60752"/>
                  </a:lnTo>
                  <a:lnTo>
                    <a:pt x="36407" y="44571"/>
                  </a:lnTo>
                  <a:lnTo>
                    <a:pt x="71183" y="22373"/>
                  </a:lnTo>
                  <a:lnTo>
                    <a:pt x="101618" y="7800"/>
                  </a:lnTo>
                  <a:lnTo>
                    <a:pt x="139598" y="847"/>
                  </a:lnTo>
                  <a:lnTo>
                    <a:pt x="153917" y="0"/>
                  </a:lnTo>
                  <a:lnTo>
                    <a:pt x="155951" y="777"/>
                  </a:lnTo>
                  <a:lnTo>
                    <a:pt x="157307" y="2142"/>
                  </a:lnTo>
                  <a:lnTo>
                    <a:pt x="158212" y="3899"/>
                  </a:lnTo>
                  <a:lnTo>
                    <a:pt x="159861" y="38922"/>
                  </a:lnTo>
                  <a:lnTo>
                    <a:pt x="159989" y="73812"/>
                  </a:lnTo>
                  <a:lnTo>
                    <a:pt x="161705" y="99053"/>
                  </a:lnTo>
                  <a:lnTo>
                    <a:pt x="172184" y="125064"/>
                  </a:lnTo>
                  <a:lnTo>
                    <a:pt x="186014" y="139262"/>
                  </a:lnTo>
                  <a:lnTo>
                    <a:pt x="195844" y="145881"/>
                  </a:lnTo>
                  <a:lnTo>
                    <a:pt x="214944" y="150322"/>
                  </a:lnTo>
                  <a:lnTo>
                    <a:pt x="244780" y="143548"/>
                  </a:lnTo>
                  <a:lnTo>
                    <a:pt x="276385" y="126771"/>
                  </a:lnTo>
                  <a:lnTo>
                    <a:pt x="314019" y="100886"/>
                  </a:lnTo>
                  <a:lnTo>
                    <a:pt x="327660" y="91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7"/>
            <p:cNvSpPr/>
            <p:nvPr>
              <p:custDataLst>
                <p:tags r:id="rId45"/>
              </p:custDataLst>
            </p:nvPr>
          </p:nvSpPr>
          <p:spPr>
            <a:xfrm>
              <a:off x="7938210" y="1524331"/>
              <a:ext cx="484282" cy="195073"/>
            </a:xfrm>
            <a:custGeom>
              <a:avLst/>
              <a:gdLst/>
              <a:ahLst/>
              <a:cxnLst/>
              <a:rect l="0" t="0" r="0" b="0"/>
              <a:pathLst>
                <a:path w="484282" h="195073">
                  <a:moveTo>
                    <a:pt x="47550" y="14909"/>
                  </a:moveTo>
                  <a:lnTo>
                    <a:pt x="47550" y="14909"/>
                  </a:lnTo>
                  <a:lnTo>
                    <a:pt x="31745" y="44260"/>
                  </a:lnTo>
                  <a:lnTo>
                    <a:pt x="19234" y="67496"/>
                  </a:lnTo>
                  <a:lnTo>
                    <a:pt x="5331" y="102345"/>
                  </a:lnTo>
                  <a:lnTo>
                    <a:pt x="0" y="127430"/>
                  </a:lnTo>
                  <a:lnTo>
                    <a:pt x="453" y="144223"/>
                  </a:lnTo>
                  <a:lnTo>
                    <a:pt x="10249" y="161846"/>
                  </a:lnTo>
                  <a:lnTo>
                    <a:pt x="17602" y="171287"/>
                  </a:lnTo>
                  <a:lnTo>
                    <a:pt x="39320" y="184035"/>
                  </a:lnTo>
                  <a:lnTo>
                    <a:pt x="65905" y="191676"/>
                  </a:lnTo>
                  <a:lnTo>
                    <a:pt x="94655" y="195072"/>
                  </a:lnTo>
                  <a:lnTo>
                    <a:pt x="128881" y="192066"/>
                  </a:lnTo>
                  <a:lnTo>
                    <a:pt x="165824" y="184239"/>
                  </a:lnTo>
                  <a:lnTo>
                    <a:pt x="201999" y="172293"/>
                  </a:lnTo>
                  <a:lnTo>
                    <a:pt x="237113" y="160017"/>
                  </a:lnTo>
                  <a:lnTo>
                    <a:pt x="256052" y="148054"/>
                  </a:lnTo>
                  <a:lnTo>
                    <a:pt x="287305" y="128226"/>
                  </a:lnTo>
                  <a:lnTo>
                    <a:pt x="326766" y="103154"/>
                  </a:lnTo>
                  <a:lnTo>
                    <a:pt x="359001" y="81359"/>
                  </a:lnTo>
                  <a:lnTo>
                    <a:pt x="386418" y="61749"/>
                  </a:lnTo>
                  <a:lnTo>
                    <a:pt x="410621" y="43596"/>
                  </a:lnTo>
                  <a:lnTo>
                    <a:pt x="439773" y="21168"/>
                  </a:lnTo>
                  <a:lnTo>
                    <a:pt x="454705" y="10071"/>
                  </a:lnTo>
                  <a:lnTo>
                    <a:pt x="458687" y="8297"/>
                  </a:lnTo>
                  <a:lnTo>
                    <a:pt x="461342" y="7961"/>
                  </a:lnTo>
                  <a:lnTo>
                    <a:pt x="462264" y="6890"/>
                  </a:lnTo>
                  <a:lnTo>
                    <a:pt x="462032" y="5330"/>
                  </a:lnTo>
                  <a:lnTo>
                    <a:pt x="461032" y="3443"/>
                  </a:lnTo>
                  <a:lnTo>
                    <a:pt x="459518" y="2185"/>
                  </a:lnTo>
                  <a:lnTo>
                    <a:pt x="455578" y="787"/>
                  </a:lnTo>
                  <a:lnTo>
                    <a:pt x="444554" y="0"/>
                  </a:lnTo>
                  <a:lnTo>
                    <a:pt x="414339" y="6665"/>
                  </a:lnTo>
                  <a:lnTo>
                    <a:pt x="385291" y="23409"/>
                  </a:lnTo>
                  <a:lnTo>
                    <a:pt x="362996" y="47068"/>
                  </a:lnTo>
                  <a:lnTo>
                    <a:pt x="351459" y="72792"/>
                  </a:lnTo>
                  <a:lnTo>
                    <a:pt x="346723" y="97817"/>
                  </a:lnTo>
                  <a:lnTo>
                    <a:pt x="349366" y="125364"/>
                  </a:lnTo>
                  <a:lnTo>
                    <a:pt x="357796" y="140482"/>
                  </a:lnTo>
                  <a:lnTo>
                    <a:pt x="379861" y="163986"/>
                  </a:lnTo>
                  <a:lnTo>
                    <a:pt x="392517" y="170065"/>
                  </a:lnTo>
                  <a:lnTo>
                    <a:pt x="417293" y="173968"/>
                  </a:lnTo>
                  <a:lnTo>
                    <a:pt x="437349" y="170599"/>
                  </a:lnTo>
                  <a:lnTo>
                    <a:pt x="455334" y="160194"/>
                  </a:lnTo>
                  <a:lnTo>
                    <a:pt x="475736" y="141507"/>
                  </a:lnTo>
                  <a:lnTo>
                    <a:pt x="482824" y="131570"/>
                  </a:lnTo>
                  <a:lnTo>
                    <a:pt x="484281" y="119252"/>
                  </a:lnTo>
                  <a:lnTo>
                    <a:pt x="482363" y="98738"/>
                  </a:lnTo>
                  <a:lnTo>
                    <a:pt x="477584" y="89984"/>
                  </a:lnTo>
                  <a:lnTo>
                    <a:pt x="452227" y="61502"/>
                  </a:lnTo>
                  <a:lnTo>
                    <a:pt x="415330" y="42650"/>
                  </a:lnTo>
                  <a:lnTo>
                    <a:pt x="406113" y="37565"/>
                  </a:lnTo>
                  <a:lnTo>
                    <a:pt x="398070" y="30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68"/>
          <p:cNvSpPr/>
          <p:nvPr>
            <p:custDataLst>
              <p:tags r:id="rId4"/>
            </p:custDataLst>
          </p:nvPr>
        </p:nvSpPr>
        <p:spPr>
          <a:xfrm>
            <a:off x="1010922" y="3148650"/>
            <a:ext cx="406399" cy="74611"/>
          </a:xfrm>
          <a:custGeom>
            <a:avLst/>
            <a:gdLst/>
            <a:ahLst/>
            <a:cxnLst/>
            <a:rect l="0" t="0" r="0" b="0"/>
            <a:pathLst>
              <a:path w="406399" h="74611">
                <a:moveTo>
                  <a:pt x="40638" y="21270"/>
                </a:moveTo>
                <a:lnTo>
                  <a:pt x="40638" y="21270"/>
                </a:lnTo>
                <a:lnTo>
                  <a:pt x="4451" y="9208"/>
                </a:lnTo>
                <a:lnTo>
                  <a:pt x="2" y="7442"/>
                </a:lnTo>
                <a:lnTo>
                  <a:pt x="0" y="6972"/>
                </a:lnTo>
                <a:lnTo>
                  <a:pt x="27384" y="917"/>
                </a:lnTo>
                <a:lnTo>
                  <a:pt x="61358" y="0"/>
                </a:lnTo>
                <a:lnTo>
                  <a:pt x="88794" y="2786"/>
                </a:lnTo>
                <a:lnTo>
                  <a:pt x="120178" y="4588"/>
                </a:lnTo>
                <a:lnTo>
                  <a:pt x="153883" y="6236"/>
                </a:lnTo>
                <a:lnTo>
                  <a:pt x="188618" y="9790"/>
                </a:lnTo>
                <a:lnTo>
                  <a:pt x="223811" y="16450"/>
                </a:lnTo>
                <a:lnTo>
                  <a:pt x="258361" y="25055"/>
                </a:lnTo>
                <a:lnTo>
                  <a:pt x="290651" y="34523"/>
                </a:lnTo>
                <a:lnTo>
                  <a:pt x="321935" y="44376"/>
                </a:lnTo>
                <a:lnTo>
                  <a:pt x="351925" y="54399"/>
                </a:lnTo>
                <a:lnTo>
                  <a:pt x="388377" y="67869"/>
                </a:lnTo>
                <a:lnTo>
                  <a:pt x="406398" y="7461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25"/>
          <p:cNvGrpSpPr/>
          <p:nvPr/>
        </p:nvGrpSpPr>
        <p:grpSpPr>
          <a:xfrm>
            <a:off x="1684020" y="2677936"/>
            <a:ext cx="2110741" cy="1130581"/>
            <a:chOff x="1684020" y="2677936"/>
            <a:chExt cx="2110741" cy="1130581"/>
          </a:xfrm>
        </p:grpSpPr>
        <p:sp>
          <p:nvSpPr>
            <p:cNvPr id="24" name="SMARTInkShape-69"/>
            <p:cNvSpPr/>
            <p:nvPr>
              <p:custDataLst>
                <p:tags r:id="rId34"/>
              </p:custDataLst>
            </p:nvPr>
          </p:nvSpPr>
          <p:spPr>
            <a:xfrm>
              <a:off x="3490001" y="3192780"/>
              <a:ext cx="304760" cy="259081"/>
            </a:xfrm>
            <a:custGeom>
              <a:avLst/>
              <a:gdLst/>
              <a:ahLst/>
              <a:cxnLst/>
              <a:rect l="0" t="0" r="0" b="0"/>
              <a:pathLst>
                <a:path w="304760" h="259081">
                  <a:moveTo>
                    <a:pt x="60919" y="0"/>
                  </a:moveTo>
                  <a:lnTo>
                    <a:pt x="60919" y="0"/>
                  </a:lnTo>
                  <a:lnTo>
                    <a:pt x="49599" y="33961"/>
                  </a:lnTo>
                  <a:lnTo>
                    <a:pt x="38332" y="67762"/>
                  </a:lnTo>
                  <a:lnTo>
                    <a:pt x="23907" y="102944"/>
                  </a:lnTo>
                  <a:lnTo>
                    <a:pt x="3558" y="140721"/>
                  </a:lnTo>
                  <a:lnTo>
                    <a:pt x="0" y="152250"/>
                  </a:lnTo>
                  <a:lnTo>
                    <a:pt x="33733" y="123857"/>
                  </a:lnTo>
                  <a:lnTo>
                    <a:pt x="65940" y="93331"/>
                  </a:lnTo>
                  <a:lnTo>
                    <a:pt x="103141" y="58322"/>
                  </a:lnTo>
                  <a:lnTo>
                    <a:pt x="131331" y="36646"/>
                  </a:lnTo>
                  <a:lnTo>
                    <a:pt x="160793" y="20238"/>
                  </a:lnTo>
                  <a:lnTo>
                    <a:pt x="189974" y="8995"/>
                  </a:lnTo>
                  <a:lnTo>
                    <a:pt x="227663" y="2665"/>
                  </a:lnTo>
                  <a:lnTo>
                    <a:pt x="250683" y="1636"/>
                  </a:lnTo>
                  <a:lnTo>
                    <a:pt x="262663" y="4396"/>
                  </a:lnTo>
                  <a:lnTo>
                    <a:pt x="271374" y="10703"/>
                  </a:lnTo>
                  <a:lnTo>
                    <a:pt x="278068" y="19997"/>
                  </a:lnTo>
                  <a:lnTo>
                    <a:pt x="285750" y="39509"/>
                  </a:lnTo>
                  <a:lnTo>
                    <a:pt x="287556" y="62224"/>
                  </a:lnTo>
                  <a:lnTo>
                    <a:pt x="281009" y="99812"/>
                  </a:lnTo>
                  <a:lnTo>
                    <a:pt x="276273" y="129763"/>
                  </a:lnTo>
                  <a:lnTo>
                    <a:pt x="274870" y="162344"/>
                  </a:lnTo>
                  <a:lnTo>
                    <a:pt x="274454" y="196551"/>
                  </a:lnTo>
                  <a:lnTo>
                    <a:pt x="276050" y="216896"/>
                  </a:lnTo>
                  <a:lnTo>
                    <a:pt x="282404" y="234405"/>
                  </a:lnTo>
                  <a:lnTo>
                    <a:pt x="290872" y="246138"/>
                  </a:lnTo>
                  <a:lnTo>
                    <a:pt x="304759" y="25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0"/>
            <p:cNvSpPr/>
            <p:nvPr>
              <p:custDataLst>
                <p:tags r:id="rId35"/>
              </p:custDataLst>
            </p:nvPr>
          </p:nvSpPr>
          <p:spPr>
            <a:xfrm>
              <a:off x="3044888" y="3240759"/>
              <a:ext cx="475553" cy="567758"/>
            </a:xfrm>
            <a:custGeom>
              <a:avLst/>
              <a:gdLst/>
              <a:ahLst/>
              <a:cxnLst/>
              <a:rect l="0" t="0" r="0" b="0"/>
              <a:pathLst>
                <a:path w="475553" h="567758">
                  <a:moveTo>
                    <a:pt x="475552" y="20601"/>
                  </a:moveTo>
                  <a:lnTo>
                    <a:pt x="475552" y="20601"/>
                  </a:lnTo>
                  <a:lnTo>
                    <a:pt x="446828" y="55408"/>
                  </a:lnTo>
                  <a:lnTo>
                    <a:pt x="423579" y="87265"/>
                  </a:lnTo>
                  <a:lnTo>
                    <a:pt x="405589" y="123138"/>
                  </a:lnTo>
                  <a:lnTo>
                    <a:pt x="388688" y="158885"/>
                  </a:lnTo>
                  <a:lnTo>
                    <a:pt x="370510" y="186316"/>
                  </a:lnTo>
                  <a:lnTo>
                    <a:pt x="361613" y="223869"/>
                  </a:lnTo>
                  <a:lnTo>
                    <a:pt x="362340" y="224693"/>
                  </a:lnTo>
                  <a:lnTo>
                    <a:pt x="365404" y="225608"/>
                  </a:lnTo>
                  <a:lnTo>
                    <a:pt x="367407" y="224159"/>
                  </a:lnTo>
                  <a:lnTo>
                    <a:pt x="386903" y="198610"/>
                  </a:lnTo>
                  <a:lnTo>
                    <a:pt x="398900" y="163917"/>
                  </a:lnTo>
                  <a:lnTo>
                    <a:pt x="404580" y="129952"/>
                  </a:lnTo>
                  <a:lnTo>
                    <a:pt x="406755" y="103068"/>
                  </a:lnTo>
                  <a:lnTo>
                    <a:pt x="411894" y="64979"/>
                  </a:lnTo>
                  <a:lnTo>
                    <a:pt x="413792" y="33562"/>
                  </a:lnTo>
                  <a:lnTo>
                    <a:pt x="415202" y="13623"/>
                  </a:lnTo>
                  <a:lnTo>
                    <a:pt x="421122" y="0"/>
                  </a:lnTo>
                  <a:lnTo>
                    <a:pt x="421485" y="94"/>
                  </a:lnTo>
                  <a:lnTo>
                    <a:pt x="422116" y="4500"/>
                  </a:lnTo>
                  <a:lnTo>
                    <a:pt x="424457" y="38404"/>
                  </a:lnTo>
                  <a:lnTo>
                    <a:pt x="430497" y="71596"/>
                  </a:lnTo>
                  <a:lnTo>
                    <a:pt x="433514" y="99146"/>
                  </a:lnTo>
                  <a:lnTo>
                    <a:pt x="432033" y="128323"/>
                  </a:lnTo>
                  <a:lnTo>
                    <a:pt x="430810" y="158224"/>
                  </a:lnTo>
                  <a:lnTo>
                    <a:pt x="429420" y="189294"/>
                  </a:lnTo>
                  <a:lnTo>
                    <a:pt x="425980" y="222857"/>
                  </a:lnTo>
                  <a:lnTo>
                    <a:pt x="419371" y="255273"/>
                  </a:lnTo>
                  <a:lnTo>
                    <a:pt x="409943" y="286613"/>
                  </a:lnTo>
                  <a:lnTo>
                    <a:pt x="397285" y="317475"/>
                  </a:lnTo>
                  <a:lnTo>
                    <a:pt x="383194" y="348125"/>
                  </a:lnTo>
                  <a:lnTo>
                    <a:pt x="367617" y="378681"/>
                  </a:lnTo>
                  <a:lnTo>
                    <a:pt x="349405" y="409195"/>
                  </a:lnTo>
                  <a:lnTo>
                    <a:pt x="330022" y="437431"/>
                  </a:lnTo>
                  <a:lnTo>
                    <a:pt x="309272" y="464092"/>
                  </a:lnTo>
                  <a:lnTo>
                    <a:pt x="273790" y="501208"/>
                  </a:lnTo>
                  <a:lnTo>
                    <a:pt x="236465" y="528199"/>
                  </a:lnTo>
                  <a:lnTo>
                    <a:pt x="198595" y="547297"/>
                  </a:lnTo>
                  <a:lnTo>
                    <a:pt x="161410" y="561986"/>
                  </a:lnTo>
                  <a:lnTo>
                    <a:pt x="127720" y="567092"/>
                  </a:lnTo>
                  <a:lnTo>
                    <a:pt x="92997" y="567757"/>
                  </a:lnTo>
                  <a:lnTo>
                    <a:pt x="65869" y="562122"/>
                  </a:lnTo>
                  <a:lnTo>
                    <a:pt x="36205" y="545477"/>
                  </a:lnTo>
                  <a:lnTo>
                    <a:pt x="30254" y="540698"/>
                  </a:lnTo>
                  <a:lnTo>
                    <a:pt x="16869" y="510553"/>
                  </a:lnTo>
                  <a:lnTo>
                    <a:pt x="9743" y="489476"/>
                  </a:lnTo>
                  <a:lnTo>
                    <a:pt x="1826" y="454767"/>
                  </a:lnTo>
                  <a:lnTo>
                    <a:pt x="0" y="426077"/>
                  </a:lnTo>
                  <a:lnTo>
                    <a:pt x="8493" y="390885"/>
                  </a:lnTo>
                  <a:lnTo>
                    <a:pt x="23427" y="359009"/>
                  </a:lnTo>
                  <a:lnTo>
                    <a:pt x="46855" y="328962"/>
                  </a:lnTo>
                  <a:lnTo>
                    <a:pt x="71692" y="294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71"/>
            <p:cNvSpPr/>
            <p:nvPr>
              <p:custDataLst>
                <p:tags r:id="rId36"/>
              </p:custDataLst>
            </p:nvPr>
          </p:nvSpPr>
          <p:spPr>
            <a:xfrm>
              <a:off x="3246120" y="31851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2"/>
            <p:cNvSpPr/>
            <p:nvPr>
              <p:custDataLst>
                <p:tags r:id="rId37"/>
              </p:custDataLst>
            </p:nvPr>
          </p:nvSpPr>
          <p:spPr>
            <a:xfrm>
              <a:off x="3253270" y="3337560"/>
              <a:ext cx="38571" cy="114301"/>
            </a:xfrm>
            <a:custGeom>
              <a:avLst/>
              <a:gdLst/>
              <a:ahLst/>
              <a:cxnLst/>
              <a:rect l="0" t="0" r="0" b="0"/>
              <a:pathLst>
                <a:path w="38571" h="114301">
                  <a:moveTo>
                    <a:pt x="8090" y="0"/>
                  </a:moveTo>
                  <a:lnTo>
                    <a:pt x="8090" y="0"/>
                  </a:lnTo>
                  <a:lnTo>
                    <a:pt x="3575" y="27093"/>
                  </a:lnTo>
                  <a:lnTo>
                    <a:pt x="0" y="48542"/>
                  </a:lnTo>
                  <a:lnTo>
                    <a:pt x="5059" y="81405"/>
                  </a:lnTo>
                  <a:lnTo>
                    <a:pt x="16903" y="103067"/>
                  </a:lnTo>
                  <a:lnTo>
                    <a:pt x="22432" y="107658"/>
                  </a:lnTo>
                  <a:lnTo>
                    <a:pt x="3857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3"/>
            <p:cNvSpPr/>
            <p:nvPr>
              <p:custDataLst>
                <p:tags r:id="rId38"/>
              </p:custDataLst>
            </p:nvPr>
          </p:nvSpPr>
          <p:spPr>
            <a:xfrm>
              <a:off x="2811780" y="3225427"/>
              <a:ext cx="304801" cy="213137"/>
            </a:xfrm>
            <a:custGeom>
              <a:avLst/>
              <a:gdLst/>
              <a:ahLst/>
              <a:cxnLst/>
              <a:rect l="0" t="0" r="0" b="0"/>
              <a:pathLst>
                <a:path w="304801" h="213137">
                  <a:moveTo>
                    <a:pt x="0" y="81653"/>
                  </a:moveTo>
                  <a:lnTo>
                    <a:pt x="0" y="81653"/>
                  </a:lnTo>
                  <a:lnTo>
                    <a:pt x="36407" y="97834"/>
                  </a:lnTo>
                  <a:lnTo>
                    <a:pt x="63312" y="108035"/>
                  </a:lnTo>
                  <a:lnTo>
                    <a:pt x="88252" y="114545"/>
                  </a:lnTo>
                  <a:lnTo>
                    <a:pt x="116269" y="117438"/>
                  </a:lnTo>
                  <a:lnTo>
                    <a:pt x="143398" y="118724"/>
                  </a:lnTo>
                  <a:lnTo>
                    <a:pt x="169565" y="117602"/>
                  </a:lnTo>
                  <a:lnTo>
                    <a:pt x="207251" y="108297"/>
                  </a:lnTo>
                  <a:lnTo>
                    <a:pt x="239396" y="98108"/>
                  </a:lnTo>
                  <a:lnTo>
                    <a:pt x="277310" y="69615"/>
                  </a:lnTo>
                  <a:lnTo>
                    <a:pt x="280547" y="63467"/>
                  </a:lnTo>
                  <a:lnTo>
                    <a:pt x="281885" y="49864"/>
                  </a:lnTo>
                  <a:lnTo>
                    <a:pt x="277879" y="31970"/>
                  </a:lnTo>
                  <a:lnTo>
                    <a:pt x="267284" y="15944"/>
                  </a:lnTo>
                  <a:lnTo>
                    <a:pt x="253695" y="7858"/>
                  </a:lnTo>
                  <a:lnTo>
                    <a:pt x="235520" y="2288"/>
                  </a:lnTo>
                  <a:lnTo>
                    <a:pt x="200641" y="0"/>
                  </a:lnTo>
                  <a:lnTo>
                    <a:pt x="172994" y="2465"/>
                  </a:lnTo>
                  <a:lnTo>
                    <a:pt x="146030" y="6383"/>
                  </a:lnTo>
                  <a:lnTo>
                    <a:pt x="120782" y="12639"/>
                  </a:lnTo>
                  <a:lnTo>
                    <a:pt x="88375" y="29596"/>
                  </a:lnTo>
                  <a:lnTo>
                    <a:pt x="62309" y="47414"/>
                  </a:lnTo>
                  <a:lnTo>
                    <a:pt x="46320" y="64178"/>
                  </a:lnTo>
                  <a:lnTo>
                    <a:pt x="37520" y="80660"/>
                  </a:lnTo>
                  <a:lnTo>
                    <a:pt x="34455" y="97298"/>
                  </a:lnTo>
                  <a:lnTo>
                    <a:pt x="37490" y="126552"/>
                  </a:lnTo>
                  <a:lnTo>
                    <a:pt x="41498" y="149586"/>
                  </a:lnTo>
                  <a:lnTo>
                    <a:pt x="55133" y="169419"/>
                  </a:lnTo>
                  <a:lnTo>
                    <a:pt x="76150" y="185853"/>
                  </a:lnTo>
                  <a:lnTo>
                    <a:pt x="102424" y="198802"/>
                  </a:lnTo>
                  <a:lnTo>
                    <a:pt x="133293" y="207944"/>
                  </a:lnTo>
                  <a:lnTo>
                    <a:pt x="167615" y="213136"/>
                  </a:lnTo>
                  <a:lnTo>
                    <a:pt x="205447" y="212621"/>
                  </a:lnTo>
                  <a:lnTo>
                    <a:pt x="225018" y="209605"/>
                  </a:lnTo>
                  <a:lnTo>
                    <a:pt x="244839" y="205054"/>
                  </a:lnTo>
                  <a:lnTo>
                    <a:pt x="278151" y="195765"/>
                  </a:lnTo>
                  <a:lnTo>
                    <a:pt x="304800" y="188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4"/>
            <p:cNvSpPr/>
            <p:nvPr>
              <p:custDataLst>
                <p:tags r:id="rId39"/>
              </p:custDataLst>
            </p:nvPr>
          </p:nvSpPr>
          <p:spPr>
            <a:xfrm>
              <a:off x="2590800" y="3192780"/>
              <a:ext cx="129541" cy="220981"/>
            </a:xfrm>
            <a:custGeom>
              <a:avLst/>
              <a:gdLst/>
              <a:ahLst/>
              <a:cxnLst/>
              <a:rect l="0" t="0" r="0" b="0"/>
              <a:pathLst>
                <a:path w="129541" h="220981">
                  <a:moveTo>
                    <a:pt x="0" y="220980"/>
                  </a:moveTo>
                  <a:lnTo>
                    <a:pt x="0" y="220980"/>
                  </a:lnTo>
                  <a:lnTo>
                    <a:pt x="2258" y="198402"/>
                  </a:lnTo>
                  <a:lnTo>
                    <a:pt x="6930" y="164378"/>
                  </a:lnTo>
                  <a:lnTo>
                    <a:pt x="14651" y="135146"/>
                  </a:lnTo>
                  <a:lnTo>
                    <a:pt x="32563" y="98933"/>
                  </a:lnTo>
                  <a:lnTo>
                    <a:pt x="55288" y="62440"/>
                  </a:lnTo>
                  <a:lnTo>
                    <a:pt x="81202" y="27100"/>
                  </a:lnTo>
                  <a:lnTo>
                    <a:pt x="100542" y="10664"/>
                  </a:lnTo>
                  <a:lnTo>
                    <a:pt x="112701" y="4739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5"/>
            <p:cNvSpPr/>
            <p:nvPr>
              <p:custDataLst>
                <p:tags r:id="rId40"/>
              </p:custDataLst>
            </p:nvPr>
          </p:nvSpPr>
          <p:spPr>
            <a:xfrm>
              <a:off x="1684020" y="3178170"/>
              <a:ext cx="789131" cy="302037"/>
            </a:xfrm>
            <a:custGeom>
              <a:avLst/>
              <a:gdLst/>
              <a:ahLst/>
              <a:cxnLst/>
              <a:rect l="0" t="0" r="0" b="0"/>
              <a:pathLst>
                <a:path w="789131" h="302037">
                  <a:moveTo>
                    <a:pt x="0" y="75570"/>
                  </a:moveTo>
                  <a:lnTo>
                    <a:pt x="0" y="75570"/>
                  </a:lnTo>
                  <a:lnTo>
                    <a:pt x="27093" y="75570"/>
                  </a:lnTo>
                  <a:lnTo>
                    <a:pt x="48542" y="75570"/>
                  </a:lnTo>
                  <a:lnTo>
                    <a:pt x="77235" y="74723"/>
                  </a:lnTo>
                  <a:lnTo>
                    <a:pt x="110756" y="73313"/>
                  </a:lnTo>
                  <a:lnTo>
                    <a:pt x="147497" y="71525"/>
                  </a:lnTo>
                  <a:lnTo>
                    <a:pt x="187232" y="69487"/>
                  </a:lnTo>
                  <a:lnTo>
                    <a:pt x="228961" y="67281"/>
                  </a:lnTo>
                  <a:lnTo>
                    <a:pt x="272021" y="64964"/>
                  </a:lnTo>
                  <a:lnTo>
                    <a:pt x="308347" y="62572"/>
                  </a:lnTo>
                  <a:lnTo>
                    <a:pt x="340185" y="60132"/>
                  </a:lnTo>
                  <a:lnTo>
                    <a:pt x="369030" y="57657"/>
                  </a:lnTo>
                  <a:lnTo>
                    <a:pt x="395880" y="55162"/>
                  </a:lnTo>
                  <a:lnTo>
                    <a:pt x="421400" y="52651"/>
                  </a:lnTo>
                  <a:lnTo>
                    <a:pt x="446033" y="50131"/>
                  </a:lnTo>
                  <a:lnTo>
                    <a:pt x="468382" y="46757"/>
                  </a:lnTo>
                  <a:lnTo>
                    <a:pt x="489208" y="42815"/>
                  </a:lnTo>
                  <a:lnTo>
                    <a:pt x="522226" y="35612"/>
                  </a:lnTo>
                  <a:lnTo>
                    <a:pt x="547609" y="30075"/>
                  </a:lnTo>
                  <a:lnTo>
                    <a:pt x="579791" y="34466"/>
                  </a:lnTo>
                  <a:lnTo>
                    <a:pt x="604967" y="38007"/>
                  </a:lnTo>
                  <a:lnTo>
                    <a:pt x="630683" y="44200"/>
                  </a:lnTo>
                  <a:lnTo>
                    <a:pt x="636355" y="47036"/>
                  </a:lnTo>
                  <a:lnTo>
                    <a:pt x="637597" y="49774"/>
                  </a:lnTo>
                  <a:lnTo>
                    <a:pt x="635885" y="52446"/>
                  </a:lnTo>
                  <a:lnTo>
                    <a:pt x="598685" y="86763"/>
                  </a:lnTo>
                  <a:lnTo>
                    <a:pt x="572782" y="116987"/>
                  </a:lnTo>
                  <a:lnTo>
                    <a:pt x="549020" y="152753"/>
                  </a:lnTo>
                  <a:lnTo>
                    <a:pt x="530408" y="190161"/>
                  </a:lnTo>
                  <a:lnTo>
                    <a:pt x="521789" y="225799"/>
                  </a:lnTo>
                  <a:lnTo>
                    <a:pt x="521466" y="246479"/>
                  </a:lnTo>
                  <a:lnTo>
                    <a:pt x="526967" y="264136"/>
                  </a:lnTo>
                  <a:lnTo>
                    <a:pt x="537314" y="278193"/>
                  </a:lnTo>
                  <a:lnTo>
                    <a:pt x="551227" y="289238"/>
                  </a:lnTo>
                  <a:lnTo>
                    <a:pt x="568698" y="296969"/>
                  </a:lnTo>
                  <a:lnTo>
                    <a:pt x="601620" y="302036"/>
                  </a:lnTo>
                  <a:lnTo>
                    <a:pt x="628067" y="300964"/>
                  </a:lnTo>
                  <a:lnTo>
                    <a:pt x="656754" y="295972"/>
                  </a:lnTo>
                  <a:lnTo>
                    <a:pt x="686437" y="285286"/>
                  </a:lnTo>
                  <a:lnTo>
                    <a:pt x="714305" y="272071"/>
                  </a:lnTo>
                  <a:lnTo>
                    <a:pt x="739109" y="256884"/>
                  </a:lnTo>
                  <a:lnTo>
                    <a:pt x="766507" y="228447"/>
                  </a:lnTo>
                  <a:lnTo>
                    <a:pt x="784031" y="193586"/>
                  </a:lnTo>
                  <a:lnTo>
                    <a:pt x="789130" y="156445"/>
                  </a:lnTo>
                  <a:lnTo>
                    <a:pt x="787322" y="131270"/>
                  </a:lnTo>
                  <a:lnTo>
                    <a:pt x="773454" y="97342"/>
                  </a:lnTo>
                  <a:lnTo>
                    <a:pt x="753258" y="65840"/>
                  </a:lnTo>
                  <a:lnTo>
                    <a:pt x="723097" y="39103"/>
                  </a:lnTo>
                  <a:lnTo>
                    <a:pt x="691395" y="19139"/>
                  </a:lnTo>
                  <a:lnTo>
                    <a:pt x="660553" y="6545"/>
                  </a:lnTo>
                  <a:lnTo>
                    <a:pt x="629965" y="1496"/>
                  </a:lnTo>
                  <a:lnTo>
                    <a:pt x="603499" y="0"/>
                  </a:lnTo>
                  <a:lnTo>
                    <a:pt x="597066" y="1483"/>
                  </a:lnTo>
                  <a:lnTo>
                    <a:pt x="587661" y="7647"/>
                  </a:lnTo>
                  <a:lnTo>
                    <a:pt x="582916" y="18289"/>
                  </a:lnTo>
                  <a:lnTo>
                    <a:pt x="581650" y="24683"/>
                  </a:lnTo>
                  <a:lnTo>
                    <a:pt x="584760" y="38560"/>
                  </a:lnTo>
                  <a:lnTo>
                    <a:pt x="587960" y="45816"/>
                  </a:lnTo>
                  <a:lnTo>
                    <a:pt x="617430" y="75713"/>
                  </a:lnTo>
                  <a:lnTo>
                    <a:pt x="646821" y="97626"/>
                  </a:lnTo>
                  <a:lnTo>
                    <a:pt x="682961" y="116114"/>
                  </a:lnTo>
                  <a:lnTo>
                    <a:pt x="693420" y="12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6"/>
            <p:cNvSpPr/>
            <p:nvPr>
              <p:custDataLst>
                <p:tags r:id="rId41"/>
              </p:custDataLst>
            </p:nvPr>
          </p:nvSpPr>
          <p:spPr>
            <a:xfrm>
              <a:off x="1866900" y="2677936"/>
              <a:ext cx="449412" cy="812025"/>
            </a:xfrm>
            <a:custGeom>
              <a:avLst/>
              <a:gdLst/>
              <a:ahLst/>
              <a:cxnLst/>
              <a:rect l="0" t="0" r="0" b="0"/>
              <a:pathLst>
                <a:path w="449412" h="812025">
                  <a:moveTo>
                    <a:pt x="403860" y="248144"/>
                  </a:moveTo>
                  <a:lnTo>
                    <a:pt x="403860" y="248144"/>
                  </a:lnTo>
                  <a:lnTo>
                    <a:pt x="415149" y="225566"/>
                  </a:lnTo>
                  <a:lnTo>
                    <a:pt x="431737" y="191543"/>
                  </a:lnTo>
                  <a:lnTo>
                    <a:pt x="444754" y="162310"/>
                  </a:lnTo>
                  <a:lnTo>
                    <a:pt x="449411" y="135207"/>
                  </a:lnTo>
                  <a:lnTo>
                    <a:pt x="447811" y="109050"/>
                  </a:lnTo>
                  <a:lnTo>
                    <a:pt x="436544" y="71370"/>
                  </a:lnTo>
                  <a:lnTo>
                    <a:pt x="424313" y="49069"/>
                  </a:lnTo>
                  <a:lnTo>
                    <a:pt x="405895" y="32384"/>
                  </a:lnTo>
                  <a:lnTo>
                    <a:pt x="371725" y="13471"/>
                  </a:lnTo>
                  <a:lnTo>
                    <a:pt x="345551" y="4145"/>
                  </a:lnTo>
                  <a:lnTo>
                    <a:pt x="314163" y="0"/>
                  </a:lnTo>
                  <a:lnTo>
                    <a:pt x="282715" y="416"/>
                  </a:lnTo>
                  <a:lnTo>
                    <a:pt x="251804" y="5116"/>
                  </a:lnTo>
                  <a:lnTo>
                    <a:pt x="221133" y="15671"/>
                  </a:lnTo>
                  <a:lnTo>
                    <a:pt x="192826" y="31087"/>
                  </a:lnTo>
                  <a:lnTo>
                    <a:pt x="166134" y="50074"/>
                  </a:lnTo>
                  <a:lnTo>
                    <a:pt x="128153" y="85411"/>
                  </a:lnTo>
                  <a:lnTo>
                    <a:pt x="105782" y="113164"/>
                  </a:lnTo>
                  <a:lnTo>
                    <a:pt x="86807" y="146949"/>
                  </a:lnTo>
                  <a:lnTo>
                    <a:pt x="70754" y="184541"/>
                  </a:lnTo>
                  <a:lnTo>
                    <a:pt x="64103" y="204049"/>
                  </a:lnTo>
                  <a:lnTo>
                    <a:pt x="57975" y="223827"/>
                  </a:lnTo>
                  <a:lnTo>
                    <a:pt x="53043" y="243786"/>
                  </a:lnTo>
                  <a:lnTo>
                    <a:pt x="48909" y="263866"/>
                  </a:lnTo>
                  <a:lnTo>
                    <a:pt x="45306" y="284025"/>
                  </a:lnTo>
                  <a:lnTo>
                    <a:pt x="42904" y="305085"/>
                  </a:lnTo>
                  <a:lnTo>
                    <a:pt x="41303" y="326744"/>
                  </a:lnTo>
                  <a:lnTo>
                    <a:pt x="40235" y="348804"/>
                  </a:lnTo>
                  <a:lnTo>
                    <a:pt x="38677" y="371977"/>
                  </a:lnTo>
                  <a:lnTo>
                    <a:pt x="36791" y="395893"/>
                  </a:lnTo>
                  <a:lnTo>
                    <a:pt x="34687" y="420303"/>
                  </a:lnTo>
                  <a:lnTo>
                    <a:pt x="33285" y="444197"/>
                  </a:lnTo>
                  <a:lnTo>
                    <a:pt x="32350" y="467746"/>
                  </a:lnTo>
                  <a:lnTo>
                    <a:pt x="31727" y="491065"/>
                  </a:lnTo>
                  <a:lnTo>
                    <a:pt x="31311" y="514231"/>
                  </a:lnTo>
                  <a:lnTo>
                    <a:pt x="31034" y="537296"/>
                  </a:lnTo>
                  <a:lnTo>
                    <a:pt x="30849" y="560292"/>
                  </a:lnTo>
                  <a:lnTo>
                    <a:pt x="30726" y="582396"/>
                  </a:lnTo>
                  <a:lnTo>
                    <a:pt x="30644" y="603905"/>
                  </a:lnTo>
                  <a:lnTo>
                    <a:pt x="30589" y="625018"/>
                  </a:lnTo>
                  <a:lnTo>
                    <a:pt x="29706" y="645020"/>
                  </a:lnTo>
                  <a:lnTo>
                    <a:pt x="26467" y="683049"/>
                  </a:lnTo>
                  <a:lnTo>
                    <a:pt x="24463" y="717448"/>
                  </a:lnTo>
                  <a:lnTo>
                    <a:pt x="22726" y="747977"/>
                  </a:lnTo>
                  <a:lnTo>
                    <a:pt x="16141" y="782511"/>
                  </a:lnTo>
                  <a:lnTo>
                    <a:pt x="0" y="812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6"/>
          <p:cNvGrpSpPr/>
          <p:nvPr/>
        </p:nvGrpSpPr>
        <p:grpSpPr>
          <a:xfrm>
            <a:off x="4466365" y="3015453"/>
            <a:ext cx="3245076" cy="636772"/>
            <a:chOff x="4466365" y="3015453"/>
            <a:chExt cx="3245076" cy="636772"/>
          </a:xfrm>
        </p:grpSpPr>
        <p:sp>
          <p:nvSpPr>
            <p:cNvPr id="33" name="SMARTInkShape-77"/>
            <p:cNvSpPr/>
            <p:nvPr>
              <p:custDataLst>
                <p:tags r:id="rId22"/>
              </p:custDataLst>
            </p:nvPr>
          </p:nvSpPr>
          <p:spPr>
            <a:xfrm>
              <a:off x="7330440" y="3200400"/>
              <a:ext cx="381001" cy="297181"/>
            </a:xfrm>
            <a:custGeom>
              <a:avLst/>
              <a:gdLst/>
              <a:ahLst/>
              <a:cxnLst/>
              <a:rect l="0" t="0" r="0" b="0"/>
              <a:pathLst>
                <a:path w="381001" h="297181">
                  <a:moveTo>
                    <a:pt x="0" y="0"/>
                  </a:moveTo>
                  <a:lnTo>
                    <a:pt x="0" y="0"/>
                  </a:lnTo>
                  <a:lnTo>
                    <a:pt x="36407" y="20226"/>
                  </a:lnTo>
                  <a:lnTo>
                    <a:pt x="71183" y="36849"/>
                  </a:lnTo>
                  <a:lnTo>
                    <a:pt x="105350" y="52841"/>
                  </a:lnTo>
                  <a:lnTo>
                    <a:pt x="122692" y="63401"/>
                  </a:lnTo>
                  <a:lnTo>
                    <a:pt x="126496" y="68536"/>
                  </a:lnTo>
                  <a:lnTo>
                    <a:pt x="128939" y="74687"/>
                  </a:lnTo>
                  <a:lnTo>
                    <a:pt x="115141" y="86548"/>
                  </a:lnTo>
                  <a:lnTo>
                    <a:pt x="108747" y="94346"/>
                  </a:lnTo>
                  <a:lnTo>
                    <a:pt x="94780" y="103496"/>
                  </a:lnTo>
                  <a:lnTo>
                    <a:pt x="57211" y="119223"/>
                  </a:lnTo>
                  <a:lnTo>
                    <a:pt x="55060" y="120721"/>
                  </a:lnTo>
                  <a:lnTo>
                    <a:pt x="54104" y="123645"/>
                  </a:lnTo>
                  <a:lnTo>
                    <a:pt x="53491" y="128375"/>
                  </a:lnTo>
                  <a:lnTo>
                    <a:pt x="89216" y="129438"/>
                  </a:lnTo>
                  <a:lnTo>
                    <a:pt x="125872" y="123436"/>
                  </a:lnTo>
                  <a:lnTo>
                    <a:pt x="145480" y="115690"/>
                  </a:lnTo>
                  <a:lnTo>
                    <a:pt x="161168" y="103047"/>
                  </a:lnTo>
                  <a:lnTo>
                    <a:pt x="170708" y="89422"/>
                  </a:lnTo>
                  <a:lnTo>
                    <a:pt x="174661" y="78108"/>
                  </a:lnTo>
                  <a:lnTo>
                    <a:pt x="175082" y="72720"/>
                  </a:lnTo>
                  <a:lnTo>
                    <a:pt x="173448" y="71340"/>
                  </a:lnTo>
                  <a:lnTo>
                    <a:pt x="160916" y="66868"/>
                  </a:lnTo>
                  <a:lnTo>
                    <a:pt x="154082" y="62127"/>
                  </a:lnTo>
                  <a:lnTo>
                    <a:pt x="137868" y="55954"/>
                  </a:lnTo>
                  <a:lnTo>
                    <a:pt x="136786" y="55082"/>
                  </a:lnTo>
                  <a:lnTo>
                    <a:pt x="136910" y="54501"/>
                  </a:lnTo>
                  <a:lnTo>
                    <a:pt x="139308" y="53856"/>
                  </a:lnTo>
                  <a:lnTo>
                    <a:pt x="141131" y="53684"/>
                  </a:lnTo>
                  <a:lnTo>
                    <a:pt x="164478" y="46446"/>
                  </a:lnTo>
                  <a:lnTo>
                    <a:pt x="169903" y="46043"/>
                  </a:lnTo>
                  <a:lnTo>
                    <a:pt x="175137" y="48121"/>
                  </a:lnTo>
                  <a:lnTo>
                    <a:pt x="193033" y="63641"/>
                  </a:lnTo>
                  <a:lnTo>
                    <a:pt x="212324" y="99964"/>
                  </a:lnTo>
                  <a:lnTo>
                    <a:pt x="226200" y="135801"/>
                  </a:lnTo>
                  <a:lnTo>
                    <a:pt x="242094" y="166297"/>
                  </a:lnTo>
                  <a:lnTo>
                    <a:pt x="273332" y="202614"/>
                  </a:lnTo>
                  <a:lnTo>
                    <a:pt x="300128" y="230597"/>
                  </a:lnTo>
                  <a:lnTo>
                    <a:pt x="331228" y="257710"/>
                  </a:lnTo>
                  <a:lnTo>
                    <a:pt x="366253" y="285485"/>
                  </a:lnTo>
                  <a:lnTo>
                    <a:pt x="381000" y="297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8"/>
            <p:cNvSpPr/>
            <p:nvPr>
              <p:custDataLst>
                <p:tags r:id="rId23"/>
              </p:custDataLst>
            </p:nvPr>
          </p:nvSpPr>
          <p:spPr>
            <a:xfrm>
              <a:off x="7218292" y="3268980"/>
              <a:ext cx="58809" cy="66336"/>
            </a:xfrm>
            <a:custGeom>
              <a:avLst/>
              <a:gdLst/>
              <a:ahLst/>
              <a:cxnLst/>
              <a:rect l="0" t="0" r="0" b="0"/>
              <a:pathLst>
                <a:path w="58809" h="66336">
                  <a:moveTo>
                    <a:pt x="58808" y="0"/>
                  </a:moveTo>
                  <a:lnTo>
                    <a:pt x="58808" y="0"/>
                  </a:lnTo>
                  <a:lnTo>
                    <a:pt x="30931" y="33114"/>
                  </a:lnTo>
                  <a:lnTo>
                    <a:pt x="0" y="66335"/>
                  </a:lnTo>
                  <a:lnTo>
                    <a:pt x="20708" y="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9"/>
            <p:cNvSpPr/>
            <p:nvPr>
              <p:custDataLst>
                <p:tags r:id="rId24"/>
              </p:custDataLst>
            </p:nvPr>
          </p:nvSpPr>
          <p:spPr>
            <a:xfrm>
              <a:off x="7025640" y="3253740"/>
              <a:ext cx="53341" cy="7621"/>
            </a:xfrm>
            <a:custGeom>
              <a:avLst/>
              <a:gdLst/>
              <a:ahLst/>
              <a:cxnLst/>
              <a:rect l="0" t="0" r="0" b="0"/>
              <a:pathLst>
                <a:path w="53341" h="7621">
                  <a:moveTo>
                    <a:pt x="0" y="0"/>
                  </a:moveTo>
                  <a:lnTo>
                    <a:pt x="0" y="0"/>
                  </a:lnTo>
                  <a:lnTo>
                    <a:pt x="36658" y="5237"/>
                  </a:lnTo>
                  <a:lnTo>
                    <a:pt x="53340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0"/>
            <p:cNvSpPr/>
            <p:nvPr>
              <p:custDataLst>
                <p:tags r:id="rId25"/>
              </p:custDataLst>
            </p:nvPr>
          </p:nvSpPr>
          <p:spPr>
            <a:xfrm>
              <a:off x="7002780" y="3124200"/>
              <a:ext cx="178020" cy="226964"/>
            </a:xfrm>
            <a:custGeom>
              <a:avLst/>
              <a:gdLst/>
              <a:ahLst/>
              <a:cxnLst/>
              <a:rect l="0" t="0" r="0" b="0"/>
              <a:pathLst>
                <a:path w="178020" h="226964">
                  <a:moveTo>
                    <a:pt x="38100" y="0"/>
                  </a:moveTo>
                  <a:lnTo>
                    <a:pt x="38100" y="0"/>
                  </a:lnTo>
                  <a:lnTo>
                    <a:pt x="66416" y="16181"/>
                  </a:lnTo>
                  <a:lnTo>
                    <a:pt x="100206" y="26243"/>
                  </a:lnTo>
                  <a:lnTo>
                    <a:pt x="135881" y="30490"/>
                  </a:lnTo>
                  <a:lnTo>
                    <a:pt x="157947" y="36316"/>
                  </a:lnTo>
                  <a:lnTo>
                    <a:pt x="167001" y="40976"/>
                  </a:lnTo>
                  <a:lnTo>
                    <a:pt x="176858" y="52404"/>
                  </a:lnTo>
                  <a:lnTo>
                    <a:pt x="178019" y="56103"/>
                  </a:lnTo>
                  <a:lnTo>
                    <a:pt x="177946" y="59415"/>
                  </a:lnTo>
                  <a:lnTo>
                    <a:pt x="171372" y="82695"/>
                  </a:lnTo>
                  <a:lnTo>
                    <a:pt x="164783" y="89811"/>
                  </a:lnTo>
                  <a:lnTo>
                    <a:pt x="131913" y="113170"/>
                  </a:lnTo>
                  <a:lnTo>
                    <a:pt x="95025" y="142364"/>
                  </a:lnTo>
                  <a:lnTo>
                    <a:pt x="59328" y="177807"/>
                  </a:lnTo>
                  <a:lnTo>
                    <a:pt x="35694" y="214395"/>
                  </a:lnTo>
                  <a:lnTo>
                    <a:pt x="32798" y="220311"/>
                  </a:lnTo>
                  <a:lnTo>
                    <a:pt x="32025" y="223074"/>
                  </a:lnTo>
                  <a:lnTo>
                    <a:pt x="29818" y="224916"/>
                  </a:lnTo>
                  <a:lnTo>
                    <a:pt x="22848" y="226963"/>
                  </a:lnTo>
                  <a:lnTo>
                    <a:pt x="18619" y="225815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1"/>
            <p:cNvSpPr/>
            <p:nvPr>
              <p:custDataLst>
                <p:tags r:id="rId26"/>
              </p:custDataLst>
            </p:nvPr>
          </p:nvSpPr>
          <p:spPr>
            <a:xfrm>
              <a:off x="6908362" y="3268980"/>
              <a:ext cx="18219" cy="119415"/>
            </a:xfrm>
            <a:custGeom>
              <a:avLst/>
              <a:gdLst/>
              <a:ahLst/>
              <a:cxnLst/>
              <a:rect l="0" t="0" r="0" b="0"/>
              <a:pathLst>
                <a:path w="18219" h="119415">
                  <a:moveTo>
                    <a:pt x="18218" y="0"/>
                  </a:moveTo>
                  <a:lnTo>
                    <a:pt x="18218" y="0"/>
                  </a:lnTo>
                  <a:lnTo>
                    <a:pt x="13703" y="36125"/>
                  </a:lnTo>
                  <a:lnTo>
                    <a:pt x="10127" y="64723"/>
                  </a:lnTo>
                  <a:lnTo>
                    <a:pt x="3898" y="98757"/>
                  </a:lnTo>
                  <a:lnTo>
                    <a:pt x="0" y="115012"/>
                  </a:lnTo>
                  <a:lnTo>
                    <a:pt x="146" y="118162"/>
                  </a:lnTo>
                  <a:lnTo>
                    <a:pt x="1090" y="119414"/>
                  </a:lnTo>
                  <a:lnTo>
                    <a:pt x="3413" y="118556"/>
                  </a:lnTo>
                  <a:lnTo>
                    <a:pt x="18218" y="10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2"/>
            <p:cNvSpPr/>
            <p:nvPr>
              <p:custDataLst>
                <p:tags r:id="rId27"/>
              </p:custDataLst>
            </p:nvPr>
          </p:nvSpPr>
          <p:spPr>
            <a:xfrm>
              <a:off x="6926580" y="3268980"/>
              <a:ext cx="9806" cy="76201"/>
            </a:xfrm>
            <a:custGeom>
              <a:avLst/>
              <a:gdLst/>
              <a:ahLst/>
              <a:cxnLst/>
              <a:rect l="0" t="0" r="0" b="0"/>
              <a:pathLst>
                <a:path w="9806" h="76201">
                  <a:moveTo>
                    <a:pt x="0" y="0"/>
                  </a:moveTo>
                  <a:lnTo>
                    <a:pt x="0" y="0"/>
                  </a:lnTo>
                  <a:lnTo>
                    <a:pt x="4516" y="22578"/>
                  </a:lnTo>
                  <a:lnTo>
                    <a:pt x="9805" y="60312"/>
                  </a:lnTo>
                  <a:lnTo>
                    <a:pt x="762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3"/>
            <p:cNvSpPr/>
            <p:nvPr>
              <p:custDataLst>
                <p:tags r:id="rId28"/>
              </p:custDataLst>
            </p:nvPr>
          </p:nvSpPr>
          <p:spPr>
            <a:xfrm>
              <a:off x="6583680" y="3268980"/>
              <a:ext cx="243841" cy="30167"/>
            </a:xfrm>
            <a:custGeom>
              <a:avLst/>
              <a:gdLst/>
              <a:ahLst/>
              <a:cxnLst/>
              <a:rect l="0" t="0" r="0" b="0"/>
              <a:pathLst>
                <a:path w="243841" h="30167">
                  <a:moveTo>
                    <a:pt x="0" y="22860"/>
                  </a:moveTo>
                  <a:lnTo>
                    <a:pt x="0" y="22860"/>
                  </a:lnTo>
                  <a:lnTo>
                    <a:pt x="28316" y="26905"/>
                  </a:lnTo>
                  <a:lnTo>
                    <a:pt x="55765" y="28891"/>
                  </a:lnTo>
                  <a:lnTo>
                    <a:pt x="84898" y="29774"/>
                  </a:lnTo>
                  <a:lnTo>
                    <a:pt x="114779" y="30166"/>
                  </a:lnTo>
                  <a:lnTo>
                    <a:pt x="142735" y="25825"/>
                  </a:lnTo>
                  <a:lnTo>
                    <a:pt x="180016" y="16119"/>
                  </a:lnTo>
                  <a:lnTo>
                    <a:pt x="212511" y="7880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4"/>
            <p:cNvSpPr/>
            <p:nvPr>
              <p:custDataLst>
                <p:tags r:id="rId29"/>
              </p:custDataLst>
            </p:nvPr>
          </p:nvSpPr>
          <p:spPr>
            <a:xfrm>
              <a:off x="6659880" y="3063240"/>
              <a:ext cx="152401" cy="365761"/>
            </a:xfrm>
            <a:custGeom>
              <a:avLst/>
              <a:gdLst/>
              <a:ahLst/>
              <a:cxnLst/>
              <a:rect l="0" t="0" r="0" b="0"/>
              <a:pathLst>
                <a:path w="152401" h="365761">
                  <a:moveTo>
                    <a:pt x="152400" y="0"/>
                  </a:moveTo>
                  <a:lnTo>
                    <a:pt x="152400" y="0"/>
                  </a:lnTo>
                  <a:lnTo>
                    <a:pt x="124083" y="24271"/>
                  </a:lnTo>
                  <a:lnTo>
                    <a:pt x="98384" y="59591"/>
                  </a:lnTo>
                  <a:lnTo>
                    <a:pt x="76000" y="96867"/>
                  </a:lnTo>
                  <a:lnTo>
                    <a:pt x="67599" y="116225"/>
                  </a:lnTo>
                  <a:lnTo>
                    <a:pt x="58613" y="140136"/>
                  </a:lnTo>
                  <a:lnTo>
                    <a:pt x="49235" y="167084"/>
                  </a:lnTo>
                  <a:lnTo>
                    <a:pt x="36038" y="205011"/>
                  </a:lnTo>
                  <a:lnTo>
                    <a:pt x="30798" y="226420"/>
                  </a:lnTo>
                  <a:lnTo>
                    <a:pt x="23918" y="256780"/>
                  </a:lnTo>
                  <a:lnTo>
                    <a:pt x="15946" y="293107"/>
                  </a:lnTo>
                  <a:lnTo>
                    <a:pt x="10630" y="317325"/>
                  </a:lnTo>
                  <a:lnTo>
                    <a:pt x="3150" y="351409"/>
                  </a:lnTo>
                  <a:lnTo>
                    <a:pt x="0" y="365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5"/>
            <p:cNvSpPr/>
            <p:nvPr>
              <p:custDataLst>
                <p:tags r:id="rId30"/>
              </p:custDataLst>
            </p:nvPr>
          </p:nvSpPr>
          <p:spPr>
            <a:xfrm>
              <a:off x="6122130" y="3192921"/>
              <a:ext cx="423451" cy="237801"/>
            </a:xfrm>
            <a:custGeom>
              <a:avLst/>
              <a:gdLst/>
              <a:ahLst/>
              <a:cxnLst/>
              <a:rect l="0" t="0" r="0" b="0"/>
              <a:pathLst>
                <a:path w="423451" h="237801">
                  <a:moveTo>
                    <a:pt x="171990" y="152259"/>
                  </a:moveTo>
                  <a:lnTo>
                    <a:pt x="171990" y="152259"/>
                  </a:lnTo>
                  <a:lnTo>
                    <a:pt x="207644" y="134855"/>
                  </a:lnTo>
                  <a:lnTo>
                    <a:pt x="243891" y="118504"/>
                  </a:lnTo>
                  <a:lnTo>
                    <a:pt x="279748" y="98796"/>
                  </a:lnTo>
                  <a:lnTo>
                    <a:pt x="306365" y="81008"/>
                  </a:lnTo>
                  <a:lnTo>
                    <a:pt x="339163" y="49044"/>
                  </a:lnTo>
                  <a:lnTo>
                    <a:pt x="340165" y="44503"/>
                  </a:lnTo>
                  <a:lnTo>
                    <a:pt x="339987" y="39781"/>
                  </a:lnTo>
                  <a:lnTo>
                    <a:pt x="335273" y="30020"/>
                  </a:lnTo>
                  <a:lnTo>
                    <a:pt x="324993" y="19190"/>
                  </a:lnTo>
                  <a:lnTo>
                    <a:pt x="306314" y="5911"/>
                  </a:lnTo>
                  <a:lnTo>
                    <a:pt x="281643" y="573"/>
                  </a:lnTo>
                  <a:lnTo>
                    <a:pt x="254591" y="177"/>
                  </a:lnTo>
                  <a:lnTo>
                    <a:pt x="228458" y="0"/>
                  </a:lnTo>
                  <a:lnTo>
                    <a:pt x="198216" y="2180"/>
                  </a:lnTo>
                  <a:lnTo>
                    <a:pt x="165019" y="6817"/>
                  </a:lnTo>
                  <a:lnTo>
                    <a:pt x="130510" y="14523"/>
                  </a:lnTo>
                  <a:lnTo>
                    <a:pt x="97675" y="28107"/>
                  </a:lnTo>
                  <a:lnTo>
                    <a:pt x="68688" y="45434"/>
                  </a:lnTo>
                  <a:lnTo>
                    <a:pt x="31640" y="81894"/>
                  </a:lnTo>
                  <a:lnTo>
                    <a:pt x="7765" y="117852"/>
                  </a:lnTo>
                  <a:lnTo>
                    <a:pt x="0" y="143475"/>
                  </a:lnTo>
                  <a:lnTo>
                    <a:pt x="2297" y="152330"/>
                  </a:lnTo>
                  <a:lnTo>
                    <a:pt x="13879" y="171199"/>
                  </a:lnTo>
                  <a:lnTo>
                    <a:pt x="39441" y="196818"/>
                  </a:lnTo>
                  <a:lnTo>
                    <a:pt x="67641" y="212703"/>
                  </a:lnTo>
                  <a:lnTo>
                    <a:pt x="101907" y="226536"/>
                  </a:lnTo>
                  <a:lnTo>
                    <a:pt x="136891" y="235507"/>
                  </a:lnTo>
                  <a:lnTo>
                    <a:pt x="156211" y="237391"/>
                  </a:lnTo>
                  <a:lnTo>
                    <a:pt x="176710" y="237800"/>
                  </a:lnTo>
                  <a:lnTo>
                    <a:pt x="197997" y="237227"/>
                  </a:lnTo>
                  <a:lnTo>
                    <a:pt x="218961" y="235997"/>
                  </a:lnTo>
                  <a:lnTo>
                    <a:pt x="239711" y="234331"/>
                  </a:lnTo>
                  <a:lnTo>
                    <a:pt x="260316" y="232374"/>
                  </a:lnTo>
                  <a:lnTo>
                    <a:pt x="280828" y="227682"/>
                  </a:lnTo>
                  <a:lnTo>
                    <a:pt x="301275" y="221168"/>
                  </a:lnTo>
                  <a:lnTo>
                    <a:pt x="321680" y="213438"/>
                  </a:lnTo>
                  <a:lnTo>
                    <a:pt x="342057" y="204899"/>
                  </a:lnTo>
                  <a:lnTo>
                    <a:pt x="362414" y="195819"/>
                  </a:lnTo>
                  <a:lnTo>
                    <a:pt x="396323" y="180085"/>
                  </a:lnTo>
                  <a:lnTo>
                    <a:pt x="423450" y="167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6"/>
            <p:cNvSpPr/>
            <p:nvPr>
              <p:custDataLst>
                <p:tags r:id="rId31"/>
              </p:custDataLst>
            </p:nvPr>
          </p:nvSpPr>
          <p:spPr>
            <a:xfrm>
              <a:off x="6187440" y="33985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7"/>
            <p:cNvSpPr/>
            <p:nvPr>
              <p:custDataLst>
                <p:tags r:id="rId32"/>
              </p:custDataLst>
            </p:nvPr>
          </p:nvSpPr>
          <p:spPr>
            <a:xfrm>
              <a:off x="5318760" y="3201503"/>
              <a:ext cx="779906" cy="450722"/>
            </a:xfrm>
            <a:custGeom>
              <a:avLst/>
              <a:gdLst/>
              <a:ahLst/>
              <a:cxnLst/>
              <a:rect l="0" t="0" r="0" b="0"/>
              <a:pathLst>
                <a:path w="779906" h="450722">
                  <a:moveTo>
                    <a:pt x="0" y="151297"/>
                  </a:moveTo>
                  <a:lnTo>
                    <a:pt x="0" y="151297"/>
                  </a:lnTo>
                  <a:lnTo>
                    <a:pt x="28316" y="167478"/>
                  </a:lnTo>
                  <a:lnTo>
                    <a:pt x="53507" y="170906"/>
                  </a:lnTo>
                  <a:lnTo>
                    <a:pt x="78814" y="165938"/>
                  </a:lnTo>
                  <a:lnTo>
                    <a:pt x="116015" y="149709"/>
                  </a:lnTo>
                  <a:lnTo>
                    <a:pt x="148863" y="133799"/>
                  </a:lnTo>
                  <a:lnTo>
                    <a:pt x="185788" y="113253"/>
                  </a:lnTo>
                  <a:lnTo>
                    <a:pt x="208349" y="95581"/>
                  </a:lnTo>
                  <a:lnTo>
                    <a:pt x="210019" y="95526"/>
                  </a:lnTo>
                  <a:lnTo>
                    <a:pt x="211133" y="96337"/>
                  </a:lnTo>
                  <a:lnTo>
                    <a:pt x="211028" y="96877"/>
                  </a:lnTo>
                  <a:lnTo>
                    <a:pt x="206604" y="97815"/>
                  </a:lnTo>
                  <a:lnTo>
                    <a:pt x="193640" y="118706"/>
                  </a:lnTo>
                  <a:lnTo>
                    <a:pt x="190684" y="143182"/>
                  </a:lnTo>
                  <a:lnTo>
                    <a:pt x="190623" y="145887"/>
                  </a:lnTo>
                  <a:lnTo>
                    <a:pt x="192275" y="148537"/>
                  </a:lnTo>
                  <a:lnTo>
                    <a:pt x="198626" y="153739"/>
                  </a:lnTo>
                  <a:lnTo>
                    <a:pt x="207095" y="156616"/>
                  </a:lnTo>
                  <a:lnTo>
                    <a:pt x="218195" y="157047"/>
                  </a:lnTo>
                  <a:lnTo>
                    <a:pt x="252917" y="148168"/>
                  </a:lnTo>
                  <a:lnTo>
                    <a:pt x="284629" y="132872"/>
                  </a:lnTo>
                  <a:lnTo>
                    <a:pt x="322307" y="108858"/>
                  </a:lnTo>
                  <a:lnTo>
                    <a:pt x="353609" y="83281"/>
                  </a:lnTo>
                  <a:lnTo>
                    <a:pt x="355119" y="80553"/>
                  </a:lnTo>
                  <a:lnTo>
                    <a:pt x="355280" y="79581"/>
                  </a:lnTo>
                  <a:lnTo>
                    <a:pt x="354540" y="79780"/>
                  </a:lnTo>
                  <a:lnTo>
                    <a:pt x="351314" y="82136"/>
                  </a:lnTo>
                  <a:lnTo>
                    <a:pt x="353131" y="82459"/>
                  </a:lnTo>
                  <a:lnTo>
                    <a:pt x="354801" y="82545"/>
                  </a:lnTo>
                  <a:lnTo>
                    <a:pt x="355067" y="83449"/>
                  </a:lnTo>
                  <a:lnTo>
                    <a:pt x="352244" y="89613"/>
                  </a:lnTo>
                  <a:lnTo>
                    <a:pt x="350587" y="126066"/>
                  </a:lnTo>
                  <a:lnTo>
                    <a:pt x="350540" y="141187"/>
                  </a:lnTo>
                  <a:lnTo>
                    <a:pt x="355044" y="151319"/>
                  </a:lnTo>
                  <a:lnTo>
                    <a:pt x="371734" y="171621"/>
                  </a:lnTo>
                  <a:lnTo>
                    <a:pt x="385913" y="177263"/>
                  </a:lnTo>
                  <a:lnTo>
                    <a:pt x="422610" y="180886"/>
                  </a:lnTo>
                  <a:lnTo>
                    <a:pt x="452408" y="177467"/>
                  </a:lnTo>
                  <a:lnTo>
                    <a:pt x="482685" y="171093"/>
                  </a:lnTo>
                  <a:lnTo>
                    <a:pt x="519091" y="167137"/>
                  </a:lnTo>
                  <a:lnTo>
                    <a:pt x="540734" y="166656"/>
                  </a:lnTo>
                  <a:lnTo>
                    <a:pt x="547384" y="168847"/>
                  </a:lnTo>
                  <a:lnTo>
                    <a:pt x="550342" y="170617"/>
                  </a:lnTo>
                  <a:lnTo>
                    <a:pt x="552315" y="173491"/>
                  </a:lnTo>
                  <a:lnTo>
                    <a:pt x="554506" y="181198"/>
                  </a:lnTo>
                  <a:lnTo>
                    <a:pt x="550677" y="212958"/>
                  </a:lnTo>
                  <a:lnTo>
                    <a:pt x="549545" y="235146"/>
                  </a:lnTo>
                  <a:lnTo>
                    <a:pt x="540011" y="256861"/>
                  </a:lnTo>
                  <a:lnTo>
                    <a:pt x="517861" y="292642"/>
                  </a:lnTo>
                  <a:lnTo>
                    <a:pt x="504480" y="320797"/>
                  </a:lnTo>
                  <a:lnTo>
                    <a:pt x="495711" y="350244"/>
                  </a:lnTo>
                  <a:lnTo>
                    <a:pt x="486733" y="378007"/>
                  </a:lnTo>
                  <a:lnTo>
                    <a:pt x="474418" y="410663"/>
                  </a:lnTo>
                  <a:lnTo>
                    <a:pt x="459631" y="445575"/>
                  </a:lnTo>
                  <a:lnTo>
                    <a:pt x="458821" y="449083"/>
                  </a:lnTo>
                  <a:lnTo>
                    <a:pt x="459127" y="450574"/>
                  </a:lnTo>
                  <a:lnTo>
                    <a:pt x="460179" y="450721"/>
                  </a:lnTo>
                  <a:lnTo>
                    <a:pt x="461726" y="449973"/>
                  </a:lnTo>
                  <a:lnTo>
                    <a:pt x="467948" y="432740"/>
                  </a:lnTo>
                  <a:lnTo>
                    <a:pt x="470706" y="394882"/>
                  </a:lnTo>
                  <a:lnTo>
                    <a:pt x="468001" y="368777"/>
                  </a:lnTo>
                  <a:lnTo>
                    <a:pt x="468491" y="340241"/>
                  </a:lnTo>
                  <a:lnTo>
                    <a:pt x="471532" y="310625"/>
                  </a:lnTo>
                  <a:lnTo>
                    <a:pt x="475705" y="280530"/>
                  </a:lnTo>
                  <a:lnTo>
                    <a:pt x="480383" y="247963"/>
                  </a:lnTo>
                  <a:lnTo>
                    <a:pt x="486977" y="214580"/>
                  </a:lnTo>
                  <a:lnTo>
                    <a:pt x="498374" y="182809"/>
                  </a:lnTo>
                  <a:lnTo>
                    <a:pt x="511906" y="154014"/>
                  </a:lnTo>
                  <a:lnTo>
                    <a:pt x="527234" y="127104"/>
                  </a:lnTo>
                  <a:lnTo>
                    <a:pt x="545335" y="101033"/>
                  </a:lnTo>
                  <a:lnTo>
                    <a:pt x="569184" y="75335"/>
                  </a:lnTo>
                  <a:lnTo>
                    <a:pt x="597564" y="51496"/>
                  </a:lnTo>
                  <a:lnTo>
                    <a:pt x="629933" y="32434"/>
                  </a:lnTo>
                  <a:lnTo>
                    <a:pt x="659559" y="17754"/>
                  </a:lnTo>
                  <a:lnTo>
                    <a:pt x="687684" y="7278"/>
                  </a:lnTo>
                  <a:lnTo>
                    <a:pt x="717118" y="2622"/>
                  </a:lnTo>
                  <a:lnTo>
                    <a:pt x="737977" y="0"/>
                  </a:lnTo>
                  <a:lnTo>
                    <a:pt x="764384" y="11360"/>
                  </a:lnTo>
                  <a:lnTo>
                    <a:pt x="771209" y="17365"/>
                  </a:lnTo>
                  <a:lnTo>
                    <a:pt x="778793" y="30812"/>
                  </a:lnTo>
                  <a:lnTo>
                    <a:pt x="779905" y="45255"/>
                  </a:lnTo>
                  <a:lnTo>
                    <a:pt x="779017" y="52662"/>
                  </a:lnTo>
                  <a:lnTo>
                    <a:pt x="759341" y="88884"/>
                  </a:lnTo>
                  <a:lnTo>
                    <a:pt x="736658" y="118599"/>
                  </a:lnTo>
                  <a:lnTo>
                    <a:pt x="705573" y="148006"/>
                  </a:lnTo>
                  <a:lnTo>
                    <a:pt x="671456" y="181127"/>
                  </a:lnTo>
                  <a:lnTo>
                    <a:pt x="633424" y="212861"/>
                  </a:lnTo>
                  <a:lnTo>
                    <a:pt x="615718" y="222784"/>
                  </a:lnTo>
                  <a:lnTo>
                    <a:pt x="604982" y="225402"/>
                  </a:lnTo>
                  <a:lnTo>
                    <a:pt x="601441" y="224407"/>
                  </a:lnTo>
                  <a:lnTo>
                    <a:pt x="599080" y="222050"/>
                  </a:lnTo>
                  <a:lnTo>
                    <a:pt x="595759" y="212901"/>
                  </a:lnTo>
                  <a:lnTo>
                    <a:pt x="595293" y="210147"/>
                  </a:lnTo>
                  <a:lnTo>
                    <a:pt x="602726" y="194134"/>
                  </a:lnTo>
                  <a:lnTo>
                    <a:pt x="636770" y="161650"/>
                  </a:lnTo>
                  <a:lnTo>
                    <a:pt x="674716" y="131161"/>
                  </a:lnTo>
                  <a:lnTo>
                    <a:pt x="678180" y="128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8"/>
            <p:cNvSpPr/>
            <p:nvPr>
              <p:custDataLst>
                <p:tags r:id="rId33"/>
              </p:custDataLst>
            </p:nvPr>
          </p:nvSpPr>
          <p:spPr>
            <a:xfrm>
              <a:off x="4466365" y="3015453"/>
              <a:ext cx="722856" cy="415099"/>
            </a:xfrm>
            <a:custGeom>
              <a:avLst/>
              <a:gdLst/>
              <a:ahLst/>
              <a:cxnLst/>
              <a:rect l="0" t="0" r="0" b="0"/>
              <a:pathLst>
                <a:path w="722856" h="415099">
                  <a:moveTo>
                    <a:pt x="463775" y="47787"/>
                  </a:moveTo>
                  <a:lnTo>
                    <a:pt x="463775" y="47787"/>
                  </a:lnTo>
                  <a:lnTo>
                    <a:pt x="455685" y="19470"/>
                  </a:lnTo>
                  <a:lnTo>
                    <a:pt x="439755" y="11129"/>
                  </a:lnTo>
                  <a:lnTo>
                    <a:pt x="415588" y="5569"/>
                  </a:lnTo>
                  <a:lnTo>
                    <a:pt x="385930" y="1861"/>
                  </a:lnTo>
                  <a:lnTo>
                    <a:pt x="358539" y="237"/>
                  </a:lnTo>
                  <a:lnTo>
                    <a:pt x="332657" y="0"/>
                  </a:lnTo>
                  <a:lnTo>
                    <a:pt x="307783" y="689"/>
                  </a:lnTo>
                  <a:lnTo>
                    <a:pt x="282734" y="4535"/>
                  </a:lnTo>
                  <a:lnTo>
                    <a:pt x="257568" y="10486"/>
                  </a:lnTo>
                  <a:lnTo>
                    <a:pt x="232323" y="17839"/>
                  </a:lnTo>
                  <a:lnTo>
                    <a:pt x="207874" y="26975"/>
                  </a:lnTo>
                  <a:lnTo>
                    <a:pt x="183954" y="37299"/>
                  </a:lnTo>
                  <a:lnTo>
                    <a:pt x="160388" y="48415"/>
                  </a:lnTo>
                  <a:lnTo>
                    <a:pt x="138750" y="60059"/>
                  </a:lnTo>
                  <a:lnTo>
                    <a:pt x="118399" y="72055"/>
                  </a:lnTo>
                  <a:lnTo>
                    <a:pt x="81675" y="97520"/>
                  </a:lnTo>
                  <a:lnTo>
                    <a:pt x="51241" y="125770"/>
                  </a:lnTo>
                  <a:lnTo>
                    <a:pt x="28120" y="155260"/>
                  </a:lnTo>
                  <a:lnTo>
                    <a:pt x="11070" y="186146"/>
                  </a:lnTo>
                  <a:lnTo>
                    <a:pt x="671" y="219629"/>
                  </a:lnTo>
                  <a:lnTo>
                    <a:pt x="0" y="252008"/>
                  </a:lnTo>
                  <a:lnTo>
                    <a:pt x="7039" y="282485"/>
                  </a:lnTo>
                  <a:lnTo>
                    <a:pt x="21457" y="310142"/>
                  </a:lnTo>
                  <a:lnTo>
                    <a:pt x="43669" y="336545"/>
                  </a:lnTo>
                  <a:lnTo>
                    <a:pt x="72168" y="361544"/>
                  </a:lnTo>
                  <a:lnTo>
                    <a:pt x="107412" y="383944"/>
                  </a:lnTo>
                  <a:lnTo>
                    <a:pt x="128833" y="392118"/>
                  </a:lnTo>
                  <a:lnTo>
                    <a:pt x="152427" y="398414"/>
                  </a:lnTo>
                  <a:lnTo>
                    <a:pt x="177469" y="403459"/>
                  </a:lnTo>
                  <a:lnTo>
                    <a:pt x="204325" y="407668"/>
                  </a:lnTo>
                  <a:lnTo>
                    <a:pt x="232389" y="411321"/>
                  </a:lnTo>
                  <a:lnTo>
                    <a:pt x="261258" y="414603"/>
                  </a:lnTo>
                  <a:lnTo>
                    <a:pt x="291510" y="415098"/>
                  </a:lnTo>
                  <a:lnTo>
                    <a:pt x="322685" y="413734"/>
                  </a:lnTo>
                  <a:lnTo>
                    <a:pt x="354475" y="411131"/>
                  </a:lnTo>
                  <a:lnTo>
                    <a:pt x="384982" y="407704"/>
                  </a:lnTo>
                  <a:lnTo>
                    <a:pt x="414634" y="403725"/>
                  </a:lnTo>
                  <a:lnTo>
                    <a:pt x="443714" y="399378"/>
                  </a:lnTo>
                  <a:lnTo>
                    <a:pt x="470721" y="393942"/>
                  </a:lnTo>
                  <a:lnTo>
                    <a:pt x="496346" y="387776"/>
                  </a:lnTo>
                  <a:lnTo>
                    <a:pt x="521048" y="381126"/>
                  </a:lnTo>
                  <a:lnTo>
                    <a:pt x="543444" y="374154"/>
                  </a:lnTo>
                  <a:lnTo>
                    <a:pt x="564301" y="366965"/>
                  </a:lnTo>
                  <a:lnTo>
                    <a:pt x="600740" y="353050"/>
                  </a:lnTo>
                  <a:lnTo>
                    <a:pt x="636907" y="335697"/>
                  </a:lnTo>
                  <a:lnTo>
                    <a:pt x="646556" y="325043"/>
                  </a:lnTo>
                  <a:lnTo>
                    <a:pt x="648282" y="320678"/>
                  </a:lnTo>
                  <a:lnTo>
                    <a:pt x="648587" y="316921"/>
                  </a:lnTo>
                  <a:lnTo>
                    <a:pt x="647943" y="313570"/>
                  </a:lnTo>
                  <a:lnTo>
                    <a:pt x="642712" y="307588"/>
                  </a:lnTo>
                  <a:lnTo>
                    <a:pt x="613421" y="292804"/>
                  </a:lnTo>
                  <a:lnTo>
                    <a:pt x="586446" y="287917"/>
                  </a:lnTo>
                  <a:lnTo>
                    <a:pt x="555549" y="286592"/>
                  </a:lnTo>
                  <a:lnTo>
                    <a:pt x="524883" y="288825"/>
                  </a:lnTo>
                  <a:lnTo>
                    <a:pt x="496579" y="292639"/>
                  </a:lnTo>
                  <a:lnTo>
                    <a:pt x="459101" y="301805"/>
                  </a:lnTo>
                  <a:lnTo>
                    <a:pt x="428233" y="316027"/>
                  </a:lnTo>
                  <a:lnTo>
                    <a:pt x="422578" y="321662"/>
                  </a:lnTo>
                  <a:lnTo>
                    <a:pt x="421070" y="324351"/>
                  </a:lnTo>
                  <a:lnTo>
                    <a:pt x="420912" y="326989"/>
                  </a:lnTo>
                  <a:lnTo>
                    <a:pt x="422994" y="332179"/>
                  </a:lnTo>
                  <a:lnTo>
                    <a:pt x="441061" y="343906"/>
                  </a:lnTo>
                  <a:lnTo>
                    <a:pt x="475955" y="350015"/>
                  </a:lnTo>
                  <a:lnTo>
                    <a:pt x="506159" y="349186"/>
                  </a:lnTo>
                  <a:lnTo>
                    <a:pt x="539339" y="345996"/>
                  </a:lnTo>
                  <a:lnTo>
                    <a:pt x="573842" y="341755"/>
                  </a:lnTo>
                  <a:lnTo>
                    <a:pt x="606674" y="332533"/>
                  </a:lnTo>
                  <a:lnTo>
                    <a:pt x="637352" y="319967"/>
                  </a:lnTo>
                  <a:lnTo>
                    <a:pt x="665098" y="305916"/>
                  </a:lnTo>
                  <a:lnTo>
                    <a:pt x="692384" y="283725"/>
                  </a:lnTo>
                  <a:lnTo>
                    <a:pt x="711192" y="261064"/>
                  </a:lnTo>
                  <a:lnTo>
                    <a:pt x="714234" y="253471"/>
                  </a:lnTo>
                  <a:lnTo>
                    <a:pt x="715354" y="238262"/>
                  </a:lnTo>
                  <a:lnTo>
                    <a:pt x="711226" y="219465"/>
                  </a:lnTo>
                  <a:lnTo>
                    <a:pt x="696549" y="199125"/>
                  </a:lnTo>
                  <a:lnTo>
                    <a:pt x="676114" y="185103"/>
                  </a:lnTo>
                  <a:lnTo>
                    <a:pt x="649927" y="175586"/>
                  </a:lnTo>
                  <a:lnTo>
                    <a:pt x="635127" y="174578"/>
                  </a:lnTo>
                  <a:lnTo>
                    <a:pt x="607783" y="180829"/>
                  </a:lnTo>
                  <a:lnTo>
                    <a:pt x="597488" y="187632"/>
                  </a:lnTo>
                  <a:lnTo>
                    <a:pt x="593557" y="191817"/>
                  </a:lnTo>
                  <a:lnTo>
                    <a:pt x="589189" y="200983"/>
                  </a:lnTo>
                  <a:lnTo>
                    <a:pt x="588025" y="205797"/>
                  </a:lnTo>
                  <a:lnTo>
                    <a:pt x="590430" y="224709"/>
                  </a:lnTo>
                  <a:lnTo>
                    <a:pt x="598806" y="236768"/>
                  </a:lnTo>
                  <a:lnTo>
                    <a:pt x="620060" y="253077"/>
                  </a:lnTo>
                  <a:lnTo>
                    <a:pt x="650063" y="268634"/>
                  </a:lnTo>
                  <a:lnTo>
                    <a:pt x="673569" y="276328"/>
                  </a:lnTo>
                  <a:lnTo>
                    <a:pt x="706371" y="276746"/>
                  </a:lnTo>
                  <a:lnTo>
                    <a:pt x="722855" y="276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89"/>
          <p:cNvSpPr/>
          <p:nvPr>
            <p:custDataLst>
              <p:tags r:id="rId5"/>
            </p:custDataLst>
          </p:nvPr>
        </p:nvSpPr>
        <p:spPr>
          <a:xfrm>
            <a:off x="6187440" y="33985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90"/>
          <p:cNvSpPr/>
          <p:nvPr>
            <p:custDataLst>
              <p:tags r:id="rId6"/>
            </p:custDataLst>
          </p:nvPr>
        </p:nvSpPr>
        <p:spPr>
          <a:xfrm>
            <a:off x="3505200" y="4543639"/>
            <a:ext cx="342901" cy="35982"/>
          </a:xfrm>
          <a:custGeom>
            <a:avLst/>
            <a:gdLst/>
            <a:ahLst/>
            <a:cxnLst/>
            <a:rect l="0" t="0" r="0" b="0"/>
            <a:pathLst>
              <a:path w="342901" h="35982">
                <a:moveTo>
                  <a:pt x="0" y="13121"/>
                </a:moveTo>
                <a:lnTo>
                  <a:pt x="0" y="13121"/>
                </a:lnTo>
                <a:lnTo>
                  <a:pt x="28316" y="5031"/>
                </a:lnTo>
                <a:lnTo>
                  <a:pt x="62106" y="0"/>
                </a:lnTo>
                <a:lnTo>
                  <a:pt x="97612" y="2554"/>
                </a:lnTo>
                <a:lnTo>
                  <a:pt x="130899" y="4628"/>
                </a:lnTo>
                <a:lnTo>
                  <a:pt x="162209" y="9288"/>
                </a:lnTo>
                <a:lnTo>
                  <a:pt x="189497" y="13675"/>
                </a:lnTo>
                <a:lnTo>
                  <a:pt x="226892" y="18648"/>
                </a:lnTo>
                <a:lnTo>
                  <a:pt x="255469" y="22378"/>
                </a:lnTo>
                <a:lnTo>
                  <a:pt x="286233" y="28846"/>
                </a:lnTo>
                <a:lnTo>
                  <a:pt x="323428" y="34571"/>
                </a:lnTo>
                <a:lnTo>
                  <a:pt x="342900" y="359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29"/>
          <p:cNvGrpSpPr/>
          <p:nvPr/>
        </p:nvGrpSpPr>
        <p:grpSpPr>
          <a:xfrm>
            <a:off x="4298816" y="3962400"/>
            <a:ext cx="2631708" cy="813034"/>
            <a:chOff x="4298816" y="3962400"/>
            <a:chExt cx="2631708" cy="813034"/>
          </a:xfrm>
        </p:grpSpPr>
        <p:sp>
          <p:nvSpPr>
            <p:cNvPr id="48" name="SMARTInkShape-91"/>
            <p:cNvSpPr/>
            <p:nvPr>
              <p:custDataLst>
                <p:tags r:id="rId15"/>
              </p:custDataLst>
            </p:nvPr>
          </p:nvSpPr>
          <p:spPr>
            <a:xfrm>
              <a:off x="6294120" y="4434863"/>
              <a:ext cx="636404" cy="340571"/>
            </a:xfrm>
            <a:custGeom>
              <a:avLst/>
              <a:gdLst/>
              <a:ahLst/>
              <a:cxnLst/>
              <a:rect l="0" t="0" r="0" b="0"/>
              <a:pathLst>
                <a:path w="636404" h="340571">
                  <a:moveTo>
                    <a:pt x="0" y="53317"/>
                  </a:moveTo>
                  <a:lnTo>
                    <a:pt x="0" y="53317"/>
                  </a:lnTo>
                  <a:lnTo>
                    <a:pt x="33867" y="53317"/>
                  </a:lnTo>
                  <a:lnTo>
                    <a:pt x="60678" y="53317"/>
                  </a:lnTo>
                  <a:lnTo>
                    <a:pt x="97242" y="46544"/>
                  </a:lnTo>
                  <a:lnTo>
                    <a:pt x="132105" y="30708"/>
                  </a:lnTo>
                  <a:lnTo>
                    <a:pt x="148460" y="20409"/>
                  </a:lnTo>
                  <a:lnTo>
                    <a:pt x="165859" y="4514"/>
                  </a:lnTo>
                  <a:lnTo>
                    <a:pt x="173403" y="874"/>
                  </a:lnTo>
                  <a:lnTo>
                    <a:pt x="173175" y="575"/>
                  </a:lnTo>
                  <a:lnTo>
                    <a:pt x="142648" y="0"/>
                  </a:lnTo>
                  <a:lnTo>
                    <a:pt x="121288" y="4029"/>
                  </a:lnTo>
                  <a:lnTo>
                    <a:pt x="92162" y="19059"/>
                  </a:lnTo>
                  <a:lnTo>
                    <a:pt x="66967" y="42850"/>
                  </a:lnTo>
                  <a:lnTo>
                    <a:pt x="54316" y="60518"/>
                  </a:lnTo>
                  <a:lnTo>
                    <a:pt x="43281" y="89506"/>
                  </a:lnTo>
                  <a:lnTo>
                    <a:pt x="40482" y="120390"/>
                  </a:lnTo>
                  <a:lnTo>
                    <a:pt x="42827" y="143805"/>
                  </a:lnTo>
                  <a:lnTo>
                    <a:pt x="61044" y="180787"/>
                  </a:lnTo>
                  <a:lnTo>
                    <a:pt x="95980" y="210466"/>
                  </a:lnTo>
                  <a:lnTo>
                    <a:pt x="123938" y="220528"/>
                  </a:lnTo>
                  <a:lnTo>
                    <a:pt x="154990" y="224153"/>
                  </a:lnTo>
                  <a:lnTo>
                    <a:pt x="191369" y="222941"/>
                  </a:lnTo>
                  <a:lnTo>
                    <a:pt x="210552" y="220587"/>
                  </a:lnTo>
                  <a:lnTo>
                    <a:pt x="230115" y="217324"/>
                  </a:lnTo>
                  <a:lnTo>
                    <a:pt x="249930" y="213455"/>
                  </a:lnTo>
                  <a:lnTo>
                    <a:pt x="287751" y="202383"/>
                  </a:lnTo>
                  <a:lnTo>
                    <a:pt x="318389" y="191535"/>
                  </a:lnTo>
                  <a:lnTo>
                    <a:pt x="339672" y="184000"/>
                  </a:lnTo>
                  <a:lnTo>
                    <a:pt x="355142" y="172612"/>
                  </a:lnTo>
                  <a:lnTo>
                    <a:pt x="379848" y="154014"/>
                  </a:lnTo>
                  <a:lnTo>
                    <a:pt x="410712" y="130609"/>
                  </a:lnTo>
                  <a:lnTo>
                    <a:pt x="433828" y="111618"/>
                  </a:lnTo>
                  <a:lnTo>
                    <a:pt x="466285" y="81486"/>
                  </a:lnTo>
                  <a:lnTo>
                    <a:pt x="490749" y="49528"/>
                  </a:lnTo>
                  <a:lnTo>
                    <a:pt x="499314" y="36108"/>
                  </a:lnTo>
                  <a:lnTo>
                    <a:pt x="499669" y="34224"/>
                  </a:lnTo>
                  <a:lnTo>
                    <a:pt x="499060" y="32968"/>
                  </a:lnTo>
                  <a:lnTo>
                    <a:pt x="487430" y="26559"/>
                  </a:lnTo>
                  <a:lnTo>
                    <a:pt x="478198" y="23940"/>
                  </a:lnTo>
                  <a:lnTo>
                    <a:pt x="466384" y="22934"/>
                  </a:lnTo>
                  <a:lnTo>
                    <a:pt x="465863" y="23749"/>
                  </a:lnTo>
                  <a:lnTo>
                    <a:pt x="465284" y="26911"/>
                  </a:lnTo>
                  <a:lnTo>
                    <a:pt x="483717" y="59373"/>
                  </a:lnTo>
                  <a:lnTo>
                    <a:pt x="506261" y="90954"/>
                  </a:lnTo>
                  <a:lnTo>
                    <a:pt x="534390" y="124017"/>
                  </a:lnTo>
                  <a:lnTo>
                    <a:pt x="566430" y="158367"/>
                  </a:lnTo>
                  <a:lnTo>
                    <a:pt x="598221" y="189994"/>
                  </a:lnTo>
                  <a:lnTo>
                    <a:pt x="627672" y="226976"/>
                  </a:lnTo>
                  <a:lnTo>
                    <a:pt x="636403" y="246918"/>
                  </a:lnTo>
                  <a:lnTo>
                    <a:pt x="636188" y="258177"/>
                  </a:lnTo>
                  <a:lnTo>
                    <a:pt x="634945" y="263551"/>
                  </a:lnTo>
                  <a:lnTo>
                    <a:pt x="621061" y="283249"/>
                  </a:lnTo>
                  <a:lnTo>
                    <a:pt x="605663" y="293233"/>
                  </a:lnTo>
                  <a:lnTo>
                    <a:pt x="573438" y="305872"/>
                  </a:lnTo>
                  <a:lnTo>
                    <a:pt x="536231" y="318084"/>
                  </a:lnTo>
                  <a:lnTo>
                    <a:pt x="501502" y="327065"/>
                  </a:lnTo>
                  <a:lnTo>
                    <a:pt x="464399" y="335088"/>
                  </a:lnTo>
                  <a:lnTo>
                    <a:pt x="428853" y="340570"/>
                  </a:lnTo>
                  <a:lnTo>
                    <a:pt x="401388" y="339935"/>
                  </a:lnTo>
                  <a:lnTo>
                    <a:pt x="390062" y="336489"/>
                  </a:lnTo>
                  <a:lnTo>
                    <a:pt x="387040" y="334385"/>
                  </a:lnTo>
                  <a:lnTo>
                    <a:pt x="385027" y="332136"/>
                  </a:lnTo>
                  <a:lnTo>
                    <a:pt x="385378" y="328943"/>
                  </a:lnTo>
                  <a:lnTo>
                    <a:pt x="396240" y="31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2"/>
            <p:cNvSpPr/>
            <p:nvPr>
              <p:custDataLst>
                <p:tags r:id="rId16"/>
              </p:custDataLst>
            </p:nvPr>
          </p:nvSpPr>
          <p:spPr>
            <a:xfrm>
              <a:off x="6126480" y="4381500"/>
              <a:ext cx="91441" cy="7621"/>
            </a:xfrm>
            <a:custGeom>
              <a:avLst/>
              <a:gdLst/>
              <a:ahLst/>
              <a:cxnLst/>
              <a:rect l="0" t="0" r="0" b="0"/>
              <a:pathLst>
                <a:path w="91441" h="7621">
                  <a:moveTo>
                    <a:pt x="0" y="7620"/>
                  </a:moveTo>
                  <a:lnTo>
                    <a:pt x="0" y="7620"/>
                  </a:lnTo>
                  <a:lnTo>
                    <a:pt x="32362" y="3575"/>
                  </a:lnTo>
                  <a:lnTo>
                    <a:pt x="68667" y="1059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3"/>
            <p:cNvSpPr/>
            <p:nvPr>
              <p:custDataLst>
                <p:tags r:id="rId17"/>
              </p:custDataLst>
            </p:nvPr>
          </p:nvSpPr>
          <p:spPr>
            <a:xfrm>
              <a:off x="5623846" y="4422926"/>
              <a:ext cx="472066" cy="255755"/>
            </a:xfrm>
            <a:custGeom>
              <a:avLst/>
              <a:gdLst/>
              <a:ahLst/>
              <a:cxnLst/>
              <a:rect l="0" t="0" r="0" b="0"/>
              <a:pathLst>
                <a:path w="472066" h="255755">
                  <a:moveTo>
                    <a:pt x="60674" y="42394"/>
                  </a:moveTo>
                  <a:lnTo>
                    <a:pt x="60674" y="42394"/>
                  </a:lnTo>
                  <a:lnTo>
                    <a:pt x="23171" y="69425"/>
                  </a:lnTo>
                  <a:lnTo>
                    <a:pt x="7040" y="83047"/>
                  </a:lnTo>
                  <a:lnTo>
                    <a:pt x="0" y="95189"/>
                  </a:lnTo>
                  <a:lnTo>
                    <a:pt x="3843" y="91527"/>
                  </a:lnTo>
                  <a:lnTo>
                    <a:pt x="33999" y="78017"/>
                  </a:lnTo>
                  <a:lnTo>
                    <a:pt x="66317" y="62262"/>
                  </a:lnTo>
                  <a:lnTo>
                    <a:pt x="93662" y="47838"/>
                  </a:lnTo>
                  <a:lnTo>
                    <a:pt x="122749" y="30138"/>
                  </a:lnTo>
                  <a:lnTo>
                    <a:pt x="150352" y="15499"/>
                  </a:lnTo>
                  <a:lnTo>
                    <a:pt x="180117" y="5041"/>
                  </a:lnTo>
                  <a:lnTo>
                    <a:pt x="198723" y="2252"/>
                  </a:lnTo>
                  <a:lnTo>
                    <a:pt x="232942" y="0"/>
                  </a:lnTo>
                  <a:lnTo>
                    <a:pt x="250973" y="1821"/>
                  </a:lnTo>
                  <a:lnTo>
                    <a:pt x="256120" y="4339"/>
                  </a:lnTo>
                  <a:lnTo>
                    <a:pt x="259551" y="7711"/>
                  </a:lnTo>
                  <a:lnTo>
                    <a:pt x="261839" y="11651"/>
                  </a:lnTo>
                  <a:lnTo>
                    <a:pt x="265058" y="29334"/>
                  </a:lnTo>
                  <a:lnTo>
                    <a:pt x="260063" y="64149"/>
                  </a:lnTo>
                  <a:lnTo>
                    <a:pt x="252491" y="93618"/>
                  </a:lnTo>
                  <a:lnTo>
                    <a:pt x="242439" y="124646"/>
                  </a:lnTo>
                  <a:lnTo>
                    <a:pt x="242847" y="158582"/>
                  </a:lnTo>
                  <a:lnTo>
                    <a:pt x="243239" y="177006"/>
                  </a:lnTo>
                  <a:lnTo>
                    <a:pt x="245038" y="183782"/>
                  </a:lnTo>
                  <a:lnTo>
                    <a:pt x="251552" y="193569"/>
                  </a:lnTo>
                  <a:lnTo>
                    <a:pt x="255659" y="195670"/>
                  </a:lnTo>
                  <a:lnTo>
                    <a:pt x="260091" y="196225"/>
                  </a:lnTo>
                  <a:lnTo>
                    <a:pt x="264738" y="195748"/>
                  </a:lnTo>
                  <a:lnTo>
                    <a:pt x="299935" y="170053"/>
                  </a:lnTo>
                  <a:lnTo>
                    <a:pt x="328276" y="150775"/>
                  </a:lnTo>
                  <a:lnTo>
                    <a:pt x="362637" y="132080"/>
                  </a:lnTo>
                  <a:lnTo>
                    <a:pt x="389613" y="117814"/>
                  </a:lnTo>
                  <a:lnTo>
                    <a:pt x="426060" y="97197"/>
                  </a:lnTo>
                  <a:lnTo>
                    <a:pt x="454834" y="84044"/>
                  </a:lnTo>
                  <a:lnTo>
                    <a:pt x="464456" y="82918"/>
                  </a:lnTo>
                  <a:lnTo>
                    <a:pt x="467021" y="83804"/>
                  </a:lnTo>
                  <a:lnTo>
                    <a:pt x="471140" y="87262"/>
                  </a:lnTo>
                  <a:lnTo>
                    <a:pt x="471853" y="91907"/>
                  </a:lnTo>
                  <a:lnTo>
                    <a:pt x="472065" y="98645"/>
                  </a:lnTo>
                  <a:lnTo>
                    <a:pt x="463853" y="129858"/>
                  </a:lnTo>
                  <a:lnTo>
                    <a:pt x="454454" y="162290"/>
                  </a:lnTo>
                  <a:lnTo>
                    <a:pt x="445460" y="199556"/>
                  </a:lnTo>
                  <a:lnTo>
                    <a:pt x="442796" y="229790"/>
                  </a:lnTo>
                  <a:lnTo>
                    <a:pt x="443020" y="244214"/>
                  </a:lnTo>
                  <a:lnTo>
                    <a:pt x="444264" y="248061"/>
                  </a:lnTo>
                  <a:lnTo>
                    <a:pt x="449294" y="255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4"/>
            <p:cNvSpPr/>
            <p:nvPr>
              <p:custDataLst>
                <p:tags r:id="rId18"/>
              </p:custDataLst>
            </p:nvPr>
          </p:nvSpPr>
          <p:spPr>
            <a:xfrm>
              <a:off x="5368692" y="4359909"/>
              <a:ext cx="237821" cy="238013"/>
            </a:xfrm>
            <a:custGeom>
              <a:avLst/>
              <a:gdLst/>
              <a:ahLst/>
              <a:cxnLst/>
              <a:rect l="0" t="0" r="0" b="0"/>
              <a:pathLst>
                <a:path w="237821" h="238013">
                  <a:moveTo>
                    <a:pt x="171048" y="21591"/>
                  </a:moveTo>
                  <a:lnTo>
                    <a:pt x="171048" y="21591"/>
                  </a:lnTo>
                  <a:lnTo>
                    <a:pt x="142732" y="17546"/>
                  </a:lnTo>
                  <a:lnTo>
                    <a:pt x="108941" y="19075"/>
                  </a:lnTo>
                  <a:lnTo>
                    <a:pt x="87848" y="29504"/>
                  </a:lnTo>
                  <a:lnTo>
                    <a:pt x="56931" y="54415"/>
                  </a:lnTo>
                  <a:lnTo>
                    <a:pt x="28580" y="85503"/>
                  </a:lnTo>
                  <a:lnTo>
                    <a:pt x="14596" y="108417"/>
                  </a:lnTo>
                  <a:lnTo>
                    <a:pt x="5876" y="139510"/>
                  </a:lnTo>
                  <a:lnTo>
                    <a:pt x="0" y="165185"/>
                  </a:lnTo>
                  <a:lnTo>
                    <a:pt x="1329" y="181084"/>
                  </a:lnTo>
                  <a:lnTo>
                    <a:pt x="7000" y="194359"/>
                  </a:lnTo>
                  <a:lnTo>
                    <a:pt x="10882" y="200270"/>
                  </a:lnTo>
                  <a:lnTo>
                    <a:pt x="32528" y="216678"/>
                  </a:lnTo>
                  <a:lnTo>
                    <a:pt x="70183" y="231310"/>
                  </a:lnTo>
                  <a:lnTo>
                    <a:pt x="100145" y="238012"/>
                  </a:lnTo>
                  <a:lnTo>
                    <a:pt x="130473" y="234541"/>
                  </a:lnTo>
                  <a:lnTo>
                    <a:pt x="160907" y="221471"/>
                  </a:lnTo>
                  <a:lnTo>
                    <a:pt x="190527" y="196903"/>
                  </a:lnTo>
                  <a:lnTo>
                    <a:pt x="207646" y="177965"/>
                  </a:lnTo>
                  <a:lnTo>
                    <a:pt x="223472" y="140173"/>
                  </a:lnTo>
                  <a:lnTo>
                    <a:pt x="230473" y="113806"/>
                  </a:lnTo>
                  <a:lnTo>
                    <a:pt x="236916" y="77419"/>
                  </a:lnTo>
                  <a:lnTo>
                    <a:pt x="237820" y="66429"/>
                  </a:lnTo>
                  <a:lnTo>
                    <a:pt x="232051" y="47446"/>
                  </a:lnTo>
                  <a:lnTo>
                    <a:pt x="211696" y="18608"/>
                  </a:lnTo>
                  <a:lnTo>
                    <a:pt x="192405" y="5938"/>
                  </a:lnTo>
                  <a:lnTo>
                    <a:pt x="162513" y="866"/>
                  </a:lnTo>
                  <a:lnTo>
                    <a:pt x="125806" y="0"/>
                  </a:lnTo>
                  <a:lnTo>
                    <a:pt x="106631" y="2964"/>
                  </a:lnTo>
                  <a:lnTo>
                    <a:pt x="91336" y="11619"/>
                  </a:lnTo>
                  <a:lnTo>
                    <a:pt x="67719" y="33826"/>
                  </a:lnTo>
                  <a:lnTo>
                    <a:pt x="61624" y="48760"/>
                  </a:lnTo>
                  <a:lnTo>
                    <a:pt x="59999" y="57485"/>
                  </a:lnTo>
                  <a:lnTo>
                    <a:pt x="60609" y="64146"/>
                  </a:lnTo>
                  <a:lnTo>
                    <a:pt x="62708" y="69435"/>
                  </a:lnTo>
                  <a:lnTo>
                    <a:pt x="71988" y="82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5"/>
            <p:cNvSpPr/>
            <p:nvPr>
              <p:custDataLst>
                <p:tags r:id="rId19"/>
              </p:custDataLst>
            </p:nvPr>
          </p:nvSpPr>
          <p:spPr>
            <a:xfrm>
              <a:off x="5145919" y="3962400"/>
              <a:ext cx="149982" cy="701041"/>
            </a:xfrm>
            <a:custGeom>
              <a:avLst/>
              <a:gdLst/>
              <a:ahLst/>
              <a:cxnLst/>
              <a:rect l="0" t="0" r="0" b="0"/>
              <a:pathLst>
                <a:path w="149982" h="701041">
                  <a:moveTo>
                    <a:pt x="149981" y="0"/>
                  </a:moveTo>
                  <a:lnTo>
                    <a:pt x="149981" y="0"/>
                  </a:lnTo>
                  <a:lnTo>
                    <a:pt x="137846" y="36407"/>
                  </a:lnTo>
                  <a:lnTo>
                    <a:pt x="127372" y="72343"/>
                  </a:lnTo>
                  <a:lnTo>
                    <a:pt x="117073" y="110046"/>
                  </a:lnTo>
                  <a:lnTo>
                    <a:pt x="106850" y="146558"/>
                  </a:lnTo>
                  <a:lnTo>
                    <a:pt x="96663" y="182542"/>
                  </a:lnTo>
                  <a:lnTo>
                    <a:pt x="86491" y="219983"/>
                  </a:lnTo>
                  <a:lnTo>
                    <a:pt x="81407" y="240635"/>
                  </a:lnTo>
                  <a:lnTo>
                    <a:pt x="76325" y="262024"/>
                  </a:lnTo>
                  <a:lnTo>
                    <a:pt x="71244" y="283056"/>
                  </a:lnTo>
                  <a:lnTo>
                    <a:pt x="66163" y="303850"/>
                  </a:lnTo>
                  <a:lnTo>
                    <a:pt x="61083" y="324487"/>
                  </a:lnTo>
                  <a:lnTo>
                    <a:pt x="55155" y="345865"/>
                  </a:lnTo>
                  <a:lnTo>
                    <a:pt x="48664" y="367736"/>
                  </a:lnTo>
                  <a:lnTo>
                    <a:pt x="41796" y="389937"/>
                  </a:lnTo>
                  <a:lnTo>
                    <a:pt x="34678" y="418285"/>
                  </a:lnTo>
                  <a:lnTo>
                    <a:pt x="27392" y="450730"/>
                  </a:lnTo>
                  <a:lnTo>
                    <a:pt x="19995" y="485907"/>
                  </a:lnTo>
                  <a:lnTo>
                    <a:pt x="14217" y="516131"/>
                  </a:lnTo>
                  <a:lnTo>
                    <a:pt x="9519" y="543054"/>
                  </a:lnTo>
                  <a:lnTo>
                    <a:pt x="5540" y="567776"/>
                  </a:lnTo>
                  <a:lnTo>
                    <a:pt x="2886" y="590184"/>
                  </a:lnTo>
                  <a:lnTo>
                    <a:pt x="1118" y="611050"/>
                  </a:lnTo>
                  <a:lnTo>
                    <a:pt x="0" y="647497"/>
                  </a:lnTo>
                  <a:lnTo>
                    <a:pt x="3283" y="683670"/>
                  </a:lnTo>
                  <a:lnTo>
                    <a:pt x="5201" y="701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6"/>
            <p:cNvSpPr/>
            <p:nvPr>
              <p:custDataLst>
                <p:tags r:id="rId20"/>
              </p:custDataLst>
            </p:nvPr>
          </p:nvSpPr>
          <p:spPr>
            <a:xfrm>
              <a:off x="4715362" y="4349805"/>
              <a:ext cx="353994" cy="262208"/>
            </a:xfrm>
            <a:custGeom>
              <a:avLst/>
              <a:gdLst/>
              <a:ahLst/>
              <a:cxnLst/>
              <a:rect l="0" t="0" r="0" b="0"/>
              <a:pathLst>
                <a:path w="353994" h="262208">
                  <a:moveTo>
                    <a:pt x="245258" y="39315"/>
                  </a:moveTo>
                  <a:lnTo>
                    <a:pt x="245258" y="39315"/>
                  </a:lnTo>
                  <a:lnTo>
                    <a:pt x="220422" y="50604"/>
                  </a:lnTo>
                  <a:lnTo>
                    <a:pt x="200761" y="59541"/>
                  </a:lnTo>
                  <a:lnTo>
                    <a:pt x="180880" y="68885"/>
                  </a:lnTo>
                  <a:lnTo>
                    <a:pt x="160852" y="78503"/>
                  </a:lnTo>
                  <a:lnTo>
                    <a:pt x="140728" y="88300"/>
                  </a:lnTo>
                  <a:lnTo>
                    <a:pt x="104820" y="110475"/>
                  </a:lnTo>
                  <a:lnTo>
                    <a:pt x="73622" y="134442"/>
                  </a:lnTo>
                  <a:lnTo>
                    <a:pt x="37864" y="170888"/>
                  </a:lnTo>
                  <a:lnTo>
                    <a:pt x="12499" y="202666"/>
                  </a:lnTo>
                  <a:lnTo>
                    <a:pt x="2674" y="220289"/>
                  </a:lnTo>
                  <a:lnTo>
                    <a:pt x="0" y="234330"/>
                  </a:lnTo>
                  <a:lnTo>
                    <a:pt x="473" y="240445"/>
                  </a:lnTo>
                  <a:lnTo>
                    <a:pt x="2482" y="245368"/>
                  </a:lnTo>
                  <a:lnTo>
                    <a:pt x="9229" y="253097"/>
                  </a:lnTo>
                  <a:lnTo>
                    <a:pt x="34683" y="262207"/>
                  </a:lnTo>
                  <a:lnTo>
                    <a:pt x="69036" y="262179"/>
                  </a:lnTo>
                  <a:lnTo>
                    <a:pt x="99836" y="251391"/>
                  </a:lnTo>
                  <a:lnTo>
                    <a:pt x="143230" y="234038"/>
                  </a:lnTo>
                  <a:lnTo>
                    <a:pt x="195019" y="212310"/>
                  </a:lnTo>
                  <a:lnTo>
                    <a:pt x="233779" y="195285"/>
                  </a:lnTo>
                  <a:lnTo>
                    <a:pt x="263852" y="181396"/>
                  </a:lnTo>
                  <a:lnTo>
                    <a:pt x="288134" y="169595"/>
                  </a:lnTo>
                  <a:lnTo>
                    <a:pt x="321888" y="147453"/>
                  </a:lnTo>
                  <a:lnTo>
                    <a:pt x="342815" y="127170"/>
                  </a:lnTo>
                  <a:lnTo>
                    <a:pt x="352116" y="109689"/>
                  </a:lnTo>
                  <a:lnTo>
                    <a:pt x="353993" y="93452"/>
                  </a:lnTo>
                  <a:lnTo>
                    <a:pt x="351158" y="77770"/>
                  </a:lnTo>
                  <a:lnTo>
                    <a:pt x="344254" y="62332"/>
                  </a:lnTo>
                  <a:lnTo>
                    <a:pt x="322756" y="39361"/>
                  </a:lnTo>
                  <a:lnTo>
                    <a:pt x="294938" y="24559"/>
                  </a:lnTo>
                  <a:lnTo>
                    <a:pt x="261201" y="10766"/>
                  </a:lnTo>
                  <a:lnTo>
                    <a:pt x="224393" y="0"/>
                  </a:lnTo>
                  <a:lnTo>
                    <a:pt x="187044" y="97"/>
                  </a:lnTo>
                  <a:lnTo>
                    <a:pt x="168931" y="1731"/>
                  </a:lnTo>
                  <a:lnTo>
                    <a:pt x="161100" y="5113"/>
                  </a:lnTo>
                  <a:lnTo>
                    <a:pt x="159519" y="6354"/>
                  </a:lnTo>
                  <a:lnTo>
                    <a:pt x="159311" y="7181"/>
                  </a:lnTo>
                  <a:lnTo>
                    <a:pt x="160021" y="7732"/>
                  </a:lnTo>
                  <a:lnTo>
                    <a:pt x="169108" y="8509"/>
                  </a:lnTo>
                  <a:lnTo>
                    <a:pt x="207158" y="1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7"/>
            <p:cNvSpPr/>
            <p:nvPr>
              <p:custDataLst>
                <p:tags r:id="rId21"/>
              </p:custDataLst>
            </p:nvPr>
          </p:nvSpPr>
          <p:spPr>
            <a:xfrm>
              <a:off x="4298816" y="4023360"/>
              <a:ext cx="334145" cy="653450"/>
            </a:xfrm>
            <a:custGeom>
              <a:avLst/>
              <a:gdLst/>
              <a:ahLst/>
              <a:cxnLst/>
              <a:rect l="0" t="0" r="0" b="0"/>
              <a:pathLst>
                <a:path w="334145" h="653450">
                  <a:moveTo>
                    <a:pt x="334144" y="0"/>
                  </a:moveTo>
                  <a:lnTo>
                    <a:pt x="334144" y="0"/>
                  </a:lnTo>
                  <a:lnTo>
                    <a:pt x="307051" y="11289"/>
                  </a:lnTo>
                  <a:lnTo>
                    <a:pt x="285602" y="20226"/>
                  </a:lnTo>
                  <a:lnTo>
                    <a:pt x="265376" y="30418"/>
                  </a:lnTo>
                  <a:lnTo>
                    <a:pt x="245966" y="41445"/>
                  </a:lnTo>
                  <a:lnTo>
                    <a:pt x="208594" y="66680"/>
                  </a:lnTo>
                  <a:lnTo>
                    <a:pt x="172229" y="97651"/>
                  </a:lnTo>
                  <a:lnTo>
                    <a:pt x="138567" y="128914"/>
                  </a:lnTo>
                  <a:lnTo>
                    <a:pt x="108368" y="160588"/>
                  </a:lnTo>
                  <a:lnTo>
                    <a:pt x="83656" y="194421"/>
                  </a:lnTo>
                  <a:lnTo>
                    <a:pt x="61385" y="229214"/>
                  </a:lnTo>
                  <a:lnTo>
                    <a:pt x="41045" y="265279"/>
                  </a:lnTo>
                  <a:lnTo>
                    <a:pt x="32064" y="284379"/>
                  </a:lnTo>
                  <a:lnTo>
                    <a:pt x="23537" y="303887"/>
                  </a:lnTo>
                  <a:lnTo>
                    <a:pt x="11805" y="341365"/>
                  </a:lnTo>
                  <a:lnTo>
                    <a:pt x="4616" y="377778"/>
                  </a:lnTo>
                  <a:lnTo>
                    <a:pt x="1420" y="413716"/>
                  </a:lnTo>
                  <a:lnTo>
                    <a:pt x="0" y="447187"/>
                  </a:lnTo>
                  <a:lnTo>
                    <a:pt x="215" y="479843"/>
                  </a:lnTo>
                  <a:lnTo>
                    <a:pt x="3133" y="514112"/>
                  </a:lnTo>
                  <a:lnTo>
                    <a:pt x="9511" y="546841"/>
                  </a:lnTo>
                  <a:lnTo>
                    <a:pt x="17989" y="576627"/>
                  </a:lnTo>
                  <a:lnTo>
                    <a:pt x="33976" y="612436"/>
                  </a:lnTo>
                  <a:lnTo>
                    <a:pt x="62367" y="649004"/>
                  </a:lnTo>
                  <a:lnTo>
                    <a:pt x="65940" y="653449"/>
                  </a:lnTo>
                  <a:lnTo>
                    <a:pt x="80835" y="653226"/>
                  </a:lnTo>
                  <a:lnTo>
                    <a:pt x="105158" y="652230"/>
                  </a:lnTo>
                  <a:lnTo>
                    <a:pt x="135767" y="650721"/>
                  </a:lnTo>
                  <a:lnTo>
                    <a:pt x="169776" y="649042"/>
                  </a:lnTo>
                  <a:lnTo>
                    <a:pt x="196984" y="64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30"/>
          <p:cNvGrpSpPr/>
          <p:nvPr/>
        </p:nvGrpSpPr>
        <p:grpSpPr>
          <a:xfrm>
            <a:off x="7200900" y="4032151"/>
            <a:ext cx="3253740" cy="808940"/>
            <a:chOff x="7200900" y="4032151"/>
            <a:chExt cx="3253740" cy="808940"/>
          </a:xfrm>
        </p:grpSpPr>
        <p:sp>
          <p:nvSpPr>
            <p:cNvPr id="56" name="SMARTInkShape-98"/>
            <p:cNvSpPr/>
            <p:nvPr>
              <p:custDataLst>
                <p:tags r:id="rId7"/>
              </p:custDataLst>
            </p:nvPr>
          </p:nvSpPr>
          <p:spPr>
            <a:xfrm>
              <a:off x="7200900" y="4419868"/>
              <a:ext cx="1135381" cy="284108"/>
            </a:xfrm>
            <a:custGeom>
              <a:avLst/>
              <a:gdLst/>
              <a:ahLst/>
              <a:cxnLst/>
              <a:rect l="0" t="0" r="0" b="0"/>
              <a:pathLst>
                <a:path w="1135381" h="284108">
                  <a:moveTo>
                    <a:pt x="0" y="7352"/>
                  </a:moveTo>
                  <a:lnTo>
                    <a:pt x="0" y="7352"/>
                  </a:lnTo>
                  <a:lnTo>
                    <a:pt x="16933" y="9045"/>
                  </a:lnTo>
                  <a:lnTo>
                    <a:pt x="45155" y="11868"/>
                  </a:lnTo>
                  <a:lnTo>
                    <a:pt x="80903" y="15443"/>
                  </a:lnTo>
                  <a:lnTo>
                    <a:pt x="125055" y="17825"/>
                  </a:lnTo>
                  <a:lnTo>
                    <a:pt x="174810" y="19415"/>
                  </a:lnTo>
                  <a:lnTo>
                    <a:pt x="228300" y="20473"/>
                  </a:lnTo>
                  <a:lnTo>
                    <a:pt x="280894" y="21180"/>
                  </a:lnTo>
                  <a:lnTo>
                    <a:pt x="332889" y="21650"/>
                  </a:lnTo>
                  <a:lnTo>
                    <a:pt x="384486" y="21964"/>
                  </a:lnTo>
                  <a:lnTo>
                    <a:pt x="429044" y="23020"/>
                  </a:lnTo>
                  <a:lnTo>
                    <a:pt x="468910" y="24571"/>
                  </a:lnTo>
                  <a:lnTo>
                    <a:pt x="505647" y="26451"/>
                  </a:lnTo>
                  <a:lnTo>
                    <a:pt x="533525" y="28551"/>
                  </a:lnTo>
                  <a:lnTo>
                    <a:pt x="555496" y="30798"/>
                  </a:lnTo>
                  <a:lnTo>
                    <a:pt x="593569" y="35747"/>
                  </a:lnTo>
                  <a:lnTo>
                    <a:pt x="606434" y="37421"/>
                  </a:lnTo>
                  <a:lnTo>
                    <a:pt x="601420" y="39907"/>
                  </a:lnTo>
                  <a:lnTo>
                    <a:pt x="575285" y="50583"/>
                  </a:lnTo>
                  <a:lnTo>
                    <a:pt x="547782" y="62973"/>
                  </a:lnTo>
                  <a:lnTo>
                    <a:pt x="521447" y="76945"/>
                  </a:lnTo>
                  <a:lnTo>
                    <a:pt x="495633" y="93880"/>
                  </a:lnTo>
                  <a:lnTo>
                    <a:pt x="470047" y="112696"/>
                  </a:lnTo>
                  <a:lnTo>
                    <a:pt x="434384" y="141482"/>
                  </a:lnTo>
                  <a:lnTo>
                    <a:pt x="412810" y="167320"/>
                  </a:lnTo>
                  <a:lnTo>
                    <a:pt x="404170" y="186258"/>
                  </a:lnTo>
                  <a:lnTo>
                    <a:pt x="402022" y="203706"/>
                  </a:lnTo>
                  <a:lnTo>
                    <a:pt x="404737" y="219080"/>
                  </a:lnTo>
                  <a:lnTo>
                    <a:pt x="411587" y="231558"/>
                  </a:lnTo>
                  <a:lnTo>
                    <a:pt x="422533" y="240490"/>
                  </a:lnTo>
                  <a:lnTo>
                    <a:pt x="447493" y="250278"/>
                  </a:lnTo>
                  <a:lnTo>
                    <a:pt x="469819" y="254173"/>
                  </a:lnTo>
                  <a:lnTo>
                    <a:pt x="507035" y="250759"/>
                  </a:lnTo>
                  <a:lnTo>
                    <a:pt x="535229" y="243661"/>
                  </a:lnTo>
                  <a:lnTo>
                    <a:pt x="564693" y="234863"/>
                  </a:lnTo>
                  <a:lnTo>
                    <a:pt x="593875" y="223614"/>
                  </a:lnTo>
                  <a:lnTo>
                    <a:pt x="620956" y="207327"/>
                  </a:lnTo>
                  <a:lnTo>
                    <a:pt x="655956" y="179116"/>
                  </a:lnTo>
                  <a:lnTo>
                    <a:pt x="683730" y="149309"/>
                  </a:lnTo>
                  <a:lnTo>
                    <a:pt x="699957" y="119028"/>
                  </a:lnTo>
                  <a:lnTo>
                    <a:pt x="702534" y="98755"/>
                  </a:lnTo>
                  <a:lnTo>
                    <a:pt x="697291" y="62190"/>
                  </a:lnTo>
                  <a:lnTo>
                    <a:pt x="688367" y="48376"/>
                  </a:lnTo>
                  <a:lnTo>
                    <a:pt x="653287" y="15229"/>
                  </a:lnTo>
                  <a:lnTo>
                    <a:pt x="636374" y="4324"/>
                  </a:lnTo>
                  <a:lnTo>
                    <a:pt x="625999" y="1092"/>
                  </a:lnTo>
                  <a:lnTo>
                    <a:pt x="618954" y="0"/>
                  </a:lnTo>
                  <a:lnTo>
                    <a:pt x="630575" y="5869"/>
                  </a:lnTo>
                  <a:lnTo>
                    <a:pt x="660968" y="15181"/>
                  </a:lnTo>
                  <a:lnTo>
                    <a:pt x="694237" y="25225"/>
                  </a:lnTo>
                  <a:lnTo>
                    <a:pt x="724445" y="36201"/>
                  </a:lnTo>
                  <a:lnTo>
                    <a:pt x="759823" y="49444"/>
                  </a:lnTo>
                  <a:lnTo>
                    <a:pt x="786795" y="60814"/>
                  </a:lnTo>
                  <a:lnTo>
                    <a:pt x="808164" y="70933"/>
                  </a:lnTo>
                  <a:lnTo>
                    <a:pt x="840090" y="88950"/>
                  </a:lnTo>
                  <a:lnTo>
                    <a:pt x="870651" y="113373"/>
                  </a:lnTo>
                  <a:lnTo>
                    <a:pt x="881691" y="128980"/>
                  </a:lnTo>
                  <a:lnTo>
                    <a:pt x="888622" y="152045"/>
                  </a:lnTo>
                  <a:lnTo>
                    <a:pt x="891156" y="187962"/>
                  </a:lnTo>
                  <a:lnTo>
                    <a:pt x="891284" y="193799"/>
                  </a:lnTo>
                  <a:lnTo>
                    <a:pt x="886910" y="204800"/>
                  </a:lnTo>
                  <a:lnTo>
                    <a:pt x="881015" y="215333"/>
                  </a:lnTo>
                  <a:lnTo>
                    <a:pt x="877232" y="235893"/>
                  </a:lnTo>
                  <a:lnTo>
                    <a:pt x="875867" y="246086"/>
                  </a:lnTo>
                  <a:lnTo>
                    <a:pt x="872034" y="261344"/>
                  </a:lnTo>
                  <a:lnTo>
                    <a:pt x="873839" y="271509"/>
                  </a:lnTo>
                  <a:lnTo>
                    <a:pt x="878046" y="275743"/>
                  </a:lnTo>
                  <a:lnTo>
                    <a:pt x="891752" y="282706"/>
                  </a:lnTo>
                  <a:lnTo>
                    <a:pt x="909131" y="284107"/>
                  </a:lnTo>
                  <a:lnTo>
                    <a:pt x="940214" y="280135"/>
                  </a:lnTo>
                  <a:lnTo>
                    <a:pt x="965666" y="275062"/>
                  </a:lnTo>
                  <a:lnTo>
                    <a:pt x="996734" y="267164"/>
                  </a:lnTo>
                  <a:lnTo>
                    <a:pt x="1032556" y="253493"/>
                  </a:lnTo>
                  <a:lnTo>
                    <a:pt x="1069361" y="236128"/>
                  </a:lnTo>
                  <a:lnTo>
                    <a:pt x="1102652" y="217122"/>
                  </a:lnTo>
                  <a:lnTo>
                    <a:pt x="1135380" y="197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9"/>
            <p:cNvSpPr/>
            <p:nvPr>
              <p:custDataLst>
                <p:tags r:id="rId8"/>
              </p:custDataLst>
            </p:nvPr>
          </p:nvSpPr>
          <p:spPr>
            <a:xfrm>
              <a:off x="7254240" y="4032151"/>
              <a:ext cx="594361" cy="639596"/>
            </a:xfrm>
            <a:custGeom>
              <a:avLst/>
              <a:gdLst/>
              <a:ahLst/>
              <a:cxnLst/>
              <a:rect l="0" t="0" r="0" b="0"/>
              <a:pathLst>
                <a:path w="594361" h="639596">
                  <a:moveTo>
                    <a:pt x="594360" y="128369"/>
                  </a:moveTo>
                  <a:lnTo>
                    <a:pt x="594360" y="128369"/>
                  </a:lnTo>
                  <a:lnTo>
                    <a:pt x="580813" y="99018"/>
                  </a:lnTo>
                  <a:lnTo>
                    <a:pt x="570089" y="75782"/>
                  </a:lnTo>
                  <a:lnTo>
                    <a:pt x="535595" y="38675"/>
                  </a:lnTo>
                  <a:lnTo>
                    <a:pt x="514543" y="22853"/>
                  </a:lnTo>
                  <a:lnTo>
                    <a:pt x="494583" y="12305"/>
                  </a:lnTo>
                  <a:lnTo>
                    <a:pt x="456599" y="585"/>
                  </a:lnTo>
                  <a:lnTo>
                    <a:pt x="431399" y="0"/>
                  </a:lnTo>
                  <a:lnTo>
                    <a:pt x="401900" y="2150"/>
                  </a:lnTo>
                  <a:lnTo>
                    <a:pt x="369533" y="6123"/>
                  </a:lnTo>
                  <a:lnTo>
                    <a:pt x="342028" y="11311"/>
                  </a:lnTo>
                  <a:lnTo>
                    <a:pt x="317765" y="17311"/>
                  </a:lnTo>
                  <a:lnTo>
                    <a:pt x="295664" y="23850"/>
                  </a:lnTo>
                  <a:lnTo>
                    <a:pt x="274156" y="32443"/>
                  </a:lnTo>
                  <a:lnTo>
                    <a:pt x="253043" y="42405"/>
                  </a:lnTo>
                  <a:lnTo>
                    <a:pt x="232195" y="53279"/>
                  </a:lnTo>
                  <a:lnTo>
                    <a:pt x="210677" y="66456"/>
                  </a:lnTo>
                  <a:lnTo>
                    <a:pt x="188711" y="81167"/>
                  </a:lnTo>
                  <a:lnTo>
                    <a:pt x="166447" y="96901"/>
                  </a:lnTo>
                  <a:lnTo>
                    <a:pt x="130420" y="132446"/>
                  </a:lnTo>
                  <a:lnTo>
                    <a:pt x="114887" y="151407"/>
                  </a:lnTo>
                  <a:lnTo>
                    <a:pt x="100298" y="170821"/>
                  </a:lnTo>
                  <a:lnTo>
                    <a:pt x="86339" y="190536"/>
                  </a:lnTo>
                  <a:lnTo>
                    <a:pt x="72799" y="210454"/>
                  </a:lnTo>
                  <a:lnTo>
                    <a:pt x="61233" y="231352"/>
                  </a:lnTo>
                  <a:lnTo>
                    <a:pt x="50982" y="252904"/>
                  </a:lnTo>
                  <a:lnTo>
                    <a:pt x="41608" y="274893"/>
                  </a:lnTo>
                  <a:lnTo>
                    <a:pt x="33665" y="297172"/>
                  </a:lnTo>
                  <a:lnTo>
                    <a:pt x="26677" y="319644"/>
                  </a:lnTo>
                  <a:lnTo>
                    <a:pt x="20324" y="342246"/>
                  </a:lnTo>
                  <a:lnTo>
                    <a:pt x="15243" y="364934"/>
                  </a:lnTo>
                  <a:lnTo>
                    <a:pt x="11009" y="387678"/>
                  </a:lnTo>
                  <a:lnTo>
                    <a:pt x="7339" y="410462"/>
                  </a:lnTo>
                  <a:lnTo>
                    <a:pt x="5739" y="445125"/>
                  </a:lnTo>
                  <a:lnTo>
                    <a:pt x="5520" y="487705"/>
                  </a:lnTo>
                  <a:lnTo>
                    <a:pt x="6220" y="535567"/>
                  </a:lnTo>
                  <a:lnTo>
                    <a:pt x="6687" y="569168"/>
                  </a:lnTo>
                  <a:lnTo>
                    <a:pt x="6997" y="593261"/>
                  </a:lnTo>
                  <a:lnTo>
                    <a:pt x="7436" y="630746"/>
                  </a:lnTo>
                  <a:lnTo>
                    <a:pt x="7497" y="636007"/>
                  </a:lnTo>
                  <a:lnTo>
                    <a:pt x="6691" y="638668"/>
                  </a:lnTo>
                  <a:lnTo>
                    <a:pt x="5308" y="639595"/>
                  </a:lnTo>
                  <a:lnTo>
                    <a:pt x="0" y="63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0"/>
            <p:cNvSpPr/>
            <p:nvPr>
              <p:custDataLst>
                <p:tags r:id="rId9"/>
              </p:custDataLst>
            </p:nvPr>
          </p:nvSpPr>
          <p:spPr>
            <a:xfrm>
              <a:off x="8498370" y="4147314"/>
              <a:ext cx="1582049" cy="590657"/>
            </a:xfrm>
            <a:custGeom>
              <a:avLst/>
              <a:gdLst/>
              <a:ahLst/>
              <a:cxnLst/>
              <a:rect l="0" t="0" r="0" b="0"/>
              <a:pathLst>
                <a:path w="1582049" h="590657">
                  <a:moveTo>
                    <a:pt x="142710" y="20826"/>
                  </a:moveTo>
                  <a:lnTo>
                    <a:pt x="142710" y="20826"/>
                  </a:lnTo>
                  <a:lnTo>
                    <a:pt x="129163" y="50177"/>
                  </a:lnTo>
                  <a:lnTo>
                    <a:pt x="118439" y="73414"/>
                  </a:lnTo>
                  <a:lnTo>
                    <a:pt x="105362" y="100757"/>
                  </a:lnTo>
                  <a:lnTo>
                    <a:pt x="90719" y="130840"/>
                  </a:lnTo>
                  <a:lnTo>
                    <a:pt x="75029" y="162749"/>
                  </a:lnTo>
                  <a:lnTo>
                    <a:pt x="62029" y="189101"/>
                  </a:lnTo>
                  <a:lnTo>
                    <a:pt x="50824" y="211749"/>
                  </a:lnTo>
                  <a:lnTo>
                    <a:pt x="33291" y="249615"/>
                  </a:lnTo>
                  <a:lnTo>
                    <a:pt x="22677" y="280554"/>
                  </a:lnTo>
                  <a:lnTo>
                    <a:pt x="7897" y="313682"/>
                  </a:lnTo>
                  <a:lnTo>
                    <a:pt x="883" y="335540"/>
                  </a:lnTo>
                  <a:lnTo>
                    <a:pt x="1500" y="347247"/>
                  </a:lnTo>
                  <a:lnTo>
                    <a:pt x="4750" y="360471"/>
                  </a:lnTo>
                  <a:lnTo>
                    <a:pt x="9710" y="364538"/>
                  </a:lnTo>
                  <a:lnTo>
                    <a:pt x="13403" y="366807"/>
                  </a:lnTo>
                  <a:lnTo>
                    <a:pt x="34782" y="370001"/>
                  </a:lnTo>
                  <a:lnTo>
                    <a:pt x="66610" y="362857"/>
                  </a:lnTo>
                  <a:lnTo>
                    <a:pt x="95059" y="356849"/>
                  </a:lnTo>
                  <a:lnTo>
                    <a:pt x="127458" y="351356"/>
                  </a:lnTo>
                  <a:lnTo>
                    <a:pt x="161614" y="346092"/>
                  </a:lnTo>
                  <a:lnTo>
                    <a:pt x="196550" y="343189"/>
                  </a:lnTo>
                  <a:lnTo>
                    <a:pt x="230139" y="343592"/>
                  </a:lnTo>
                  <a:lnTo>
                    <a:pt x="259178" y="349415"/>
                  </a:lnTo>
                  <a:lnTo>
                    <a:pt x="291236" y="362214"/>
                  </a:lnTo>
                  <a:lnTo>
                    <a:pt x="312778" y="380776"/>
                  </a:lnTo>
                  <a:lnTo>
                    <a:pt x="316202" y="386946"/>
                  </a:lnTo>
                  <a:lnTo>
                    <a:pt x="317749" y="398317"/>
                  </a:lnTo>
                  <a:lnTo>
                    <a:pt x="313859" y="414239"/>
                  </a:lnTo>
                  <a:lnTo>
                    <a:pt x="305137" y="424559"/>
                  </a:lnTo>
                  <a:lnTo>
                    <a:pt x="291100" y="434789"/>
                  </a:lnTo>
                  <a:lnTo>
                    <a:pt x="258550" y="450069"/>
                  </a:lnTo>
                  <a:lnTo>
                    <a:pt x="231448" y="460239"/>
                  </a:lnTo>
                  <a:lnTo>
                    <a:pt x="202469" y="468145"/>
                  </a:lnTo>
                  <a:lnTo>
                    <a:pt x="172657" y="474481"/>
                  </a:lnTo>
                  <a:lnTo>
                    <a:pt x="142473" y="480119"/>
                  </a:lnTo>
                  <a:lnTo>
                    <a:pt x="121386" y="481115"/>
                  </a:lnTo>
                  <a:lnTo>
                    <a:pt x="96319" y="480932"/>
                  </a:lnTo>
                  <a:lnTo>
                    <a:pt x="68603" y="479963"/>
                  </a:lnTo>
                  <a:lnTo>
                    <a:pt x="33291" y="476629"/>
                  </a:lnTo>
                  <a:lnTo>
                    <a:pt x="13646" y="471478"/>
                  </a:lnTo>
                  <a:lnTo>
                    <a:pt x="8408" y="467734"/>
                  </a:lnTo>
                  <a:lnTo>
                    <a:pt x="2586" y="459058"/>
                  </a:lnTo>
                  <a:lnTo>
                    <a:pt x="0" y="449559"/>
                  </a:lnTo>
                  <a:lnTo>
                    <a:pt x="3366" y="437434"/>
                  </a:lnTo>
                  <a:lnTo>
                    <a:pt x="12199" y="423579"/>
                  </a:lnTo>
                  <a:lnTo>
                    <a:pt x="35366" y="403191"/>
                  </a:lnTo>
                  <a:lnTo>
                    <a:pt x="60387" y="391036"/>
                  </a:lnTo>
                  <a:lnTo>
                    <a:pt x="93013" y="382919"/>
                  </a:lnTo>
                  <a:lnTo>
                    <a:pt x="126197" y="380137"/>
                  </a:lnTo>
                  <a:lnTo>
                    <a:pt x="153152" y="379487"/>
                  </a:lnTo>
                  <a:lnTo>
                    <a:pt x="179806" y="381455"/>
                  </a:lnTo>
                  <a:lnTo>
                    <a:pt x="206610" y="385152"/>
                  </a:lnTo>
                  <a:lnTo>
                    <a:pt x="235457" y="389618"/>
                  </a:lnTo>
                  <a:lnTo>
                    <a:pt x="267468" y="394424"/>
                  </a:lnTo>
                  <a:lnTo>
                    <a:pt x="299757" y="399383"/>
                  </a:lnTo>
                  <a:lnTo>
                    <a:pt x="328220" y="404409"/>
                  </a:lnTo>
                  <a:lnTo>
                    <a:pt x="359496" y="409465"/>
                  </a:lnTo>
                  <a:lnTo>
                    <a:pt x="392306" y="413688"/>
                  </a:lnTo>
                  <a:lnTo>
                    <a:pt x="423821" y="415564"/>
                  </a:lnTo>
                  <a:lnTo>
                    <a:pt x="454761" y="416399"/>
                  </a:lnTo>
                  <a:lnTo>
                    <a:pt x="483752" y="415923"/>
                  </a:lnTo>
                  <a:lnTo>
                    <a:pt x="519114" y="410895"/>
                  </a:lnTo>
                  <a:lnTo>
                    <a:pt x="554631" y="401610"/>
                  </a:lnTo>
                  <a:lnTo>
                    <a:pt x="564546" y="397497"/>
                  </a:lnTo>
                  <a:lnTo>
                    <a:pt x="577954" y="394335"/>
                  </a:lnTo>
                  <a:lnTo>
                    <a:pt x="580194" y="392598"/>
                  </a:lnTo>
                  <a:lnTo>
                    <a:pt x="583786" y="387774"/>
                  </a:lnTo>
                  <a:lnTo>
                    <a:pt x="582018" y="384856"/>
                  </a:lnTo>
                  <a:lnTo>
                    <a:pt x="569941" y="372039"/>
                  </a:lnTo>
                  <a:lnTo>
                    <a:pt x="548039" y="362144"/>
                  </a:lnTo>
                  <a:lnTo>
                    <a:pt x="516054" y="353850"/>
                  </a:lnTo>
                  <a:lnTo>
                    <a:pt x="483813" y="346030"/>
                  </a:lnTo>
                  <a:lnTo>
                    <a:pt x="448764" y="346441"/>
                  </a:lnTo>
                  <a:lnTo>
                    <a:pt x="415614" y="355970"/>
                  </a:lnTo>
                  <a:lnTo>
                    <a:pt x="392433" y="369519"/>
                  </a:lnTo>
                  <a:lnTo>
                    <a:pt x="374840" y="392347"/>
                  </a:lnTo>
                  <a:lnTo>
                    <a:pt x="366993" y="416516"/>
                  </a:lnTo>
                  <a:lnTo>
                    <a:pt x="368714" y="439763"/>
                  </a:lnTo>
                  <a:lnTo>
                    <a:pt x="376929" y="455093"/>
                  </a:lnTo>
                  <a:lnTo>
                    <a:pt x="406945" y="485632"/>
                  </a:lnTo>
                  <a:lnTo>
                    <a:pt x="443674" y="504457"/>
                  </a:lnTo>
                  <a:lnTo>
                    <a:pt x="472053" y="510940"/>
                  </a:lnTo>
                  <a:lnTo>
                    <a:pt x="501598" y="513821"/>
                  </a:lnTo>
                  <a:lnTo>
                    <a:pt x="531662" y="515102"/>
                  </a:lnTo>
                  <a:lnTo>
                    <a:pt x="561958" y="511155"/>
                  </a:lnTo>
                  <a:lnTo>
                    <a:pt x="592356" y="504604"/>
                  </a:lnTo>
                  <a:lnTo>
                    <a:pt x="622800" y="498869"/>
                  </a:lnTo>
                  <a:lnTo>
                    <a:pt x="653261" y="491241"/>
                  </a:lnTo>
                  <a:lnTo>
                    <a:pt x="681197" y="483053"/>
                  </a:lnTo>
                  <a:lnTo>
                    <a:pt x="711201" y="473683"/>
                  </a:lnTo>
                  <a:lnTo>
                    <a:pt x="748538" y="463498"/>
                  </a:lnTo>
                  <a:lnTo>
                    <a:pt x="751565" y="462927"/>
                  </a:lnTo>
                  <a:lnTo>
                    <a:pt x="748045" y="462828"/>
                  </a:lnTo>
                  <a:lnTo>
                    <a:pt x="743922" y="467320"/>
                  </a:lnTo>
                  <a:lnTo>
                    <a:pt x="723352" y="498179"/>
                  </a:lnTo>
                  <a:lnTo>
                    <a:pt x="711024" y="531700"/>
                  </a:lnTo>
                  <a:lnTo>
                    <a:pt x="712230" y="539417"/>
                  </a:lnTo>
                  <a:lnTo>
                    <a:pt x="717669" y="548521"/>
                  </a:lnTo>
                  <a:lnTo>
                    <a:pt x="720749" y="550423"/>
                  </a:lnTo>
                  <a:lnTo>
                    <a:pt x="728688" y="552536"/>
                  </a:lnTo>
                  <a:lnTo>
                    <a:pt x="737860" y="551217"/>
                  </a:lnTo>
                  <a:lnTo>
                    <a:pt x="769877" y="540980"/>
                  </a:lnTo>
                  <a:lnTo>
                    <a:pt x="798489" y="539380"/>
                  </a:lnTo>
                  <a:lnTo>
                    <a:pt x="829116" y="547193"/>
                  </a:lnTo>
                  <a:lnTo>
                    <a:pt x="864069" y="560169"/>
                  </a:lnTo>
                  <a:lnTo>
                    <a:pt x="874229" y="565617"/>
                  </a:lnTo>
                  <a:lnTo>
                    <a:pt x="884391" y="571988"/>
                  </a:lnTo>
                  <a:lnTo>
                    <a:pt x="900476" y="575576"/>
                  </a:lnTo>
                  <a:lnTo>
                    <a:pt x="913836" y="576415"/>
                  </a:lnTo>
                  <a:lnTo>
                    <a:pt x="925982" y="572272"/>
                  </a:lnTo>
                  <a:lnTo>
                    <a:pt x="957999" y="550205"/>
                  </a:lnTo>
                  <a:lnTo>
                    <a:pt x="985649" y="515597"/>
                  </a:lnTo>
                  <a:lnTo>
                    <a:pt x="997085" y="493109"/>
                  </a:lnTo>
                  <a:lnTo>
                    <a:pt x="1001790" y="470359"/>
                  </a:lnTo>
                  <a:lnTo>
                    <a:pt x="1000632" y="459661"/>
                  </a:lnTo>
                  <a:lnTo>
                    <a:pt x="999137" y="455622"/>
                  </a:lnTo>
                  <a:lnTo>
                    <a:pt x="992962" y="448878"/>
                  </a:lnTo>
                  <a:lnTo>
                    <a:pt x="975200" y="437649"/>
                  </a:lnTo>
                  <a:lnTo>
                    <a:pt x="956358" y="433889"/>
                  </a:lnTo>
                  <a:lnTo>
                    <a:pt x="930643" y="436820"/>
                  </a:lnTo>
                  <a:lnTo>
                    <a:pt x="905620" y="447096"/>
                  </a:lnTo>
                  <a:lnTo>
                    <a:pt x="868987" y="476712"/>
                  </a:lnTo>
                  <a:lnTo>
                    <a:pt x="858354" y="489296"/>
                  </a:lnTo>
                  <a:lnTo>
                    <a:pt x="850805" y="506177"/>
                  </a:lnTo>
                  <a:lnTo>
                    <a:pt x="849143" y="520454"/>
                  </a:lnTo>
                  <a:lnTo>
                    <a:pt x="854975" y="547461"/>
                  </a:lnTo>
                  <a:lnTo>
                    <a:pt x="865892" y="565674"/>
                  </a:lnTo>
                  <a:lnTo>
                    <a:pt x="877297" y="574271"/>
                  </a:lnTo>
                  <a:lnTo>
                    <a:pt x="909362" y="586690"/>
                  </a:lnTo>
                  <a:lnTo>
                    <a:pt x="942400" y="590656"/>
                  </a:lnTo>
                  <a:lnTo>
                    <a:pt x="974956" y="587786"/>
                  </a:lnTo>
                  <a:lnTo>
                    <a:pt x="1010095" y="581574"/>
                  </a:lnTo>
                  <a:lnTo>
                    <a:pt x="1037060" y="572306"/>
                  </a:lnTo>
                  <a:lnTo>
                    <a:pt x="1065980" y="559722"/>
                  </a:lnTo>
                  <a:lnTo>
                    <a:pt x="1095765" y="545663"/>
                  </a:lnTo>
                  <a:lnTo>
                    <a:pt x="1125938" y="530946"/>
                  </a:lnTo>
                  <a:lnTo>
                    <a:pt x="1156281" y="514246"/>
                  </a:lnTo>
                  <a:lnTo>
                    <a:pt x="1186698" y="492713"/>
                  </a:lnTo>
                  <a:lnTo>
                    <a:pt x="1219410" y="471289"/>
                  </a:lnTo>
                  <a:lnTo>
                    <a:pt x="1252856" y="449632"/>
                  </a:lnTo>
                  <a:lnTo>
                    <a:pt x="1284655" y="425895"/>
                  </a:lnTo>
                  <a:lnTo>
                    <a:pt x="1317980" y="396719"/>
                  </a:lnTo>
                  <a:lnTo>
                    <a:pt x="1352545" y="363997"/>
                  </a:lnTo>
                  <a:lnTo>
                    <a:pt x="1387662" y="329698"/>
                  </a:lnTo>
                  <a:lnTo>
                    <a:pt x="1420768" y="292440"/>
                  </a:lnTo>
                  <a:lnTo>
                    <a:pt x="1436710" y="273022"/>
                  </a:lnTo>
                  <a:lnTo>
                    <a:pt x="1470225" y="235642"/>
                  </a:lnTo>
                  <a:lnTo>
                    <a:pt x="1502337" y="200120"/>
                  </a:lnTo>
                  <a:lnTo>
                    <a:pt x="1527896" y="167399"/>
                  </a:lnTo>
                  <a:lnTo>
                    <a:pt x="1550545" y="138180"/>
                  </a:lnTo>
                  <a:lnTo>
                    <a:pt x="1580050" y="100639"/>
                  </a:lnTo>
                  <a:lnTo>
                    <a:pt x="1580996" y="99435"/>
                  </a:lnTo>
                  <a:lnTo>
                    <a:pt x="1582048" y="77777"/>
                  </a:lnTo>
                  <a:lnTo>
                    <a:pt x="1580822" y="49524"/>
                  </a:lnTo>
                  <a:lnTo>
                    <a:pt x="1574634" y="34145"/>
                  </a:lnTo>
                  <a:lnTo>
                    <a:pt x="1557584" y="16682"/>
                  </a:lnTo>
                  <a:lnTo>
                    <a:pt x="1536445" y="4829"/>
                  </a:lnTo>
                  <a:lnTo>
                    <a:pt x="1510049" y="0"/>
                  </a:lnTo>
                  <a:lnTo>
                    <a:pt x="1492943" y="3385"/>
                  </a:lnTo>
                  <a:lnTo>
                    <a:pt x="1461266" y="19356"/>
                  </a:lnTo>
                  <a:lnTo>
                    <a:pt x="1425312" y="57068"/>
                  </a:lnTo>
                  <a:lnTo>
                    <a:pt x="1400732" y="93748"/>
                  </a:lnTo>
                  <a:lnTo>
                    <a:pt x="1385092" y="121816"/>
                  </a:lnTo>
                  <a:lnTo>
                    <a:pt x="1369673" y="153481"/>
                  </a:lnTo>
                  <a:lnTo>
                    <a:pt x="1355199" y="189851"/>
                  </a:lnTo>
                  <a:lnTo>
                    <a:pt x="1348971" y="211403"/>
                  </a:lnTo>
                  <a:lnTo>
                    <a:pt x="1343123" y="234237"/>
                  </a:lnTo>
                  <a:lnTo>
                    <a:pt x="1337532" y="257926"/>
                  </a:lnTo>
                  <a:lnTo>
                    <a:pt x="1332111" y="282186"/>
                  </a:lnTo>
                  <a:lnTo>
                    <a:pt x="1326805" y="306827"/>
                  </a:lnTo>
                  <a:lnTo>
                    <a:pt x="1321572" y="331720"/>
                  </a:lnTo>
                  <a:lnTo>
                    <a:pt x="1316391" y="356782"/>
                  </a:lnTo>
                  <a:lnTo>
                    <a:pt x="1311244" y="381957"/>
                  </a:lnTo>
                  <a:lnTo>
                    <a:pt x="1306120" y="407206"/>
                  </a:lnTo>
                  <a:lnTo>
                    <a:pt x="1301010" y="432506"/>
                  </a:lnTo>
                  <a:lnTo>
                    <a:pt x="1295909" y="457839"/>
                  </a:lnTo>
                  <a:lnTo>
                    <a:pt x="1288733" y="493493"/>
                  </a:lnTo>
                  <a:lnTo>
                    <a:pt x="1285710" y="508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01"/>
            <p:cNvSpPr/>
            <p:nvPr>
              <p:custDataLst>
                <p:tags r:id="rId10"/>
              </p:custDataLst>
            </p:nvPr>
          </p:nvSpPr>
          <p:spPr>
            <a:xfrm>
              <a:off x="9601200" y="4572000"/>
              <a:ext cx="346891" cy="269091"/>
            </a:xfrm>
            <a:custGeom>
              <a:avLst/>
              <a:gdLst/>
              <a:ahLst/>
              <a:cxnLst/>
              <a:rect l="0" t="0" r="0" b="0"/>
              <a:pathLst>
                <a:path w="346891" h="269091">
                  <a:moveTo>
                    <a:pt x="0" y="0"/>
                  </a:moveTo>
                  <a:lnTo>
                    <a:pt x="0" y="0"/>
                  </a:lnTo>
                  <a:lnTo>
                    <a:pt x="28318" y="28316"/>
                  </a:lnTo>
                  <a:lnTo>
                    <a:pt x="58024" y="46734"/>
                  </a:lnTo>
                  <a:lnTo>
                    <a:pt x="92263" y="62107"/>
                  </a:lnTo>
                  <a:lnTo>
                    <a:pt x="97070" y="64265"/>
                  </a:lnTo>
                  <a:lnTo>
                    <a:pt x="117205" y="67397"/>
                  </a:lnTo>
                  <a:lnTo>
                    <a:pt x="147564" y="71178"/>
                  </a:lnTo>
                  <a:lnTo>
                    <a:pt x="184736" y="75392"/>
                  </a:lnTo>
                  <a:lnTo>
                    <a:pt x="214599" y="78201"/>
                  </a:lnTo>
                  <a:lnTo>
                    <a:pt x="239585" y="80074"/>
                  </a:lnTo>
                  <a:lnTo>
                    <a:pt x="275816" y="82155"/>
                  </a:lnTo>
                  <a:lnTo>
                    <a:pt x="300984" y="83601"/>
                  </a:lnTo>
                  <a:lnTo>
                    <a:pt x="331987" y="116117"/>
                  </a:lnTo>
                  <a:lnTo>
                    <a:pt x="344258" y="136556"/>
                  </a:lnTo>
                  <a:lnTo>
                    <a:pt x="346890" y="151285"/>
                  </a:lnTo>
                  <a:lnTo>
                    <a:pt x="345238" y="163475"/>
                  </a:lnTo>
                  <a:lnTo>
                    <a:pt x="335503" y="183904"/>
                  </a:lnTo>
                  <a:lnTo>
                    <a:pt x="314372" y="215083"/>
                  </a:lnTo>
                  <a:lnTo>
                    <a:pt x="303122" y="234473"/>
                  </a:lnTo>
                  <a:lnTo>
                    <a:pt x="295587" y="245604"/>
                  </a:lnTo>
                  <a:lnTo>
                    <a:pt x="292240" y="256195"/>
                  </a:lnTo>
                  <a:lnTo>
                    <a:pt x="292193" y="260543"/>
                  </a:lnTo>
                  <a:lnTo>
                    <a:pt x="294400" y="267632"/>
                  </a:lnTo>
                  <a:lnTo>
                    <a:pt x="296174" y="269015"/>
                  </a:lnTo>
                  <a:lnTo>
                    <a:pt x="298203" y="269090"/>
                  </a:lnTo>
                  <a:lnTo>
                    <a:pt x="300401" y="268293"/>
                  </a:lnTo>
                  <a:lnTo>
                    <a:pt x="305102" y="262892"/>
                  </a:lnTo>
                  <a:lnTo>
                    <a:pt x="32766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2"/>
            <p:cNvSpPr/>
            <p:nvPr>
              <p:custDataLst>
                <p:tags r:id="rId11"/>
              </p:custDataLst>
            </p:nvPr>
          </p:nvSpPr>
          <p:spPr>
            <a:xfrm>
              <a:off x="9997439" y="4625340"/>
              <a:ext cx="68582" cy="7621"/>
            </a:xfrm>
            <a:custGeom>
              <a:avLst/>
              <a:gdLst/>
              <a:ahLst/>
              <a:cxnLst/>
              <a:rect l="0" t="0" r="0" b="0"/>
              <a:pathLst>
                <a:path w="68582" h="7621">
                  <a:moveTo>
                    <a:pt x="0" y="7620"/>
                  </a:moveTo>
                  <a:lnTo>
                    <a:pt x="0" y="7620"/>
                  </a:lnTo>
                  <a:lnTo>
                    <a:pt x="36407" y="3576"/>
                  </a:lnTo>
                  <a:lnTo>
                    <a:pt x="685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3"/>
            <p:cNvSpPr/>
            <p:nvPr>
              <p:custDataLst>
                <p:tags r:id="rId12"/>
              </p:custDataLst>
            </p:nvPr>
          </p:nvSpPr>
          <p:spPr>
            <a:xfrm>
              <a:off x="10157461" y="4434840"/>
              <a:ext cx="198120" cy="396241"/>
            </a:xfrm>
            <a:custGeom>
              <a:avLst/>
              <a:gdLst/>
              <a:ahLst/>
              <a:cxnLst/>
              <a:rect l="0" t="0" r="0" b="0"/>
              <a:pathLst>
                <a:path w="198120" h="396241">
                  <a:moveTo>
                    <a:pt x="198119" y="0"/>
                  </a:moveTo>
                  <a:lnTo>
                    <a:pt x="198119" y="0"/>
                  </a:lnTo>
                  <a:lnTo>
                    <a:pt x="193603" y="24835"/>
                  </a:lnTo>
                  <a:lnTo>
                    <a:pt x="185952" y="61838"/>
                  </a:lnTo>
                  <a:lnTo>
                    <a:pt x="176907" y="92395"/>
                  </a:lnTo>
                  <a:lnTo>
                    <a:pt x="167242" y="120087"/>
                  </a:lnTo>
                  <a:lnTo>
                    <a:pt x="156456" y="149045"/>
                  </a:lnTo>
                  <a:lnTo>
                    <a:pt x="143196" y="184494"/>
                  </a:lnTo>
                  <a:lnTo>
                    <a:pt x="134411" y="204275"/>
                  </a:lnTo>
                  <a:lnTo>
                    <a:pt x="124320" y="225084"/>
                  </a:lnTo>
                  <a:lnTo>
                    <a:pt x="113360" y="246576"/>
                  </a:lnTo>
                  <a:lnTo>
                    <a:pt x="102666" y="266831"/>
                  </a:lnTo>
                  <a:lnTo>
                    <a:pt x="92149" y="286261"/>
                  </a:lnTo>
                  <a:lnTo>
                    <a:pt x="72281" y="321114"/>
                  </a:lnTo>
                  <a:lnTo>
                    <a:pt x="46816" y="358082"/>
                  </a:lnTo>
                  <a:lnTo>
                    <a:pt x="17713" y="384343"/>
                  </a:lnTo>
                  <a:lnTo>
                    <a:pt x="0" y="39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4"/>
            <p:cNvSpPr/>
            <p:nvPr>
              <p:custDataLst>
                <p:tags r:id="rId13"/>
              </p:custDataLst>
            </p:nvPr>
          </p:nvSpPr>
          <p:spPr>
            <a:xfrm>
              <a:off x="10081261" y="4572000"/>
              <a:ext cx="373379" cy="236221"/>
            </a:xfrm>
            <a:custGeom>
              <a:avLst/>
              <a:gdLst/>
              <a:ahLst/>
              <a:cxnLst/>
              <a:rect l="0" t="0" r="0" b="0"/>
              <a:pathLst>
                <a:path w="373379" h="236221">
                  <a:moveTo>
                    <a:pt x="0" y="0"/>
                  </a:moveTo>
                  <a:lnTo>
                    <a:pt x="0" y="0"/>
                  </a:lnTo>
                  <a:lnTo>
                    <a:pt x="22577" y="13546"/>
                  </a:lnTo>
                  <a:lnTo>
                    <a:pt x="58295" y="33961"/>
                  </a:lnTo>
                  <a:lnTo>
                    <a:pt x="93923" y="51500"/>
                  </a:lnTo>
                  <a:lnTo>
                    <a:pt x="131772" y="70020"/>
                  </a:lnTo>
                  <a:lnTo>
                    <a:pt x="151346" y="79701"/>
                  </a:lnTo>
                  <a:lnTo>
                    <a:pt x="172018" y="90387"/>
                  </a:lnTo>
                  <a:lnTo>
                    <a:pt x="193420" y="101744"/>
                  </a:lnTo>
                  <a:lnTo>
                    <a:pt x="215305" y="113550"/>
                  </a:lnTo>
                  <a:lnTo>
                    <a:pt x="235823" y="125653"/>
                  </a:lnTo>
                  <a:lnTo>
                    <a:pt x="255429" y="137956"/>
                  </a:lnTo>
                  <a:lnTo>
                    <a:pt x="292170" y="162066"/>
                  </a:lnTo>
                  <a:lnTo>
                    <a:pt x="325432" y="184071"/>
                  </a:lnTo>
                  <a:lnTo>
                    <a:pt x="360585" y="211455"/>
                  </a:lnTo>
                  <a:lnTo>
                    <a:pt x="369669" y="223238"/>
                  </a:lnTo>
                  <a:lnTo>
                    <a:pt x="373378" y="236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5"/>
            <p:cNvSpPr/>
            <p:nvPr>
              <p:custDataLst>
                <p:tags r:id="rId14"/>
              </p:custDataLst>
            </p:nvPr>
          </p:nvSpPr>
          <p:spPr>
            <a:xfrm>
              <a:off x="9845039" y="4640580"/>
              <a:ext cx="22862" cy="121921"/>
            </a:xfrm>
            <a:custGeom>
              <a:avLst/>
              <a:gdLst/>
              <a:ahLst/>
              <a:cxnLst/>
              <a:rect l="0" t="0" r="0" b="0"/>
              <a:pathLst>
                <a:path w="22862" h="121921">
                  <a:moveTo>
                    <a:pt x="22861" y="0"/>
                  </a:moveTo>
                  <a:lnTo>
                    <a:pt x="22861" y="0"/>
                  </a:lnTo>
                  <a:lnTo>
                    <a:pt x="16087" y="36124"/>
                  </a:lnTo>
                  <a:lnTo>
                    <a:pt x="10725" y="64722"/>
                  </a:lnTo>
                  <a:lnTo>
                    <a:pt x="4767" y="96499"/>
                  </a:lnTo>
                  <a:lnTo>
                    <a:pt x="0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5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015999"/>
            <a:ext cx="5750454" cy="48103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Would you be willing to pay </a:t>
            </a:r>
            <a:r>
              <a:rPr lang="en-US" sz="4400" dirty="0" smtClean="0">
                <a:effectLst/>
              </a:rPr>
              <a:t>20% for </a:t>
            </a:r>
            <a:r>
              <a:rPr lang="en-US" sz="4400" dirty="0">
                <a:effectLst/>
              </a:rPr>
              <a:t>a product if American workers/human workers </a:t>
            </a:r>
            <a:r>
              <a:rPr lang="en-US" sz="4400" dirty="0" smtClean="0">
                <a:effectLst/>
              </a:rPr>
              <a:t>produced </a:t>
            </a:r>
            <a:r>
              <a:rPr lang="en-US" sz="4400" dirty="0">
                <a:effectLst/>
              </a:rPr>
              <a:t>it, rather than a machine?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Industrial Revolution (1750-1900)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4363271"/>
            <a:ext cx="867622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Look Familiar?</a:t>
            </a:r>
            <a:endParaRPr lang="en-US" sz="48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41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Early Industrial revolution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18" y="1510864"/>
            <a:ext cx="9905998" cy="31242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Flying Shuttle- 1733, easier weaving by 							1 person, 50% reduction in necessary labor </a:t>
            </a:r>
          </a:p>
          <a:p>
            <a:r>
              <a:rPr lang="en-US" sz="2800" dirty="0" smtClean="0"/>
              <a:t>Spinning Jenny-&gt; see image at bottom right</a:t>
            </a:r>
          </a:p>
          <a:p>
            <a:r>
              <a:rPr lang="en-US" sz="2800" dirty="0" smtClean="0"/>
              <a:t>Water Frame-1768</a:t>
            </a:r>
          </a:p>
          <a:p>
            <a:r>
              <a:rPr lang="en-US" sz="2800" dirty="0" smtClean="0"/>
              <a:t>Textile Mills-creation of fabric “bolts”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55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688" y="1297172"/>
            <a:ext cx="3721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Water Frame-what is powering the device?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770" y="1032934"/>
            <a:ext cx="3369133" cy="36428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Early Industrial </a:t>
            </a:r>
            <a:r>
              <a:rPr lang="en-US" sz="40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Revolution</a:t>
            </a:r>
            <a:br>
              <a:rPr lang="en-US" sz="40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0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Textile Mills powered by</a:t>
            </a:r>
            <a:r>
              <a:rPr lang="is-IS" sz="40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…</a:t>
            </a:r>
            <a:r>
              <a:rPr lang="en-US" sz="40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endParaRPr lang="en-US" sz="40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946" y="-274149"/>
            <a:ext cx="9905998" cy="1905000"/>
          </a:xfrm>
        </p:spPr>
        <p:txBody>
          <a:bodyPr/>
          <a:lstStyle/>
          <a:p>
            <a:r>
              <a:rPr lang="en-US" smtClean="0"/>
              <a:t>Causes </a:t>
            </a:r>
            <a:r>
              <a:rPr lang="en-US" dirty="0" smtClean="0"/>
              <a:t>of </a:t>
            </a:r>
            <a:r>
              <a:rPr lang="en-US" smtClean="0"/>
              <a:t>Industrial Revolution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12126"/>
            <a:ext cx="7271657" cy="5945874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i="1" u="sng" dirty="0" smtClean="0"/>
              <a:t>Coal</a:t>
            </a:r>
            <a:r>
              <a:rPr lang="en-US" sz="3600" dirty="0" smtClean="0"/>
              <a:t>-used for centuries as a source of heat, particularly in England </a:t>
            </a:r>
          </a:p>
          <a:p>
            <a:r>
              <a:rPr lang="en-US" sz="3600" dirty="0" smtClean="0"/>
              <a:t>Thomas Newcomen-(1712)created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steam engine, used to clear coal mines of water</a:t>
            </a:r>
          </a:p>
          <a:p>
            <a:r>
              <a:rPr lang="en-US" sz="3600" b="1" i="1" u="sng" dirty="0" smtClean="0"/>
              <a:t>Steam Engine-”safe” version invented by </a:t>
            </a:r>
            <a:r>
              <a:rPr lang="en-US" sz="3600" b="1" i="1" u="sng" dirty="0"/>
              <a:t>J</a:t>
            </a:r>
            <a:r>
              <a:rPr lang="en-US" sz="3600" b="1" i="1" u="sng" dirty="0" smtClean="0"/>
              <a:t>ames Watt in 1770</a:t>
            </a:r>
            <a:r>
              <a:rPr lang="en-US" sz="3600" dirty="0" smtClean="0"/>
              <a:t> (x&lt;10% energy efficiency) </a:t>
            </a:r>
            <a:endParaRPr lang="en-US" sz="3600" b="1" i="1" u="sng" dirty="0" smtClean="0"/>
          </a:p>
          <a:p>
            <a:r>
              <a:rPr lang="en-US" sz="3600" dirty="0" smtClean="0"/>
              <a:t>Portable, factories could be anywhere (previously linked to water power)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70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128</TotalTime>
  <Words>235</Words>
  <Application>Microsoft Macintosh PowerPoint</Application>
  <PresentationFormat>Widescreen</PresentationFormat>
  <Paragraphs>40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Arial</vt:lpstr>
      <vt:lpstr>Mesh</vt:lpstr>
      <vt:lpstr>Aim: To what extent can machine power transform the world? </vt:lpstr>
      <vt:lpstr>Trump and Jobs </vt:lpstr>
      <vt:lpstr>Would you be willing to pay 20% for a product if American workers/human workers produced it, rather than a machine? </vt:lpstr>
      <vt:lpstr>Industrial Revolution (1750-1900) </vt:lpstr>
      <vt:lpstr>Look Familiar?</vt:lpstr>
      <vt:lpstr>Early Industrial revolution </vt:lpstr>
      <vt:lpstr>PowerPoint Presentation</vt:lpstr>
      <vt:lpstr>Early Industrial Revolution   Textile Mills powered by… </vt:lpstr>
      <vt:lpstr>Causes of Industrial Revolution</vt:lpstr>
      <vt:lpstr>Why England? </vt:lpstr>
      <vt:lpstr>PowerPoint Presentation</vt:lpstr>
      <vt:lpstr>Iron and Steel Production </vt:lpstr>
      <vt:lpstr>PowerPoint Presentation</vt:lpstr>
      <vt:lpstr>PowerPoint Presentation</vt:lpstr>
      <vt:lpstr>The Factory System-Move to the cities, why?</vt:lpstr>
      <vt:lpstr>Transportation Revolution</vt:lpstr>
      <vt:lpstr>Primary Documents-Textile factory in Leeds, England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what extent can machine power transform the world? </dc:title>
  <dc:creator>Michael Lipari</dc:creator>
  <cp:lastModifiedBy>Michael Lipari</cp:lastModifiedBy>
  <cp:revision>26</cp:revision>
  <dcterms:created xsi:type="dcterms:W3CDTF">2017-12-24T20:03:44Z</dcterms:created>
  <dcterms:modified xsi:type="dcterms:W3CDTF">2018-01-03T17:30:05Z</dcterms:modified>
</cp:coreProperties>
</file>