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61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89"/>
  </p:normalViewPr>
  <p:slideViewPr>
    <p:cSldViewPr snapToGrid="0" snapToObjects="1">
      <p:cViewPr varScale="1">
        <p:scale>
          <a:sx n="75" d="100"/>
          <a:sy n="75" d="100"/>
        </p:scale>
        <p:origin x="-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8CF6-B003-594C-BE5A-F2B11C0CB16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F0C17-0C94-8A45-AEB8-AA6E1258C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1DEBD94-3DF6-594F-89C9-A0662893DC7B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CDC66EA-DE0C-734B-A91A-4BD163135C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695783" y="2026918"/>
            <a:ext cx="6990085" cy="4038602"/>
          </a:xfrm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6743" y="449943"/>
            <a:ext cx="6516914" cy="15769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AIM: How can we consider the </a:t>
            </a:r>
            <a:r>
              <a:rPr lang="en-US" sz="2400" dirty="0" err="1" smtClean="0"/>
              <a:t>indus</a:t>
            </a:r>
            <a:r>
              <a:rPr lang="en-US" sz="2400" dirty="0" smtClean="0"/>
              <a:t> river valley to be a complex civilization?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1" y="2026918"/>
            <a:ext cx="7179737" cy="40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did the Indus River Valley civilization fall?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0" y="2838062"/>
            <a:ext cx="8470900" cy="36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5858"/>
          <a:stretch/>
        </p:blipFill>
        <p:spPr>
          <a:xfrm>
            <a:off x="-42145" y="-16250"/>
            <a:ext cx="1215794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5320142"/>
            <a:ext cx="11179628" cy="7256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Collapse of Indus River Valley Civilization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9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Excavations down to the streets of </a:t>
            </a:r>
            <a:r>
              <a:rPr lang="en-US" sz="2800" dirty="0" err="1"/>
              <a:t>Mohenjodaro</a:t>
            </a:r>
            <a:r>
              <a:rPr lang="en-US" sz="2800" dirty="0"/>
              <a:t> revealed 44 scattered </a:t>
            </a:r>
            <a:r>
              <a:rPr lang="en-US" sz="2800" dirty="0" smtClean="0"/>
              <a:t>skeletons.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All the skeletons were flattened to the ground, including a father, a mother and a child who were found still holding hands.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Lying </a:t>
            </a:r>
            <a:r>
              <a:rPr lang="en-US" sz="2800" dirty="0"/>
              <a:t>in streets in contorted positions, within layers of rubble, ash and debris, archaeologists have concluded that these people all died by violence, but what caused the violence still remains unexplained.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begin at the end: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3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88337"/>
            <a:ext cx="5486400" cy="701040"/>
          </a:xfrm>
        </p:spPr>
        <p:txBody>
          <a:bodyPr/>
          <a:lstStyle/>
          <a:p>
            <a:r>
              <a:rPr lang="en-US" dirty="0" smtClean="0"/>
              <a:t>Today we are going to Examine what is left of this civilization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116" y="1519823"/>
            <a:ext cx="7615767" cy="50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indent="-742950" algn="l">
              <a:buAutoNum type="arabicParenR"/>
            </a:pPr>
            <a:r>
              <a:rPr lang="en-US" sz="3600" dirty="0" smtClean="0"/>
              <a:t>Read </a:t>
            </a:r>
            <a:r>
              <a:rPr lang="en-US" sz="3600" dirty="0" smtClean="0"/>
              <a:t>the </a:t>
            </a:r>
            <a:r>
              <a:rPr lang="en-US" sz="3600" dirty="0" smtClean="0"/>
              <a:t>Documents (except for Doc 4 and last page)</a:t>
            </a:r>
          </a:p>
          <a:p>
            <a:pPr algn="l"/>
            <a:r>
              <a:rPr lang="en-US" sz="3600" dirty="0" smtClean="0"/>
              <a:t>2</a:t>
            </a:r>
            <a:r>
              <a:rPr lang="en-US" sz="3600" dirty="0" smtClean="0"/>
              <a:t>) Answer the Questions</a:t>
            </a:r>
          </a:p>
          <a:p>
            <a:pPr algn="l"/>
            <a:r>
              <a:rPr lang="en-US" sz="3600" dirty="0" smtClean="0"/>
              <a:t>3) Fill out the Chart </a:t>
            </a:r>
          </a:p>
          <a:p>
            <a:pPr algn="l"/>
            <a:r>
              <a:rPr lang="en-US" sz="3600" dirty="0" smtClean="0"/>
              <a:t>4) Summary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Procedure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9" y="2867088"/>
            <a:ext cx="6177541" cy="34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40267" y="2026917"/>
            <a:ext cx="11497733" cy="4458549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Environment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40267" y="2026917"/>
            <a:ext cx="11497733" cy="4458549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Politics and Culture </a:t>
            </a:r>
          </a:p>
        </p:txBody>
      </p:sp>
    </p:spTree>
    <p:extLst>
      <p:ext uri="{BB962C8B-B14F-4D97-AF65-F5344CB8AC3E}">
        <p14:creationId xmlns:p14="http://schemas.microsoft.com/office/powerpoint/2010/main" val="54080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40267" y="2026917"/>
            <a:ext cx="11497733" cy="4458549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ECONOMY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519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40267" y="2026917"/>
            <a:ext cx="11497733" cy="4458549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</TotalTime>
  <Words>111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AIM: How can we consider the indus river valley to be a complex civilization?</vt:lpstr>
      <vt:lpstr>Collapse of Indus River Valley Civilization</vt:lpstr>
      <vt:lpstr>We begin at the end:</vt:lpstr>
      <vt:lpstr>Today we are going to Examine what is left of this civilization </vt:lpstr>
      <vt:lpstr>Procedure </vt:lpstr>
      <vt:lpstr>Environment </vt:lpstr>
      <vt:lpstr>Politics and Culture </vt:lpstr>
      <vt:lpstr>ECONOMY</vt:lpstr>
      <vt:lpstr>technology</vt:lpstr>
      <vt:lpstr>Question: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 River Valley Civilization</dc:title>
  <dc:creator>Michael Lipari</dc:creator>
  <cp:lastModifiedBy>Brian Moeller</cp:lastModifiedBy>
  <cp:revision>6</cp:revision>
  <dcterms:created xsi:type="dcterms:W3CDTF">2017-09-19T00:14:39Z</dcterms:created>
  <dcterms:modified xsi:type="dcterms:W3CDTF">2017-09-26T10:46:27Z</dcterms:modified>
</cp:coreProperties>
</file>