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CDCA0-B472-4A49-805E-56D1701D3806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8C907-DE09-C140-8D6A-75AEB81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C6F5156-CD76-A543-BDC5-868483BDF7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D5303E0-9886-074A-BA2D-E6882B242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can myth inform us about history?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Minoan Palace at Knossos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1828800"/>
            <a:ext cx="8840380" cy="50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face that launched a 1,000 ships</a:t>
            </a:r>
            <a:r>
              <a:rPr lang="is-IS" dirty="0" smtClean="0"/>
              <a:t>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057082"/>
            <a:ext cx="8595360" cy="43513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Legend of Troy-Iliad and Odyssey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7" r="16863"/>
          <a:stretch/>
        </p:blipFill>
        <p:spPr>
          <a:xfrm>
            <a:off x="7356886" y="3358844"/>
            <a:ext cx="3856773" cy="3415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4158"/>
            <a:ext cx="7256641" cy="33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ACBE00-0221-433D-8EA5-D9D7B45F3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82" r="736" b="-2"/>
          <a:stretch/>
        </p:blipFill>
        <p:spPr>
          <a:xfrm>
            <a:off x="442453" y="10"/>
            <a:ext cx="711855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4041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5100" dirty="0" smtClean="0"/>
              <a:t>Homer-8</a:t>
            </a:r>
            <a:r>
              <a:rPr lang="en-US" sz="5100" baseline="30000" dirty="0" smtClean="0"/>
              <a:t>th</a:t>
            </a:r>
            <a:r>
              <a:rPr lang="en-US" sz="5100" dirty="0" smtClean="0"/>
              <a:t> century BCE author </a:t>
            </a:r>
            <a:r>
              <a:rPr lang="en-US" sz="5100" dirty="0"/>
              <a:t>of Iliad and Odyssey </a:t>
            </a:r>
          </a:p>
        </p:txBody>
      </p:sp>
    </p:spTree>
    <p:extLst>
      <p:ext uri="{BB962C8B-B14F-4D97-AF65-F5344CB8AC3E}">
        <p14:creationId xmlns:p14="http://schemas.microsoft.com/office/powerpoint/2010/main" val="399411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861589"/>
          </a:xfrm>
        </p:spPr>
        <p:txBody>
          <a:bodyPr/>
          <a:lstStyle/>
          <a:p>
            <a:r>
              <a:rPr lang="en-US" dirty="0" smtClean="0"/>
              <a:t>Catalogue of ships-Compare w/map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32933"/>
            <a:ext cx="8595360" cy="435133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Boeotians</a:t>
            </a:r>
            <a:r>
              <a:rPr lang="en-US" sz="2800" dirty="0" smtClean="0"/>
              <a:t>, Minyans, </a:t>
            </a:r>
            <a:r>
              <a:rPr lang="en-US" sz="2800" dirty="0" err="1" smtClean="0"/>
              <a:t>Phoceans</a:t>
            </a:r>
            <a:r>
              <a:rPr lang="en-US" sz="2800" dirty="0" smtClean="0"/>
              <a:t>, </a:t>
            </a:r>
            <a:r>
              <a:rPr lang="en-US" sz="2800" dirty="0" err="1" smtClean="0"/>
              <a:t>Locrians</a:t>
            </a:r>
            <a:r>
              <a:rPr lang="en-US" sz="2800" dirty="0" smtClean="0"/>
              <a:t>, Athenians, </a:t>
            </a:r>
            <a:r>
              <a:rPr lang="en-US" sz="2800" dirty="0" err="1" smtClean="0"/>
              <a:t>Salamineans</a:t>
            </a:r>
            <a:r>
              <a:rPr lang="en-US" sz="2800" dirty="0" smtClean="0"/>
              <a:t>, Argives, </a:t>
            </a:r>
            <a:r>
              <a:rPr lang="en-US" sz="2800" dirty="0" err="1" smtClean="0"/>
              <a:t>Mycenaeans</a:t>
            </a:r>
            <a:r>
              <a:rPr lang="en-US" sz="2800" dirty="0" smtClean="0"/>
              <a:t>, </a:t>
            </a:r>
            <a:r>
              <a:rPr lang="en-US" sz="2800" dirty="0" err="1" smtClean="0"/>
              <a:t>Lacedamonians</a:t>
            </a:r>
            <a:r>
              <a:rPr lang="en-US" sz="2800" dirty="0" smtClean="0"/>
              <a:t> (Spartans), Arcadians, </a:t>
            </a:r>
            <a:r>
              <a:rPr lang="en-US" sz="2800" dirty="0" err="1" smtClean="0"/>
              <a:t>Epeans</a:t>
            </a:r>
            <a:r>
              <a:rPr lang="en-US" sz="2800" dirty="0" smtClean="0"/>
              <a:t>, </a:t>
            </a:r>
            <a:r>
              <a:rPr lang="en-US" sz="2800" dirty="0" err="1" smtClean="0"/>
              <a:t>Cephallenians</a:t>
            </a:r>
            <a:r>
              <a:rPr lang="en-US" sz="2800" dirty="0" smtClean="0"/>
              <a:t>, Aetolians, Cretans, </a:t>
            </a:r>
            <a:r>
              <a:rPr lang="en-US" sz="2800" dirty="0" err="1" smtClean="0"/>
              <a:t>Rhodians</a:t>
            </a:r>
            <a:r>
              <a:rPr lang="en-US" sz="2800" dirty="0" smtClean="0"/>
              <a:t>, </a:t>
            </a:r>
            <a:r>
              <a:rPr lang="en-US" sz="2800" dirty="0" err="1" smtClean="0"/>
              <a:t>Symians</a:t>
            </a:r>
            <a:r>
              <a:rPr lang="en-US" sz="2800" dirty="0" smtClean="0"/>
              <a:t>, </a:t>
            </a:r>
            <a:r>
              <a:rPr lang="en-US" sz="2800" dirty="0" err="1" smtClean="0"/>
              <a:t>Acheans</a:t>
            </a:r>
            <a:r>
              <a:rPr lang="en-US" sz="2800" dirty="0" smtClean="0"/>
              <a:t>, Pelasgians, </a:t>
            </a:r>
            <a:r>
              <a:rPr lang="en-US" sz="2800" dirty="0" err="1" smtClean="0"/>
              <a:t>Magnetes</a:t>
            </a:r>
            <a:r>
              <a:rPr lang="en-US" sz="2800" dirty="0" smtClean="0"/>
              <a:t>, and others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7" y="3505200"/>
            <a:ext cx="855353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3" y="0"/>
            <a:ext cx="9973733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22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map explain this long list of different groups?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B67D982-25C5-4CC2-AA64-276BE3B2C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45"/>
          <a:stretch/>
        </p:blipFill>
        <p:spPr bwMode="auto">
          <a:xfrm>
            <a:off x="20" y="10"/>
            <a:ext cx="7552924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675" y="1936955"/>
            <a:ext cx="3075836" cy="424318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5888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99ED6D-365F-4CAE-942F-ECA78F74BD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2E1877-3902-4B70-8515-0964EDC30C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02A5863-EFF7-462C-8FF5-B710B33E26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0333228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711005"/>
            <a:ext cx="10005906" cy="5435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15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78" y="503238"/>
            <a:ext cx="9692640" cy="1325562"/>
          </a:xfrm>
        </p:spPr>
        <p:txBody>
          <a:bodyPr/>
          <a:lstStyle/>
          <a:p>
            <a:r>
              <a:rPr lang="en-US" smtClean="0"/>
              <a:t>Greek Origins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78" y="1828800"/>
            <a:ext cx="8595360" cy="4351337"/>
          </a:xfrm>
        </p:spPr>
        <p:txBody>
          <a:bodyPr/>
          <a:lstStyle/>
          <a:p>
            <a:r>
              <a:rPr lang="en-US" sz="2800" dirty="0" smtClean="0"/>
              <a:t>Minoans-							       inhabited island of Crete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28" y="0"/>
            <a:ext cx="6401557" cy="48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213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55</TotalTime>
  <Words>99</Words>
  <Application>Microsoft Macintosh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Wingdings 2</vt:lpstr>
      <vt:lpstr>Arial</vt:lpstr>
      <vt:lpstr>View</vt:lpstr>
      <vt:lpstr>Aim: How can myth inform us about history? </vt:lpstr>
      <vt:lpstr>“The face that launched a 1,000 ships…”</vt:lpstr>
      <vt:lpstr>Homer-8th century BCE author of Iliad and Odyssey </vt:lpstr>
      <vt:lpstr>Catalogue of ships-Compare w/map</vt:lpstr>
      <vt:lpstr>PowerPoint Presentation</vt:lpstr>
      <vt:lpstr>How does the map explain this long list of different groups? </vt:lpstr>
      <vt:lpstr>PowerPoint Presentation</vt:lpstr>
      <vt:lpstr>PowerPoint Presentation</vt:lpstr>
      <vt:lpstr>Greek Origins </vt:lpstr>
      <vt:lpstr>Minoan Palace at Knossos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myth inform use about history? </dc:title>
  <dc:creator>Michael Lipari</dc:creator>
  <cp:lastModifiedBy>Michael Lipari</cp:lastModifiedBy>
  <cp:revision>7</cp:revision>
  <dcterms:created xsi:type="dcterms:W3CDTF">2017-10-24T00:52:37Z</dcterms:created>
  <dcterms:modified xsi:type="dcterms:W3CDTF">2017-10-29T02:00:38Z</dcterms:modified>
</cp:coreProperties>
</file>