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8" r:id="rId4"/>
    <p:sldId id="257" r:id="rId5"/>
    <p:sldId id="264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4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-1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8C6D-84DC-8C4F-A820-B6141C280A58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19943-9A43-B847-A979-0C47E545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5548D23-9744-CD4B-A56F-C27C2D8CCB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147FFDE-C0F8-DF40-A2E5-4DB86F570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zQFIZuNF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93963"/>
            <a:ext cx="9418320" cy="2140527"/>
          </a:xfrm>
        </p:spPr>
        <p:txBody>
          <a:bodyPr/>
          <a:lstStyle/>
          <a:p>
            <a:r>
              <a:rPr lang="en-US" dirty="0" smtClean="0"/>
              <a:t>The Neolithic Revolution Debate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3962400"/>
            <a:ext cx="9418320" cy="25298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AIM: Was the Neolithic Revolution harmful or beneficial for humanity? 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Collected and graded out of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21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640081"/>
            <a:ext cx="7766984" cy="382524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600">
                <a:solidFill>
                  <a:srgbClr val="FFFFFF"/>
                </a:solidFill>
              </a:rPr>
              <a:t>Problems with the nomadic lifestyle? </a:t>
            </a:r>
          </a:p>
        </p:txBody>
      </p:sp>
    </p:spTree>
    <p:extLst>
      <p:ext uri="{BB962C8B-B14F-4D97-AF65-F5344CB8AC3E}">
        <p14:creationId xmlns:p14="http://schemas.microsoft.com/office/powerpoint/2010/main" val="22185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Channel Clip on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www.youtube.com/watch?v=bhzQFIZuNFY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1) Why did we "switch" to agriculture? How did they discover the concept of farming? What obvious problem did farming cause </a:t>
            </a:r>
            <a:r>
              <a:rPr lang="en-US" sz="2000" dirty="0" smtClean="0"/>
              <a:t>between </a:t>
            </a:r>
            <a:r>
              <a:rPr lang="en-US" sz="2000" dirty="0"/>
              <a:t>humans? </a:t>
            </a:r>
          </a:p>
          <a:p>
            <a:r>
              <a:rPr lang="en-US" sz="2000" dirty="0"/>
              <a:t>2) What does farming lead </a:t>
            </a:r>
            <a:r>
              <a:rPr lang="en-US" sz="2000" dirty="0" smtClean="0"/>
              <a:t>to, according to this video? </a:t>
            </a:r>
          </a:p>
          <a:p>
            <a:endParaRPr lang="en-US" sz="2000" dirty="0" smtClean="0"/>
          </a:p>
          <a:p>
            <a:r>
              <a:rPr lang="en-US" sz="2000" dirty="0" smtClean="0"/>
              <a:t>3</a:t>
            </a:r>
            <a:r>
              <a:rPr lang="en-US" sz="2000" dirty="0"/>
              <a:t>) Recall our description of life in the Paleolithic Era: how different does life look like at the end of the video, where are the people living?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4) How does this History Channel documentary portray the Neolithic Revolution, when does the music come in, what are the interviewees saying?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 Neolithic Revolution harmful or beneficial for humanity?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1828800"/>
            <a:ext cx="7132320" cy="46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51"/>
          <a:stretch/>
        </p:blipFill>
        <p:spPr>
          <a:xfrm>
            <a:off x="20" y="10"/>
            <a:ext cx="355518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994" y="179038"/>
            <a:ext cx="6977857" cy="790777"/>
          </a:xfrm>
        </p:spPr>
        <p:txBody>
          <a:bodyPr>
            <a:normAutofit/>
          </a:bodyPr>
          <a:lstStyle/>
          <a:p>
            <a:r>
              <a:rPr lang="en-US" dirty="0"/>
              <a:t>William Howells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994" y="969816"/>
            <a:ext cx="6977857" cy="5210322"/>
          </a:xfrm>
        </p:spPr>
        <p:txBody>
          <a:bodyPr>
            <a:normAutofit/>
          </a:bodyPr>
          <a:lstStyle/>
          <a:p>
            <a:r>
              <a:rPr lang="en-US" dirty="0"/>
              <a:t>Thesis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Sub argument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 argument 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Sub argument 3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Sub argument 4</a:t>
            </a:r>
          </a:p>
        </p:txBody>
      </p:sp>
    </p:spTree>
    <p:extLst>
      <p:ext uri="{BB962C8B-B14F-4D97-AF65-F5344CB8AC3E}">
        <p14:creationId xmlns:p14="http://schemas.microsoft.com/office/powerpoint/2010/main" val="37201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62" r="21164" b="2"/>
          <a:stretch/>
        </p:blipFill>
        <p:spPr>
          <a:xfrm>
            <a:off x="20" y="-97654"/>
            <a:ext cx="4627397" cy="695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290" y="192894"/>
            <a:ext cx="5997678" cy="749213"/>
          </a:xfrm>
        </p:spPr>
        <p:txBody>
          <a:bodyPr>
            <a:normAutofit/>
          </a:bodyPr>
          <a:lstStyle/>
          <a:p>
            <a:r>
              <a:rPr lang="en-US" dirty="0"/>
              <a:t>Jared Diamond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290" y="1039092"/>
            <a:ext cx="6015571" cy="5141046"/>
          </a:xfrm>
        </p:spPr>
        <p:txBody>
          <a:bodyPr>
            <a:normAutofit/>
          </a:bodyPr>
          <a:lstStyle/>
          <a:p>
            <a:r>
              <a:rPr lang="en-US" dirty="0"/>
              <a:t>Thesis?</a:t>
            </a:r>
          </a:p>
          <a:p>
            <a:r>
              <a:rPr lang="en-US" dirty="0"/>
              <a:t>Sub argument 1</a:t>
            </a:r>
          </a:p>
          <a:p>
            <a:endParaRPr lang="en-US" dirty="0"/>
          </a:p>
          <a:p>
            <a:r>
              <a:rPr lang="en-US" dirty="0"/>
              <a:t>Sub argument 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Sub argument 3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Sub argument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right? 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Was the Neolithic Revolution harmful or beneficial for humanity? </a:t>
            </a:r>
          </a:p>
        </p:txBody>
      </p:sp>
    </p:spTree>
    <p:extLst>
      <p:ext uri="{BB962C8B-B14F-4D97-AF65-F5344CB8AC3E}">
        <p14:creationId xmlns:p14="http://schemas.microsoft.com/office/powerpoint/2010/main" val="1830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60</TotalTime>
  <Words>197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View</vt:lpstr>
      <vt:lpstr>The Neolithic Revolution Debate</vt:lpstr>
      <vt:lpstr>Homework #3</vt:lpstr>
      <vt:lpstr>Problems with the nomadic lifestyle? </vt:lpstr>
      <vt:lpstr>History Channel Clip on Agriculture </vt:lpstr>
      <vt:lpstr>Questions</vt:lpstr>
      <vt:lpstr>Was the Neolithic Revolution harmful or beneficial for humanity? </vt:lpstr>
      <vt:lpstr>William Howells </vt:lpstr>
      <vt:lpstr>Jared Diamond</vt:lpstr>
      <vt:lpstr>Who is right? Why?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Neolithic Revolution Debate</dc:title>
  <dc:creator>Michael Lipari</dc:creator>
  <cp:lastModifiedBy>Brian Moeller</cp:lastModifiedBy>
  <cp:revision>12</cp:revision>
  <dcterms:created xsi:type="dcterms:W3CDTF">2017-09-14T16:25:31Z</dcterms:created>
  <dcterms:modified xsi:type="dcterms:W3CDTF">2017-09-15T10:59:16Z</dcterms:modified>
</cp:coreProperties>
</file>