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67" r:id="rId4"/>
    <p:sldId id="266" r:id="rId5"/>
    <p:sldId id="257" r:id="rId6"/>
    <p:sldId id="268" r:id="rId7"/>
    <p:sldId id="269" r:id="rId8"/>
    <p:sldId id="261" r:id="rId9"/>
    <p:sldId id="260" r:id="rId10"/>
    <p:sldId id="262" r:id="rId11"/>
    <p:sldId id="258" r:id="rId12"/>
    <p:sldId id="263" r:id="rId13"/>
    <p:sldId id="264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46"/>
  </p:normalViewPr>
  <p:slideViewPr>
    <p:cSldViewPr snapToGrid="0" snapToObjects="1">
      <p:cViewPr varScale="1">
        <p:scale>
          <a:sx n="80" d="100"/>
          <a:sy n="80" d="100"/>
        </p:scale>
        <p:origin x="-1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F9C75-A7EC-C24C-922B-1F87A66143E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AB2A7-EA02-A84C-AAB6-4019F9C7F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9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B54C67E-B3E7-2A45-8740-C25E03088F5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A078F05-81D7-BC4C-A1C2-849D2FECD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7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631" y="643467"/>
            <a:ext cx="8003980" cy="2841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82" y="3749041"/>
            <a:ext cx="10134678" cy="1635760"/>
          </a:xfrm>
        </p:spPr>
        <p:txBody>
          <a:bodyPr>
            <a:normAutofit/>
          </a:bodyPr>
          <a:lstStyle/>
          <a:p>
            <a:pPr algn="ctr"/>
            <a:r>
              <a:rPr lang="en-US" sz="5600" dirty="0"/>
              <a:t>Aim: How did early humans adapt to their environments? </a:t>
            </a:r>
          </a:p>
        </p:txBody>
      </p:sp>
    </p:spTree>
    <p:extLst>
      <p:ext uri="{BB962C8B-B14F-4D97-AF65-F5344CB8AC3E}">
        <p14:creationId xmlns:p14="http://schemas.microsoft.com/office/powerpoint/2010/main" val="24758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93677"/>
            <a:ext cx="10058400" cy="1371600"/>
          </a:xfrm>
        </p:spPr>
        <p:txBody>
          <a:bodyPr/>
          <a:lstStyle/>
          <a:p>
            <a:pPr algn="ctr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First Humans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961901"/>
            <a:ext cx="5070763" cy="5073139"/>
          </a:xfrm>
        </p:spPr>
        <p:txBody>
          <a:bodyPr/>
          <a:lstStyle/>
          <a:p>
            <a:r>
              <a:rPr lang="en-US" sz="2800" dirty="0" smtClean="0"/>
              <a:t>Donald Johnson: anthropologist</a:t>
            </a:r>
          </a:p>
          <a:p>
            <a:r>
              <a:rPr lang="en-US" sz="2800" dirty="0" smtClean="0"/>
              <a:t>Discovered the first complete human skeleton- dated to 3 million years ago</a:t>
            </a:r>
          </a:p>
          <a:p>
            <a:r>
              <a:rPr lang="en-US" sz="2800" dirty="0" smtClean="0"/>
              <a:t>1974, Ethiopia</a:t>
            </a:r>
          </a:p>
          <a:p>
            <a:r>
              <a:rPr lang="en-US" sz="2800" dirty="0" smtClean="0"/>
              <a:t>Lucy- upright walker, approximately 4 feet tall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172" y="169334"/>
            <a:ext cx="2644917" cy="6521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267" y="1486769"/>
            <a:ext cx="328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AEC9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51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7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0333228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77435"/>
            <a:ext cx="10005906" cy="530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87356" y="174884"/>
            <a:ext cx="3790160" cy="6309815"/>
          </a:xfrm>
        </p:spPr>
        <p:txBody>
          <a:bodyPr>
            <a:noAutofit/>
          </a:bodyPr>
          <a:lstStyle/>
          <a:p>
            <a:r>
              <a:rPr lang="en-US" sz="2400" dirty="0" smtClean="0"/>
              <a:t>Two main versions of the Out of Africa theory:</a:t>
            </a:r>
          </a:p>
          <a:p>
            <a:r>
              <a:rPr lang="en-US" sz="2400" dirty="0" smtClean="0"/>
              <a:t>1) Homo erectus to Homo sapiens in Africa then migrated throughout globe</a:t>
            </a:r>
            <a:endParaRPr lang="en-US" sz="2400" dirty="0"/>
          </a:p>
          <a:p>
            <a:r>
              <a:rPr lang="en-US" sz="2400" dirty="0" smtClean="0"/>
              <a:t>2) Multi-regional:   Homo erectus migrates first then evolves into Homo sapiens separately in different regions while cross-breeding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13" y="174885"/>
            <a:ext cx="5928685" cy="630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5105400"/>
            <a:ext cx="1083564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00" y="0"/>
            <a:ext cx="10835640" cy="51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49" r="1" b="1"/>
          <a:stretch/>
        </p:blipFill>
        <p:spPr>
          <a:xfrm>
            <a:off x="1097280" y="640081"/>
            <a:ext cx="9594723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5" r="2827" b="-2"/>
          <a:stretch/>
        </p:blipFill>
        <p:spPr>
          <a:xfrm>
            <a:off x="4654295" y="10"/>
            <a:ext cx="6638545" cy="6857990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86933" y="0"/>
            <a:ext cx="3367362" cy="6858000"/>
          </a:xfrm>
          <a:prstGeom prst="rect">
            <a:avLst/>
          </a:prstGeom>
          <a:solidFill>
            <a:srgbClr val="825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86934" cy="6858000"/>
          </a:xfrm>
          <a:prstGeom prst="rect">
            <a:avLst/>
          </a:prstGeom>
          <a:solidFill>
            <a:srgbClr val="E4E1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6933" y="487276"/>
            <a:ext cx="35221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Do-Now: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Who wins in a fight? A lion or a human? 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What if the human is allowed time to prepare?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WHY?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418287"/>
            <a:ext cx="8460424" cy="1325562"/>
          </a:xfrm>
        </p:spPr>
        <p:txBody>
          <a:bodyPr/>
          <a:lstStyle/>
          <a:p>
            <a:r>
              <a:rPr lang="en-US" dirty="0" smtClean="0"/>
              <a:t>U.S. “Belief” in Evolution,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44" y="1940011"/>
            <a:ext cx="8595360" cy="435133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United States had the second-highest percentage of adults who said the </a:t>
            </a:r>
            <a:r>
              <a:rPr lang="en-US" sz="2400" dirty="0" smtClean="0"/>
              <a:t>statement (mankind evolved from apes) </a:t>
            </a:r>
            <a:r>
              <a:rPr lang="en-US" sz="2400" dirty="0"/>
              <a:t>was false and the second-lowest percentage who said the statement was </a:t>
            </a:r>
            <a:r>
              <a:rPr lang="en-US" sz="2400" dirty="0" smtClean="0"/>
              <a:t>true</a:t>
            </a:r>
            <a:r>
              <a:rPr lang="en-US" sz="2400" dirty="0"/>
              <a:t> </a:t>
            </a:r>
            <a:r>
              <a:rPr lang="en-US" sz="2400" dirty="0" smtClean="0"/>
              <a:t>(53%) </a:t>
            </a:r>
          </a:p>
          <a:p>
            <a:endParaRPr lang="en-US" sz="2400" dirty="0"/>
          </a:p>
          <a:p>
            <a:r>
              <a:rPr lang="en-US" sz="2400" dirty="0" smtClean="0"/>
              <a:t>Only </a:t>
            </a:r>
            <a:r>
              <a:rPr lang="en-US" sz="2400" dirty="0"/>
              <a:t>adults in Turkey expressed more doubts on evolution. In Iceland, 85 percent agreed with the statement.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WHY?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515" y="86497"/>
            <a:ext cx="2496850" cy="666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6709718" y="5782962"/>
            <a:ext cx="1915297" cy="5083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Think-Pair-Share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Rank the Hominid Worksheet-Rank the various levels of humans 1 (the least advanced) to 5 (most advanced) </a:t>
            </a:r>
          </a:p>
          <a:p>
            <a:r>
              <a:rPr lang="en-US" sz="3200" dirty="0" smtClean="0"/>
              <a:t>Be prepared to explain why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370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0333228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52834"/>
            <a:ext cx="10005906" cy="39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is Prehistory?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Think back to last week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2799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Period in history between the first man to the invention of writing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7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986587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American Typewriter" charset="0"/>
                <a:ea typeface="American Typewriter" charset="0"/>
                <a:cs typeface="American Typewriter" charset="0"/>
              </a:rPr>
              <a:t>Archeology &amp; Anthropology </a:t>
            </a:r>
            <a:endParaRPr lang="en-US" sz="4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34" y="1045029"/>
            <a:ext cx="6400800" cy="5533901"/>
          </a:xfrm>
        </p:spPr>
        <p:txBody>
          <a:bodyPr>
            <a:normAutofit/>
          </a:bodyPr>
          <a:lstStyle/>
          <a:p>
            <a:pPr marL="182880" lvl="1">
              <a:spcBef>
                <a:spcPts val="900"/>
              </a:spcBef>
            </a:pPr>
            <a:r>
              <a:rPr lang="en-US" sz="2400" b="1" dirty="0"/>
              <a:t>Artifacts</a:t>
            </a:r>
            <a:r>
              <a:rPr lang="en-US" sz="2400" dirty="0"/>
              <a:t>: objects made by </a:t>
            </a:r>
            <a:r>
              <a:rPr lang="en-US" sz="2400" dirty="0" smtClean="0"/>
              <a:t>humans</a:t>
            </a:r>
            <a:endParaRPr lang="en-US" sz="2400" b="1" dirty="0" smtClean="0"/>
          </a:p>
          <a:p>
            <a:r>
              <a:rPr lang="en-US" sz="2800" b="1" dirty="0" smtClean="0"/>
              <a:t>Archeology: </a:t>
            </a:r>
            <a:r>
              <a:rPr lang="en-US" sz="2800" dirty="0" smtClean="0"/>
              <a:t>study of the past people and cultures through their material remains (tools, weapons, pottery, clothing, and jewelry) </a:t>
            </a:r>
          </a:p>
          <a:p>
            <a:pPr lvl="1"/>
            <a:r>
              <a:rPr lang="en-US" sz="2400" dirty="0" smtClean="0"/>
              <a:t>Lean about beliefs, values, and activities of humans in the past</a:t>
            </a:r>
          </a:p>
          <a:p>
            <a:r>
              <a:rPr lang="en-US" sz="2800" b="1" dirty="0" smtClean="0"/>
              <a:t>Anthropology: </a:t>
            </a:r>
            <a:r>
              <a:rPr lang="en-US" sz="2800" dirty="0" smtClean="0"/>
              <a:t>study of humans societies and cultures and their development</a:t>
            </a:r>
          </a:p>
          <a:p>
            <a:pPr lvl="1"/>
            <a:r>
              <a:rPr lang="en-US" sz="2400" b="1" dirty="0" smtClean="0"/>
              <a:t>Culture: </a:t>
            </a:r>
            <a:r>
              <a:rPr lang="en-US" sz="2400" dirty="0" smtClean="0"/>
              <a:t>the way of life of a society-beliefs, values, and practices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948" y="986587"/>
            <a:ext cx="4219252" cy="2825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948" y="3763311"/>
            <a:ext cx="4219252" cy="28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1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673" y="0"/>
            <a:ext cx="10058400" cy="1009403"/>
          </a:xfrm>
        </p:spPr>
        <p:txBody>
          <a:bodyPr/>
          <a:lstStyle/>
          <a:p>
            <a:pPr algn="ctr"/>
            <a:r>
              <a:rPr lang="en-US" dirty="0" smtClean="0">
                <a:latin typeface="American Typewriter" charset="0"/>
                <a:ea typeface="American Typewriter" charset="0"/>
                <a:cs typeface="American Typewriter" charset="0"/>
              </a:rPr>
              <a:t>Evolution</a:t>
            </a:r>
            <a:endParaRPr lang="en-US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009404"/>
            <a:ext cx="6258296" cy="5263144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process by which different kinds of living organisms are thought to have developed and diversified from earlier forms during the history of </a:t>
            </a:r>
            <a:r>
              <a:rPr lang="en-US" sz="2800" dirty="0" smtClean="0"/>
              <a:t>the </a:t>
            </a:r>
            <a:r>
              <a:rPr lang="en-US" sz="2800" dirty="0"/>
              <a:t>earth</a:t>
            </a:r>
            <a:r>
              <a:rPr lang="en-US" sz="2800" dirty="0" smtClean="0"/>
              <a:t>.</a:t>
            </a:r>
          </a:p>
          <a:p>
            <a:r>
              <a:rPr lang="en-US" sz="2800" b="1" dirty="0" smtClean="0"/>
              <a:t>Charles Darwin: </a:t>
            </a:r>
            <a:r>
              <a:rPr lang="en-US" sz="2800" dirty="0" smtClean="0"/>
              <a:t>19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geologist and biologist </a:t>
            </a:r>
          </a:p>
          <a:p>
            <a:r>
              <a:rPr lang="en-US" sz="2800" b="1" dirty="0" smtClean="0"/>
              <a:t>Natural selection: </a:t>
            </a:r>
            <a:r>
              <a:rPr lang="en-US" sz="2800" dirty="0"/>
              <a:t>the process whereby organisms better adapted to their environment tend to survive and produce more </a:t>
            </a:r>
            <a:r>
              <a:rPr lang="en-US" sz="2800" dirty="0" smtClean="0"/>
              <a:t>offspring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678" y="1211042"/>
            <a:ext cx="4859867" cy="48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109</TotalTime>
  <Words>349</Words>
  <Application>Microsoft Office PowerPoint</Application>
  <PresentationFormat>Custom</PresentationFormat>
  <Paragraphs>40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View</vt:lpstr>
      <vt:lpstr>Aim: How did early humans adapt to their environments? </vt:lpstr>
      <vt:lpstr>PowerPoint Presentation</vt:lpstr>
      <vt:lpstr>U.S. “Belief” in Evolution, 2005</vt:lpstr>
      <vt:lpstr>Think-Pair-Share Activity</vt:lpstr>
      <vt:lpstr>PowerPoint Presentation</vt:lpstr>
      <vt:lpstr>What is Prehistory?</vt:lpstr>
      <vt:lpstr>Prehistory</vt:lpstr>
      <vt:lpstr>Archeology &amp; Anthropology </vt:lpstr>
      <vt:lpstr>Evolution</vt:lpstr>
      <vt:lpstr>First Humans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Lipari</dc:creator>
  <cp:lastModifiedBy>Brian Moeller</cp:lastModifiedBy>
  <cp:revision>19</cp:revision>
  <dcterms:created xsi:type="dcterms:W3CDTF">2017-09-04T01:22:33Z</dcterms:created>
  <dcterms:modified xsi:type="dcterms:W3CDTF">2017-09-13T11:13:45Z</dcterms:modified>
</cp:coreProperties>
</file>