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6E5BA-43DD-E344-97E6-CAECD34806C6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44409-5ACA-AE4E-B5F5-770AA9DE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F29C576-D7C6-D749-9621-5AE32F2E3244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D99CC6B-6C51-4D43-8A1E-AE5800A1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do we define “civilization”?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10" r="26357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Quote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2800" dirty="0"/>
              <a:t>“A civilization is a heritage of beliefs, customs, and knowledge slowly accumulated in the course of centuries, elements difficult at times to justify by logic...” </a:t>
            </a:r>
            <a:r>
              <a:rPr lang="en-US" dirty="0"/>
              <a:t>		    						       -Antoine de Saint-Exupery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6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74" r="32134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Quote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One of the primary purposes of civilization - and certainly its primary strength - is the guarantee that family life can flourish in unity, peace, and order. 		</a:t>
            </a:r>
            <a:r>
              <a:rPr lang="en-US" sz="4000" dirty="0"/>
              <a:t>			</a:t>
            </a:r>
            <a:r>
              <a:rPr lang="en-US" sz="2800" dirty="0"/>
              <a:t>					        -Robert Kennedy 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186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8420" y="145142"/>
            <a:ext cx="2375194" cy="1052693"/>
          </a:xfrm>
        </p:spPr>
        <p:txBody>
          <a:bodyPr>
            <a:normAutofit/>
          </a:bodyPr>
          <a:lstStyle/>
          <a:p>
            <a:r>
              <a:rPr lang="en-US" dirty="0"/>
              <a:t>Quote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571" y="1197835"/>
            <a:ext cx="2612893" cy="4351337"/>
          </a:xfrm>
        </p:spPr>
        <p:txBody>
          <a:bodyPr>
            <a:normAutofit/>
          </a:bodyPr>
          <a:lstStyle/>
          <a:p>
            <a:r>
              <a:rPr lang="en-US" sz="2400" dirty="0"/>
              <a:t>“Morocco as it is is a very fine place spoiled by civilization.” 		                   -Richard H. Davis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3956"/>
            <a:ext cx="8379573" cy="55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23" r="22858" b="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3" y="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Quote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“Agriculture is not just crop production as popular belief holds... Without agriculture it is not possible to have a city, stock market, banks, university, church or army. Agriculture is the foundation of civilization and any stable economy.”                                                         </a:t>
            </a:r>
            <a:r>
              <a:rPr lang="en-US" dirty="0"/>
              <a:t>				    - Allan Savory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6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033322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52715"/>
            <a:ext cx="10005906" cy="43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358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23</TotalTime>
  <Words>136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Schoolbook</vt:lpstr>
      <vt:lpstr>Wingdings 2</vt:lpstr>
      <vt:lpstr>Arial</vt:lpstr>
      <vt:lpstr>View</vt:lpstr>
      <vt:lpstr>Aim: How do we define “civilization”?</vt:lpstr>
      <vt:lpstr>Quote 1</vt:lpstr>
      <vt:lpstr>Quote 2</vt:lpstr>
      <vt:lpstr>Quote 3</vt:lpstr>
      <vt:lpstr>Quote 4 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Lipari</dc:creator>
  <cp:lastModifiedBy>Michael Lipari</cp:lastModifiedBy>
  <cp:revision>4</cp:revision>
  <dcterms:created xsi:type="dcterms:W3CDTF">2017-09-15T20:06:00Z</dcterms:created>
  <dcterms:modified xsi:type="dcterms:W3CDTF">2017-09-15T20:29:11Z</dcterms:modified>
</cp:coreProperties>
</file>