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8" r:id="rId4"/>
    <p:sldId id="257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F26532-28B3-40F4-A8C3-7260A29541BA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51035E-50F6-4FB6-9B95-FE0FDBC724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K61eoo0A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204" Type="http://schemas.openxmlformats.org/officeDocument/2006/relationships/slideLayout" Target="../slideLayouts/slideLayout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320.xml"/><Relationship Id="rId21" Type="http://schemas.openxmlformats.org/officeDocument/2006/relationships/tags" Target="../tags/tag224.xml"/><Relationship Id="rId42" Type="http://schemas.openxmlformats.org/officeDocument/2006/relationships/tags" Target="../tags/tag245.xml"/><Relationship Id="rId63" Type="http://schemas.openxmlformats.org/officeDocument/2006/relationships/tags" Target="../tags/tag266.xml"/><Relationship Id="rId84" Type="http://schemas.openxmlformats.org/officeDocument/2006/relationships/tags" Target="../tags/tag287.xml"/><Relationship Id="rId138" Type="http://schemas.openxmlformats.org/officeDocument/2006/relationships/tags" Target="../tags/tag341.xml"/><Relationship Id="rId159" Type="http://schemas.openxmlformats.org/officeDocument/2006/relationships/tags" Target="../tags/tag362.xml"/><Relationship Id="rId170" Type="http://schemas.openxmlformats.org/officeDocument/2006/relationships/tags" Target="../tags/tag373.xml"/><Relationship Id="rId191" Type="http://schemas.openxmlformats.org/officeDocument/2006/relationships/tags" Target="../tags/tag394.xml"/><Relationship Id="rId205" Type="http://schemas.openxmlformats.org/officeDocument/2006/relationships/tags" Target="../tags/tag408.xml"/><Relationship Id="rId226" Type="http://schemas.openxmlformats.org/officeDocument/2006/relationships/tags" Target="../tags/tag429.xml"/><Relationship Id="rId107" Type="http://schemas.openxmlformats.org/officeDocument/2006/relationships/tags" Target="../tags/tag310.xml"/><Relationship Id="rId11" Type="http://schemas.openxmlformats.org/officeDocument/2006/relationships/tags" Target="../tags/tag214.xml"/><Relationship Id="rId32" Type="http://schemas.openxmlformats.org/officeDocument/2006/relationships/tags" Target="../tags/tag235.xml"/><Relationship Id="rId53" Type="http://schemas.openxmlformats.org/officeDocument/2006/relationships/tags" Target="../tags/tag256.xml"/><Relationship Id="rId74" Type="http://schemas.openxmlformats.org/officeDocument/2006/relationships/tags" Target="../tags/tag277.xml"/><Relationship Id="rId128" Type="http://schemas.openxmlformats.org/officeDocument/2006/relationships/tags" Target="../tags/tag331.xml"/><Relationship Id="rId149" Type="http://schemas.openxmlformats.org/officeDocument/2006/relationships/tags" Target="../tags/tag352.xml"/><Relationship Id="rId5" Type="http://schemas.openxmlformats.org/officeDocument/2006/relationships/tags" Target="../tags/tag208.xml"/><Relationship Id="rId95" Type="http://schemas.openxmlformats.org/officeDocument/2006/relationships/tags" Target="../tags/tag298.xml"/><Relationship Id="rId160" Type="http://schemas.openxmlformats.org/officeDocument/2006/relationships/tags" Target="../tags/tag363.xml"/><Relationship Id="rId181" Type="http://schemas.openxmlformats.org/officeDocument/2006/relationships/tags" Target="../tags/tag384.xml"/><Relationship Id="rId216" Type="http://schemas.openxmlformats.org/officeDocument/2006/relationships/tags" Target="../tags/tag419.xml"/><Relationship Id="rId237" Type="http://schemas.openxmlformats.org/officeDocument/2006/relationships/tags" Target="../tags/tag440.xml"/><Relationship Id="rId22" Type="http://schemas.openxmlformats.org/officeDocument/2006/relationships/tags" Target="../tags/tag225.xml"/><Relationship Id="rId43" Type="http://schemas.openxmlformats.org/officeDocument/2006/relationships/tags" Target="../tags/tag246.xml"/><Relationship Id="rId64" Type="http://schemas.openxmlformats.org/officeDocument/2006/relationships/tags" Target="../tags/tag267.xml"/><Relationship Id="rId118" Type="http://schemas.openxmlformats.org/officeDocument/2006/relationships/tags" Target="../tags/tag321.xml"/><Relationship Id="rId139" Type="http://schemas.openxmlformats.org/officeDocument/2006/relationships/tags" Target="../tags/tag342.xml"/><Relationship Id="rId85" Type="http://schemas.openxmlformats.org/officeDocument/2006/relationships/tags" Target="../tags/tag288.xml"/><Relationship Id="rId150" Type="http://schemas.openxmlformats.org/officeDocument/2006/relationships/tags" Target="../tags/tag353.xml"/><Relationship Id="rId171" Type="http://schemas.openxmlformats.org/officeDocument/2006/relationships/tags" Target="../tags/tag374.xml"/><Relationship Id="rId192" Type="http://schemas.openxmlformats.org/officeDocument/2006/relationships/tags" Target="../tags/tag395.xml"/><Relationship Id="rId206" Type="http://schemas.openxmlformats.org/officeDocument/2006/relationships/tags" Target="../tags/tag409.xml"/><Relationship Id="rId227" Type="http://schemas.openxmlformats.org/officeDocument/2006/relationships/tags" Target="../tags/tag430.xml"/><Relationship Id="rId12" Type="http://schemas.openxmlformats.org/officeDocument/2006/relationships/tags" Target="../tags/tag215.xml"/><Relationship Id="rId33" Type="http://schemas.openxmlformats.org/officeDocument/2006/relationships/tags" Target="../tags/tag236.xml"/><Relationship Id="rId108" Type="http://schemas.openxmlformats.org/officeDocument/2006/relationships/tags" Target="../tags/tag311.xml"/><Relationship Id="rId129" Type="http://schemas.openxmlformats.org/officeDocument/2006/relationships/tags" Target="../tags/tag332.xml"/><Relationship Id="rId54" Type="http://schemas.openxmlformats.org/officeDocument/2006/relationships/tags" Target="../tags/tag257.xml"/><Relationship Id="rId75" Type="http://schemas.openxmlformats.org/officeDocument/2006/relationships/tags" Target="../tags/tag278.xml"/><Relationship Id="rId96" Type="http://schemas.openxmlformats.org/officeDocument/2006/relationships/tags" Target="../tags/tag299.xml"/><Relationship Id="rId140" Type="http://schemas.openxmlformats.org/officeDocument/2006/relationships/tags" Target="../tags/tag343.xml"/><Relationship Id="rId161" Type="http://schemas.openxmlformats.org/officeDocument/2006/relationships/tags" Target="../tags/tag364.xml"/><Relationship Id="rId182" Type="http://schemas.openxmlformats.org/officeDocument/2006/relationships/tags" Target="../tags/tag385.xml"/><Relationship Id="rId217" Type="http://schemas.openxmlformats.org/officeDocument/2006/relationships/tags" Target="../tags/tag420.xml"/><Relationship Id="rId6" Type="http://schemas.openxmlformats.org/officeDocument/2006/relationships/tags" Target="../tags/tag209.xml"/><Relationship Id="rId238" Type="http://schemas.openxmlformats.org/officeDocument/2006/relationships/tags" Target="../tags/tag441.xml"/><Relationship Id="rId23" Type="http://schemas.openxmlformats.org/officeDocument/2006/relationships/tags" Target="../tags/tag226.xml"/><Relationship Id="rId119" Type="http://schemas.openxmlformats.org/officeDocument/2006/relationships/tags" Target="../tags/tag322.xml"/><Relationship Id="rId44" Type="http://schemas.openxmlformats.org/officeDocument/2006/relationships/tags" Target="../tags/tag247.xml"/><Relationship Id="rId65" Type="http://schemas.openxmlformats.org/officeDocument/2006/relationships/tags" Target="../tags/tag268.xml"/><Relationship Id="rId86" Type="http://schemas.openxmlformats.org/officeDocument/2006/relationships/tags" Target="../tags/tag289.xml"/><Relationship Id="rId130" Type="http://schemas.openxmlformats.org/officeDocument/2006/relationships/tags" Target="../tags/tag333.xml"/><Relationship Id="rId151" Type="http://schemas.openxmlformats.org/officeDocument/2006/relationships/tags" Target="../tags/tag354.xml"/><Relationship Id="rId172" Type="http://schemas.openxmlformats.org/officeDocument/2006/relationships/tags" Target="../tags/tag375.xml"/><Relationship Id="rId193" Type="http://schemas.openxmlformats.org/officeDocument/2006/relationships/tags" Target="../tags/tag396.xml"/><Relationship Id="rId207" Type="http://schemas.openxmlformats.org/officeDocument/2006/relationships/tags" Target="../tags/tag410.xml"/><Relationship Id="rId228" Type="http://schemas.openxmlformats.org/officeDocument/2006/relationships/tags" Target="../tags/tag431.xml"/><Relationship Id="rId13" Type="http://schemas.openxmlformats.org/officeDocument/2006/relationships/tags" Target="../tags/tag216.xml"/><Relationship Id="rId109" Type="http://schemas.openxmlformats.org/officeDocument/2006/relationships/tags" Target="../tags/tag312.xml"/><Relationship Id="rId34" Type="http://schemas.openxmlformats.org/officeDocument/2006/relationships/tags" Target="../tags/tag237.xml"/><Relationship Id="rId55" Type="http://schemas.openxmlformats.org/officeDocument/2006/relationships/tags" Target="../tags/tag258.xml"/><Relationship Id="rId76" Type="http://schemas.openxmlformats.org/officeDocument/2006/relationships/tags" Target="../tags/tag279.xml"/><Relationship Id="rId97" Type="http://schemas.openxmlformats.org/officeDocument/2006/relationships/tags" Target="../tags/tag300.xml"/><Relationship Id="rId120" Type="http://schemas.openxmlformats.org/officeDocument/2006/relationships/tags" Target="../tags/tag323.xml"/><Relationship Id="rId141" Type="http://schemas.openxmlformats.org/officeDocument/2006/relationships/tags" Target="../tags/tag344.xml"/><Relationship Id="rId7" Type="http://schemas.openxmlformats.org/officeDocument/2006/relationships/tags" Target="../tags/tag210.xml"/><Relationship Id="rId162" Type="http://schemas.openxmlformats.org/officeDocument/2006/relationships/tags" Target="../tags/tag365.xml"/><Relationship Id="rId183" Type="http://schemas.openxmlformats.org/officeDocument/2006/relationships/tags" Target="../tags/tag386.xml"/><Relationship Id="rId218" Type="http://schemas.openxmlformats.org/officeDocument/2006/relationships/tags" Target="../tags/tag421.xml"/><Relationship Id="rId239" Type="http://schemas.openxmlformats.org/officeDocument/2006/relationships/tags" Target="../tags/tag442.xml"/><Relationship Id="rId24" Type="http://schemas.openxmlformats.org/officeDocument/2006/relationships/tags" Target="../tags/tag227.xml"/><Relationship Id="rId45" Type="http://schemas.openxmlformats.org/officeDocument/2006/relationships/tags" Target="../tags/tag248.xml"/><Relationship Id="rId66" Type="http://schemas.openxmlformats.org/officeDocument/2006/relationships/tags" Target="../tags/tag269.xml"/><Relationship Id="rId87" Type="http://schemas.openxmlformats.org/officeDocument/2006/relationships/tags" Target="../tags/tag290.xml"/><Relationship Id="rId110" Type="http://schemas.openxmlformats.org/officeDocument/2006/relationships/tags" Target="../tags/tag313.xml"/><Relationship Id="rId131" Type="http://schemas.openxmlformats.org/officeDocument/2006/relationships/tags" Target="../tags/tag334.xml"/><Relationship Id="rId152" Type="http://schemas.openxmlformats.org/officeDocument/2006/relationships/tags" Target="../tags/tag355.xml"/><Relationship Id="rId173" Type="http://schemas.openxmlformats.org/officeDocument/2006/relationships/tags" Target="../tags/tag376.xml"/><Relationship Id="rId194" Type="http://schemas.openxmlformats.org/officeDocument/2006/relationships/tags" Target="../tags/tag397.xml"/><Relationship Id="rId208" Type="http://schemas.openxmlformats.org/officeDocument/2006/relationships/tags" Target="../tags/tag411.xml"/><Relationship Id="rId229" Type="http://schemas.openxmlformats.org/officeDocument/2006/relationships/tags" Target="../tags/tag432.xml"/><Relationship Id="rId240" Type="http://schemas.openxmlformats.org/officeDocument/2006/relationships/tags" Target="../tags/tag443.xml"/><Relationship Id="rId14" Type="http://schemas.openxmlformats.org/officeDocument/2006/relationships/tags" Target="../tags/tag217.xml"/><Relationship Id="rId35" Type="http://schemas.openxmlformats.org/officeDocument/2006/relationships/tags" Target="../tags/tag238.xml"/><Relationship Id="rId56" Type="http://schemas.openxmlformats.org/officeDocument/2006/relationships/tags" Target="../tags/tag259.xml"/><Relationship Id="rId77" Type="http://schemas.openxmlformats.org/officeDocument/2006/relationships/tags" Target="../tags/tag280.xml"/><Relationship Id="rId100" Type="http://schemas.openxmlformats.org/officeDocument/2006/relationships/tags" Target="../tags/tag303.xml"/><Relationship Id="rId8" Type="http://schemas.openxmlformats.org/officeDocument/2006/relationships/tags" Target="../tags/tag211.xml"/><Relationship Id="rId98" Type="http://schemas.openxmlformats.org/officeDocument/2006/relationships/tags" Target="../tags/tag301.xml"/><Relationship Id="rId121" Type="http://schemas.openxmlformats.org/officeDocument/2006/relationships/tags" Target="../tags/tag324.xml"/><Relationship Id="rId142" Type="http://schemas.openxmlformats.org/officeDocument/2006/relationships/tags" Target="../tags/tag345.xml"/><Relationship Id="rId163" Type="http://schemas.openxmlformats.org/officeDocument/2006/relationships/tags" Target="../tags/tag366.xml"/><Relationship Id="rId184" Type="http://schemas.openxmlformats.org/officeDocument/2006/relationships/tags" Target="../tags/tag387.xml"/><Relationship Id="rId219" Type="http://schemas.openxmlformats.org/officeDocument/2006/relationships/tags" Target="../tags/tag422.xml"/><Relationship Id="rId230" Type="http://schemas.openxmlformats.org/officeDocument/2006/relationships/tags" Target="../tags/tag433.xml"/><Relationship Id="rId25" Type="http://schemas.openxmlformats.org/officeDocument/2006/relationships/tags" Target="../tags/tag228.xml"/><Relationship Id="rId46" Type="http://schemas.openxmlformats.org/officeDocument/2006/relationships/tags" Target="../tags/tag249.xml"/><Relationship Id="rId67" Type="http://schemas.openxmlformats.org/officeDocument/2006/relationships/tags" Target="../tags/tag270.xml"/><Relationship Id="rId88" Type="http://schemas.openxmlformats.org/officeDocument/2006/relationships/tags" Target="../tags/tag291.xml"/><Relationship Id="rId111" Type="http://schemas.openxmlformats.org/officeDocument/2006/relationships/tags" Target="../tags/tag314.xml"/><Relationship Id="rId132" Type="http://schemas.openxmlformats.org/officeDocument/2006/relationships/tags" Target="../tags/tag335.xml"/><Relationship Id="rId153" Type="http://schemas.openxmlformats.org/officeDocument/2006/relationships/tags" Target="../tags/tag356.xml"/><Relationship Id="rId174" Type="http://schemas.openxmlformats.org/officeDocument/2006/relationships/tags" Target="../tags/tag377.xml"/><Relationship Id="rId195" Type="http://schemas.openxmlformats.org/officeDocument/2006/relationships/tags" Target="../tags/tag398.xml"/><Relationship Id="rId209" Type="http://schemas.openxmlformats.org/officeDocument/2006/relationships/tags" Target="../tags/tag412.xml"/><Relationship Id="rId220" Type="http://schemas.openxmlformats.org/officeDocument/2006/relationships/tags" Target="../tags/tag423.xml"/><Relationship Id="rId241" Type="http://schemas.openxmlformats.org/officeDocument/2006/relationships/tags" Target="../tags/tag444.xml"/><Relationship Id="rId15" Type="http://schemas.openxmlformats.org/officeDocument/2006/relationships/tags" Target="../tags/tag218.xml"/><Relationship Id="rId36" Type="http://schemas.openxmlformats.org/officeDocument/2006/relationships/tags" Target="../tags/tag239.xml"/><Relationship Id="rId57" Type="http://schemas.openxmlformats.org/officeDocument/2006/relationships/tags" Target="../tags/tag260.xml"/><Relationship Id="rId10" Type="http://schemas.openxmlformats.org/officeDocument/2006/relationships/tags" Target="../tags/tag213.xml"/><Relationship Id="rId31" Type="http://schemas.openxmlformats.org/officeDocument/2006/relationships/tags" Target="../tags/tag234.xml"/><Relationship Id="rId52" Type="http://schemas.openxmlformats.org/officeDocument/2006/relationships/tags" Target="../tags/tag255.xml"/><Relationship Id="rId73" Type="http://schemas.openxmlformats.org/officeDocument/2006/relationships/tags" Target="../tags/tag276.xml"/><Relationship Id="rId78" Type="http://schemas.openxmlformats.org/officeDocument/2006/relationships/tags" Target="../tags/tag281.xml"/><Relationship Id="rId94" Type="http://schemas.openxmlformats.org/officeDocument/2006/relationships/tags" Target="../tags/tag297.xml"/><Relationship Id="rId99" Type="http://schemas.openxmlformats.org/officeDocument/2006/relationships/tags" Target="../tags/tag302.xml"/><Relationship Id="rId101" Type="http://schemas.openxmlformats.org/officeDocument/2006/relationships/tags" Target="../tags/tag304.xml"/><Relationship Id="rId122" Type="http://schemas.openxmlformats.org/officeDocument/2006/relationships/tags" Target="../tags/tag325.xml"/><Relationship Id="rId143" Type="http://schemas.openxmlformats.org/officeDocument/2006/relationships/tags" Target="../tags/tag346.xml"/><Relationship Id="rId148" Type="http://schemas.openxmlformats.org/officeDocument/2006/relationships/tags" Target="../tags/tag351.xml"/><Relationship Id="rId164" Type="http://schemas.openxmlformats.org/officeDocument/2006/relationships/tags" Target="../tags/tag367.xml"/><Relationship Id="rId169" Type="http://schemas.openxmlformats.org/officeDocument/2006/relationships/tags" Target="../tags/tag372.xml"/><Relationship Id="rId185" Type="http://schemas.openxmlformats.org/officeDocument/2006/relationships/tags" Target="../tags/tag388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80" Type="http://schemas.openxmlformats.org/officeDocument/2006/relationships/tags" Target="../tags/tag383.xml"/><Relationship Id="rId210" Type="http://schemas.openxmlformats.org/officeDocument/2006/relationships/tags" Target="../tags/tag413.xml"/><Relationship Id="rId215" Type="http://schemas.openxmlformats.org/officeDocument/2006/relationships/tags" Target="../tags/tag418.xml"/><Relationship Id="rId236" Type="http://schemas.openxmlformats.org/officeDocument/2006/relationships/tags" Target="../tags/tag439.xml"/><Relationship Id="rId26" Type="http://schemas.openxmlformats.org/officeDocument/2006/relationships/tags" Target="../tags/tag229.xml"/><Relationship Id="rId231" Type="http://schemas.openxmlformats.org/officeDocument/2006/relationships/tags" Target="../tags/tag434.xml"/><Relationship Id="rId47" Type="http://schemas.openxmlformats.org/officeDocument/2006/relationships/tags" Target="../tags/tag250.xml"/><Relationship Id="rId68" Type="http://schemas.openxmlformats.org/officeDocument/2006/relationships/tags" Target="../tags/tag271.xml"/><Relationship Id="rId89" Type="http://schemas.openxmlformats.org/officeDocument/2006/relationships/tags" Target="../tags/tag292.xml"/><Relationship Id="rId112" Type="http://schemas.openxmlformats.org/officeDocument/2006/relationships/tags" Target="../tags/tag315.xml"/><Relationship Id="rId133" Type="http://schemas.openxmlformats.org/officeDocument/2006/relationships/tags" Target="../tags/tag336.xml"/><Relationship Id="rId154" Type="http://schemas.openxmlformats.org/officeDocument/2006/relationships/tags" Target="../tags/tag357.xml"/><Relationship Id="rId175" Type="http://schemas.openxmlformats.org/officeDocument/2006/relationships/tags" Target="../tags/tag378.xml"/><Relationship Id="rId196" Type="http://schemas.openxmlformats.org/officeDocument/2006/relationships/tags" Target="../tags/tag399.xml"/><Relationship Id="rId200" Type="http://schemas.openxmlformats.org/officeDocument/2006/relationships/tags" Target="../tags/tag403.xml"/><Relationship Id="rId16" Type="http://schemas.openxmlformats.org/officeDocument/2006/relationships/tags" Target="../tags/tag219.xml"/><Relationship Id="rId221" Type="http://schemas.openxmlformats.org/officeDocument/2006/relationships/tags" Target="../tags/tag424.xml"/><Relationship Id="rId242" Type="http://schemas.openxmlformats.org/officeDocument/2006/relationships/tags" Target="../tags/tag445.xml"/><Relationship Id="rId37" Type="http://schemas.openxmlformats.org/officeDocument/2006/relationships/tags" Target="../tags/tag240.xml"/><Relationship Id="rId58" Type="http://schemas.openxmlformats.org/officeDocument/2006/relationships/tags" Target="../tags/tag261.xml"/><Relationship Id="rId79" Type="http://schemas.openxmlformats.org/officeDocument/2006/relationships/tags" Target="../tags/tag282.xml"/><Relationship Id="rId102" Type="http://schemas.openxmlformats.org/officeDocument/2006/relationships/tags" Target="../tags/tag305.xml"/><Relationship Id="rId123" Type="http://schemas.openxmlformats.org/officeDocument/2006/relationships/tags" Target="../tags/tag326.xml"/><Relationship Id="rId144" Type="http://schemas.openxmlformats.org/officeDocument/2006/relationships/tags" Target="../tags/tag347.xml"/><Relationship Id="rId90" Type="http://schemas.openxmlformats.org/officeDocument/2006/relationships/tags" Target="../tags/tag293.xml"/><Relationship Id="rId165" Type="http://schemas.openxmlformats.org/officeDocument/2006/relationships/tags" Target="../tags/tag368.xml"/><Relationship Id="rId186" Type="http://schemas.openxmlformats.org/officeDocument/2006/relationships/tags" Target="../tags/tag389.xml"/><Relationship Id="rId211" Type="http://schemas.openxmlformats.org/officeDocument/2006/relationships/tags" Target="../tags/tag414.xml"/><Relationship Id="rId232" Type="http://schemas.openxmlformats.org/officeDocument/2006/relationships/tags" Target="../tags/tag435.xml"/><Relationship Id="rId27" Type="http://schemas.openxmlformats.org/officeDocument/2006/relationships/tags" Target="../tags/tag230.xml"/><Relationship Id="rId48" Type="http://schemas.openxmlformats.org/officeDocument/2006/relationships/tags" Target="../tags/tag251.xml"/><Relationship Id="rId69" Type="http://schemas.openxmlformats.org/officeDocument/2006/relationships/tags" Target="../tags/tag272.xml"/><Relationship Id="rId113" Type="http://schemas.openxmlformats.org/officeDocument/2006/relationships/tags" Target="../tags/tag316.xml"/><Relationship Id="rId134" Type="http://schemas.openxmlformats.org/officeDocument/2006/relationships/tags" Target="../tags/tag337.xml"/><Relationship Id="rId80" Type="http://schemas.openxmlformats.org/officeDocument/2006/relationships/tags" Target="../tags/tag283.xml"/><Relationship Id="rId155" Type="http://schemas.openxmlformats.org/officeDocument/2006/relationships/tags" Target="../tags/tag358.xml"/><Relationship Id="rId176" Type="http://schemas.openxmlformats.org/officeDocument/2006/relationships/tags" Target="../tags/tag379.xml"/><Relationship Id="rId197" Type="http://schemas.openxmlformats.org/officeDocument/2006/relationships/tags" Target="../tags/tag400.xml"/><Relationship Id="rId201" Type="http://schemas.openxmlformats.org/officeDocument/2006/relationships/tags" Target="../tags/tag404.xml"/><Relationship Id="rId222" Type="http://schemas.openxmlformats.org/officeDocument/2006/relationships/tags" Target="../tags/tag425.xml"/><Relationship Id="rId243" Type="http://schemas.openxmlformats.org/officeDocument/2006/relationships/tags" Target="../tags/tag446.xml"/><Relationship Id="rId17" Type="http://schemas.openxmlformats.org/officeDocument/2006/relationships/tags" Target="../tags/tag220.xml"/><Relationship Id="rId38" Type="http://schemas.openxmlformats.org/officeDocument/2006/relationships/tags" Target="../tags/tag241.xml"/><Relationship Id="rId59" Type="http://schemas.openxmlformats.org/officeDocument/2006/relationships/tags" Target="../tags/tag262.xml"/><Relationship Id="rId103" Type="http://schemas.openxmlformats.org/officeDocument/2006/relationships/tags" Target="../tags/tag306.xml"/><Relationship Id="rId124" Type="http://schemas.openxmlformats.org/officeDocument/2006/relationships/tags" Target="../tags/tag327.xml"/><Relationship Id="rId70" Type="http://schemas.openxmlformats.org/officeDocument/2006/relationships/tags" Target="../tags/tag273.xml"/><Relationship Id="rId91" Type="http://schemas.openxmlformats.org/officeDocument/2006/relationships/tags" Target="../tags/tag294.xml"/><Relationship Id="rId145" Type="http://schemas.openxmlformats.org/officeDocument/2006/relationships/tags" Target="../tags/tag348.xml"/><Relationship Id="rId166" Type="http://schemas.openxmlformats.org/officeDocument/2006/relationships/tags" Target="../tags/tag369.xml"/><Relationship Id="rId187" Type="http://schemas.openxmlformats.org/officeDocument/2006/relationships/tags" Target="../tags/tag390.xml"/><Relationship Id="rId1" Type="http://schemas.openxmlformats.org/officeDocument/2006/relationships/tags" Target="../tags/tag204.xml"/><Relationship Id="rId212" Type="http://schemas.openxmlformats.org/officeDocument/2006/relationships/tags" Target="../tags/tag415.xml"/><Relationship Id="rId233" Type="http://schemas.openxmlformats.org/officeDocument/2006/relationships/tags" Target="../tags/tag436.xml"/><Relationship Id="rId28" Type="http://schemas.openxmlformats.org/officeDocument/2006/relationships/tags" Target="../tags/tag231.xml"/><Relationship Id="rId49" Type="http://schemas.openxmlformats.org/officeDocument/2006/relationships/tags" Target="../tags/tag252.xml"/><Relationship Id="rId114" Type="http://schemas.openxmlformats.org/officeDocument/2006/relationships/tags" Target="../tags/tag317.xml"/><Relationship Id="rId60" Type="http://schemas.openxmlformats.org/officeDocument/2006/relationships/tags" Target="../tags/tag263.xml"/><Relationship Id="rId81" Type="http://schemas.openxmlformats.org/officeDocument/2006/relationships/tags" Target="../tags/tag284.xml"/><Relationship Id="rId135" Type="http://schemas.openxmlformats.org/officeDocument/2006/relationships/tags" Target="../tags/tag338.xml"/><Relationship Id="rId156" Type="http://schemas.openxmlformats.org/officeDocument/2006/relationships/tags" Target="../tags/tag359.xml"/><Relationship Id="rId177" Type="http://schemas.openxmlformats.org/officeDocument/2006/relationships/tags" Target="../tags/tag380.xml"/><Relationship Id="rId198" Type="http://schemas.openxmlformats.org/officeDocument/2006/relationships/tags" Target="../tags/tag401.xml"/><Relationship Id="rId202" Type="http://schemas.openxmlformats.org/officeDocument/2006/relationships/tags" Target="../tags/tag405.xml"/><Relationship Id="rId223" Type="http://schemas.openxmlformats.org/officeDocument/2006/relationships/tags" Target="../tags/tag426.xml"/><Relationship Id="rId244" Type="http://schemas.openxmlformats.org/officeDocument/2006/relationships/tags" Target="../tags/tag447.xml"/><Relationship Id="rId18" Type="http://schemas.openxmlformats.org/officeDocument/2006/relationships/tags" Target="../tags/tag221.xml"/><Relationship Id="rId39" Type="http://schemas.openxmlformats.org/officeDocument/2006/relationships/tags" Target="../tags/tag242.xml"/><Relationship Id="rId50" Type="http://schemas.openxmlformats.org/officeDocument/2006/relationships/tags" Target="../tags/tag253.xml"/><Relationship Id="rId104" Type="http://schemas.openxmlformats.org/officeDocument/2006/relationships/tags" Target="../tags/tag307.xml"/><Relationship Id="rId125" Type="http://schemas.openxmlformats.org/officeDocument/2006/relationships/tags" Target="../tags/tag328.xml"/><Relationship Id="rId146" Type="http://schemas.openxmlformats.org/officeDocument/2006/relationships/tags" Target="../tags/tag349.xml"/><Relationship Id="rId167" Type="http://schemas.openxmlformats.org/officeDocument/2006/relationships/tags" Target="../tags/tag370.xml"/><Relationship Id="rId188" Type="http://schemas.openxmlformats.org/officeDocument/2006/relationships/tags" Target="../tags/tag391.xml"/><Relationship Id="rId71" Type="http://schemas.openxmlformats.org/officeDocument/2006/relationships/tags" Target="../tags/tag274.xml"/><Relationship Id="rId92" Type="http://schemas.openxmlformats.org/officeDocument/2006/relationships/tags" Target="../tags/tag295.xml"/><Relationship Id="rId213" Type="http://schemas.openxmlformats.org/officeDocument/2006/relationships/tags" Target="../tags/tag416.xml"/><Relationship Id="rId234" Type="http://schemas.openxmlformats.org/officeDocument/2006/relationships/tags" Target="../tags/tag437.xml"/><Relationship Id="rId2" Type="http://schemas.openxmlformats.org/officeDocument/2006/relationships/tags" Target="../tags/tag205.xml"/><Relationship Id="rId29" Type="http://schemas.openxmlformats.org/officeDocument/2006/relationships/tags" Target="../tags/tag232.xml"/><Relationship Id="rId40" Type="http://schemas.openxmlformats.org/officeDocument/2006/relationships/tags" Target="../tags/tag243.xml"/><Relationship Id="rId115" Type="http://schemas.openxmlformats.org/officeDocument/2006/relationships/tags" Target="../tags/tag318.xml"/><Relationship Id="rId136" Type="http://schemas.openxmlformats.org/officeDocument/2006/relationships/tags" Target="../tags/tag339.xml"/><Relationship Id="rId157" Type="http://schemas.openxmlformats.org/officeDocument/2006/relationships/tags" Target="../tags/tag360.xml"/><Relationship Id="rId178" Type="http://schemas.openxmlformats.org/officeDocument/2006/relationships/tags" Target="../tags/tag381.xml"/><Relationship Id="rId61" Type="http://schemas.openxmlformats.org/officeDocument/2006/relationships/tags" Target="../tags/tag264.xml"/><Relationship Id="rId82" Type="http://schemas.openxmlformats.org/officeDocument/2006/relationships/tags" Target="../tags/tag285.xml"/><Relationship Id="rId199" Type="http://schemas.openxmlformats.org/officeDocument/2006/relationships/tags" Target="../tags/tag402.xml"/><Relationship Id="rId203" Type="http://schemas.openxmlformats.org/officeDocument/2006/relationships/tags" Target="../tags/tag406.xml"/><Relationship Id="rId19" Type="http://schemas.openxmlformats.org/officeDocument/2006/relationships/tags" Target="../tags/tag222.xml"/><Relationship Id="rId224" Type="http://schemas.openxmlformats.org/officeDocument/2006/relationships/tags" Target="../tags/tag427.xml"/><Relationship Id="rId245" Type="http://schemas.openxmlformats.org/officeDocument/2006/relationships/tags" Target="../tags/tag448.xml"/><Relationship Id="rId30" Type="http://schemas.openxmlformats.org/officeDocument/2006/relationships/tags" Target="../tags/tag233.xml"/><Relationship Id="rId105" Type="http://schemas.openxmlformats.org/officeDocument/2006/relationships/tags" Target="../tags/tag308.xml"/><Relationship Id="rId126" Type="http://schemas.openxmlformats.org/officeDocument/2006/relationships/tags" Target="../tags/tag329.xml"/><Relationship Id="rId147" Type="http://schemas.openxmlformats.org/officeDocument/2006/relationships/tags" Target="../tags/tag350.xml"/><Relationship Id="rId168" Type="http://schemas.openxmlformats.org/officeDocument/2006/relationships/tags" Target="../tags/tag371.xml"/><Relationship Id="rId51" Type="http://schemas.openxmlformats.org/officeDocument/2006/relationships/tags" Target="../tags/tag254.xml"/><Relationship Id="rId72" Type="http://schemas.openxmlformats.org/officeDocument/2006/relationships/tags" Target="../tags/tag275.xml"/><Relationship Id="rId93" Type="http://schemas.openxmlformats.org/officeDocument/2006/relationships/tags" Target="../tags/tag296.xml"/><Relationship Id="rId189" Type="http://schemas.openxmlformats.org/officeDocument/2006/relationships/tags" Target="../tags/tag392.xml"/><Relationship Id="rId3" Type="http://schemas.openxmlformats.org/officeDocument/2006/relationships/tags" Target="../tags/tag206.xml"/><Relationship Id="rId214" Type="http://schemas.openxmlformats.org/officeDocument/2006/relationships/tags" Target="../tags/tag417.xml"/><Relationship Id="rId235" Type="http://schemas.openxmlformats.org/officeDocument/2006/relationships/tags" Target="../tags/tag438.xml"/><Relationship Id="rId116" Type="http://schemas.openxmlformats.org/officeDocument/2006/relationships/tags" Target="../tags/tag319.xml"/><Relationship Id="rId137" Type="http://schemas.openxmlformats.org/officeDocument/2006/relationships/tags" Target="../tags/tag340.xml"/><Relationship Id="rId158" Type="http://schemas.openxmlformats.org/officeDocument/2006/relationships/tags" Target="../tags/tag361.xml"/><Relationship Id="rId20" Type="http://schemas.openxmlformats.org/officeDocument/2006/relationships/tags" Target="../tags/tag223.xml"/><Relationship Id="rId41" Type="http://schemas.openxmlformats.org/officeDocument/2006/relationships/tags" Target="../tags/tag244.xml"/><Relationship Id="rId62" Type="http://schemas.openxmlformats.org/officeDocument/2006/relationships/tags" Target="../tags/tag265.xml"/><Relationship Id="rId83" Type="http://schemas.openxmlformats.org/officeDocument/2006/relationships/tags" Target="../tags/tag286.xml"/><Relationship Id="rId179" Type="http://schemas.openxmlformats.org/officeDocument/2006/relationships/tags" Target="../tags/tag382.xml"/><Relationship Id="rId190" Type="http://schemas.openxmlformats.org/officeDocument/2006/relationships/tags" Target="../tags/tag393.xml"/><Relationship Id="rId204" Type="http://schemas.openxmlformats.org/officeDocument/2006/relationships/tags" Target="../tags/tag407.xml"/><Relationship Id="rId225" Type="http://schemas.openxmlformats.org/officeDocument/2006/relationships/tags" Target="../tags/tag428.xml"/><Relationship Id="rId246" Type="http://schemas.openxmlformats.org/officeDocument/2006/relationships/slideLayout" Target="../slideLayouts/slideLayout2.xml"/><Relationship Id="rId106" Type="http://schemas.openxmlformats.org/officeDocument/2006/relationships/tags" Target="../tags/tag309.xml"/><Relationship Id="rId127" Type="http://schemas.openxmlformats.org/officeDocument/2006/relationships/tags" Target="../tags/tag3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426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To what extent should human nature influence the creation of law and philosophy?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dislike of merchants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Tube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www.youtube.com/watch?v=0K61eoo0AVg</a:t>
            </a:r>
            <a:endParaRPr lang="en-US" dirty="0" smtClean="0"/>
          </a:p>
          <a:p>
            <a:endParaRPr lang="en-US" sz="3200" dirty="0"/>
          </a:p>
          <a:p>
            <a:r>
              <a:rPr lang="en-US" sz="3200" dirty="0" smtClean="0"/>
              <a:t>Why would anyone want to live in a “tiny house”?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How does Tiny House living represent a “middle path”?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0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Daoism/Taoism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Read Daoism as a class, answer questions </a:t>
            </a:r>
          </a:p>
          <a:p>
            <a:r>
              <a:rPr lang="en-US" sz="4400" dirty="0" smtClean="0"/>
              <a:t>Pairs-Documents on Legalism and Daoism</a:t>
            </a:r>
          </a:p>
          <a:p>
            <a:r>
              <a:rPr lang="en-US" sz="4400" dirty="0" smtClean="0"/>
              <a:t>Summary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25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dao</a:t>
            </a:r>
            <a:r>
              <a:rPr lang="en-US" dirty="0"/>
              <a:t> means a way or a </a:t>
            </a:r>
            <a:r>
              <a:rPr lang="en-US" dirty="0" smtClean="0"/>
              <a:t>path, way of nature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doctrine of </a:t>
            </a:r>
            <a:r>
              <a:rPr lang="en-US" dirty="0" err="1"/>
              <a:t>wu-wei</a:t>
            </a:r>
            <a:r>
              <a:rPr lang="en-US" dirty="0"/>
              <a:t> or non-action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42536"/>
            <a:ext cx="3200400" cy="31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5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Shape-246"/>
          <p:cNvSpPr/>
          <p:nvPr>
            <p:custDataLst>
              <p:tags r:id="rId1"/>
            </p:custDataLst>
          </p:nvPr>
        </p:nvSpPr>
        <p:spPr>
          <a:xfrm>
            <a:off x="1204225" y="220980"/>
            <a:ext cx="533118" cy="660822"/>
          </a:xfrm>
          <a:custGeom>
            <a:avLst/>
            <a:gdLst/>
            <a:ahLst/>
            <a:cxnLst/>
            <a:rect l="0" t="0" r="0" b="0"/>
            <a:pathLst>
              <a:path w="533118" h="660822">
                <a:moveTo>
                  <a:pt x="190235" y="0"/>
                </a:moveTo>
                <a:lnTo>
                  <a:pt x="190235" y="0"/>
                </a:lnTo>
                <a:lnTo>
                  <a:pt x="187695" y="15240"/>
                </a:lnTo>
                <a:lnTo>
                  <a:pt x="183462" y="40640"/>
                </a:lnTo>
                <a:lnTo>
                  <a:pt x="178100" y="72813"/>
                </a:lnTo>
                <a:lnTo>
                  <a:pt x="172831" y="97649"/>
                </a:lnTo>
                <a:lnTo>
                  <a:pt x="162462" y="134275"/>
                </a:lnTo>
                <a:lnTo>
                  <a:pt x="152209" y="168616"/>
                </a:lnTo>
                <a:lnTo>
                  <a:pt x="141161" y="202787"/>
                </a:lnTo>
                <a:lnTo>
                  <a:pt x="127785" y="234908"/>
                </a:lnTo>
                <a:lnTo>
                  <a:pt x="115630" y="268374"/>
                </a:lnTo>
                <a:lnTo>
                  <a:pt x="104584" y="302158"/>
                </a:lnTo>
                <a:lnTo>
                  <a:pt x="94030" y="334106"/>
                </a:lnTo>
                <a:lnTo>
                  <a:pt x="81437" y="365238"/>
                </a:lnTo>
                <a:lnTo>
                  <a:pt x="68221" y="396008"/>
                </a:lnTo>
                <a:lnTo>
                  <a:pt x="56702" y="426617"/>
                </a:lnTo>
                <a:lnTo>
                  <a:pt x="45938" y="457154"/>
                </a:lnTo>
                <a:lnTo>
                  <a:pt x="35510" y="486813"/>
                </a:lnTo>
                <a:lnTo>
                  <a:pt x="25230" y="514106"/>
                </a:lnTo>
                <a:lnTo>
                  <a:pt x="15017" y="540347"/>
                </a:lnTo>
                <a:lnTo>
                  <a:pt x="4263" y="574405"/>
                </a:lnTo>
                <a:lnTo>
                  <a:pt x="331" y="609669"/>
                </a:lnTo>
                <a:lnTo>
                  <a:pt x="0" y="617533"/>
                </a:lnTo>
                <a:lnTo>
                  <a:pt x="2110" y="623850"/>
                </a:lnTo>
                <a:lnTo>
                  <a:pt x="10364" y="634804"/>
                </a:lnTo>
                <a:lnTo>
                  <a:pt x="21699" y="642562"/>
                </a:lnTo>
                <a:lnTo>
                  <a:pt x="56558" y="653483"/>
                </a:lnTo>
                <a:lnTo>
                  <a:pt x="84243" y="660821"/>
                </a:lnTo>
                <a:lnTo>
                  <a:pt x="111134" y="660054"/>
                </a:lnTo>
                <a:lnTo>
                  <a:pt x="145913" y="656723"/>
                </a:lnTo>
                <a:lnTo>
                  <a:pt x="183029" y="651220"/>
                </a:lnTo>
                <a:lnTo>
                  <a:pt x="209892" y="644185"/>
                </a:lnTo>
                <a:lnTo>
                  <a:pt x="241587" y="638235"/>
                </a:lnTo>
                <a:lnTo>
                  <a:pt x="268656" y="632769"/>
                </a:lnTo>
                <a:lnTo>
                  <a:pt x="293669" y="627517"/>
                </a:lnTo>
                <a:lnTo>
                  <a:pt x="321719" y="622361"/>
                </a:lnTo>
                <a:lnTo>
                  <a:pt x="351119" y="614989"/>
                </a:lnTo>
                <a:lnTo>
                  <a:pt x="380272" y="606915"/>
                </a:lnTo>
                <a:lnTo>
                  <a:pt x="407341" y="600505"/>
                </a:lnTo>
                <a:lnTo>
                  <a:pt x="442335" y="592135"/>
                </a:lnTo>
                <a:lnTo>
                  <a:pt x="477570" y="582569"/>
                </a:lnTo>
                <a:lnTo>
                  <a:pt x="514699" y="579255"/>
                </a:lnTo>
                <a:lnTo>
                  <a:pt x="525038" y="579160"/>
                </a:lnTo>
                <a:lnTo>
                  <a:pt x="527738" y="579993"/>
                </a:lnTo>
                <a:lnTo>
                  <a:pt x="529537" y="581395"/>
                </a:lnTo>
                <a:lnTo>
                  <a:pt x="533117" y="586713"/>
                </a:lnTo>
                <a:lnTo>
                  <a:pt x="525039" y="590777"/>
                </a:lnTo>
                <a:lnTo>
                  <a:pt x="521811" y="590278"/>
                </a:lnTo>
                <a:lnTo>
                  <a:pt x="518812" y="588252"/>
                </a:lnTo>
                <a:lnTo>
                  <a:pt x="510275" y="5791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55"/>
          <p:cNvGrpSpPr/>
          <p:nvPr/>
        </p:nvGrpSpPr>
        <p:grpSpPr>
          <a:xfrm>
            <a:off x="6891720" y="99060"/>
            <a:ext cx="423262" cy="853441"/>
            <a:chOff x="6891720" y="99060"/>
            <a:chExt cx="423262" cy="853441"/>
          </a:xfrm>
        </p:grpSpPr>
        <p:sp>
          <p:nvSpPr>
            <p:cNvPr id="5" name="SMARTInkShape-247"/>
            <p:cNvSpPr/>
            <p:nvPr>
              <p:custDataLst>
                <p:tags r:id="rId202"/>
              </p:custDataLst>
            </p:nvPr>
          </p:nvSpPr>
          <p:spPr>
            <a:xfrm>
              <a:off x="6891720" y="99060"/>
              <a:ext cx="95516" cy="771849"/>
            </a:xfrm>
            <a:custGeom>
              <a:avLst/>
              <a:gdLst/>
              <a:ahLst/>
              <a:cxnLst/>
              <a:rect l="0" t="0" r="0" b="0"/>
              <a:pathLst>
                <a:path w="95516" h="771849">
                  <a:moveTo>
                    <a:pt x="57720" y="0"/>
                  </a:moveTo>
                  <a:lnTo>
                    <a:pt x="57720" y="0"/>
                  </a:lnTo>
                  <a:lnTo>
                    <a:pt x="84104" y="34672"/>
                  </a:lnTo>
                  <a:lnTo>
                    <a:pt x="90612" y="47583"/>
                  </a:lnTo>
                  <a:lnTo>
                    <a:pt x="94792" y="78826"/>
                  </a:lnTo>
                  <a:lnTo>
                    <a:pt x="95515" y="109716"/>
                  </a:lnTo>
                  <a:lnTo>
                    <a:pt x="93472" y="143422"/>
                  </a:lnTo>
                  <a:lnTo>
                    <a:pt x="87504" y="177115"/>
                  </a:lnTo>
                  <a:lnTo>
                    <a:pt x="82812" y="202331"/>
                  </a:lnTo>
                  <a:lnTo>
                    <a:pt x="77903" y="230472"/>
                  </a:lnTo>
                  <a:lnTo>
                    <a:pt x="72900" y="257654"/>
                  </a:lnTo>
                  <a:lnTo>
                    <a:pt x="67854" y="283846"/>
                  </a:lnTo>
                  <a:lnTo>
                    <a:pt x="62789" y="309598"/>
                  </a:lnTo>
                  <a:lnTo>
                    <a:pt x="55457" y="337413"/>
                  </a:lnTo>
                  <a:lnTo>
                    <a:pt x="48248" y="365861"/>
                  </a:lnTo>
                  <a:lnTo>
                    <a:pt x="45043" y="392616"/>
                  </a:lnTo>
                  <a:lnTo>
                    <a:pt x="39104" y="420876"/>
                  </a:lnTo>
                  <a:lnTo>
                    <a:pt x="31666" y="449523"/>
                  </a:lnTo>
                  <a:lnTo>
                    <a:pt x="25538" y="476366"/>
                  </a:lnTo>
                  <a:lnTo>
                    <a:pt x="22250" y="502407"/>
                  </a:lnTo>
                  <a:lnTo>
                    <a:pt x="20788" y="528092"/>
                  </a:lnTo>
                  <a:lnTo>
                    <a:pt x="20139" y="553619"/>
                  </a:lnTo>
                  <a:lnTo>
                    <a:pt x="19852" y="579075"/>
                  </a:lnTo>
                  <a:lnTo>
                    <a:pt x="18030" y="603653"/>
                  </a:lnTo>
                  <a:lnTo>
                    <a:pt x="9177" y="637377"/>
                  </a:lnTo>
                  <a:lnTo>
                    <a:pt x="5802" y="672111"/>
                  </a:lnTo>
                  <a:lnTo>
                    <a:pt x="4660" y="707461"/>
                  </a:lnTo>
                  <a:lnTo>
                    <a:pt x="4436" y="738903"/>
                  </a:lnTo>
                  <a:lnTo>
                    <a:pt x="0" y="762643"/>
                  </a:lnTo>
                  <a:lnTo>
                    <a:pt x="1869" y="770188"/>
                  </a:lnTo>
                  <a:lnTo>
                    <a:pt x="2706" y="771692"/>
                  </a:lnTo>
                  <a:lnTo>
                    <a:pt x="3264" y="771848"/>
                  </a:lnTo>
                  <a:lnTo>
                    <a:pt x="19620" y="746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48"/>
            <p:cNvSpPr/>
            <p:nvPr>
              <p:custDataLst>
                <p:tags r:id="rId203"/>
              </p:custDataLst>
            </p:nvPr>
          </p:nvSpPr>
          <p:spPr>
            <a:xfrm>
              <a:off x="6926580" y="152772"/>
              <a:ext cx="388402" cy="799729"/>
            </a:xfrm>
            <a:custGeom>
              <a:avLst/>
              <a:gdLst/>
              <a:ahLst/>
              <a:cxnLst/>
              <a:rect l="0" t="0" r="0" b="0"/>
              <a:pathLst>
                <a:path w="388402" h="799729">
                  <a:moveTo>
                    <a:pt x="7620" y="30108"/>
                  </a:moveTo>
                  <a:lnTo>
                    <a:pt x="7620" y="30108"/>
                  </a:lnTo>
                  <a:lnTo>
                    <a:pt x="39888" y="9161"/>
                  </a:lnTo>
                  <a:lnTo>
                    <a:pt x="56033" y="2453"/>
                  </a:lnTo>
                  <a:lnTo>
                    <a:pt x="81300" y="0"/>
                  </a:lnTo>
                  <a:lnTo>
                    <a:pt x="114972" y="7966"/>
                  </a:lnTo>
                  <a:lnTo>
                    <a:pt x="144913" y="21595"/>
                  </a:lnTo>
                  <a:lnTo>
                    <a:pt x="176134" y="40593"/>
                  </a:lnTo>
                  <a:lnTo>
                    <a:pt x="211777" y="62910"/>
                  </a:lnTo>
                  <a:lnTo>
                    <a:pt x="246861" y="99840"/>
                  </a:lnTo>
                  <a:lnTo>
                    <a:pt x="278523" y="137517"/>
                  </a:lnTo>
                  <a:lnTo>
                    <a:pt x="298426" y="169742"/>
                  </a:lnTo>
                  <a:lnTo>
                    <a:pt x="318151" y="203843"/>
                  </a:lnTo>
                  <a:lnTo>
                    <a:pt x="336978" y="237654"/>
                  </a:lnTo>
                  <a:lnTo>
                    <a:pt x="356386" y="272225"/>
                  </a:lnTo>
                  <a:lnTo>
                    <a:pt x="370602" y="306175"/>
                  </a:lnTo>
                  <a:lnTo>
                    <a:pt x="380177" y="340788"/>
                  </a:lnTo>
                  <a:lnTo>
                    <a:pt x="386118" y="374750"/>
                  </a:lnTo>
                  <a:lnTo>
                    <a:pt x="387880" y="411624"/>
                  </a:lnTo>
                  <a:lnTo>
                    <a:pt x="388401" y="447103"/>
                  </a:lnTo>
                  <a:lnTo>
                    <a:pt x="386829" y="468593"/>
                  </a:lnTo>
                  <a:lnTo>
                    <a:pt x="376425" y="498884"/>
                  </a:lnTo>
                  <a:lnTo>
                    <a:pt x="355479" y="534562"/>
                  </a:lnTo>
                  <a:lnTo>
                    <a:pt x="332234" y="561705"/>
                  </a:lnTo>
                  <a:lnTo>
                    <a:pt x="303896" y="583576"/>
                  </a:lnTo>
                  <a:lnTo>
                    <a:pt x="268027" y="606136"/>
                  </a:lnTo>
                  <a:lnTo>
                    <a:pt x="240188" y="625810"/>
                  </a:lnTo>
                  <a:lnTo>
                    <a:pt x="206446" y="643680"/>
                  </a:lnTo>
                  <a:lnTo>
                    <a:pt x="169636" y="663745"/>
                  </a:lnTo>
                  <a:lnTo>
                    <a:pt x="140010" y="681732"/>
                  </a:lnTo>
                  <a:lnTo>
                    <a:pt x="111099" y="701830"/>
                  </a:lnTo>
                  <a:lnTo>
                    <a:pt x="81084" y="723872"/>
                  </a:lnTo>
                  <a:lnTo>
                    <a:pt x="47531" y="747146"/>
                  </a:lnTo>
                  <a:lnTo>
                    <a:pt x="22397" y="763599"/>
                  </a:lnTo>
                  <a:lnTo>
                    <a:pt x="1559" y="790274"/>
                  </a:lnTo>
                  <a:lnTo>
                    <a:pt x="693" y="793551"/>
                  </a:lnTo>
                  <a:lnTo>
                    <a:pt x="0" y="7997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56"/>
          <p:cNvGrpSpPr/>
          <p:nvPr/>
        </p:nvGrpSpPr>
        <p:grpSpPr>
          <a:xfrm>
            <a:off x="38100" y="30480"/>
            <a:ext cx="9555481" cy="6819901"/>
            <a:chOff x="38100" y="30480"/>
            <a:chExt cx="9555481" cy="6819901"/>
          </a:xfrm>
        </p:grpSpPr>
        <p:sp>
          <p:nvSpPr>
            <p:cNvPr id="8" name="SMARTInkShape-249"/>
            <p:cNvSpPr/>
            <p:nvPr>
              <p:custDataLst>
                <p:tags r:id="rId200"/>
              </p:custDataLst>
            </p:nvPr>
          </p:nvSpPr>
          <p:spPr>
            <a:xfrm>
              <a:off x="4145307" y="30480"/>
              <a:ext cx="472414" cy="6819901"/>
            </a:xfrm>
            <a:custGeom>
              <a:avLst/>
              <a:gdLst/>
              <a:ahLst/>
              <a:cxnLst/>
              <a:rect l="0" t="0" r="0" b="0"/>
              <a:pathLst>
                <a:path w="472414" h="6819901">
                  <a:moveTo>
                    <a:pt x="472413" y="0"/>
                  </a:moveTo>
                  <a:lnTo>
                    <a:pt x="472413" y="0"/>
                  </a:lnTo>
                  <a:lnTo>
                    <a:pt x="460277" y="32361"/>
                  </a:lnTo>
                  <a:lnTo>
                    <a:pt x="452730" y="64622"/>
                  </a:lnTo>
                  <a:lnTo>
                    <a:pt x="443940" y="100128"/>
                  </a:lnTo>
                  <a:lnTo>
                    <a:pt x="442197" y="136454"/>
                  </a:lnTo>
                  <a:lnTo>
                    <a:pt x="441968" y="172763"/>
                  </a:lnTo>
                  <a:lnTo>
                    <a:pt x="436703" y="206940"/>
                  </a:lnTo>
                  <a:lnTo>
                    <a:pt x="435021" y="239774"/>
                  </a:lnTo>
                  <a:lnTo>
                    <a:pt x="433677" y="273021"/>
                  </a:lnTo>
                  <a:lnTo>
                    <a:pt x="430361" y="299989"/>
                  </a:lnTo>
                  <a:lnTo>
                    <a:pt x="423808" y="331166"/>
                  </a:lnTo>
                  <a:lnTo>
                    <a:pt x="415251" y="365625"/>
                  </a:lnTo>
                  <a:lnTo>
                    <a:pt x="405803" y="403518"/>
                  </a:lnTo>
                  <a:lnTo>
                    <a:pt x="400913" y="423105"/>
                  </a:lnTo>
                  <a:lnTo>
                    <a:pt x="395960" y="442937"/>
                  </a:lnTo>
                  <a:lnTo>
                    <a:pt x="390965" y="462931"/>
                  </a:lnTo>
                  <a:lnTo>
                    <a:pt x="386787" y="483034"/>
                  </a:lnTo>
                  <a:lnTo>
                    <a:pt x="383156" y="503209"/>
                  </a:lnTo>
                  <a:lnTo>
                    <a:pt x="379888" y="523433"/>
                  </a:lnTo>
                  <a:lnTo>
                    <a:pt x="376017" y="545382"/>
                  </a:lnTo>
                  <a:lnTo>
                    <a:pt x="371742" y="568481"/>
                  </a:lnTo>
                  <a:lnTo>
                    <a:pt x="367199" y="592348"/>
                  </a:lnTo>
                  <a:lnTo>
                    <a:pt x="362477" y="615878"/>
                  </a:lnTo>
                  <a:lnTo>
                    <a:pt x="357636" y="639186"/>
                  </a:lnTo>
                  <a:lnTo>
                    <a:pt x="352715" y="662344"/>
                  </a:lnTo>
                  <a:lnTo>
                    <a:pt x="349434" y="685402"/>
                  </a:lnTo>
                  <a:lnTo>
                    <a:pt x="347247" y="708395"/>
                  </a:lnTo>
                  <a:lnTo>
                    <a:pt x="345789" y="731343"/>
                  </a:lnTo>
                  <a:lnTo>
                    <a:pt x="343124" y="754262"/>
                  </a:lnTo>
                  <a:lnTo>
                    <a:pt x="339653" y="777162"/>
                  </a:lnTo>
                  <a:lnTo>
                    <a:pt x="335646" y="800048"/>
                  </a:lnTo>
                  <a:lnTo>
                    <a:pt x="332128" y="823772"/>
                  </a:lnTo>
                  <a:lnTo>
                    <a:pt x="328937" y="848055"/>
                  </a:lnTo>
                  <a:lnTo>
                    <a:pt x="325963" y="872710"/>
                  </a:lnTo>
                  <a:lnTo>
                    <a:pt x="322286" y="896766"/>
                  </a:lnTo>
                  <a:lnTo>
                    <a:pt x="318141" y="920424"/>
                  </a:lnTo>
                  <a:lnTo>
                    <a:pt x="313685" y="943816"/>
                  </a:lnTo>
                  <a:lnTo>
                    <a:pt x="309868" y="967877"/>
                  </a:lnTo>
                  <a:lnTo>
                    <a:pt x="306476" y="992385"/>
                  </a:lnTo>
                  <a:lnTo>
                    <a:pt x="303369" y="1017190"/>
                  </a:lnTo>
                  <a:lnTo>
                    <a:pt x="300450" y="1043040"/>
                  </a:lnTo>
                  <a:lnTo>
                    <a:pt x="297657" y="1069587"/>
                  </a:lnTo>
                  <a:lnTo>
                    <a:pt x="294949" y="1096598"/>
                  </a:lnTo>
                  <a:lnTo>
                    <a:pt x="291450" y="1123919"/>
                  </a:lnTo>
                  <a:lnTo>
                    <a:pt x="287425" y="1151446"/>
                  </a:lnTo>
                  <a:lnTo>
                    <a:pt x="283048" y="1179110"/>
                  </a:lnTo>
                  <a:lnTo>
                    <a:pt x="278436" y="1207714"/>
                  </a:lnTo>
                  <a:lnTo>
                    <a:pt x="273668" y="1236942"/>
                  </a:lnTo>
                  <a:lnTo>
                    <a:pt x="268796" y="1266588"/>
                  </a:lnTo>
                  <a:lnTo>
                    <a:pt x="263855" y="1296512"/>
                  </a:lnTo>
                  <a:lnTo>
                    <a:pt x="258868" y="1326621"/>
                  </a:lnTo>
                  <a:lnTo>
                    <a:pt x="253849" y="1356854"/>
                  </a:lnTo>
                  <a:lnTo>
                    <a:pt x="250504" y="1388016"/>
                  </a:lnTo>
                  <a:lnTo>
                    <a:pt x="248274" y="1419797"/>
                  </a:lnTo>
                  <a:lnTo>
                    <a:pt x="246787" y="1451992"/>
                  </a:lnTo>
                  <a:lnTo>
                    <a:pt x="244103" y="1484461"/>
                  </a:lnTo>
                  <a:lnTo>
                    <a:pt x="240619" y="1517114"/>
                  </a:lnTo>
                  <a:lnTo>
                    <a:pt x="236604" y="1549890"/>
                  </a:lnTo>
                  <a:lnTo>
                    <a:pt x="233080" y="1583593"/>
                  </a:lnTo>
                  <a:lnTo>
                    <a:pt x="229885" y="1617915"/>
                  </a:lnTo>
                  <a:lnTo>
                    <a:pt x="226907" y="1652650"/>
                  </a:lnTo>
                  <a:lnTo>
                    <a:pt x="223229" y="1686814"/>
                  </a:lnTo>
                  <a:lnTo>
                    <a:pt x="219084" y="1720596"/>
                  </a:lnTo>
                  <a:lnTo>
                    <a:pt x="214627" y="1754124"/>
                  </a:lnTo>
                  <a:lnTo>
                    <a:pt x="209962" y="1787482"/>
                  </a:lnTo>
                  <a:lnTo>
                    <a:pt x="205159" y="1820728"/>
                  </a:lnTo>
                  <a:lnTo>
                    <a:pt x="200263" y="1853899"/>
                  </a:lnTo>
                  <a:lnTo>
                    <a:pt x="195307" y="1888713"/>
                  </a:lnTo>
                  <a:lnTo>
                    <a:pt x="190309" y="1924622"/>
                  </a:lnTo>
                  <a:lnTo>
                    <a:pt x="185284" y="1961261"/>
                  </a:lnTo>
                  <a:lnTo>
                    <a:pt x="181087" y="1997541"/>
                  </a:lnTo>
                  <a:lnTo>
                    <a:pt x="177442" y="2033581"/>
                  </a:lnTo>
                  <a:lnTo>
                    <a:pt x="174166" y="2069460"/>
                  </a:lnTo>
                  <a:lnTo>
                    <a:pt x="170288" y="2105234"/>
                  </a:lnTo>
                  <a:lnTo>
                    <a:pt x="166010" y="2140936"/>
                  </a:lnTo>
                  <a:lnTo>
                    <a:pt x="161464" y="2176591"/>
                  </a:lnTo>
                  <a:lnTo>
                    <a:pt x="156740" y="2212214"/>
                  </a:lnTo>
                  <a:lnTo>
                    <a:pt x="151898" y="2247816"/>
                  </a:lnTo>
                  <a:lnTo>
                    <a:pt x="146976" y="2283404"/>
                  </a:lnTo>
                  <a:lnTo>
                    <a:pt x="142001" y="2319829"/>
                  </a:lnTo>
                  <a:lnTo>
                    <a:pt x="136992" y="2356813"/>
                  </a:lnTo>
                  <a:lnTo>
                    <a:pt x="131959" y="2394168"/>
                  </a:lnTo>
                  <a:lnTo>
                    <a:pt x="127757" y="2430926"/>
                  </a:lnTo>
                  <a:lnTo>
                    <a:pt x="124109" y="2467284"/>
                  </a:lnTo>
                  <a:lnTo>
                    <a:pt x="120830" y="2503375"/>
                  </a:lnTo>
                  <a:lnTo>
                    <a:pt x="116951" y="2540137"/>
                  </a:lnTo>
                  <a:lnTo>
                    <a:pt x="112672" y="2577345"/>
                  </a:lnTo>
                  <a:lnTo>
                    <a:pt x="108126" y="2614850"/>
                  </a:lnTo>
                  <a:lnTo>
                    <a:pt x="103401" y="2651707"/>
                  </a:lnTo>
                  <a:lnTo>
                    <a:pt x="98559" y="2688131"/>
                  </a:lnTo>
                  <a:lnTo>
                    <a:pt x="93637" y="2724268"/>
                  </a:lnTo>
                  <a:lnTo>
                    <a:pt x="90355" y="2761058"/>
                  </a:lnTo>
                  <a:lnTo>
                    <a:pt x="88168" y="2798285"/>
                  </a:lnTo>
                  <a:lnTo>
                    <a:pt x="86710" y="2835804"/>
                  </a:lnTo>
                  <a:lnTo>
                    <a:pt x="84044" y="2872669"/>
                  </a:lnTo>
                  <a:lnTo>
                    <a:pt x="80574" y="2909099"/>
                  </a:lnTo>
                  <a:lnTo>
                    <a:pt x="76566" y="2945240"/>
                  </a:lnTo>
                  <a:lnTo>
                    <a:pt x="73049" y="2981187"/>
                  </a:lnTo>
                  <a:lnTo>
                    <a:pt x="69857" y="3017004"/>
                  </a:lnTo>
                  <a:lnTo>
                    <a:pt x="66882" y="3052736"/>
                  </a:lnTo>
                  <a:lnTo>
                    <a:pt x="62359" y="3090104"/>
                  </a:lnTo>
                  <a:lnTo>
                    <a:pt x="56804" y="3128563"/>
                  </a:lnTo>
                  <a:lnTo>
                    <a:pt x="50560" y="3167749"/>
                  </a:lnTo>
                  <a:lnTo>
                    <a:pt x="47244" y="3204879"/>
                  </a:lnTo>
                  <a:lnTo>
                    <a:pt x="45881" y="3240639"/>
                  </a:lnTo>
                  <a:lnTo>
                    <a:pt x="45818" y="3275486"/>
                  </a:lnTo>
                  <a:lnTo>
                    <a:pt x="44083" y="3310571"/>
                  </a:lnTo>
                  <a:lnTo>
                    <a:pt x="41233" y="3345814"/>
                  </a:lnTo>
                  <a:lnTo>
                    <a:pt x="37640" y="3381163"/>
                  </a:lnTo>
                  <a:lnTo>
                    <a:pt x="35244" y="3416581"/>
                  </a:lnTo>
                  <a:lnTo>
                    <a:pt x="33647" y="3452047"/>
                  </a:lnTo>
                  <a:lnTo>
                    <a:pt x="32582" y="3487545"/>
                  </a:lnTo>
                  <a:lnTo>
                    <a:pt x="30179" y="3522217"/>
                  </a:lnTo>
                  <a:lnTo>
                    <a:pt x="26884" y="3556338"/>
                  </a:lnTo>
                  <a:lnTo>
                    <a:pt x="22994" y="3590092"/>
                  </a:lnTo>
                  <a:lnTo>
                    <a:pt x="19554" y="3625294"/>
                  </a:lnTo>
                  <a:lnTo>
                    <a:pt x="16413" y="3661463"/>
                  </a:lnTo>
                  <a:lnTo>
                    <a:pt x="13474" y="3698275"/>
                  </a:lnTo>
                  <a:lnTo>
                    <a:pt x="11513" y="3756684"/>
                  </a:lnTo>
                  <a:lnTo>
                    <a:pt x="10207" y="3829489"/>
                  </a:lnTo>
                  <a:lnTo>
                    <a:pt x="9335" y="3911893"/>
                  </a:lnTo>
                  <a:lnTo>
                    <a:pt x="8755" y="3977835"/>
                  </a:lnTo>
                  <a:lnTo>
                    <a:pt x="8367" y="4032804"/>
                  </a:lnTo>
                  <a:lnTo>
                    <a:pt x="8109" y="4080456"/>
                  </a:lnTo>
                  <a:lnTo>
                    <a:pt x="7937" y="4122384"/>
                  </a:lnTo>
                  <a:lnTo>
                    <a:pt x="7822" y="4160496"/>
                  </a:lnTo>
                  <a:lnTo>
                    <a:pt x="7746" y="4196064"/>
                  </a:lnTo>
                  <a:lnTo>
                    <a:pt x="6848" y="4230783"/>
                  </a:lnTo>
                  <a:lnTo>
                    <a:pt x="5403" y="4264935"/>
                  </a:lnTo>
                  <a:lnTo>
                    <a:pt x="3593" y="4298710"/>
                  </a:lnTo>
                  <a:lnTo>
                    <a:pt x="2387" y="4331387"/>
                  </a:lnTo>
                  <a:lnTo>
                    <a:pt x="1582" y="4363331"/>
                  </a:lnTo>
                  <a:lnTo>
                    <a:pt x="1045" y="4394787"/>
                  </a:lnTo>
                  <a:lnTo>
                    <a:pt x="688" y="4426765"/>
                  </a:lnTo>
                  <a:lnTo>
                    <a:pt x="450" y="4459089"/>
                  </a:lnTo>
                  <a:lnTo>
                    <a:pt x="291" y="4491647"/>
                  </a:lnTo>
                  <a:lnTo>
                    <a:pt x="185" y="4523511"/>
                  </a:lnTo>
                  <a:lnTo>
                    <a:pt x="114" y="4554913"/>
                  </a:lnTo>
                  <a:lnTo>
                    <a:pt x="66" y="4586009"/>
                  </a:lnTo>
                  <a:lnTo>
                    <a:pt x="35" y="4616900"/>
                  </a:lnTo>
                  <a:lnTo>
                    <a:pt x="15" y="4647653"/>
                  </a:lnTo>
                  <a:lnTo>
                    <a:pt x="0" y="4678315"/>
                  </a:lnTo>
                  <a:lnTo>
                    <a:pt x="838" y="4708916"/>
                  </a:lnTo>
                  <a:lnTo>
                    <a:pt x="2243" y="4739478"/>
                  </a:lnTo>
                  <a:lnTo>
                    <a:pt x="4027" y="4770012"/>
                  </a:lnTo>
                  <a:lnTo>
                    <a:pt x="5216" y="4800528"/>
                  </a:lnTo>
                  <a:lnTo>
                    <a:pt x="6008" y="4831032"/>
                  </a:lnTo>
                  <a:lnTo>
                    <a:pt x="6536" y="4861528"/>
                  </a:lnTo>
                  <a:lnTo>
                    <a:pt x="6042" y="4892018"/>
                  </a:lnTo>
                  <a:lnTo>
                    <a:pt x="4866" y="4922506"/>
                  </a:lnTo>
                  <a:lnTo>
                    <a:pt x="3235" y="4952991"/>
                  </a:lnTo>
                  <a:lnTo>
                    <a:pt x="2994" y="4982627"/>
                  </a:lnTo>
                  <a:lnTo>
                    <a:pt x="3681" y="5011698"/>
                  </a:lnTo>
                  <a:lnTo>
                    <a:pt x="4985" y="5040392"/>
                  </a:lnTo>
                  <a:lnTo>
                    <a:pt x="6701" y="5068835"/>
                  </a:lnTo>
                  <a:lnTo>
                    <a:pt x="8691" y="5097110"/>
                  </a:lnTo>
                  <a:lnTo>
                    <a:pt x="10865" y="5125274"/>
                  </a:lnTo>
                  <a:lnTo>
                    <a:pt x="12314" y="5153362"/>
                  </a:lnTo>
                  <a:lnTo>
                    <a:pt x="13281" y="5181401"/>
                  </a:lnTo>
                  <a:lnTo>
                    <a:pt x="13925" y="5209408"/>
                  </a:lnTo>
                  <a:lnTo>
                    <a:pt x="14354" y="5238239"/>
                  </a:lnTo>
                  <a:lnTo>
                    <a:pt x="14641" y="5267619"/>
                  </a:lnTo>
                  <a:lnTo>
                    <a:pt x="14832" y="5297366"/>
                  </a:lnTo>
                  <a:lnTo>
                    <a:pt x="14958" y="5326510"/>
                  </a:lnTo>
                  <a:lnTo>
                    <a:pt x="15044" y="5355254"/>
                  </a:lnTo>
                  <a:lnTo>
                    <a:pt x="15100" y="5383729"/>
                  </a:lnTo>
                  <a:lnTo>
                    <a:pt x="15984" y="5411180"/>
                  </a:lnTo>
                  <a:lnTo>
                    <a:pt x="17421" y="5437947"/>
                  </a:lnTo>
                  <a:lnTo>
                    <a:pt x="19225" y="5464258"/>
                  </a:lnTo>
                  <a:lnTo>
                    <a:pt x="20427" y="5491958"/>
                  </a:lnTo>
                  <a:lnTo>
                    <a:pt x="21229" y="5520586"/>
                  </a:lnTo>
                  <a:lnTo>
                    <a:pt x="21764" y="5549831"/>
                  </a:lnTo>
                  <a:lnTo>
                    <a:pt x="22120" y="5578640"/>
                  </a:lnTo>
                  <a:lnTo>
                    <a:pt x="22358" y="5607161"/>
                  </a:lnTo>
                  <a:lnTo>
                    <a:pt x="22516" y="5635487"/>
                  </a:lnTo>
                  <a:lnTo>
                    <a:pt x="22622" y="5662838"/>
                  </a:lnTo>
                  <a:lnTo>
                    <a:pt x="22692" y="5689539"/>
                  </a:lnTo>
                  <a:lnTo>
                    <a:pt x="22739" y="5715806"/>
                  </a:lnTo>
                  <a:lnTo>
                    <a:pt x="23617" y="5741784"/>
                  </a:lnTo>
                  <a:lnTo>
                    <a:pt x="25049" y="5767570"/>
                  </a:lnTo>
                  <a:lnTo>
                    <a:pt x="26850" y="5793226"/>
                  </a:lnTo>
                  <a:lnTo>
                    <a:pt x="28051" y="5817951"/>
                  </a:lnTo>
                  <a:lnTo>
                    <a:pt x="28852" y="5842053"/>
                  </a:lnTo>
                  <a:lnTo>
                    <a:pt x="29385" y="5865743"/>
                  </a:lnTo>
                  <a:lnTo>
                    <a:pt x="30588" y="5890848"/>
                  </a:lnTo>
                  <a:lnTo>
                    <a:pt x="32236" y="5916898"/>
                  </a:lnTo>
                  <a:lnTo>
                    <a:pt x="34182" y="5943579"/>
                  </a:lnTo>
                  <a:lnTo>
                    <a:pt x="36326" y="5968986"/>
                  </a:lnTo>
                  <a:lnTo>
                    <a:pt x="38601" y="5993544"/>
                  </a:lnTo>
                  <a:lnTo>
                    <a:pt x="40965" y="6017536"/>
                  </a:lnTo>
                  <a:lnTo>
                    <a:pt x="42541" y="6041151"/>
                  </a:lnTo>
                  <a:lnTo>
                    <a:pt x="43592" y="6064514"/>
                  </a:lnTo>
                  <a:lnTo>
                    <a:pt x="44292" y="6087709"/>
                  </a:lnTo>
                  <a:lnTo>
                    <a:pt x="45606" y="6110793"/>
                  </a:lnTo>
                  <a:lnTo>
                    <a:pt x="47328" y="6133802"/>
                  </a:lnTo>
                  <a:lnTo>
                    <a:pt x="49323" y="6156761"/>
                  </a:lnTo>
                  <a:lnTo>
                    <a:pt x="50653" y="6179688"/>
                  </a:lnTo>
                  <a:lnTo>
                    <a:pt x="51540" y="6202592"/>
                  </a:lnTo>
                  <a:lnTo>
                    <a:pt x="52131" y="6225481"/>
                  </a:lnTo>
                  <a:lnTo>
                    <a:pt x="54218" y="6248361"/>
                  </a:lnTo>
                  <a:lnTo>
                    <a:pt x="57304" y="6271234"/>
                  </a:lnTo>
                  <a:lnTo>
                    <a:pt x="61053" y="6294103"/>
                  </a:lnTo>
                  <a:lnTo>
                    <a:pt x="63553" y="6316122"/>
                  </a:lnTo>
                  <a:lnTo>
                    <a:pt x="65220" y="6337574"/>
                  </a:lnTo>
                  <a:lnTo>
                    <a:pt x="66331" y="6358650"/>
                  </a:lnTo>
                  <a:lnTo>
                    <a:pt x="67918" y="6379473"/>
                  </a:lnTo>
                  <a:lnTo>
                    <a:pt x="69823" y="6400129"/>
                  </a:lnTo>
                  <a:lnTo>
                    <a:pt x="71940" y="6420672"/>
                  </a:lnTo>
                  <a:lnTo>
                    <a:pt x="73351" y="6440295"/>
                  </a:lnTo>
                  <a:lnTo>
                    <a:pt x="74919" y="6477902"/>
                  </a:lnTo>
                  <a:lnTo>
                    <a:pt x="77873" y="6514372"/>
                  </a:lnTo>
                  <a:lnTo>
                    <a:pt x="81162" y="6550336"/>
                  </a:lnTo>
                  <a:lnTo>
                    <a:pt x="82623" y="6586077"/>
                  </a:lnTo>
                  <a:lnTo>
                    <a:pt x="83274" y="6621716"/>
                  </a:lnTo>
                  <a:lnTo>
                    <a:pt x="84409" y="6657313"/>
                  </a:lnTo>
                  <a:lnTo>
                    <a:pt x="87735" y="6692887"/>
                  </a:lnTo>
                  <a:lnTo>
                    <a:pt x="92036" y="6723940"/>
                  </a:lnTo>
                  <a:lnTo>
                    <a:pt x="96770" y="6753544"/>
                  </a:lnTo>
                  <a:lnTo>
                    <a:pt x="101697" y="6786457"/>
                  </a:lnTo>
                  <a:lnTo>
                    <a:pt x="105185" y="6809991"/>
                  </a:lnTo>
                  <a:lnTo>
                    <a:pt x="106521" y="6813294"/>
                  </a:lnTo>
                  <a:lnTo>
                    <a:pt x="108259" y="6815497"/>
                  </a:lnTo>
                  <a:lnTo>
                    <a:pt x="112447" y="6817943"/>
                  </a:lnTo>
                  <a:lnTo>
                    <a:pt x="122034" y="6819514"/>
                  </a:lnTo>
                  <a:lnTo>
                    <a:pt x="137133" y="6819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0"/>
            <p:cNvSpPr/>
            <p:nvPr>
              <p:custDataLst>
                <p:tags r:id="rId201"/>
              </p:custDataLst>
            </p:nvPr>
          </p:nvSpPr>
          <p:spPr>
            <a:xfrm>
              <a:off x="38100" y="1060239"/>
              <a:ext cx="9555481" cy="196545"/>
            </a:xfrm>
            <a:custGeom>
              <a:avLst/>
              <a:gdLst/>
              <a:ahLst/>
              <a:cxnLst/>
              <a:rect l="0" t="0" r="0" b="0"/>
              <a:pathLst>
                <a:path w="9555481" h="196545">
                  <a:moveTo>
                    <a:pt x="0" y="21801"/>
                  </a:moveTo>
                  <a:lnTo>
                    <a:pt x="0" y="21801"/>
                  </a:lnTo>
                  <a:lnTo>
                    <a:pt x="32267" y="43595"/>
                  </a:lnTo>
                  <a:lnTo>
                    <a:pt x="68610" y="67161"/>
                  </a:lnTo>
                  <a:lnTo>
                    <a:pt x="101320" y="82729"/>
                  </a:lnTo>
                  <a:lnTo>
                    <a:pt x="122590" y="88114"/>
                  </a:lnTo>
                  <a:lnTo>
                    <a:pt x="152532" y="89933"/>
                  </a:lnTo>
                  <a:lnTo>
                    <a:pt x="188990" y="91139"/>
                  </a:lnTo>
                  <a:lnTo>
                    <a:pt x="218745" y="94745"/>
                  </a:lnTo>
                  <a:lnTo>
                    <a:pt x="249857" y="92050"/>
                  </a:lnTo>
                  <a:lnTo>
                    <a:pt x="285510" y="90876"/>
                  </a:lnTo>
                  <a:lnTo>
                    <a:pt x="322885" y="90528"/>
                  </a:lnTo>
                  <a:lnTo>
                    <a:pt x="348116" y="90446"/>
                  </a:lnTo>
                  <a:lnTo>
                    <a:pt x="375698" y="90410"/>
                  </a:lnTo>
                  <a:lnTo>
                    <a:pt x="404043" y="90394"/>
                  </a:lnTo>
                  <a:lnTo>
                    <a:pt x="430753" y="90387"/>
                  </a:lnTo>
                  <a:lnTo>
                    <a:pt x="458992" y="90383"/>
                  </a:lnTo>
                  <a:lnTo>
                    <a:pt x="489323" y="90382"/>
                  </a:lnTo>
                  <a:lnTo>
                    <a:pt x="522559" y="90381"/>
                  </a:lnTo>
                  <a:lnTo>
                    <a:pt x="554828" y="88123"/>
                  </a:lnTo>
                  <a:lnTo>
                    <a:pt x="586950" y="85144"/>
                  </a:lnTo>
                  <a:lnTo>
                    <a:pt x="620983" y="83820"/>
                  </a:lnTo>
                  <a:lnTo>
                    <a:pt x="653606" y="83232"/>
                  </a:lnTo>
                  <a:lnTo>
                    <a:pt x="686731" y="82970"/>
                  </a:lnTo>
                  <a:lnTo>
                    <a:pt x="724032" y="82854"/>
                  </a:lnTo>
                  <a:lnTo>
                    <a:pt x="758672" y="80545"/>
                  </a:lnTo>
                  <a:lnTo>
                    <a:pt x="791847" y="77543"/>
                  </a:lnTo>
                  <a:lnTo>
                    <a:pt x="826348" y="76208"/>
                  </a:lnTo>
                  <a:lnTo>
                    <a:pt x="863694" y="75615"/>
                  </a:lnTo>
                  <a:lnTo>
                    <a:pt x="883136" y="75457"/>
                  </a:lnTo>
                  <a:lnTo>
                    <a:pt x="923191" y="74505"/>
                  </a:lnTo>
                  <a:lnTo>
                    <a:pt x="976987" y="73024"/>
                  </a:lnTo>
                  <a:lnTo>
                    <a:pt x="1039945" y="71190"/>
                  </a:lnTo>
                  <a:lnTo>
                    <a:pt x="1089537" y="69120"/>
                  </a:lnTo>
                  <a:lnTo>
                    <a:pt x="1130218" y="66894"/>
                  </a:lnTo>
                  <a:lnTo>
                    <a:pt x="1164958" y="64563"/>
                  </a:lnTo>
                  <a:lnTo>
                    <a:pt x="1195739" y="63009"/>
                  </a:lnTo>
                  <a:lnTo>
                    <a:pt x="1223879" y="61973"/>
                  </a:lnTo>
                  <a:lnTo>
                    <a:pt x="1250259" y="61282"/>
                  </a:lnTo>
                  <a:lnTo>
                    <a:pt x="1274620" y="60822"/>
                  </a:lnTo>
                  <a:lnTo>
                    <a:pt x="1297633" y="60515"/>
                  </a:lnTo>
                  <a:lnTo>
                    <a:pt x="1319749" y="60310"/>
                  </a:lnTo>
                  <a:lnTo>
                    <a:pt x="1342113" y="59327"/>
                  </a:lnTo>
                  <a:lnTo>
                    <a:pt x="1364642" y="57825"/>
                  </a:lnTo>
                  <a:lnTo>
                    <a:pt x="1387281" y="55977"/>
                  </a:lnTo>
                  <a:lnTo>
                    <a:pt x="1409994" y="54745"/>
                  </a:lnTo>
                  <a:lnTo>
                    <a:pt x="1432756" y="53924"/>
                  </a:lnTo>
                  <a:lnTo>
                    <a:pt x="1455551" y="53376"/>
                  </a:lnTo>
                  <a:lnTo>
                    <a:pt x="1477521" y="52164"/>
                  </a:lnTo>
                  <a:lnTo>
                    <a:pt x="1498940" y="50510"/>
                  </a:lnTo>
                  <a:lnTo>
                    <a:pt x="1519994" y="48560"/>
                  </a:lnTo>
                  <a:lnTo>
                    <a:pt x="1541649" y="47260"/>
                  </a:lnTo>
                  <a:lnTo>
                    <a:pt x="1563706" y="46394"/>
                  </a:lnTo>
                  <a:lnTo>
                    <a:pt x="1586031" y="45816"/>
                  </a:lnTo>
                  <a:lnTo>
                    <a:pt x="1608534" y="44585"/>
                  </a:lnTo>
                  <a:lnTo>
                    <a:pt x="1631156" y="42917"/>
                  </a:lnTo>
                  <a:lnTo>
                    <a:pt x="1653857" y="40958"/>
                  </a:lnTo>
                  <a:lnTo>
                    <a:pt x="1676612" y="39652"/>
                  </a:lnTo>
                  <a:lnTo>
                    <a:pt x="1699401" y="38782"/>
                  </a:lnTo>
                  <a:lnTo>
                    <a:pt x="1722214" y="38202"/>
                  </a:lnTo>
                  <a:lnTo>
                    <a:pt x="1745043" y="37815"/>
                  </a:lnTo>
                  <a:lnTo>
                    <a:pt x="1767882" y="37557"/>
                  </a:lnTo>
                  <a:lnTo>
                    <a:pt x="1790728" y="37385"/>
                  </a:lnTo>
                  <a:lnTo>
                    <a:pt x="1813579" y="36424"/>
                  </a:lnTo>
                  <a:lnTo>
                    <a:pt x="1836432" y="34936"/>
                  </a:lnTo>
                  <a:lnTo>
                    <a:pt x="1859288" y="33098"/>
                  </a:lnTo>
                  <a:lnTo>
                    <a:pt x="1882992" y="31872"/>
                  </a:lnTo>
                  <a:lnTo>
                    <a:pt x="1907261" y="31055"/>
                  </a:lnTo>
                  <a:lnTo>
                    <a:pt x="1931908" y="30510"/>
                  </a:lnTo>
                  <a:lnTo>
                    <a:pt x="1955958" y="29301"/>
                  </a:lnTo>
                  <a:lnTo>
                    <a:pt x="1979612" y="27647"/>
                  </a:lnTo>
                  <a:lnTo>
                    <a:pt x="2003001" y="25699"/>
                  </a:lnTo>
                  <a:lnTo>
                    <a:pt x="2026215" y="24399"/>
                  </a:lnTo>
                  <a:lnTo>
                    <a:pt x="2049310" y="23533"/>
                  </a:lnTo>
                  <a:lnTo>
                    <a:pt x="2072326" y="22956"/>
                  </a:lnTo>
                  <a:lnTo>
                    <a:pt x="2096138" y="22571"/>
                  </a:lnTo>
                  <a:lnTo>
                    <a:pt x="2120478" y="22314"/>
                  </a:lnTo>
                  <a:lnTo>
                    <a:pt x="2145172" y="22143"/>
                  </a:lnTo>
                  <a:lnTo>
                    <a:pt x="2169255" y="21182"/>
                  </a:lnTo>
                  <a:lnTo>
                    <a:pt x="2192930" y="19695"/>
                  </a:lnTo>
                  <a:lnTo>
                    <a:pt x="2216334" y="17857"/>
                  </a:lnTo>
                  <a:lnTo>
                    <a:pt x="2238709" y="16632"/>
                  </a:lnTo>
                  <a:lnTo>
                    <a:pt x="2260399" y="15815"/>
                  </a:lnTo>
                  <a:lnTo>
                    <a:pt x="2281633" y="15270"/>
                  </a:lnTo>
                  <a:lnTo>
                    <a:pt x="2304255" y="14907"/>
                  </a:lnTo>
                  <a:lnTo>
                    <a:pt x="2327803" y="14665"/>
                  </a:lnTo>
                  <a:lnTo>
                    <a:pt x="2351969" y="14504"/>
                  </a:lnTo>
                  <a:lnTo>
                    <a:pt x="2376546" y="13550"/>
                  </a:lnTo>
                  <a:lnTo>
                    <a:pt x="2401397" y="12067"/>
                  </a:lnTo>
                  <a:lnTo>
                    <a:pt x="2426432" y="10232"/>
                  </a:lnTo>
                  <a:lnTo>
                    <a:pt x="2450741" y="9008"/>
                  </a:lnTo>
                  <a:lnTo>
                    <a:pt x="2474567" y="8192"/>
                  </a:lnTo>
                  <a:lnTo>
                    <a:pt x="2498072" y="7649"/>
                  </a:lnTo>
                  <a:lnTo>
                    <a:pt x="2521361" y="7286"/>
                  </a:lnTo>
                  <a:lnTo>
                    <a:pt x="2544507" y="7044"/>
                  </a:lnTo>
                  <a:lnTo>
                    <a:pt x="2567558" y="6883"/>
                  </a:lnTo>
                  <a:lnTo>
                    <a:pt x="2590546" y="6776"/>
                  </a:lnTo>
                  <a:lnTo>
                    <a:pt x="2613491" y="6704"/>
                  </a:lnTo>
                  <a:lnTo>
                    <a:pt x="2636407" y="6656"/>
                  </a:lnTo>
                  <a:lnTo>
                    <a:pt x="2659305" y="6625"/>
                  </a:lnTo>
                  <a:lnTo>
                    <a:pt x="2682190" y="6603"/>
                  </a:lnTo>
                  <a:lnTo>
                    <a:pt x="2705067" y="6589"/>
                  </a:lnTo>
                  <a:lnTo>
                    <a:pt x="2728785" y="6580"/>
                  </a:lnTo>
                  <a:lnTo>
                    <a:pt x="2753063" y="6574"/>
                  </a:lnTo>
                  <a:lnTo>
                    <a:pt x="2777716" y="6569"/>
                  </a:lnTo>
                  <a:lnTo>
                    <a:pt x="2801770" y="6566"/>
                  </a:lnTo>
                  <a:lnTo>
                    <a:pt x="2825427" y="6565"/>
                  </a:lnTo>
                  <a:lnTo>
                    <a:pt x="2848818" y="6563"/>
                  </a:lnTo>
                  <a:lnTo>
                    <a:pt x="2872879" y="6563"/>
                  </a:lnTo>
                  <a:lnTo>
                    <a:pt x="2897385" y="6562"/>
                  </a:lnTo>
                  <a:lnTo>
                    <a:pt x="2922191" y="6562"/>
                  </a:lnTo>
                  <a:lnTo>
                    <a:pt x="2946347" y="6562"/>
                  </a:lnTo>
                  <a:lnTo>
                    <a:pt x="2970072" y="6561"/>
                  </a:lnTo>
                  <a:lnTo>
                    <a:pt x="2993507" y="6561"/>
                  </a:lnTo>
                  <a:lnTo>
                    <a:pt x="3017599" y="5715"/>
                  </a:lnTo>
                  <a:lnTo>
                    <a:pt x="3042126" y="4303"/>
                  </a:lnTo>
                  <a:lnTo>
                    <a:pt x="3066944" y="2516"/>
                  </a:lnTo>
                  <a:lnTo>
                    <a:pt x="3091956" y="1324"/>
                  </a:lnTo>
                  <a:lnTo>
                    <a:pt x="3117098" y="530"/>
                  </a:lnTo>
                  <a:lnTo>
                    <a:pt x="3142325" y="0"/>
                  </a:lnTo>
                  <a:lnTo>
                    <a:pt x="3166763" y="494"/>
                  </a:lnTo>
                  <a:lnTo>
                    <a:pt x="3190676" y="1670"/>
                  </a:lnTo>
                  <a:lnTo>
                    <a:pt x="3214237" y="3300"/>
                  </a:lnTo>
                  <a:lnTo>
                    <a:pt x="3237565" y="4387"/>
                  </a:lnTo>
                  <a:lnTo>
                    <a:pt x="3260737" y="5112"/>
                  </a:lnTo>
                  <a:lnTo>
                    <a:pt x="3283804" y="5595"/>
                  </a:lnTo>
                  <a:lnTo>
                    <a:pt x="3307650" y="5917"/>
                  </a:lnTo>
                  <a:lnTo>
                    <a:pt x="3332013" y="6132"/>
                  </a:lnTo>
                  <a:lnTo>
                    <a:pt x="3356723" y="6275"/>
                  </a:lnTo>
                  <a:lnTo>
                    <a:pt x="3380815" y="7217"/>
                  </a:lnTo>
                  <a:lnTo>
                    <a:pt x="3404497" y="8692"/>
                  </a:lnTo>
                  <a:lnTo>
                    <a:pt x="3427904" y="10521"/>
                  </a:lnTo>
                  <a:lnTo>
                    <a:pt x="3451129" y="11741"/>
                  </a:lnTo>
                  <a:lnTo>
                    <a:pt x="3474233" y="12555"/>
                  </a:lnTo>
                  <a:lnTo>
                    <a:pt x="3497256" y="13097"/>
                  </a:lnTo>
                  <a:lnTo>
                    <a:pt x="3520224" y="14305"/>
                  </a:lnTo>
                  <a:lnTo>
                    <a:pt x="3543156" y="15957"/>
                  </a:lnTo>
                  <a:lnTo>
                    <a:pt x="3566064" y="17905"/>
                  </a:lnTo>
                  <a:lnTo>
                    <a:pt x="3588956" y="19204"/>
                  </a:lnTo>
                  <a:lnTo>
                    <a:pt x="3611837" y="20069"/>
                  </a:lnTo>
                  <a:lnTo>
                    <a:pt x="3634711" y="20647"/>
                  </a:lnTo>
                  <a:lnTo>
                    <a:pt x="3657581" y="21878"/>
                  </a:lnTo>
                  <a:lnTo>
                    <a:pt x="3680447" y="23546"/>
                  </a:lnTo>
                  <a:lnTo>
                    <a:pt x="3703311" y="25504"/>
                  </a:lnTo>
                  <a:lnTo>
                    <a:pt x="3726174" y="26810"/>
                  </a:lnTo>
                  <a:lnTo>
                    <a:pt x="3749036" y="27680"/>
                  </a:lnTo>
                  <a:lnTo>
                    <a:pt x="3771898" y="28260"/>
                  </a:lnTo>
                  <a:lnTo>
                    <a:pt x="3794759" y="29494"/>
                  </a:lnTo>
                  <a:lnTo>
                    <a:pt x="3817619" y="31163"/>
                  </a:lnTo>
                  <a:lnTo>
                    <a:pt x="3840480" y="33122"/>
                  </a:lnTo>
                  <a:lnTo>
                    <a:pt x="3863339" y="34429"/>
                  </a:lnTo>
                  <a:lnTo>
                    <a:pt x="3886200" y="35299"/>
                  </a:lnTo>
                  <a:lnTo>
                    <a:pt x="3909060" y="35880"/>
                  </a:lnTo>
                  <a:lnTo>
                    <a:pt x="3931920" y="37113"/>
                  </a:lnTo>
                  <a:lnTo>
                    <a:pt x="3954780" y="38783"/>
                  </a:lnTo>
                  <a:lnTo>
                    <a:pt x="3977640" y="40742"/>
                  </a:lnTo>
                  <a:lnTo>
                    <a:pt x="3999654" y="42048"/>
                  </a:lnTo>
                  <a:lnTo>
                    <a:pt x="4021103" y="42919"/>
                  </a:lnTo>
                  <a:lnTo>
                    <a:pt x="4042175" y="43500"/>
                  </a:lnTo>
                  <a:lnTo>
                    <a:pt x="4063843" y="44733"/>
                  </a:lnTo>
                  <a:lnTo>
                    <a:pt x="4085909" y="46403"/>
                  </a:lnTo>
                  <a:lnTo>
                    <a:pt x="4108240" y="48362"/>
                  </a:lnTo>
                  <a:lnTo>
                    <a:pt x="4129899" y="49668"/>
                  </a:lnTo>
                  <a:lnTo>
                    <a:pt x="4151113" y="50539"/>
                  </a:lnTo>
                  <a:lnTo>
                    <a:pt x="4172029" y="51120"/>
                  </a:lnTo>
                  <a:lnTo>
                    <a:pt x="4193592" y="52354"/>
                  </a:lnTo>
                  <a:lnTo>
                    <a:pt x="4215588" y="54023"/>
                  </a:lnTo>
                  <a:lnTo>
                    <a:pt x="4237872" y="55982"/>
                  </a:lnTo>
                  <a:lnTo>
                    <a:pt x="4259501" y="57288"/>
                  </a:lnTo>
                  <a:lnTo>
                    <a:pt x="4280694" y="58159"/>
                  </a:lnTo>
                  <a:lnTo>
                    <a:pt x="4301596" y="58740"/>
                  </a:lnTo>
                  <a:lnTo>
                    <a:pt x="4322304" y="59974"/>
                  </a:lnTo>
                  <a:lnTo>
                    <a:pt x="4342882" y="61643"/>
                  </a:lnTo>
                  <a:lnTo>
                    <a:pt x="4363375" y="63602"/>
                  </a:lnTo>
                  <a:lnTo>
                    <a:pt x="4384656" y="64908"/>
                  </a:lnTo>
                  <a:lnTo>
                    <a:pt x="4406464" y="65779"/>
                  </a:lnTo>
                  <a:lnTo>
                    <a:pt x="4428623" y="66360"/>
                  </a:lnTo>
                  <a:lnTo>
                    <a:pt x="4450169" y="67594"/>
                  </a:lnTo>
                  <a:lnTo>
                    <a:pt x="4471305" y="69263"/>
                  </a:lnTo>
                  <a:lnTo>
                    <a:pt x="4492171" y="71222"/>
                  </a:lnTo>
                  <a:lnTo>
                    <a:pt x="4512853" y="72528"/>
                  </a:lnTo>
                  <a:lnTo>
                    <a:pt x="4533416" y="73399"/>
                  </a:lnTo>
                  <a:lnTo>
                    <a:pt x="4553897" y="73980"/>
                  </a:lnTo>
                  <a:lnTo>
                    <a:pt x="4574324" y="75213"/>
                  </a:lnTo>
                  <a:lnTo>
                    <a:pt x="4594716" y="76883"/>
                  </a:lnTo>
                  <a:lnTo>
                    <a:pt x="4615084" y="78842"/>
                  </a:lnTo>
                  <a:lnTo>
                    <a:pt x="4636283" y="80148"/>
                  </a:lnTo>
                  <a:lnTo>
                    <a:pt x="4658035" y="81019"/>
                  </a:lnTo>
                  <a:lnTo>
                    <a:pt x="4680157" y="81600"/>
                  </a:lnTo>
                  <a:lnTo>
                    <a:pt x="4701678" y="81987"/>
                  </a:lnTo>
                  <a:lnTo>
                    <a:pt x="4722799" y="82245"/>
                  </a:lnTo>
                  <a:lnTo>
                    <a:pt x="4743653" y="82417"/>
                  </a:lnTo>
                  <a:lnTo>
                    <a:pt x="4765175" y="82532"/>
                  </a:lnTo>
                  <a:lnTo>
                    <a:pt x="4787143" y="82608"/>
                  </a:lnTo>
                  <a:lnTo>
                    <a:pt x="4809409" y="82659"/>
                  </a:lnTo>
                  <a:lnTo>
                    <a:pt x="4831026" y="82693"/>
                  </a:lnTo>
                  <a:lnTo>
                    <a:pt x="4852210" y="82716"/>
                  </a:lnTo>
                  <a:lnTo>
                    <a:pt x="4873107" y="82731"/>
                  </a:lnTo>
                  <a:lnTo>
                    <a:pt x="4893811" y="82741"/>
                  </a:lnTo>
                  <a:lnTo>
                    <a:pt x="4914387" y="82747"/>
                  </a:lnTo>
                  <a:lnTo>
                    <a:pt x="4934879" y="82752"/>
                  </a:lnTo>
                  <a:lnTo>
                    <a:pt x="4955312" y="82755"/>
                  </a:lnTo>
                  <a:lnTo>
                    <a:pt x="4975709" y="82757"/>
                  </a:lnTo>
                  <a:lnTo>
                    <a:pt x="4996078" y="82758"/>
                  </a:lnTo>
                  <a:lnTo>
                    <a:pt x="5016432" y="82759"/>
                  </a:lnTo>
                  <a:lnTo>
                    <a:pt x="5036775" y="82760"/>
                  </a:lnTo>
                  <a:lnTo>
                    <a:pt x="5057110" y="82760"/>
                  </a:lnTo>
                  <a:lnTo>
                    <a:pt x="5090140" y="82761"/>
                  </a:lnTo>
                  <a:lnTo>
                    <a:pt x="5131633" y="82761"/>
                  </a:lnTo>
                  <a:lnTo>
                    <a:pt x="5178769" y="82761"/>
                  </a:lnTo>
                  <a:lnTo>
                    <a:pt x="5216966" y="82761"/>
                  </a:lnTo>
                  <a:lnTo>
                    <a:pt x="5249204" y="82761"/>
                  </a:lnTo>
                  <a:lnTo>
                    <a:pt x="5277470" y="82761"/>
                  </a:lnTo>
                  <a:lnTo>
                    <a:pt x="5303087" y="82761"/>
                  </a:lnTo>
                  <a:lnTo>
                    <a:pt x="5326938" y="82761"/>
                  </a:lnTo>
                  <a:lnTo>
                    <a:pt x="5349612" y="82761"/>
                  </a:lnTo>
                  <a:lnTo>
                    <a:pt x="5370655" y="81914"/>
                  </a:lnTo>
                  <a:lnTo>
                    <a:pt x="5390609" y="80503"/>
                  </a:lnTo>
                  <a:lnTo>
                    <a:pt x="5409839" y="78716"/>
                  </a:lnTo>
                  <a:lnTo>
                    <a:pt x="5429433" y="78371"/>
                  </a:lnTo>
                  <a:lnTo>
                    <a:pt x="5449269" y="78988"/>
                  </a:lnTo>
                  <a:lnTo>
                    <a:pt x="5469266" y="80245"/>
                  </a:lnTo>
                  <a:lnTo>
                    <a:pt x="5507290" y="79385"/>
                  </a:lnTo>
                  <a:lnTo>
                    <a:pt x="5544791" y="77027"/>
                  </a:lnTo>
                  <a:lnTo>
                    <a:pt x="5564273" y="76399"/>
                  </a:lnTo>
                  <a:lnTo>
                    <a:pt x="5584036" y="75979"/>
                  </a:lnTo>
                  <a:lnTo>
                    <a:pt x="5621798" y="75513"/>
                  </a:lnTo>
                  <a:lnTo>
                    <a:pt x="5658337" y="75307"/>
                  </a:lnTo>
                  <a:lnTo>
                    <a:pt x="5694331" y="75215"/>
                  </a:lnTo>
                  <a:lnTo>
                    <a:pt x="5732343" y="72916"/>
                  </a:lnTo>
                  <a:lnTo>
                    <a:pt x="5770122" y="69919"/>
                  </a:lnTo>
                  <a:lnTo>
                    <a:pt x="5803845" y="68587"/>
                  </a:lnTo>
                  <a:lnTo>
                    <a:pt x="5840282" y="67995"/>
                  </a:lnTo>
                  <a:lnTo>
                    <a:pt x="5878207" y="67732"/>
                  </a:lnTo>
                  <a:lnTo>
                    <a:pt x="5914819" y="67615"/>
                  </a:lnTo>
                  <a:lnTo>
                    <a:pt x="5933726" y="67583"/>
                  </a:lnTo>
                  <a:lnTo>
                    <a:pt x="5953105" y="67563"/>
                  </a:lnTo>
                  <a:lnTo>
                    <a:pt x="5972797" y="67549"/>
                  </a:lnTo>
                  <a:lnTo>
                    <a:pt x="6010481" y="67534"/>
                  </a:lnTo>
                  <a:lnTo>
                    <a:pt x="6046984" y="67527"/>
                  </a:lnTo>
                  <a:lnTo>
                    <a:pt x="6082965" y="67523"/>
                  </a:lnTo>
                  <a:lnTo>
                    <a:pt x="6120969" y="65264"/>
                  </a:lnTo>
                  <a:lnTo>
                    <a:pt x="6140586" y="63477"/>
                  </a:lnTo>
                  <a:lnTo>
                    <a:pt x="6178187" y="61490"/>
                  </a:lnTo>
                  <a:lnTo>
                    <a:pt x="6214654" y="60607"/>
                  </a:lnTo>
                  <a:lnTo>
                    <a:pt x="6250617" y="60215"/>
                  </a:lnTo>
                  <a:lnTo>
                    <a:pt x="6288615" y="60041"/>
                  </a:lnTo>
                  <a:lnTo>
                    <a:pt x="6308230" y="59994"/>
                  </a:lnTo>
                  <a:lnTo>
                    <a:pt x="6328080" y="59963"/>
                  </a:lnTo>
                  <a:lnTo>
                    <a:pt x="6348087" y="59942"/>
                  </a:lnTo>
                  <a:lnTo>
                    <a:pt x="6368199" y="59929"/>
                  </a:lnTo>
                  <a:lnTo>
                    <a:pt x="6387532" y="59073"/>
                  </a:lnTo>
                  <a:lnTo>
                    <a:pt x="6424819" y="55864"/>
                  </a:lnTo>
                  <a:lnTo>
                    <a:pt x="6443906" y="54670"/>
                  </a:lnTo>
                  <a:lnTo>
                    <a:pt x="6463404" y="53873"/>
                  </a:lnTo>
                  <a:lnTo>
                    <a:pt x="6483176" y="53343"/>
                  </a:lnTo>
                  <a:lnTo>
                    <a:pt x="6503130" y="52142"/>
                  </a:lnTo>
                  <a:lnTo>
                    <a:pt x="6523207" y="50495"/>
                  </a:lnTo>
                  <a:lnTo>
                    <a:pt x="6543364" y="48550"/>
                  </a:lnTo>
                  <a:lnTo>
                    <a:pt x="6564423" y="47254"/>
                  </a:lnTo>
                  <a:lnTo>
                    <a:pt x="6586082" y="46390"/>
                  </a:lnTo>
                  <a:lnTo>
                    <a:pt x="6608141" y="45813"/>
                  </a:lnTo>
                  <a:lnTo>
                    <a:pt x="6628774" y="45429"/>
                  </a:lnTo>
                  <a:lnTo>
                    <a:pt x="6648455" y="45173"/>
                  </a:lnTo>
                  <a:lnTo>
                    <a:pt x="6667504" y="45002"/>
                  </a:lnTo>
                  <a:lnTo>
                    <a:pt x="6687823" y="44889"/>
                  </a:lnTo>
                  <a:lnTo>
                    <a:pt x="6708989" y="44813"/>
                  </a:lnTo>
                  <a:lnTo>
                    <a:pt x="6730719" y="44762"/>
                  </a:lnTo>
                  <a:lnTo>
                    <a:pt x="6752826" y="43882"/>
                  </a:lnTo>
                  <a:lnTo>
                    <a:pt x="6775183" y="42448"/>
                  </a:lnTo>
                  <a:lnTo>
                    <a:pt x="6797709" y="40646"/>
                  </a:lnTo>
                  <a:lnTo>
                    <a:pt x="6819499" y="39444"/>
                  </a:lnTo>
                  <a:lnTo>
                    <a:pt x="6840800" y="38643"/>
                  </a:lnTo>
                  <a:lnTo>
                    <a:pt x="6861773" y="38109"/>
                  </a:lnTo>
                  <a:lnTo>
                    <a:pt x="6883376" y="37753"/>
                  </a:lnTo>
                  <a:lnTo>
                    <a:pt x="6905398" y="37516"/>
                  </a:lnTo>
                  <a:lnTo>
                    <a:pt x="6927698" y="37358"/>
                  </a:lnTo>
                  <a:lnTo>
                    <a:pt x="6951032" y="37252"/>
                  </a:lnTo>
                  <a:lnTo>
                    <a:pt x="6975055" y="37182"/>
                  </a:lnTo>
                  <a:lnTo>
                    <a:pt x="6999536" y="37135"/>
                  </a:lnTo>
                  <a:lnTo>
                    <a:pt x="7023477" y="37103"/>
                  </a:lnTo>
                  <a:lnTo>
                    <a:pt x="7047059" y="37083"/>
                  </a:lnTo>
                  <a:lnTo>
                    <a:pt x="7070399" y="37069"/>
                  </a:lnTo>
                  <a:lnTo>
                    <a:pt x="7093579" y="37060"/>
                  </a:lnTo>
                  <a:lnTo>
                    <a:pt x="7116652" y="37053"/>
                  </a:lnTo>
                  <a:lnTo>
                    <a:pt x="7139656" y="37049"/>
                  </a:lnTo>
                  <a:lnTo>
                    <a:pt x="7162610" y="37893"/>
                  </a:lnTo>
                  <a:lnTo>
                    <a:pt x="7185533" y="39302"/>
                  </a:lnTo>
                  <a:lnTo>
                    <a:pt x="7208435" y="41089"/>
                  </a:lnTo>
                  <a:lnTo>
                    <a:pt x="7232171" y="42279"/>
                  </a:lnTo>
                  <a:lnTo>
                    <a:pt x="7256461" y="43073"/>
                  </a:lnTo>
                  <a:lnTo>
                    <a:pt x="7281120" y="43603"/>
                  </a:lnTo>
                  <a:lnTo>
                    <a:pt x="7305180" y="43955"/>
                  </a:lnTo>
                  <a:lnTo>
                    <a:pt x="7328841" y="44191"/>
                  </a:lnTo>
                  <a:lnTo>
                    <a:pt x="7352234" y="44347"/>
                  </a:lnTo>
                  <a:lnTo>
                    <a:pt x="7376295" y="44452"/>
                  </a:lnTo>
                  <a:lnTo>
                    <a:pt x="7400803" y="44522"/>
                  </a:lnTo>
                  <a:lnTo>
                    <a:pt x="7425609" y="44568"/>
                  </a:lnTo>
                  <a:lnTo>
                    <a:pt x="7451458" y="45446"/>
                  </a:lnTo>
                  <a:lnTo>
                    <a:pt x="7478006" y="46878"/>
                  </a:lnTo>
                  <a:lnTo>
                    <a:pt x="7505017" y="48679"/>
                  </a:lnTo>
                  <a:lnTo>
                    <a:pt x="7531491" y="50726"/>
                  </a:lnTo>
                  <a:lnTo>
                    <a:pt x="7557608" y="52938"/>
                  </a:lnTo>
                  <a:lnTo>
                    <a:pt x="7583485" y="55259"/>
                  </a:lnTo>
                  <a:lnTo>
                    <a:pt x="7609204" y="57653"/>
                  </a:lnTo>
                  <a:lnTo>
                    <a:pt x="7634816" y="60096"/>
                  </a:lnTo>
                  <a:lnTo>
                    <a:pt x="7660357" y="62571"/>
                  </a:lnTo>
                  <a:lnTo>
                    <a:pt x="7686698" y="64221"/>
                  </a:lnTo>
                  <a:lnTo>
                    <a:pt x="7713572" y="65321"/>
                  </a:lnTo>
                  <a:lnTo>
                    <a:pt x="7740802" y="66054"/>
                  </a:lnTo>
                  <a:lnTo>
                    <a:pt x="7768268" y="67390"/>
                  </a:lnTo>
                  <a:lnTo>
                    <a:pt x="7795892" y="69127"/>
                  </a:lnTo>
                  <a:lnTo>
                    <a:pt x="7823621" y="71132"/>
                  </a:lnTo>
                  <a:lnTo>
                    <a:pt x="7851420" y="73315"/>
                  </a:lnTo>
                  <a:lnTo>
                    <a:pt x="7879267" y="75617"/>
                  </a:lnTo>
                  <a:lnTo>
                    <a:pt x="7907144" y="77998"/>
                  </a:lnTo>
                  <a:lnTo>
                    <a:pt x="7935889" y="80432"/>
                  </a:lnTo>
                  <a:lnTo>
                    <a:pt x="7965212" y="82902"/>
                  </a:lnTo>
                  <a:lnTo>
                    <a:pt x="7994921" y="85395"/>
                  </a:lnTo>
                  <a:lnTo>
                    <a:pt x="8024888" y="87904"/>
                  </a:lnTo>
                  <a:lnTo>
                    <a:pt x="8055025" y="90423"/>
                  </a:lnTo>
                  <a:lnTo>
                    <a:pt x="8085277" y="92949"/>
                  </a:lnTo>
                  <a:lnTo>
                    <a:pt x="8114757" y="95480"/>
                  </a:lnTo>
                  <a:lnTo>
                    <a:pt x="8143725" y="98013"/>
                  </a:lnTo>
                  <a:lnTo>
                    <a:pt x="8172351" y="100549"/>
                  </a:lnTo>
                  <a:lnTo>
                    <a:pt x="8203287" y="103933"/>
                  </a:lnTo>
                  <a:lnTo>
                    <a:pt x="8235766" y="107882"/>
                  </a:lnTo>
                  <a:lnTo>
                    <a:pt x="8269270" y="112209"/>
                  </a:lnTo>
                  <a:lnTo>
                    <a:pt x="8302613" y="115939"/>
                  </a:lnTo>
                  <a:lnTo>
                    <a:pt x="8335849" y="119273"/>
                  </a:lnTo>
                  <a:lnTo>
                    <a:pt x="8369014" y="122343"/>
                  </a:lnTo>
                  <a:lnTo>
                    <a:pt x="8401283" y="125235"/>
                  </a:lnTo>
                  <a:lnTo>
                    <a:pt x="8432955" y="128011"/>
                  </a:lnTo>
                  <a:lnTo>
                    <a:pt x="8464231" y="130707"/>
                  </a:lnTo>
                  <a:lnTo>
                    <a:pt x="8496087" y="134199"/>
                  </a:lnTo>
                  <a:lnTo>
                    <a:pt x="8528331" y="138220"/>
                  </a:lnTo>
                  <a:lnTo>
                    <a:pt x="8560834" y="142593"/>
                  </a:lnTo>
                  <a:lnTo>
                    <a:pt x="8593509" y="146356"/>
                  </a:lnTo>
                  <a:lnTo>
                    <a:pt x="8626300" y="149711"/>
                  </a:lnTo>
                  <a:lnTo>
                    <a:pt x="8659167" y="152794"/>
                  </a:lnTo>
                  <a:lnTo>
                    <a:pt x="8691238" y="155696"/>
                  </a:lnTo>
                  <a:lnTo>
                    <a:pt x="8722778" y="158478"/>
                  </a:lnTo>
                  <a:lnTo>
                    <a:pt x="8753965" y="161179"/>
                  </a:lnTo>
                  <a:lnTo>
                    <a:pt x="8784071" y="163826"/>
                  </a:lnTo>
                  <a:lnTo>
                    <a:pt x="8813453" y="166438"/>
                  </a:lnTo>
                  <a:lnTo>
                    <a:pt x="8842356" y="169026"/>
                  </a:lnTo>
                  <a:lnTo>
                    <a:pt x="8870090" y="171597"/>
                  </a:lnTo>
                  <a:lnTo>
                    <a:pt x="8897047" y="174159"/>
                  </a:lnTo>
                  <a:lnTo>
                    <a:pt x="8923486" y="176713"/>
                  </a:lnTo>
                  <a:lnTo>
                    <a:pt x="8949577" y="178416"/>
                  </a:lnTo>
                  <a:lnTo>
                    <a:pt x="8975437" y="179551"/>
                  </a:lnTo>
                  <a:lnTo>
                    <a:pt x="9001144" y="180307"/>
                  </a:lnTo>
                  <a:lnTo>
                    <a:pt x="9025903" y="181659"/>
                  </a:lnTo>
                  <a:lnTo>
                    <a:pt x="9050030" y="183406"/>
                  </a:lnTo>
                  <a:lnTo>
                    <a:pt x="9073734" y="185418"/>
                  </a:lnTo>
                  <a:lnTo>
                    <a:pt x="9097156" y="186759"/>
                  </a:lnTo>
                  <a:lnTo>
                    <a:pt x="9120390" y="187653"/>
                  </a:lnTo>
                  <a:lnTo>
                    <a:pt x="9143500" y="188249"/>
                  </a:lnTo>
                  <a:lnTo>
                    <a:pt x="9164833" y="189493"/>
                  </a:lnTo>
                  <a:lnTo>
                    <a:pt x="9184983" y="191169"/>
                  </a:lnTo>
                  <a:lnTo>
                    <a:pt x="9204341" y="193133"/>
                  </a:lnTo>
                  <a:lnTo>
                    <a:pt x="9224021" y="194442"/>
                  </a:lnTo>
                  <a:lnTo>
                    <a:pt x="9243913" y="195315"/>
                  </a:lnTo>
                  <a:lnTo>
                    <a:pt x="9263949" y="195897"/>
                  </a:lnTo>
                  <a:lnTo>
                    <a:pt x="9299757" y="196544"/>
                  </a:lnTo>
                  <a:lnTo>
                    <a:pt x="9337684" y="194291"/>
                  </a:lnTo>
                  <a:lnTo>
                    <a:pt x="9362023" y="190134"/>
                  </a:lnTo>
                  <a:lnTo>
                    <a:pt x="9388410" y="184823"/>
                  </a:lnTo>
                  <a:lnTo>
                    <a:pt x="9424501" y="176664"/>
                  </a:lnTo>
                  <a:lnTo>
                    <a:pt x="9459097" y="167311"/>
                  </a:lnTo>
                  <a:lnTo>
                    <a:pt x="9493544" y="160610"/>
                  </a:lnTo>
                  <a:lnTo>
                    <a:pt x="9524202" y="150889"/>
                  </a:lnTo>
                  <a:lnTo>
                    <a:pt x="9543365" y="143818"/>
                  </a:lnTo>
                  <a:lnTo>
                    <a:pt x="9544865" y="142093"/>
                  </a:lnTo>
                  <a:lnTo>
                    <a:pt x="9545862" y="140095"/>
                  </a:lnTo>
                  <a:lnTo>
                    <a:pt x="9547376" y="138764"/>
                  </a:lnTo>
                  <a:lnTo>
                    <a:pt x="9551312" y="137284"/>
                  </a:lnTo>
                  <a:lnTo>
                    <a:pt x="9552701" y="136043"/>
                  </a:lnTo>
                  <a:lnTo>
                    <a:pt x="9555480" y="128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251"/>
          <p:cNvSpPr/>
          <p:nvPr>
            <p:custDataLst>
              <p:tags r:id="rId2"/>
            </p:custDataLst>
          </p:nvPr>
        </p:nvSpPr>
        <p:spPr>
          <a:xfrm>
            <a:off x="4282440" y="685038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252"/>
          <p:cNvSpPr/>
          <p:nvPr>
            <p:custDataLst>
              <p:tags r:id="rId3"/>
            </p:custDataLst>
          </p:nvPr>
        </p:nvSpPr>
        <p:spPr>
          <a:xfrm>
            <a:off x="4541577" y="1501260"/>
            <a:ext cx="480004" cy="91321"/>
          </a:xfrm>
          <a:custGeom>
            <a:avLst/>
            <a:gdLst/>
            <a:ahLst/>
            <a:cxnLst/>
            <a:rect l="0" t="0" r="0" b="0"/>
            <a:pathLst>
              <a:path w="480004" h="91321">
                <a:moveTo>
                  <a:pt x="53283" y="15120"/>
                </a:moveTo>
                <a:lnTo>
                  <a:pt x="53283" y="15120"/>
                </a:lnTo>
                <a:lnTo>
                  <a:pt x="16625" y="9037"/>
                </a:lnTo>
                <a:lnTo>
                  <a:pt x="136" y="0"/>
                </a:lnTo>
                <a:lnTo>
                  <a:pt x="0" y="3961"/>
                </a:lnTo>
                <a:lnTo>
                  <a:pt x="1674" y="5141"/>
                </a:lnTo>
                <a:lnTo>
                  <a:pt x="21160" y="11235"/>
                </a:lnTo>
                <a:lnTo>
                  <a:pt x="55892" y="27890"/>
                </a:lnTo>
                <a:lnTo>
                  <a:pt x="90142" y="35736"/>
                </a:lnTo>
                <a:lnTo>
                  <a:pt x="118391" y="39573"/>
                </a:lnTo>
                <a:lnTo>
                  <a:pt x="140640" y="42075"/>
                </a:lnTo>
                <a:lnTo>
                  <a:pt x="172206" y="39569"/>
                </a:lnTo>
                <a:lnTo>
                  <a:pt x="203854" y="38451"/>
                </a:lnTo>
                <a:lnTo>
                  <a:pt x="239666" y="38120"/>
                </a:lnTo>
                <a:lnTo>
                  <a:pt x="276242" y="38021"/>
                </a:lnTo>
                <a:lnTo>
                  <a:pt x="308904" y="37992"/>
                </a:lnTo>
                <a:lnTo>
                  <a:pt x="340031" y="37984"/>
                </a:lnTo>
                <a:lnTo>
                  <a:pt x="369855" y="38828"/>
                </a:lnTo>
                <a:lnTo>
                  <a:pt x="406921" y="44541"/>
                </a:lnTo>
                <a:lnTo>
                  <a:pt x="439190" y="56113"/>
                </a:lnTo>
                <a:lnTo>
                  <a:pt x="454552" y="63485"/>
                </a:lnTo>
                <a:lnTo>
                  <a:pt x="462482" y="70764"/>
                </a:lnTo>
                <a:lnTo>
                  <a:pt x="480003" y="913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59"/>
          <p:cNvGrpSpPr/>
          <p:nvPr/>
        </p:nvGrpSpPr>
        <p:grpSpPr>
          <a:xfrm>
            <a:off x="5282249" y="1357929"/>
            <a:ext cx="1491932" cy="359333"/>
            <a:chOff x="5282249" y="1357929"/>
            <a:chExt cx="1491932" cy="359333"/>
          </a:xfrm>
        </p:grpSpPr>
        <p:sp>
          <p:nvSpPr>
            <p:cNvPr id="13" name="SMARTInkShape-253"/>
            <p:cNvSpPr/>
            <p:nvPr>
              <p:custDataLst>
                <p:tags r:id="rId195"/>
              </p:custDataLst>
            </p:nvPr>
          </p:nvSpPr>
          <p:spPr>
            <a:xfrm>
              <a:off x="5282249" y="1371600"/>
              <a:ext cx="371792" cy="281941"/>
            </a:xfrm>
            <a:custGeom>
              <a:avLst/>
              <a:gdLst/>
              <a:ahLst/>
              <a:cxnLst/>
              <a:rect l="0" t="0" r="0" b="0"/>
              <a:pathLst>
                <a:path w="371792" h="281941">
                  <a:moveTo>
                    <a:pt x="6031" y="0"/>
                  </a:moveTo>
                  <a:lnTo>
                    <a:pt x="6031" y="0"/>
                  </a:lnTo>
                  <a:lnTo>
                    <a:pt x="1986" y="36407"/>
                  </a:lnTo>
                  <a:lnTo>
                    <a:pt x="0" y="65570"/>
                  </a:lnTo>
                  <a:lnTo>
                    <a:pt x="1140" y="101273"/>
                  </a:lnTo>
                  <a:lnTo>
                    <a:pt x="6840" y="130196"/>
                  </a:lnTo>
                  <a:lnTo>
                    <a:pt x="13891" y="160214"/>
                  </a:lnTo>
                  <a:lnTo>
                    <a:pt x="23600" y="188300"/>
                  </a:lnTo>
                  <a:lnTo>
                    <a:pt x="41741" y="222227"/>
                  </a:lnTo>
                  <a:lnTo>
                    <a:pt x="50407" y="233105"/>
                  </a:lnTo>
                  <a:lnTo>
                    <a:pt x="68851" y="244705"/>
                  </a:lnTo>
                  <a:lnTo>
                    <a:pt x="97838" y="255363"/>
                  </a:lnTo>
                  <a:lnTo>
                    <a:pt x="119593" y="257132"/>
                  </a:lnTo>
                  <a:lnTo>
                    <a:pt x="131574" y="254545"/>
                  </a:lnTo>
                  <a:lnTo>
                    <a:pt x="168786" y="235288"/>
                  </a:lnTo>
                  <a:lnTo>
                    <a:pt x="186740" y="223953"/>
                  </a:lnTo>
                  <a:lnTo>
                    <a:pt x="218961" y="189080"/>
                  </a:lnTo>
                  <a:lnTo>
                    <a:pt x="244381" y="159599"/>
                  </a:lnTo>
                  <a:lnTo>
                    <a:pt x="279267" y="123342"/>
                  </a:lnTo>
                  <a:lnTo>
                    <a:pt x="307633" y="95505"/>
                  </a:lnTo>
                  <a:lnTo>
                    <a:pt x="317979" y="91599"/>
                  </a:lnTo>
                  <a:lnTo>
                    <a:pt x="318438" y="128053"/>
                  </a:lnTo>
                  <a:lnTo>
                    <a:pt x="318448" y="160050"/>
                  </a:lnTo>
                  <a:lnTo>
                    <a:pt x="314405" y="192296"/>
                  </a:lnTo>
                  <a:lnTo>
                    <a:pt x="315935" y="223299"/>
                  </a:lnTo>
                  <a:lnTo>
                    <a:pt x="321751" y="249890"/>
                  </a:lnTo>
                  <a:lnTo>
                    <a:pt x="328666" y="261487"/>
                  </a:lnTo>
                  <a:lnTo>
                    <a:pt x="338232" y="269463"/>
                  </a:lnTo>
                  <a:lnTo>
                    <a:pt x="360552" y="279225"/>
                  </a:lnTo>
                  <a:lnTo>
                    <a:pt x="371791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54"/>
            <p:cNvSpPr/>
            <p:nvPr>
              <p:custDataLst>
                <p:tags r:id="rId196"/>
              </p:custDataLst>
            </p:nvPr>
          </p:nvSpPr>
          <p:spPr>
            <a:xfrm>
              <a:off x="5739419" y="1509815"/>
              <a:ext cx="288002" cy="207447"/>
            </a:xfrm>
            <a:custGeom>
              <a:avLst/>
              <a:gdLst/>
              <a:ahLst/>
              <a:cxnLst/>
              <a:rect l="0" t="0" r="0" b="0"/>
              <a:pathLst>
                <a:path w="288002" h="207447">
                  <a:moveTo>
                    <a:pt x="28921" y="6565"/>
                  </a:moveTo>
                  <a:lnTo>
                    <a:pt x="28921" y="6565"/>
                  </a:lnTo>
                  <a:lnTo>
                    <a:pt x="20831" y="34881"/>
                  </a:lnTo>
                  <a:lnTo>
                    <a:pt x="11754" y="68671"/>
                  </a:lnTo>
                  <a:lnTo>
                    <a:pt x="779" y="104104"/>
                  </a:lnTo>
                  <a:lnTo>
                    <a:pt x="0" y="109691"/>
                  </a:lnTo>
                  <a:lnTo>
                    <a:pt x="327" y="113415"/>
                  </a:lnTo>
                  <a:lnTo>
                    <a:pt x="1392" y="115899"/>
                  </a:lnTo>
                  <a:lnTo>
                    <a:pt x="5138" y="119884"/>
                  </a:lnTo>
                  <a:lnTo>
                    <a:pt x="9833" y="120574"/>
                  </a:lnTo>
                  <a:lnTo>
                    <a:pt x="44902" y="88417"/>
                  </a:lnTo>
                  <a:lnTo>
                    <a:pt x="82011" y="56218"/>
                  </a:lnTo>
                  <a:lnTo>
                    <a:pt x="113569" y="23429"/>
                  </a:lnTo>
                  <a:lnTo>
                    <a:pt x="128350" y="10955"/>
                  </a:lnTo>
                  <a:lnTo>
                    <a:pt x="143385" y="4283"/>
                  </a:lnTo>
                  <a:lnTo>
                    <a:pt x="165643" y="0"/>
                  </a:lnTo>
                  <a:lnTo>
                    <a:pt x="174634" y="3929"/>
                  </a:lnTo>
                  <a:lnTo>
                    <a:pt x="179403" y="7348"/>
                  </a:lnTo>
                  <a:lnTo>
                    <a:pt x="184702" y="15662"/>
                  </a:lnTo>
                  <a:lnTo>
                    <a:pt x="187685" y="32120"/>
                  </a:lnTo>
                  <a:lnTo>
                    <a:pt x="192738" y="64482"/>
                  </a:lnTo>
                  <a:lnTo>
                    <a:pt x="199474" y="97574"/>
                  </a:lnTo>
                  <a:lnTo>
                    <a:pt x="202786" y="130145"/>
                  </a:lnTo>
                  <a:lnTo>
                    <a:pt x="204752" y="165408"/>
                  </a:lnTo>
                  <a:lnTo>
                    <a:pt x="210182" y="187403"/>
                  </a:lnTo>
                  <a:lnTo>
                    <a:pt x="219603" y="203278"/>
                  </a:lnTo>
                  <a:lnTo>
                    <a:pt x="222082" y="206287"/>
                  </a:lnTo>
                  <a:lnTo>
                    <a:pt x="225428" y="207446"/>
                  </a:lnTo>
                  <a:lnTo>
                    <a:pt x="233662" y="206477"/>
                  </a:lnTo>
                  <a:lnTo>
                    <a:pt x="247817" y="197125"/>
                  </a:lnTo>
                  <a:lnTo>
                    <a:pt x="267771" y="171865"/>
                  </a:lnTo>
                  <a:lnTo>
                    <a:pt x="288001" y="136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55"/>
            <p:cNvSpPr/>
            <p:nvPr>
              <p:custDataLst>
                <p:tags r:id="rId197"/>
              </p:custDataLst>
            </p:nvPr>
          </p:nvSpPr>
          <p:spPr>
            <a:xfrm>
              <a:off x="6143235" y="1357929"/>
              <a:ext cx="105166" cy="301235"/>
            </a:xfrm>
            <a:custGeom>
              <a:avLst/>
              <a:gdLst/>
              <a:ahLst/>
              <a:cxnLst/>
              <a:rect l="0" t="0" r="0" b="0"/>
              <a:pathLst>
                <a:path w="105166" h="301235">
                  <a:moveTo>
                    <a:pt x="13725" y="36531"/>
                  </a:moveTo>
                  <a:lnTo>
                    <a:pt x="13725" y="36531"/>
                  </a:lnTo>
                  <a:lnTo>
                    <a:pt x="46086" y="16305"/>
                  </a:lnTo>
                  <a:lnTo>
                    <a:pt x="73177" y="785"/>
                  </a:lnTo>
                  <a:lnTo>
                    <a:pt x="76219" y="0"/>
                  </a:lnTo>
                  <a:lnTo>
                    <a:pt x="78248" y="324"/>
                  </a:lnTo>
                  <a:lnTo>
                    <a:pt x="79600" y="1386"/>
                  </a:lnTo>
                  <a:lnTo>
                    <a:pt x="81103" y="4825"/>
                  </a:lnTo>
                  <a:lnTo>
                    <a:pt x="81771" y="9175"/>
                  </a:lnTo>
                  <a:lnTo>
                    <a:pt x="75697" y="45094"/>
                  </a:lnTo>
                  <a:lnTo>
                    <a:pt x="68786" y="82375"/>
                  </a:lnTo>
                  <a:lnTo>
                    <a:pt x="67405" y="116801"/>
                  </a:lnTo>
                  <a:lnTo>
                    <a:pt x="67166" y="146204"/>
                  </a:lnTo>
                  <a:lnTo>
                    <a:pt x="67095" y="176365"/>
                  </a:lnTo>
                  <a:lnTo>
                    <a:pt x="73101" y="214244"/>
                  </a:lnTo>
                  <a:lnTo>
                    <a:pt x="76473" y="227758"/>
                  </a:lnTo>
                  <a:lnTo>
                    <a:pt x="78417" y="232596"/>
                  </a:lnTo>
                  <a:lnTo>
                    <a:pt x="85093" y="240228"/>
                  </a:lnTo>
                  <a:lnTo>
                    <a:pt x="92011" y="246443"/>
                  </a:lnTo>
                  <a:lnTo>
                    <a:pt x="96816" y="255886"/>
                  </a:lnTo>
                  <a:lnTo>
                    <a:pt x="97906" y="256428"/>
                  </a:lnTo>
                  <a:lnTo>
                    <a:pt x="101792" y="257190"/>
                  </a:lnTo>
                  <a:lnTo>
                    <a:pt x="99997" y="257368"/>
                  </a:lnTo>
                  <a:lnTo>
                    <a:pt x="99179" y="256569"/>
                  </a:lnTo>
                  <a:lnTo>
                    <a:pt x="90758" y="238422"/>
                  </a:lnTo>
                  <a:lnTo>
                    <a:pt x="64805" y="209646"/>
                  </a:lnTo>
                  <a:lnTo>
                    <a:pt x="57312" y="206604"/>
                  </a:lnTo>
                  <a:lnTo>
                    <a:pt x="27805" y="204313"/>
                  </a:lnTo>
                  <a:lnTo>
                    <a:pt x="21959" y="206492"/>
                  </a:lnTo>
                  <a:lnTo>
                    <a:pt x="3601" y="222087"/>
                  </a:lnTo>
                  <a:lnTo>
                    <a:pt x="759" y="229349"/>
                  </a:lnTo>
                  <a:lnTo>
                    <a:pt x="0" y="233657"/>
                  </a:lnTo>
                  <a:lnTo>
                    <a:pt x="7024" y="263990"/>
                  </a:lnTo>
                  <a:lnTo>
                    <a:pt x="15263" y="279582"/>
                  </a:lnTo>
                  <a:lnTo>
                    <a:pt x="29421" y="293119"/>
                  </a:lnTo>
                  <a:lnTo>
                    <a:pt x="34349" y="296490"/>
                  </a:lnTo>
                  <a:lnTo>
                    <a:pt x="53420" y="301234"/>
                  </a:lnTo>
                  <a:lnTo>
                    <a:pt x="75158" y="298594"/>
                  </a:lnTo>
                  <a:lnTo>
                    <a:pt x="105165" y="2803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56"/>
            <p:cNvSpPr/>
            <p:nvPr>
              <p:custDataLst>
                <p:tags r:id="rId198"/>
              </p:custDataLst>
            </p:nvPr>
          </p:nvSpPr>
          <p:spPr>
            <a:xfrm>
              <a:off x="6355080" y="1525485"/>
              <a:ext cx="144781" cy="120436"/>
            </a:xfrm>
            <a:custGeom>
              <a:avLst/>
              <a:gdLst/>
              <a:ahLst/>
              <a:cxnLst/>
              <a:rect l="0" t="0" r="0" b="0"/>
              <a:pathLst>
                <a:path w="144781" h="120436">
                  <a:moveTo>
                    <a:pt x="0" y="28995"/>
                  </a:moveTo>
                  <a:lnTo>
                    <a:pt x="0" y="28995"/>
                  </a:lnTo>
                  <a:lnTo>
                    <a:pt x="28316" y="41131"/>
                  </a:lnTo>
                  <a:lnTo>
                    <a:pt x="54016" y="48677"/>
                  </a:lnTo>
                  <a:lnTo>
                    <a:pt x="64365" y="48185"/>
                  </a:lnTo>
                  <a:lnTo>
                    <a:pt x="68310" y="46868"/>
                  </a:lnTo>
                  <a:lnTo>
                    <a:pt x="70941" y="45144"/>
                  </a:lnTo>
                  <a:lnTo>
                    <a:pt x="72694" y="43147"/>
                  </a:lnTo>
                  <a:lnTo>
                    <a:pt x="73862" y="40970"/>
                  </a:lnTo>
                  <a:lnTo>
                    <a:pt x="75996" y="23876"/>
                  </a:lnTo>
                  <a:lnTo>
                    <a:pt x="73852" y="20229"/>
                  </a:lnTo>
                  <a:lnTo>
                    <a:pt x="69229" y="15786"/>
                  </a:lnTo>
                  <a:lnTo>
                    <a:pt x="46129" y="743"/>
                  </a:lnTo>
                  <a:lnTo>
                    <a:pt x="43453" y="0"/>
                  </a:lnTo>
                  <a:lnTo>
                    <a:pt x="35964" y="1433"/>
                  </a:lnTo>
                  <a:lnTo>
                    <a:pt x="15721" y="7980"/>
                  </a:lnTo>
                  <a:lnTo>
                    <a:pt x="13021" y="9905"/>
                  </a:lnTo>
                  <a:lnTo>
                    <a:pt x="11221" y="12882"/>
                  </a:lnTo>
                  <a:lnTo>
                    <a:pt x="1200" y="49479"/>
                  </a:lnTo>
                  <a:lnTo>
                    <a:pt x="4400" y="68649"/>
                  </a:lnTo>
                  <a:lnTo>
                    <a:pt x="14756" y="86370"/>
                  </a:lnTo>
                  <a:lnTo>
                    <a:pt x="47405" y="111243"/>
                  </a:lnTo>
                  <a:lnTo>
                    <a:pt x="65034" y="117711"/>
                  </a:lnTo>
                  <a:lnTo>
                    <a:pt x="97481" y="119897"/>
                  </a:lnTo>
                  <a:lnTo>
                    <a:pt x="132907" y="120364"/>
                  </a:lnTo>
                  <a:lnTo>
                    <a:pt x="144780" y="120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57"/>
            <p:cNvSpPr/>
            <p:nvPr>
              <p:custDataLst>
                <p:tags r:id="rId199"/>
              </p:custDataLst>
            </p:nvPr>
          </p:nvSpPr>
          <p:spPr>
            <a:xfrm>
              <a:off x="6621780" y="1517584"/>
              <a:ext cx="152401" cy="97857"/>
            </a:xfrm>
            <a:custGeom>
              <a:avLst/>
              <a:gdLst/>
              <a:ahLst/>
              <a:cxnLst/>
              <a:rect l="0" t="0" r="0" b="0"/>
              <a:pathLst>
                <a:path w="152401" h="97857">
                  <a:moveTo>
                    <a:pt x="0" y="97856"/>
                  </a:moveTo>
                  <a:lnTo>
                    <a:pt x="0" y="97856"/>
                  </a:lnTo>
                  <a:lnTo>
                    <a:pt x="4045" y="61449"/>
                  </a:lnTo>
                  <a:lnTo>
                    <a:pt x="10606" y="30719"/>
                  </a:lnTo>
                  <a:lnTo>
                    <a:pt x="17695" y="19193"/>
                  </a:lnTo>
                  <a:lnTo>
                    <a:pt x="36045" y="4895"/>
                  </a:lnTo>
                  <a:lnTo>
                    <a:pt x="54988" y="603"/>
                  </a:lnTo>
                  <a:lnTo>
                    <a:pt x="78062" y="0"/>
                  </a:lnTo>
                  <a:lnTo>
                    <a:pt x="114261" y="14255"/>
                  </a:lnTo>
                  <a:lnTo>
                    <a:pt x="130567" y="24239"/>
                  </a:lnTo>
                  <a:lnTo>
                    <a:pt x="152400" y="52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60"/>
          <p:cNvGrpSpPr/>
          <p:nvPr/>
        </p:nvGrpSpPr>
        <p:grpSpPr>
          <a:xfrm>
            <a:off x="7078980" y="1287780"/>
            <a:ext cx="1836421" cy="434341"/>
            <a:chOff x="7078980" y="1287780"/>
            <a:chExt cx="1836421" cy="434341"/>
          </a:xfrm>
        </p:grpSpPr>
        <p:sp>
          <p:nvSpPr>
            <p:cNvPr id="19" name="SMARTInkShape-258"/>
            <p:cNvSpPr/>
            <p:nvPr>
              <p:custDataLst>
                <p:tags r:id="rId191"/>
              </p:custDataLst>
            </p:nvPr>
          </p:nvSpPr>
          <p:spPr>
            <a:xfrm>
              <a:off x="7117080" y="1287780"/>
              <a:ext cx="114301" cy="396241"/>
            </a:xfrm>
            <a:custGeom>
              <a:avLst/>
              <a:gdLst/>
              <a:ahLst/>
              <a:cxnLst/>
              <a:rect l="0" t="0" r="0" b="0"/>
              <a:pathLst>
                <a:path w="114301" h="396241">
                  <a:moveTo>
                    <a:pt x="114300" y="0"/>
                  </a:moveTo>
                  <a:lnTo>
                    <a:pt x="114300" y="0"/>
                  </a:lnTo>
                  <a:lnTo>
                    <a:pt x="112042" y="22578"/>
                  </a:lnTo>
                  <a:lnTo>
                    <a:pt x="107369" y="56601"/>
                  </a:lnTo>
                  <a:lnTo>
                    <a:pt x="99648" y="85834"/>
                  </a:lnTo>
                  <a:lnTo>
                    <a:pt x="90573" y="115195"/>
                  </a:lnTo>
                  <a:lnTo>
                    <a:pt x="81742" y="143485"/>
                  </a:lnTo>
                  <a:lnTo>
                    <a:pt x="72010" y="179298"/>
                  </a:lnTo>
                  <a:lnTo>
                    <a:pt x="63764" y="216344"/>
                  </a:lnTo>
                  <a:lnTo>
                    <a:pt x="55957" y="254132"/>
                  </a:lnTo>
                  <a:lnTo>
                    <a:pt x="48283" y="291292"/>
                  </a:lnTo>
                  <a:lnTo>
                    <a:pt x="40647" y="323282"/>
                  </a:lnTo>
                  <a:lnTo>
                    <a:pt x="27941" y="361138"/>
                  </a:lnTo>
                  <a:lnTo>
                    <a:pt x="0" y="396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59"/>
            <p:cNvSpPr/>
            <p:nvPr>
              <p:custDataLst>
                <p:tags r:id="rId192"/>
              </p:custDataLst>
            </p:nvPr>
          </p:nvSpPr>
          <p:spPr>
            <a:xfrm>
              <a:off x="7078980" y="1291495"/>
              <a:ext cx="647701" cy="363577"/>
            </a:xfrm>
            <a:custGeom>
              <a:avLst/>
              <a:gdLst/>
              <a:ahLst/>
              <a:cxnLst/>
              <a:rect l="0" t="0" r="0" b="0"/>
              <a:pathLst>
                <a:path w="647701" h="363577">
                  <a:moveTo>
                    <a:pt x="0" y="232505"/>
                  </a:moveTo>
                  <a:lnTo>
                    <a:pt x="0" y="232505"/>
                  </a:lnTo>
                  <a:lnTo>
                    <a:pt x="33961" y="209865"/>
                  </a:lnTo>
                  <a:lnTo>
                    <a:pt x="67764" y="185072"/>
                  </a:lnTo>
                  <a:lnTo>
                    <a:pt x="101335" y="148459"/>
                  </a:lnTo>
                  <a:lnTo>
                    <a:pt x="132248" y="115903"/>
                  </a:lnTo>
                  <a:lnTo>
                    <a:pt x="166670" y="81155"/>
                  </a:lnTo>
                  <a:lnTo>
                    <a:pt x="197082" y="45442"/>
                  </a:lnTo>
                  <a:lnTo>
                    <a:pt x="233680" y="10807"/>
                  </a:lnTo>
                  <a:lnTo>
                    <a:pt x="246192" y="588"/>
                  </a:lnTo>
                  <a:lnTo>
                    <a:pt x="247949" y="0"/>
                  </a:lnTo>
                  <a:lnTo>
                    <a:pt x="249120" y="455"/>
                  </a:lnTo>
                  <a:lnTo>
                    <a:pt x="249899" y="1605"/>
                  </a:lnTo>
                  <a:lnTo>
                    <a:pt x="251322" y="28960"/>
                  </a:lnTo>
                  <a:lnTo>
                    <a:pt x="240112" y="64609"/>
                  </a:lnTo>
                  <a:lnTo>
                    <a:pt x="231540" y="99314"/>
                  </a:lnTo>
                  <a:lnTo>
                    <a:pt x="224485" y="136409"/>
                  </a:lnTo>
                  <a:lnTo>
                    <a:pt x="221171" y="174211"/>
                  </a:lnTo>
                  <a:lnTo>
                    <a:pt x="214357" y="211376"/>
                  </a:lnTo>
                  <a:lnTo>
                    <a:pt x="203683" y="244213"/>
                  </a:lnTo>
                  <a:lnTo>
                    <a:pt x="196962" y="281133"/>
                  </a:lnTo>
                  <a:lnTo>
                    <a:pt x="194808" y="287784"/>
                  </a:lnTo>
                  <a:lnTo>
                    <a:pt x="194673" y="301947"/>
                  </a:lnTo>
                  <a:lnTo>
                    <a:pt x="198060" y="330870"/>
                  </a:lnTo>
                  <a:lnTo>
                    <a:pt x="206193" y="331359"/>
                  </a:lnTo>
                  <a:lnTo>
                    <a:pt x="208581" y="330581"/>
                  </a:lnTo>
                  <a:lnTo>
                    <a:pt x="210174" y="329216"/>
                  </a:lnTo>
                  <a:lnTo>
                    <a:pt x="220821" y="316896"/>
                  </a:lnTo>
                  <a:lnTo>
                    <a:pt x="253174" y="288212"/>
                  </a:lnTo>
                  <a:lnTo>
                    <a:pt x="286725" y="255374"/>
                  </a:lnTo>
                  <a:lnTo>
                    <a:pt x="297049" y="251136"/>
                  </a:lnTo>
                  <a:lnTo>
                    <a:pt x="313428" y="248415"/>
                  </a:lnTo>
                  <a:lnTo>
                    <a:pt x="315633" y="249038"/>
                  </a:lnTo>
                  <a:lnTo>
                    <a:pt x="317103" y="250300"/>
                  </a:lnTo>
                  <a:lnTo>
                    <a:pt x="324890" y="266865"/>
                  </a:lnTo>
                  <a:lnTo>
                    <a:pt x="327498" y="303421"/>
                  </a:lnTo>
                  <a:lnTo>
                    <a:pt x="328435" y="316517"/>
                  </a:lnTo>
                  <a:lnTo>
                    <a:pt x="335414" y="343055"/>
                  </a:lnTo>
                  <a:lnTo>
                    <a:pt x="345792" y="356806"/>
                  </a:lnTo>
                  <a:lnTo>
                    <a:pt x="350677" y="359716"/>
                  </a:lnTo>
                  <a:lnTo>
                    <a:pt x="353165" y="360493"/>
                  </a:lnTo>
                  <a:lnTo>
                    <a:pt x="360445" y="359097"/>
                  </a:lnTo>
                  <a:lnTo>
                    <a:pt x="393834" y="344093"/>
                  </a:lnTo>
                  <a:lnTo>
                    <a:pt x="429268" y="313478"/>
                  </a:lnTo>
                  <a:lnTo>
                    <a:pt x="459740" y="278041"/>
                  </a:lnTo>
                  <a:lnTo>
                    <a:pt x="477801" y="253573"/>
                  </a:lnTo>
                  <a:lnTo>
                    <a:pt x="485729" y="232621"/>
                  </a:lnTo>
                  <a:lnTo>
                    <a:pt x="485532" y="229196"/>
                  </a:lnTo>
                  <a:lnTo>
                    <a:pt x="483056" y="223132"/>
                  </a:lnTo>
                  <a:lnTo>
                    <a:pt x="481210" y="221176"/>
                  </a:lnTo>
                  <a:lnTo>
                    <a:pt x="476903" y="219003"/>
                  </a:lnTo>
                  <a:lnTo>
                    <a:pt x="462481" y="217494"/>
                  </a:lnTo>
                  <a:lnTo>
                    <a:pt x="452774" y="218213"/>
                  </a:lnTo>
                  <a:lnTo>
                    <a:pt x="433876" y="224225"/>
                  </a:lnTo>
                  <a:lnTo>
                    <a:pt x="422562" y="231930"/>
                  </a:lnTo>
                  <a:lnTo>
                    <a:pt x="414148" y="243256"/>
                  </a:lnTo>
                  <a:lnTo>
                    <a:pt x="392700" y="280089"/>
                  </a:lnTo>
                  <a:lnTo>
                    <a:pt x="388979" y="315820"/>
                  </a:lnTo>
                  <a:lnTo>
                    <a:pt x="388859" y="321068"/>
                  </a:lnTo>
                  <a:lnTo>
                    <a:pt x="393241" y="331415"/>
                  </a:lnTo>
                  <a:lnTo>
                    <a:pt x="409853" y="351856"/>
                  </a:lnTo>
                  <a:lnTo>
                    <a:pt x="427328" y="356099"/>
                  </a:lnTo>
                  <a:lnTo>
                    <a:pt x="453373" y="359774"/>
                  </a:lnTo>
                  <a:lnTo>
                    <a:pt x="485129" y="363071"/>
                  </a:lnTo>
                  <a:lnTo>
                    <a:pt x="509686" y="363576"/>
                  </a:lnTo>
                  <a:lnTo>
                    <a:pt x="546002" y="359621"/>
                  </a:lnTo>
                  <a:lnTo>
                    <a:pt x="581444" y="351919"/>
                  </a:lnTo>
                  <a:lnTo>
                    <a:pt x="615327" y="335649"/>
                  </a:lnTo>
                  <a:lnTo>
                    <a:pt x="632839" y="321110"/>
                  </a:lnTo>
                  <a:lnTo>
                    <a:pt x="647700" y="301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60"/>
            <p:cNvSpPr/>
            <p:nvPr>
              <p:custDataLst>
                <p:tags r:id="rId193"/>
              </p:custDataLst>
            </p:nvPr>
          </p:nvSpPr>
          <p:spPr>
            <a:xfrm>
              <a:off x="7856220" y="1457448"/>
              <a:ext cx="777241" cy="264673"/>
            </a:xfrm>
            <a:custGeom>
              <a:avLst/>
              <a:gdLst/>
              <a:ahLst/>
              <a:cxnLst/>
              <a:rect l="0" t="0" r="0" b="0"/>
              <a:pathLst>
                <a:path w="777241" h="264673">
                  <a:moveTo>
                    <a:pt x="0" y="226572"/>
                  </a:moveTo>
                  <a:lnTo>
                    <a:pt x="0" y="226572"/>
                  </a:lnTo>
                  <a:lnTo>
                    <a:pt x="4046" y="190165"/>
                  </a:lnTo>
                  <a:lnTo>
                    <a:pt x="14652" y="155389"/>
                  </a:lnTo>
                  <a:lnTo>
                    <a:pt x="28169" y="120883"/>
                  </a:lnTo>
                  <a:lnTo>
                    <a:pt x="51163" y="85968"/>
                  </a:lnTo>
                  <a:lnTo>
                    <a:pt x="70216" y="61405"/>
                  </a:lnTo>
                  <a:lnTo>
                    <a:pt x="89224" y="49260"/>
                  </a:lnTo>
                  <a:lnTo>
                    <a:pt x="123455" y="40135"/>
                  </a:lnTo>
                  <a:lnTo>
                    <a:pt x="135584" y="40136"/>
                  </a:lnTo>
                  <a:lnTo>
                    <a:pt x="173533" y="45637"/>
                  </a:lnTo>
                  <a:lnTo>
                    <a:pt x="206516" y="55801"/>
                  </a:lnTo>
                  <a:lnTo>
                    <a:pt x="238631" y="60571"/>
                  </a:lnTo>
                  <a:lnTo>
                    <a:pt x="274782" y="68285"/>
                  </a:lnTo>
                  <a:lnTo>
                    <a:pt x="290687" y="73009"/>
                  </a:lnTo>
                  <a:lnTo>
                    <a:pt x="301980" y="74789"/>
                  </a:lnTo>
                  <a:lnTo>
                    <a:pt x="307217" y="78115"/>
                  </a:lnTo>
                  <a:lnTo>
                    <a:pt x="308104" y="79341"/>
                  </a:lnTo>
                  <a:lnTo>
                    <a:pt x="307849" y="80158"/>
                  </a:lnTo>
                  <a:lnTo>
                    <a:pt x="305402" y="81469"/>
                  </a:lnTo>
                  <a:lnTo>
                    <a:pt x="304979" y="89787"/>
                  </a:lnTo>
                  <a:lnTo>
                    <a:pt x="300364" y="98328"/>
                  </a:lnTo>
                  <a:lnTo>
                    <a:pt x="273930" y="135915"/>
                  </a:lnTo>
                  <a:lnTo>
                    <a:pt x="249715" y="173335"/>
                  </a:lnTo>
                  <a:lnTo>
                    <a:pt x="234119" y="211345"/>
                  </a:lnTo>
                  <a:lnTo>
                    <a:pt x="225300" y="229648"/>
                  </a:lnTo>
                  <a:lnTo>
                    <a:pt x="225553" y="232856"/>
                  </a:lnTo>
                  <a:lnTo>
                    <a:pt x="229045" y="245869"/>
                  </a:lnTo>
                  <a:lnTo>
                    <a:pt x="230590" y="247057"/>
                  </a:lnTo>
                  <a:lnTo>
                    <a:pt x="232468" y="247849"/>
                  </a:lnTo>
                  <a:lnTo>
                    <a:pt x="251288" y="236827"/>
                  </a:lnTo>
                  <a:lnTo>
                    <a:pt x="266178" y="221520"/>
                  </a:lnTo>
                  <a:lnTo>
                    <a:pt x="275953" y="202215"/>
                  </a:lnTo>
                  <a:lnTo>
                    <a:pt x="283410" y="165415"/>
                  </a:lnTo>
                  <a:lnTo>
                    <a:pt x="289021" y="130421"/>
                  </a:lnTo>
                  <a:lnTo>
                    <a:pt x="289560" y="112316"/>
                  </a:lnTo>
                  <a:lnTo>
                    <a:pt x="289560" y="144353"/>
                  </a:lnTo>
                  <a:lnTo>
                    <a:pt x="289560" y="177018"/>
                  </a:lnTo>
                  <a:lnTo>
                    <a:pt x="295644" y="198376"/>
                  </a:lnTo>
                  <a:lnTo>
                    <a:pt x="300165" y="208678"/>
                  </a:lnTo>
                  <a:lnTo>
                    <a:pt x="303404" y="212103"/>
                  </a:lnTo>
                  <a:lnTo>
                    <a:pt x="325605" y="222095"/>
                  </a:lnTo>
                  <a:lnTo>
                    <a:pt x="335495" y="222325"/>
                  </a:lnTo>
                  <a:lnTo>
                    <a:pt x="340503" y="221201"/>
                  </a:lnTo>
                  <a:lnTo>
                    <a:pt x="348326" y="215436"/>
                  </a:lnTo>
                  <a:lnTo>
                    <a:pt x="378778" y="183186"/>
                  </a:lnTo>
                  <a:lnTo>
                    <a:pt x="403902" y="149676"/>
                  </a:lnTo>
                  <a:lnTo>
                    <a:pt x="428233" y="115709"/>
                  </a:lnTo>
                  <a:lnTo>
                    <a:pt x="450027" y="86385"/>
                  </a:lnTo>
                  <a:lnTo>
                    <a:pt x="472572" y="56248"/>
                  </a:lnTo>
                  <a:lnTo>
                    <a:pt x="508300" y="22151"/>
                  </a:lnTo>
                  <a:lnTo>
                    <a:pt x="529562" y="2536"/>
                  </a:lnTo>
                  <a:lnTo>
                    <a:pt x="535362" y="0"/>
                  </a:lnTo>
                  <a:lnTo>
                    <a:pt x="537248" y="171"/>
                  </a:lnTo>
                  <a:lnTo>
                    <a:pt x="538506" y="1131"/>
                  </a:lnTo>
                  <a:lnTo>
                    <a:pt x="540524" y="4711"/>
                  </a:lnTo>
                  <a:lnTo>
                    <a:pt x="540143" y="38465"/>
                  </a:lnTo>
                  <a:lnTo>
                    <a:pt x="534983" y="75146"/>
                  </a:lnTo>
                  <a:lnTo>
                    <a:pt x="533714" y="110959"/>
                  </a:lnTo>
                  <a:lnTo>
                    <a:pt x="533462" y="146883"/>
                  </a:lnTo>
                  <a:lnTo>
                    <a:pt x="534265" y="166366"/>
                  </a:lnTo>
                  <a:lnTo>
                    <a:pt x="539488" y="182016"/>
                  </a:lnTo>
                  <a:lnTo>
                    <a:pt x="553808" y="200828"/>
                  </a:lnTo>
                  <a:lnTo>
                    <a:pt x="561367" y="207844"/>
                  </a:lnTo>
                  <a:lnTo>
                    <a:pt x="566432" y="209781"/>
                  </a:lnTo>
                  <a:lnTo>
                    <a:pt x="568967" y="209452"/>
                  </a:lnTo>
                  <a:lnTo>
                    <a:pt x="577616" y="204635"/>
                  </a:lnTo>
                  <a:lnTo>
                    <a:pt x="577271" y="203481"/>
                  </a:lnTo>
                  <a:lnTo>
                    <a:pt x="570633" y="191029"/>
                  </a:lnTo>
                  <a:lnTo>
                    <a:pt x="565881" y="171732"/>
                  </a:lnTo>
                  <a:lnTo>
                    <a:pt x="565214" y="164612"/>
                  </a:lnTo>
                  <a:lnTo>
                    <a:pt x="559958" y="152185"/>
                  </a:lnTo>
                  <a:lnTo>
                    <a:pt x="551977" y="141865"/>
                  </a:lnTo>
                  <a:lnTo>
                    <a:pt x="528091" y="125524"/>
                  </a:lnTo>
                  <a:lnTo>
                    <a:pt x="502718" y="121004"/>
                  </a:lnTo>
                  <a:lnTo>
                    <a:pt x="484986" y="121068"/>
                  </a:lnTo>
                  <a:lnTo>
                    <a:pt x="465715" y="126073"/>
                  </a:lnTo>
                  <a:lnTo>
                    <a:pt x="453044" y="133765"/>
                  </a:lnTo>
                  <a:lnTo>
                    <a:pt x="443781" y="141862"/>
                  </a:lnTo>
                  <a:lnTo>
                    <a:pt x="433092" y="172122"/>
                  </a:lnTo>
                  <a:lnTo>
                    <a:pt x="434069" y="189954"/>
                  </a:lnTo>
                  <a:lnTo>
                    <a:pt x="440146" y="202677"/>
                  </a:lnTo>
                  <a:lnTo>
                    <a:pt x="453087" y="214600"/>
                  </a:lnTo>
                  <a:lnTo>
                    <a:pt x="462710" y="220687"/>
                  </a:lnTo>
                  <a:lnTo>
                    <a:pt x="481693" y="224828"/>
                  </a:lnTo>
                  <a:lnTo>
                    <a:pt x="510862" y="225381"/>
                  </a:lnTo>
                  <a:lnTo>
                    <a:pt x="543342" y="215957"/>
                  </a:lnTo>
                  <a:lnTo>
                    <a:pt x="581090" y="198756"/>
                  </a:lnTo>
                  <a:lnTo>
                    <a:pt x="611532" y="182566"/>
                  </a:lnTo>
                  <a:lnTo>
                    <a:pt x="646018" y="164681"/>
                  </a:lnTo>
                  <a:lnTo>
                    <a:pt x="681957" y="153198"/>
                  </a:lnTo>
                  <a:lnTo>
                    <a:pt x="693405" y="152475"/>
                  </a:lnTo>
                  <a:lnTo>
                    <a:pt x="714576" y="157727"/>
                  </a:lnTo>
                  <a:lnTo>
                    <a:pt x="715144" y="158662"/>
                  </a:lnTo>
                  <a:lnTo>
                    <a:pt x="716267" y="165517"/>
                  </a:lnTo>
                  <a:lnTo>
                    <a:pt x="708186" y="169629"/>
                  </a:lnTo>
                  <a:lnTo>
                    <a:pt x="701959" y="176146"/>
                  </a:lnTo>
                  <a:lnTo>
                    <a:pt x="691061" y="190082"/>
                  </a:lnTo>
                  <a:lnTo>
                    <a:pt x="654158" y="220409"/>
                  </a:lnTo>
                  <a:lnTo>
                    <a:pt x="635928" y="239209"/>
                  </a:lnTo>
                  <a:lnTo>
                    <a:pt x="634001" y="244324"/>
                  </a:lnTo>
                  <a:lnTo>
                    <a:pt x="632917" y="251964"/>
                  </a:lnTo>
                  <a:lnTo>
                    <a:pt x="633611" y="253660"/>
                  </a:lnTo>
                  <a:lnTo>
                    <a:pt x="634921" y="254791"/>
                  </a:lnTo>
                  <a:lnTo>
                    <a:pt x="636640" y="255544"/>
                  </a:lnTo>
                  <a:lnTo>
                    <a:pt x="656945" y="256920"/>
                  </a:lnTo>
                  <a:lnTo>
                    <a:pt x="669255" y="252968"/>
                  </a:lnTo>
                  <a:lnTo>
                    <a:pt x="698607" y="228530"/>
                  </a:lnTo>
                  <a:lnTo>
                    <a:pt x="718383" y="198581"/>
                  </a:lnTo>
                  <a:lnTo>
                    <a:pt x="722266" y="187422"/>
                  </a:lnTo>
                  <a:lnTo>
                    <a:pt x="723899" y="165652"/>
                  </a:lnTo>
                  <a:lnTo>
                    <a:pt x="719853" y="165624"/>
                  </a:lnTo>
                  <a:lnTo>
                    <a:pt x="718663" y="167313"/>
                  </a:lnTo>
                  <a:lnTo>
                    <a:pt x="717339" y="173706"/>
                  </a:lnTo>
                  <a:lnTo>
                    <a:pt x="722935" y="207997"/>
                  </a:lnTo>
                  <a:lnTo>
                    <a:pt x="723614" y="227842"/>
                  </a:lnTo>
                  <a:lnTo>
                    <a:pt x="725402" y="233345"/>
                  </a:lnTo>
                  <a:lnTo>
                    <a:pt x="749111" y="259361"/>
                  </a:lnTo>
                  <a:lnTo>
                    <a:pt x="756554" y="262311"/>
                  </a:lnTo>
                  <a:lnTo>
                    <a:pt x="777240" y="264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61"/>
            <p:cNvSpPr/>
            <p:nvPr>
              <p:custDataLst>
                <p:tags r:id="rId194"/>
              </p:custDataLst>
            </p:nvPr>
          </p:nvSpPr>
          <p:spPr>
            <a:xfrm>
              <a:off x="8709661" y="1574537"/>
              <a:ext cx="205740" cy="117104"/>
            </a:xfrm>
            <a:custGeom>
              <a:avLst/>
              <a:gdLst/>
              <a:ahLst/>
              <a:cxnLst/>
              <a:rect l="0" t="0" r="0" b="0"/>
              <a:pathLst>
                <a:path w="205740" h="117104">
                  <a:moveTo>
                    <a:pt x="0" y="117103"/>
                  </a:moveTo>
                  <a:lnTo>
                    <a:pt x="0" y="117103"/>
                  </a:lnTo>
                  <a:lnTo>
                    <a:pt x="28316" y="96877"/>
                  </a:lnTo>
                  <a:lnTo>
                    <a:pt x="61410" y="63436"/>
                  </a:lnTo>
                  <a:lnTo>
                    <a:pt x="89269" y="29612"/>
                  </a:lnTo>
                  <a:lnTo>
                    <a:pt x="101482" y="18105"/>
                  </a:lnTo>
                  <a:lnTo>
                    <a:pt x="133433" y="940"/>
                  </a:lnTo>
                  <a:lnTo>
                    <a:pt x="144251" y="0"/>
                  </a:lnTo>
                  <a:lnTo>
                    <a:pt x="164994" y="6294"/>
                  </a:lnTo>
                  <a:lnTo>
                    <a:pt x="180161" y="16538"/>
                  </a:lnTo>
                  <a:lnTo>
                    <a:pt x="192892" y="30109"/>
                  </a:lnTo>
                  <a:lnTo>
                    <a:pt x="201556" y="48994"/>
                  </a:lnTo>
                  <a:lnTo>
                    <a:pt x="205739" y="71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262"/>
          <p:cNvSpPr/>
          <p:nvPr>
            <p:custDataLst>
              <p:tags r:id="rId4"/>
            </p:custDataLst>
          </p:nvPr>
        </p:nvSpPr>
        <p:spPr>
          <a:xfrm>
            <a:off x="4679138" y="1790700"/>
            <a:ext cx="753923" cy="274321"/>
          </a:xfrm>
          <a:custGeom>
            <a:avLst/>
            <a:gdLst/>
            <a:ahLst/>
            <a:cxnLst/>
            <a:rect l="0" t="0" r="0" b="0"/>
            <a:pathLst>
              <a:path w="753923" h="274321">
                <a:moveTo>
                  <a:pt x="753922" y="0"/>
                </a:moveTo>
                <a:lnTo>
                  <a:pt x="753922" y="0"/>
                </a:lnTo>
                <a:lnTo>
                  <a:pt x="721561" y="4045"/>
                </a:lnTo>
                <a:lnTo>
                  <a:pt x="694384" y="6031"/>
                </a:lnTo>
                <a:lnTo>
                  <a:pt x="668195" y="7761"/>
                </a:lnTo>
                <a:lnTo>
                  <a:pt x="642443" y="11351"/>
                </a:lnTo>
                <a:lnTo>
                  <a:pt x="616886" y="15769"/>
                </a:lnTo>
                <a:lnTo>
                  <a:pt x="591418" y="20555"/>
                </a:lnTo>
                <a:lnTo>
                  <a:pt x="565987" y="25504"/>
                </a:lnTo>
                <a:lnTo>
                  <a:pt x="536057" y="30526"/>
                </a:lnTo>
                <a:lnTo>
                  <a:pt x="504693" y="36427"/>
                </a:lnTo>
                <a:lnTo>
                  <a:pt x="476642" y="44694"/>
                </a:lnTo>
                <a:lnTo>
                  <a:pt x="445549" y="54013"/>
                </a:lnTo>
                <a:lnTo>
                  <a:pt x="411975" y="63799"/>
                </a:lnTo>
                <a:lnTo>
                  <a:pt x="377296" y="73793"/>
                </a:lnTo>
                <a:lnTo>
                  <a:pt x="344386" y="83879"/>
                </a:lnTo>
                <a:lnTo>
                  <a:pt x="313673" y="94006"/>
                </a:lnTo>
                <a:lnTo>
                  <a:pt x="285911" y="104152"/>
                </a:lnTo>
                <a:lnTo>
                  <a:pt x="259462" y="116563"/>
                </a:lnTo>
                <a:lnTo>
                  <a:pt x="223028" y="135573"/>
                </a:lnTo>
                <a:lnTo>
                  <a:pt x="193043" y="151929"/>
                </a:lnTo>
                <a:lnTo>
                  <a:pt x="164200" y="172627"/>
                </a:lnTo>
                <a:lnTo>
                  <a:pt x="157390" y="180581"/>
                </a:lnTo>
                <a:lnTo>
                  <a:pt x="155573" y="183887"/>
                </a:lnTo>
                <a:lnTo>
                  <a:pt x="153516" y="186092"/>
                </a:lnTo>
                <a:lnTo>
                  <a:pt x="148270" y="189194"/>
                </a:lnTo>
                <a:lnTo>
                  <a:pt x="148648" y="189629"/>
                </a:lnTo>
                <a:lnTo>
                  <a:pt x="155482" y="190242"/>
                </a:lnTo>
                <a:lnTo>
                  <a:pt x="172961" y="190449"/>
                </a:lnTo>
                <a:lnTo>
                  <a:pt x="191754" y="182394"/>
                </a:lnTo>
                <a:lnTo>
                  <a:pt x="228367" y="161879"/>
                </a:lnTo>
                <a:lnTo>
                  <a:pt x="264578" y="142328"/>
                </a:lnTo>
                <a:lnTo>
                  <a:pt x="287334" y="123528"/>
                </a:lnTo>
                <a:lnTo>
                  <a:pt x="250837" y="141095"/>
                </a:lnTo>
                <a:lnTo>
                  <a:pt x="219721" y="157047"/>
                </a:lnTo>
                <a:lnTo>
                  <a:pt x="190250" y="173374"/>
                </a:lnTo>
                <a:lnTo>
                  <a:pt x="152474" y="193516"/>
                </a:lnTo>
                <a:lnTo>
                  <a:pt x="120689" y="209409"/>
                </a:lnTo>
                <a:lnTo>
                  <a:pt x="82604" y="225936"/>
                </a:lnTo>
                <a:lnTo>
                  <a:pt x="68976" y="233938"/>
                </a:lnTo>
                <a:lnTo>
                  <a:pt x="60649" y="236181"/>
                </a:lnTo>
                <a:lnTo>
                  <a:pt x="71120" y="236217"/>
                </a:lnTo>
                <a:lnTo>
                  <a:pt x="106438" y="229071"/>
                </a:lnTo>
                <a:lnTo>
                  <a:pt x="116478" y="227962"/>
                </a:lnTo>
                <a:lnTo>
                  <a:pt x="133705" y="222067"/>
                </a:lnTo>
                <a:lnTo>
                  <a:pt x="134703" y="220858"/>
                </a:lnTo>
                <a:lnTo>
                  <a:pt x="136624" y="213702"/>
                </a:lnTo>
                <a:lnTo>
                  <a:pt x="132634" y="209416"/>
                </a:lnTo>
                <a:lnTo>
                  <a:pt x="126145" y="207374"/>
                </a:lnTo>
                <a:lnTo>
                  <a:pt x="90055" y="205884"/>
                </a:lnTo>
                <a:lnTo>
                  <a:pt x="53470" y="205753"/>
                </a:lnTo>
                <a:lnTo>
                  <a:pt x="15467" y="205740"/>
                </a:lnTo>
                <a:lnTo>
                  <a:pt x="12698" y="205740"/>
                </a:lnTo>
                <a:lnTo>
                  <a:pt x="7365" y="203482"/>
                </a:lnTo>
                <a:lnTo>
                  <a:pt x="4757" y="201695"/>
                </a:lnTo>
                <a:lnTo>
                  <a:pt x="1860" y="197451"/>
                </a:lnTo>
                <a:lnTo>
                  <a:pt x="229" y="190302"/>
                </a:lnTo>
                <a:lnTo>
                  <a:pt x="0" y="187828"/>
                </a:lnTo>
                <a:lnTo>
                  <a:pt x="2003" y="182821"/>
                </a:lnTo>
                <a:lnTo>
                  <a:pt x="19958" y="149560"/>
                </a:lnTo>
                <a:lnTo>
                  <a:pt x="32575" y="128466"/>
                </a:lnTo>
                <a:lnTo>
                  <a:pt x="67983" y="91597"/>
                </a:lnTo>
                <a:lnTo>
                  <a:pt x="73141" y="87276"/>
                </a:lnTo>
                <a:lnTo>
                  <a:pt x="78254" y="85356"/>
                </a:lnTo>
                <a:lnTo>
                  <a:pt x="79957" y="85691"/>
                </a:lnTo>
                <a:lnTo>
                  <a:pt x="81092" y="86761"/>
                </a:lnTo>
                <a:lnTo>
                  <a:pt x="82914" y="90516"/>
                </a:lnTo>
                <a:lnTo>
                  <a:pt x="87275" y="95211"/>
                </a:lnTo>
                <a:lnTo>
                  <a:pt x="87664" y="98188"/>
                </a:lnTo>
                <a:lnTo>
                  <a:pt x="84166" y="110467"/>
                </a:lnTo>
                <a:lnTo>
                  <a:pt x="69662" y="145046"/>
                </a:lnTo>
                <a:lnTo>
                  <a:pt x="42411" y="182837"/>
                </a:lnTo>
                <a:lnTo>
                  <a:pt x="29083" y="199895"/>
                </a:lnTo>
                <a:lnTo>
                  <a:pt x="19237" y="225959"/>
                </a:lnTo>
                <a:lnTo>
                  <a:pt x="20292" y="231919"/>
                </a:lnTo>
                <a:lnTo>
                  <a:pt x="28237" y="245315"/>
                </a:lnTo>
                <a:lnTo>
                  <a:pt x="37978" y="252962"/>
                </a:lnTo>
                <a:lnTo>
                  <a:pt x="52981" y="257267"/>
                </a:lnTo>
                <a:lnTo>
                  <a:pt x="63933" y="257428"/>
                </a:lnTo>
                <a:lnTo>
                  <a:pt x="95009" y="248368"/>
                </a:lnTo>
                <a:lnTo>
                  <a:pt x="131128" y="236147"/>
                </a:lnTo>
                <a:lnTo>
                  <a:pt x="140151" y="231954"/>
                </a:lnTo>
                <a:lnTo>
                  <a:pt x="163354" y="228639"/>
                </a:lnTo>
                <a:lnTo>
                  <a:pt x="164630" y="229472"/>
                </a:lnTo>
                <a:lnTo>
                  <a:pt x="165480" y="230875"/>
                </a:lnTo>
                <a:lnTo>
                  <a:pt x="166047" y="232657"/>
                </a:lnTo>
                <a:lnTo>
                  <a:pt x="173064" y="244040"/>
                </a:lnTo>
                <a:lnTo>
                  <a:pt x="173643" y="246513"/>
                </a:lnTo>
                <a:lnTo>
                  <a:pt x="197662" y="2743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263"/>
          <p:cNvSpPr/>
          <p:nvPr>
            <p:custDataLst>
              <p:tags r:id="rId5"/>
            </p:custDataLst>
          </p:nvPr>
        </p:nvSpPr>
        <p:spPr>
          <a:xfrm>
            <a:off x="8633460" y="1832375"/>
            <a:ext cx="679685" cy="423146"/>
          </a:xfrm>
          <a:custGeom>
            <a:avLst/>
            <a:gdLst/>
            <a:ahLst/>
            <a:cxnLst/>
            <a:rect l="0" t="0" r="0" b="0"/>
            <a:pathLst>
              <a:path w="679685" h="423146">
                <a:moveTo>
                  <a:pt x="0" y="4045"/>
                </a:moveTo>
                <a:lnTo>
                  <a:pt x="0" y="4045"/>
                </a:lnTo>
                <a:lnTo>
                  <a:pt x="29352" y="1787"/>
                </a:lnTo>
                <a:lnTo>
                  <a:pt x="52589" y="0"/>
                </a:lnTo>
                <a:lnTo>
                  <a:pt x="87437" y="2529"/>
                </a:lnTo>
                <a:lnTo>
                  <a:pt x="114214" y="9298"/>
                </a:lnTo>
                <a:lnTo>
                  <a:pt x="149177" y="23475"/>
                </a:lnTo>
                <a:lnTo>
                  <a:pt x="186817" y="43387"/>
                </a:lnTo>
                <a:lnTo>
                  <a:pt x="215110" y="57937"/>
                </a:lnTo>
                <a:lnTo>
                  <a:pt x="244618" y="75128"/>
                </a:lnTo>
                <a:lnTo>
                  <a:pt x="275512" y="94904"/>
                </a:lnTo>
                <a:lnTo>
                  <a:pt x="308998" y="117805"/>
                </a:lnTo>
                <a:lnTo>
                  <a:pt x="343636" y="139836"/>
                </a:lnTo>
                <a:lnTo>
                  <a:pt x="377941" y="160916"/>
                </a:lnTo>
                <a:lnTo>
                  <a:pt x="410121" y="181574"/>
                </a:lnTo>
                <a:lnTo>
                  <a:pt x="443615" y="202045"/>
                </a:lnTo>
                <a:lnTo>
                  <a:pt x="476561" y="222431"/>
                </a:lnTo>
                <a:lnTo>
                  <a:pt x="505316" y="242781"/>
                </a:lnTo>
                <a:lnTo>
                  <a:pt x="541261" y="273278"/>
                </a:lnTo>
                <a:lnTo>
                  <a:pt x="573358" y="299718"/>
                </a:lnTo>
                <a:lnTo>
                  <a:pt x="604318" y="319593"/>
                </a:lnTo>
                <a:lnTo>
                  <a:pt x="638715" y="352719"/>
                </a:lnTo>
                <a:lnTo>
                  <a:pt x="673736" y="382136"/>
                </a:lnTo>
                <a:lnTo>
                  <a:pt x="678006" y="392205"/>
                </a:lnTo>
                <a:lnTo>
                  <a:pt x="650854" y="364488"/>
                </a:lnTo>
                <a:lnTo>
                  <a:pt x="634208" y="337388"/>
                </a:lnTo>
                <a:lnTo>
                  <a:pt x="618819" y="322448"/>
                </a:lnTo>
                <a:lnTo>
                  <a:pt x="613697" y="313197"/>
                </a:lnTo>
                <a:lnTo>
                  <a:pt x="602793" y="275116"/>
                </a:lnTo>
                <a:lnTo>
                  <a:pt x="602010" y="264355"/>
                </a:lnTo>
                <a:lnTo>
                  <a:pt x="623196" y="273839"/>
                </a:lnTo>
                <a:lnTo>
                  <a:pt x="637804" y="285114"/>
                </a:lnTo>
                <a:lnTo>
                  <a:pt x="660949" y="315360"/>
                </a:lnTo>
                <a:lnTo>
                  <a:pt x="679165" y="340675"/>
                </a:lnTo>
                <a:lnTo>
                  <a:pt x="679684" y="344458"/>
                </a:lnTo>
                <a:lnTo>
                  <a:pt x="678477" y="356614"/>
                </a:lnTo>
                <a:lnTo>
                  <a:pt x="677531" y="358471"/>
                </a:lnTo>
                <a:lnTo>
                  <a:pt x="676055" y="359709"/>
                </a:lnTo>
                <a:lnTo>
                  <a:pt x="674222" y="360534"/>
                </a:lnTo>
                <a:lnTo>
                  <a:pt x="637568" y="362121"/>
                </a:lnTo>
                <a:lnTo>
                  <a:pt x="602496" y="362177"/>
                </a:lnTo>
                <a:lnTo>
                  <a:pt x="577465" y="364441"/>
                </a:lnTo>
                <a:lnTo>
                  <a:pt x="541544" y="371592"/>
                </a:lnTo>
                <a:lnTo>
                  <a:pt x="528192" y="377954"/>
                </a:lnTo>
                <a:lnTo>
                  <a:pt x="521773" y="381894"/>
                </a:lnTo>
                <a:lnTo>
                  <a:pt x="513398" y="384958"/>
                </a:lnTo>
                <a:lnTo>
                  <a:pt x="508141" y="388675"/>
                </a:lnTo>
                <a:lnTo>
                  <a:pt x="505241" y="393150"/>
                </a:lnTo>
                <a:lnTo>
                  <a:pt x="503951" y="398807"/>
                </a:lnTo>
                <a:lnTo>
                  <a:pt x="503378" y="406966"/>
                </a:lnTo>
                <a:lnTo>
                  <a:pt x="505381" y="413979"/>
                </a:lnTo>
                <a:lnTo>
                  <a:pt x="509521" y="421335"/>
                </a:lnTo>
                <a:lnTo>
                  <a:pt x="525779" y="4231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264"/>
          <p:cNvSpPr/>
          <p:nvPr>
            <p:custDataLst>
              <p:tags r:id="rId6"/>
            </p:custDataLst>
          </p:nvPr>
        </p:nvSpPr>
        <p:spPr>
          <a:xfrm>
            <a:off x="4464689" y="2049936"/>
            <a:ext cx="1174112" cy="616877"/>
          </a:xfrm>
          <a:custGeom>
            <a:avLst/>
            <a:gdLst/>
            <a:ahLst/>
            <a:cxnLst/>
            <a:rect l="0" t="0" r="0" b="0"/>
            <a:pathLst>
              <a:path w="1174112" h="616877">
                <a:moveTo>
                  <a:pt x="236851" y="68424"/>
                </a:moveTo>
                <a:lnTo>
                  <a:pt x="236851" y="68424"/>
                </a:lnTo>
                <a:lnTo>
                  <a:pt x="204490" y="100785"/>
                </a:lnTo>
                <a:lnTo>
                  <a:pt x="176274" y="137091"/>
                </a:lnTo>
                <a:lnTo>
                  <a:pt x="149100" y="173342"/>
                </a:lnTo>
                <a:lnTo>
                  <a:pt x="131734" y="206850"/>
                </a:lnTo>
                <a:lnTo>
                  <a:pt x="119128" y="242429"/>
                </a:lnTo>
                <a:lnTo>
                  <a:pt x="115760" y="273916"/>
                </a:lnTo>
                <a:lnTo>
                  <a:pt x="116146" y="287600"/>
                </a:lnTo>
                <a:lnTo>
                  <a:pt x="119140" y="296505"/>
                </a:lnTo>
                <a:lnTo>
                  <a:pt x="125585" y="306278"/>
                </a:lnTo>
                <a:lnTo>
                  <a:pt x="136902" y="314535"/>
                </a:lnTo>
                <a:lnTo>
                  <a:pt x="140585" y="315472"/>
                </a:lnTo>
                <a:lnTo>
                  <a:pt x="143887" y="315249"/>
                </a:lnTo>
                <a:lnTo>
                  <a:pt x="154837" y="313148"/>
                </a:lnTo>
                <a:lnTo>
                  <a:pt x="159315" y="312854"/>
                </a:lnTo>
                <a:lnTo>
                  <a:pt x="182353" y="289948"/>
                </a:lnTo>
                <a:lnTo>
                  <a:pt x="210090" y="256626"/>
                </a:lnTo>
                <a:lnTo>
                  <a:pt x="234378" y="219673"/>
                </a:lnTo>
                <a:lnTo>
                  <a:pt x="252857" y="184002"/>
                </a:lnTo>
                <a:lnTo>
                  <a:pt x="271509" y="150876"/>
                </a:lnTo>
                <a:lnTo>
                  <a:pt x="282529" y="129466"/>
                </a:lnTo>
                <a:lnTo>
                  <a:pt x="282569" y="164779"/>
                </a:lnTo>
                <a:lnTo>
                  <a:pt x="282571" y="201475"/>
                </a:lnTo>
                <a:lnTo>
                  <a:pt x="282571" y="235317"/>
                </a:lnTo>
                <a:lnTo>
                  <a:pt x="274481" y="268110"/>
                </a:lnTo>
                <a:lnTo>
                  <a:pt x="269450" y="303321"/>
                </a:lnTo>
                <a:lnTo>
                  <a:pt x="259869" y="340565"/>
                </a:lnTo>
                <a:lnTo>
                  <a:pt x="246306" y="374366"/>
                </a:lnTo>
                <a:lnTo>
                  <a:pt x="223472" y="409875"/>
                </a:lnTo>
                <a:lnTo>
                  <a:pt x="199302" y="443162"/>
                </a:lnTo>
                <a:lnTo>
                  <a:pt x="176054" y="478519"/>
                </a:lnTo>
                <a:lnTo>
                  <a:pt x="149034" y="515806"/>
                </a:lnTo>
                <a:lnTo>
                  <a:pt x="119578" y="549620"/>
                </a:lnTo>
                <a:lnTo>
                  <a:pt x="89404" y="577043"/>
                </a:lnTo>
                <a:lnTo>
                  <a:pt x="54949" y="602134"/>
                </a:lnTo>
                <a:lnTo>
                  <a:pt x="32247" y="612264"/>
                </a:lnTo>
                <a:lnTo>
                  <a:pt x="0" y="616783"/>
                </a:lnTo>
                <a:lnTo>
                  <a:pt x="210" y="616876"/>
                </a:lnTo>
                <a:lnTo>
                  <a:pt x="7553" y="583639"/>
                </a:lnTo>
                <a:lnTo>
                  <a:pt x="21403" y="557019"/>
                </a:lnTo>
                <a:lnTo>
                  <a:pt x="46203" y="527683"/>
                </a:lnTo>
                <a:lnTo>
                  <a:pt x="75000" y="497542"/>
                </a:lnTo>
                <a:lnTo>
                  <a:pt x="106675" y="466315"/>
                </a:lnTo>
                <a:lnTo>
                  <a:pt x="133275" y="442820"/>
                </a:lnTo>
                <a:lnTo>
                  <a:pt x="162030" y="418267"/>
                </a:lnTo>
                <a:lnTo>
                  <a:pt x="191744" y="393243"/>
                </a:lnTo>
                <a:lnTo>
                  <a:pt x="221883" y="368010"/>
                </a:lnTo>
                <a:lnTo>
                  <a:pt x="249954" y="342685"/>
                </a:lnTo>
                <a:lnTo>
                  <a:pt x="277388" y="317318"/>
                </a:lnTo>
                <a:lnTo>
                  <a:pt x="306514" y="291932"/>
                </a:lnTo>
                <a:lnTo>
                  <a:pt x="343381" y="257886"/>
                </a:lnTo>
                <a:lnTo>
                  <a:pt x="375754" y="226349"/>
                </a:lnTo>
                <a:lnTo>
                  <a:pt x="406795" y="199601"/>
                </a:lnTo>
                <a:lnTo>
                  <a:pt x="441222" y="174400"/>
                </a:lnTo>
                <a:lnTo>
                  <a:pt x="455168" y="164171"/>
                </a:lnTo>
                <a:lnTo>
                  <a:pt x="464849" y="160116"/>
                </a:lnTo>
                <a:lnTo>
                  <a:pt x="461228" y="159939"/>
                </a:lnTo>
                <a:lnTo>
                  <a:pt x="450747" y="167977"/>
                </a:lnTo>
                <a:lnTo>
                  <a:pt x="424830" y="199033"/>
                </a:lnTo>
                <a:lnTo>
                  <a:pt x="395003" y="236204"/>
                </a:lnTo>
                <a:lnTo>
                  <a:pt x="369019" y="270137"/>
                </a:lnTo>
                <a:lnTo>
                  <a:pt x="363325" y="281123"/>
                </a:lnTo>
                <a:lnTo>
                  <a:pt x="359671" y="301973"/>
                </a:lnTo>
                <a:lnTo>
                  <a:pt x="361911" y="306250"/>
                </a:lnTo>
                <a:lnTo>
                  <a:pt x="371174" y="313260"/>
                </a:lnTo>
                <a:lnTo>
                  <a:pt x="376353" y="314621"/>
                </a:lnTo>
                <a:lnTo>
                  <a:pt x="386623" y="313876"/>
                </a:lnTo>
                <a:lnTo>
                  <a:pt x="405970" y="304651"/>
                </a:lnTo>
                <a:lnTo>
                  <a:pt x="429180" y="280280"/>
                </a:lnTo>
                <a:lnTo>
                  <a:pt x="455197" y="243486"/>
                </a:lnTo>
                <a:lnTo>
                  <a:pt x="472390" y="205558"/>
                </a:lnTo>
                <a:lnTo>
                  <a:pt x="480205" y="177500"/>
                </a:lnTo>
                <a:lnTo>
                  <a:pt x="478217" y="173911"/>
                </a:lnTo>
                <a:lnTo>
                  <a:pt x="475358" y="169494"/>
                </a:lnTo>
                <a:lnTo>
                  <a:pt x="474087" y="164708"/>
                </a:lnTo>
                <a:lnTo>
                  <a:pt x="472902" y="163093"/>
                </a:lnTo>
                <a:lnTo>
                  <a:pt x="471264" y="162017"/>
                </a:lnTo>
                <a:lnTo>
                  <a:pt x="465552" y="159901"/>
                </a:lnTo>
                <a:lnTo>
                  <a:pt x="472020" y="159867"/>
                </a:lnTo>
                <a:lnTo>
                  <a:pt x="484896" y="163910"/>
                </a:lnTo>
                <a:lnTo>
                  <a:pt x="497800" y="163638"/>
                </a:lnTo>
                <a:lnTo>
                  <a:pt x="535124" y="159514"/>
                </a:lnTo>
                <a:lnTo>
                  <a:pt x="570591" y="151673"/>
                </a:lnTo>
                <a:lnTo>
                  <a:pt x="599050" y="146713"/>
                </a:lnTo>
                <a:lnTo>
                  <a:pt x="634457" y="145036"/>
                </a:lnTo>
                <a:lnTo>
                  <a:pt x="639082" y="145746"/>
                </a:lnTo>
                <a:lnTo>
                  <a:pt x="642164" y="147065"/>
                </a:lnTo>
                <a:lnTo>
                  <a:pt x="651158" y="155266"/>
                </a:lnTo>
                <a:lnTo>
                  <a:pt x="651909" y="157646"/>
                </a:lnTo>
                <a:lnTo>
                  <a:pt x="651563" y="160079"/>
                </a:lnTo>
                <a:lnTo>
                  <a:pt x="633766" y="194036"/>
                </a:lnTo>
                <a:lnTo>
                  <a:pt x="605742" y="228930"/>
                </a:lnTo>
                <a:lnTo>
                  <a:pt x="579829" y="264350"/>
                </a:lnTo>
                <a:lnTo>
                  <a:pt x="571319" y="275729"/>
                </a:lnTo>
                <a:lnTo>
                  <a:pt x="558216" y="313261"/>
                </a:lnTo>
                <a:lnTo>
                  <a:pt x="558621" y="316315"/>
                </a:lnTo>
                <a:lnTo>
                  <a:pt x="561329" y="321967"/>
                </a:lnTo>
                <a:lnTo>
                  <a:pt x="571658" y="329909"/>
                </a:lnTo>
                <a:lnTo>
                  <a:pt x="585444" y="333579"/>
                </a:lnTo>
                <a:lnTo>
                  <a:pt x="610509" y="333972"/>
                </a:lnTo>
                <a:lnTo>
                  <a:pt x="628187" y="328103"/>
                </a:lnTo>
                <a:lnTo>
                  <a:pt x="663929" y="306594"/>
                </a:lnTo>
                <a:lnTo>
                  <a:pt x="687192" y="286748"/>
                </a:lnTo>
                <a:lnTo>
                  <a:pt x="703642" y="265494"/>
                </a:lnTo>
                <a:lnTo>
                  <a:pt x="704678" y="261611"/>
                </a:lnTo>
                <a:lnTo>
                  <a:pt x="701200" y="233314"/>
                </a:lnTo>
                <a:lnTo>
                  <a:pt x="697792" y="223270"/>
                </a:lnTo>
                <a:lnTo>
                  <a:pt x="674359" y="188645"/>
                </a:lnTo>
                <a:lnTo>
                  <a:pt x="665450" y="178646"/>
                </a:lnTo>
                <a:lnTo>
                  <a:pt x="653310" y="171167"/>
                </a:lnTo>
                <a:lnTo>
                  <a:pt x="641193" y="165954"/>
                </a:lnTo>
                <a:lnTo>
                  <a:pt x="633231" y="159969"/>
                </a:lnTo>
                <a:lnTo>
                  <a:pt x="667437" y="177040"/>
                </a:lnTo>
                <a:lnTo>
                  <a:pt x="702180" y="184233"/>
                </a:lnTo>
                <a:lnTo>
                  <a:pt x="736297" y="189137"/>
                </a:lnTo>
                <a:lnTo>
                  <a:pt x="765646" y="194031"/>
                </a:lnTo>
                <a:lnTo>
                  <a:pt x="799822" y="196340"/>
                </a:lnTo>
                <a:lnTo>
                  <a:pt x="835547" y="191779"/>
                </a:lnTo>
                <a:lnTo>
                  <a:pt x="866080" y="188512"/>
                </a:lnTo>
                <a:lnTo>
                  <a:pt x="900902" y="183486"/>
                </a:lnTo>
                <a:lnTo>
                  <a:pt x="916302" y="183797"/>
                </a:lnTo>
                <a:lnTo>
                  <a:pt x="931637" y="189886"/>
                </a:lnTo>
                <a:lnTo>
                  <a:pt x="934265" y="190140"/>
                </a:lnTo>
                <a:lnTo>
                  <a:pt x="930476" y="190336"/>
                </a:lnTo>
                <a:lnTo>
                  <a:pt x="898205" y="210271"/>
                </a:lnTo>
                <a:lnTo>
                  <a:pt x="861482" y="240256"/>
                </a:lnTo>
                <a:lnTo>
                  <a:pt x="825822" y="272458"/>
                </a:lnTo>
                <a:lnTo>
                  <a:pt x="796035" y="309501"/>
                </a:lnTo>
                <a:lnTo>
                  <a:pt x="790742" y="318374"/>
                </a:lnTo>
                <a:lnTo>
                  <a:pt x="789838" y="321417"/>
                </a:lnTo>
                <a:lnTo>
                  <a:pt x="790082" y="323446"/>
                </a:lnTo>
                <a:lnTo>
                  <a:pt x="796979" y="331312"/>
                </a:lnTo>
                <a:lnTo>
                  <a:pt x="799075" y="331736"/>
                </a:lnTo>
                <a:lnTo>
                  <a:pt x="801321" y="331172"/>
                </a:lnTo>
                <a:lnTo>
                  <a:pt x="803665" y="329949"/>
                </a:lnTo>
                <a:lnTo>
                  <a:pt x="819592" y="326294"/>
                </a:lnTo>
                <a:lnTo>
                  <a:pt x="829152" y="319628"/>
                </a:lnTo>
                <a:lnTo>
                  <a:pt x="856392" y="288367"/>
                </a:lnTo>
                <a:lnTo>
                  <a:pt x="885547" y="251168"/>
                </a:lnTo>
                <a:lnTo>
                  <a:pt x="903500" y="216281"/>
                </a:lnTo>
                <a:lnTo>
                  <a:pt x="919235" y="183636"/>
                </a:lnTo>
                <a:lnTo>
                  <a:pt x="933774" y="150256"/>
                </a:lnTo>
                <a:lnTo>
                  <a:pt x="949654" y="118070"/>
                </a:lnTo>
                <a:lnTo>
                  <a:pt x="966649" y="80394"/>
                </a:lnTo>
                <a:lnTo>
                  <a:pt x="980229" y="46423"/>
                </a:lnTo>
                <a:lnTo>
                  <a:pt x="996544" y="8852"/>
                </a:lnTo>
                <a:lnTo>
                  <a:pt x="998811" y="0"/>
                </a:lnTo>
                <a:lnTo>
                  <a:pt x="998839" y="3936"/>
                </a:lnTo>
                <a:lnTo>
                  <a:pt x="992819" y="34124"/>
                </a:lnTo>
                <a:lnTo>
                  <a:pt x="990243" y="52333"/>
                </a:lnTo>
                <a:lnTo>
                  <a:pt x="980120" y="81625"/>
                </a:lnTo>
                <a:lnTo>
                  <a:pt x="972228" y="112599"/>
                </a:lnTo>
                <a:lnTo>
                  <a:pt x="968667" y="148211"/>
                </a:lnTo>
                <a:lnTo>
                  <a:pt x="964320" y="185574"/>
                </a:lnTo>
                <a:lnTo>
                  <a:pt x="968488" y="222609"/>
                </a:lnTo>
                <a:lnTo>
                  <a:pt x="980071" y="255408"/>
                </a:lnTo>
                <a:lnTo>
                  <a:pt x="994226" y="285728"/>
                </a:lnTo>
                <a:lnTo>
                  <a:pt x="1004134" y="303010"/>
                </a:lnTo>
                <a:lnTo>
                  <a:pt x="1029986" y="323673"/>
                </a:lnTo>
                <a:lnTo>
                  <a:pt x="1062642" y="342735"/>
                </a:lnTo>
                <a:lnTo>
                  <a:pt x="1088445" y="351207"/>
                </a:lnTo>
                <a:lnTo>
                  <a:pt x="1117967" y="351931"/>
                </a:lnTo>
                <a:lnTo>
                  <a:pt x="1150890" y="342738"/>
                </a:lnTo>
                <a:lnTo>
                  <a:pt x="1174111" y="3351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64"/>
          <p:cNvGrpSpPr/>
          <p:nvPr/>
        </p:nvGrpSpPr>
        <p:grpSpPr>
          <a:xfrm>
            <a:off x="8703109" y="2143788"/>
            <a:ext cx="1040251" cy="462253"/>
            <a:chOff x="8703109" y="2143788"/>
            <a:chExt cx="1040251" cy="462253"/>
          </a:xfrm>
        </p:grpSpPr>
        <p:sp>
          <p:nvSpPr>
            <p:cNvPr id="27" name="SMARTInkShape-265"/>
            <p:cNvSpPr/>
            <p:nvPr>
              <p:custDataLst>
                <p:tags r:id="rId188"/>
              </p:custDataLst>
            </p:nvPr>
          </p:nvSpPr>
          <p:spPr>
            <a:xfrm>
              <a:off x="8703109" y="2233235"/>
              <a:ext cx="636803" cy="298136"/>
            </a:xfrm>
            <a:custGeom>
              <a:avLst/>
              <a:gdLst/>
              <a:ahLst/>
              <a:cxnLst/>
              <a:rect l="0" t="0" r="0" b="0"/>
              <a:pathLst>
                <a:path w="636803" h="298136">
                  <a:moveTo>
                    <a:pt x="14171" y="14665"/>
                  </a:moveTo>
                  <a:lnTo>
                    <a:pt x="14171" y="14665"/>
                  </a:lnTo>
                  <a:lnTo>
                    <a:pt x="42047" y="52169"/>
                  </a:lnTo>
                  <a:lnTo>
                    <a:pt x="75958" y="80459"/>
                  </a:lnTo>
                  <a:lnTo>
                    <a:pt x="102282" y="91827"/>
                  </a:lnTo>
                  <a:lnTo>
                    <a:pt x="131530" y="96512"/>
                  </a:lnTo>
                  <a:lnTo>
                    <a:pt x="161646" y="97900"/>
                  </a:lnTo>
                  <a:lnTo>
                    <a:pt x="192016" y="94267"/>
                  </a:lnTo>
                  <a:lnTo>
                    <a:pt x="222464" y="87828"/>
                  </a:lnTo>
                  <a:lnTo>
                    <a:pt x="256164" y="77220"/>
                  </a:lnTo>
                  <a:lnTo>
                    <a:pt x="281329" y="58891"/>
                  </a:lnTo>
                  <a:lnTo>
                    <a:pt x="290413" y="46490"/>
                  </a:lnTo>
                  <a:lnTo>
                    <a:pt x="294422" y="32091"/>
                  </a:lnTo>
                  <a:lnTo>
                    <a:pt x="293102" y="22128"/>
                  </a:lnTo>
                  <a:lnTo>
                    <a:pt x="291564" y="17100"/>
                  </a:lnTo>
                  <a:lnTo>
                    <a:pt x="285341" y="9256"/>
                  </a:lnTo>
                  <a:lnTo>
                    <a:pt x="281312" y="5979"/>
                  </a:lnTo>
                  <a:lnTo>
                    <a:pt x="270061" y="2338"/>
                  </a:lnTo>
                  <a:lnTo>
                    <a:pt x="238096" y="0"/>
                  </a:lnTo>
                  <a:lnTo>
                    <a:pt x="205074" y="3641"/>
                  </a:lnTo>
                  <a:lnTo>
                    <a:pt x="168477" y="18172"/>
                  </a:lnTo>
                  <a:lnTo>
                    <a:pt x="141171" y="31463"/>
                  </a:lnTo>
                  <a:lnTo>
                    <a:pt x="113795" y="46685"/>
                  </a:lnTo>
                  <a:lnTo>
                    <a:pt x="79344" y="74294"/>
                  </a:lnTo>
                  <a:lnTo>
                    <a:pt x="48533" y="103923"/>
                  </a:lnTo>
                  <a:lnTo>
                    <a:pt x="17195" y="142018"/>
                  </a:lnTo>
                  <a:lnTo>
                    <a:pt x="7048" y="157626"/>
                  </a:lnTo>
                  <a:lnTo>
                    <a:pt x="1336" y="175934"/>
                  </a:lnTo>
                  <a:lnTo>
                    <a:pt x="0" y="186811"/>
                  </a:lnTo>
                  <a:lnTo>
                    <a:pt x="3922" y="197290"/>
                  </a:lnTo>
                  <a:lnTo>
                    <a:pt x="7338" y="202455"/>
                  </a:lnTo>
                  <a:lnTo>
                    <a:pt x="42742" y="208194"/>
                  </a:lnTo>
                  <a:lnTo>
                    <a:pt x="68780" y="209725"/>
                  </a:lnTo>
                  <a:lnTo>
                    <a:pt x="90370" y="209051"/>
                  </a:lnTo>
                  <a:lnTo>
                    <a:pt x="125648" y="203788"/>
                  </a:lnTo>
                  <a:lnTo>
                    <a:pt x="155439" y="193546"/>
                  </a:lnTo>
                  <a:lnTo>
                    <a:pt x="182789" y="181375"/>
                  </a:lnTo>
                  <a:lnTo>
                    <a:pt x="209057" y="170320"/>
                  </a:lnTo>
                  <a:lnTo>
                    <a:pt x="243600" y="150532"/>
                  </a:lnTo>
                  <a:lnTo>
                    <a:pt x="275283" y="128582"/>
                  </a:lnTo>
                  <a:lnTo>
                    <a:pt x="306121" y="105991"/>
                  </a:lnTo>
                  <a:lnTo>
                    <a:pt x="328616" y="91301"/>
                  </a:lnTo>
                  <a:lnTo>
                    <a:pt x="334715" y="89463"/>
                  </a:lnTo>
                  <a:lnTo>
                    <a:pt x="353792" y="90513"/>
                  </a:lnTo>
                  <a:lnTo>
                    <a:pt x="354885" y="92324"/>
                  </a:lnTo>
                  <a:lnTo>
                    <a:pt x="356785" y="112046"/>
                  </a:lnTo>
                  <a:lnTo>
                    <a:pt x="345694" y="142995"/>
                  </a:lnTo>
                  <a:lnTo>
                    <a:pt x="334473" y="174446"/>
                  </a:lnTo>
                  <a:lnTo>
                    <a:pt x="328926" y="197474"/>
                  </a:lnTo>
                  <a:lnTo>
                    <a:pt x="326796" y="234970"/>
                  </a:lnTo>
                  <a:lnTo>
                    <a:pt x="327528" y="244659"/>
                  </a:lnTo>
                  <a:lnTo>
                    <a:pt x="330677" y="251786"/>
                  </a:lnTo>
                  <a:lnTo>
                    <a:pt x="337155" y="257777"/>
                  </a:lnTo>
                  <a:lnTo>
                    <a:pt x="345679" y="262415"/>
                  </a:lnTo>
                  <a:lnTo>
                    <a:pt x="367209" y="265392"/>
                  </a:lnTo>
                  <a:lnTo>
                    <a:pt x="388297" y="263650"/>
                  </a:lnTo>
                  <a:lnTo>
                    <a:pt x="422225" y="251431"/>
                  </a:lnTo>
                  <a:lnTo>
                    <a:pt x="451541" y="237594"/>
                  </a:lnTo>
                  <a:lnTo>
                    <a:pt x="481676" y="218725"/>
                  </a:lnTo>
                  <a:lnTo>
                    <a:pt x="512053" y="197047"/>
                  </a:lnTo>
                  <a:lnTo>
                    <a:pt x="542504" y="170493"/>
                  </a:lnTo>
                  <a:lnTo>
                    <a:pt x="578231" y="142221"/>
                  </a:lnTo>
                  <a:lnTo>
                    <a:pt x="585235" y="136915"/>
                  </a:lnTo>
                  <a:lnTo>
                    <a:pt x="622242" y="142734"/>
                  </a:lnTo>
                  <a:lnTo>
                    <a:pt x="631558" y="147220"/>
                  </a:lnTo>
                  <a:lnTo>
                    <a:pt x="635698" y="152036"/>
                  </a:lnTo>
                  <a:lnTo>
                    <a:pt x="636802" y="154506"/>
                  </a:lnTo>
                  <a:lnTo>
                    <a:pt x="635771" y="161766"/>
                  </a:lnTo>
                  <a:lnTo>
                    <a:pt x="623487" y="196160"/>
                  </a:lnTo>
                  <a:lnTo>
                    <a:pt x="602475" y="233935"/>
                  </a:lnTo>
                  <a:lnTo>
                    <a:pt x="583223" y="271105"/>
                  </a:lnTo>
                  <a:lnTo>
                    <a:pt x="572700" y="294334"/>
                  </a:lnTo>
                  <a:lnTo>
                    <a:pt x="571943" y="297631"/>
                  </a:lnTo>
                  <a:lnTo>
                    <a:pt x="571439" y="298135"/>
                  </a:lnTo>
                  <a:lnTo>
                    <a:pt x="570430" y="2889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66"/>
            <p:cNvSpPr/>
            <p:nvPr>
              <p:custDataLst>
                <p:tags r:id="rId189"/>
              </p:custDataLst>
            </p:nvPr>
          </p:nvSpPr>
          <p:spPr>
            <a:xfrm>
              <a:off x="9342120" y="2354580"/>
              <a:ext cx="45720" cy="15241"/>
            </a:xfrm>
            <a:custGeom>
              <a:avLst/>
              <a:gdLst/>
              <a:ahLst/>
              <a:cxnLst/>
              <a:rect l="0" t="0" r="0" b="0"/>
              <a:pathLst>
                <a:path w="45720" h="15241">
                  <a:moveTo>
                    <a:pt x="0" y="0"/>
                  </a:moveTo>
                  <a:lnTo>
                    <a:pt x="0" y="0"/>
                  </a:lnTo>
                  <a:lnTo>
                    <a:pt x="36188" y="12062"/>
                  </a:lnTo>
                  <a:lnTo>
                    <a:pt x="45719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67"/>
            <p:cNvSpPr/>
            <p:nvPr>
              <p:custDataLst>
                <p:tags r:id="rId190"/>
              </p:custDataLst>
            </p:nvPr>
          </p:nvSpPr>
          <p:spPr>
            <a:xfrm>
              <a:off x="9372600" y="2143788"/>
              <a:ext cx="370760" cy="462253"/>
            </a:xfrm>
            <a:custGeom>
              <a:avLst/>
              <a:gdLst/>
              <a:ahLst/>
              <a:cxnLst/>
              <a:rect l="0" t="0" r="0" b="0"/>
              <a:pathLst>
                <a:path w="370760" h="462253">
                  <a:moveTo>
                    <a:pt x="0" y="325092"/>
                  </a:moveTo>
                  <a:lnTo>
                    <a:pt x="0" y="325092"/>
                  </a:lnTo>
                  <a:lnTo>
                    <a:pt x="28318" y="333182"/>
                  </a:lnTo>
                  <a:lnTo>
                    <a:pt x="51250" y="332639"/>
                  </a:lnTo>
                  <a:lnTo>
                    <a:pt x="71884" y="325906"/>
                  </a:lnTo>
                  <a:lnTo>
                    <a:pt x="100322" y="307835"/>
                  </a:lnTo>
                  <a:lnTo>
                    <a:pt x="125868" y="293716"/>
                  </a:lnTo>
                  <a:lnTo>
                    <a:pt x="151897" y="274458"/>
                  </a:lnTo>
                  <a:lnTo>
                    <a:pt x="177577" y="251788"/>
                  </a:lnTo>
                  <a:lnTo>
                    <a:pt x="203101" y="227601"/>
                  </a:lnTo>
                  <a:lnTo>
                    <a:pt x="228557" y="200483"/>
                  </a:lnTo>
                  <a:lnTo>
                    <a:pt x="253981" y="172343"/>
                  </a:lnTo>
                  <a:lnTo>
                    <a:pt x="279391" y="145726"/>
                  </a:lnTo>
                  <a:lnTo>
                    <a:pt x="304797" y="117527"/>
                  </a:lnTo>
                  <a:lnTo>
                    <a:pt x="328505" y="89754"/>
                  </a:lnTo>
                  <a:lnTo>
                    <a:pt x="354438" y="55925"/>
                  </a:lnTo>
                  <a:lnTo>
                    <a:pt x="370718" y="25486"/>
                  </a:lnTo>
                  <a:lnTo>
                    <a:pt x="370759" y="22908"/>
                  </a:lnTo>
                  <a:lnTo>
                    <a:pt x="362541" y="6097"/>
                  </a:lnTo>
                  <a:lnTo>
                    <a:pt x="358534" y="3209"/>
                  </a:lnTo>
                  <a:lnTo>
                    <a:pt x="347309" y="0"/>
                  </a:lnTo>
                  <a:lnTo>
                    <a:pt x="326709" y="2238"/>
                  </a:lnTo>
                  <a:lnTo>
                    <a:pt x="290907" y="16663"/>
                  </a:lnTo>
                  <a:lnTo>
                    <a:pt x="261267" y="31729"/>
                  </a:lnTo>
                  <a:lnTo>
                    <a:pt x="231035" y="51903"/>
                  </a:lnTo>
                  <a:lnTo>
                    <a:pt x="201476" y="75660"/>
                  </a:lnTo>
                  <a:lnTo>
                    <a:pt x="177102" y="108758"/>
                  </a:lnTo>
                  <a:lnTo>
                    <a:pt x="157931" y="146223"/>
                  </a:lnTo>
                  <a:lnTo>
                    <a:pt x="143852" y="174475"/>
                  </a:lnTo>
                  <a:lnTo>
                    <a:pt x="133644" y="203964"/>
                  </a:lnTo>
                  <a:lnTo>
                    <a:pt x="126284" y="233157"/>
                  </a:lnTo>
                  <a:lnTo>
                    <a:pt x="120190" y="260243"/>
                  </a:lnTo>
                  <a:lnTo>
                    <a:pt x="119176" y="288650"/>
                  </a:lnTo>
                  <a:lnTo>
                    <a:pt x="122393" y="317362"/>
                  </a:lnTo>
                  <a:lnTo>
                    <a:pt x="129468" y="344235"/>
                  </a:lnTo>
                  <a:lnTo>
                    <a:pt x="147017" y="379118"/>
                  </a:lnTo>
                  <a:lnTo>
                    <a:pt x="168772" y="415162"/>
                  </a:lnTo>
                  <a:lnTo>
                    <a:pt x="179843" y="444484"/>
                  </a:lnTo>
                  <a:lnTo>
                    <a:pt x="180855" y="450407"/>
                  </a:lnTo>
                  <a:lnTo>
                    <a:pt x="179837" y="454355"/>
                  </a:lnTo>
                  <a:lnTo>
                    <a:pt x="177465" y="456987"/>
                  </a:lnTo>
                  <a:lnTo>
                    <a:pt x="167639" y="462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65"/>
          <p:cNvGrpSpPr/>
          <p:nvPr/>
        </p:nvGrpSpPr>
        <p:grpSpPr>
          <a:xfrm>
            <a:off x="6667500" y="1744980"/>
            <a:ext cx="746110" cy="1269832"/>
            <a:chOff x="6667500" y="1744980"/>
            <a:chExt cx="746110" cy="1269832"/>
          </a:xfrm>
        </p:grpSpPr>
        <p:sp>
          <p:nvSpPr>
            <p:cNvPr id="31" name="SMARTInkShape-268"/>
            <p:cNvSpPr/>
            <p:nvPr>
              <p:custDataLst>
                <p:tags r:id="rId181"/>
              </p:custDataLst>
            </p:nvPr>
          </p:nvSpPr>
          <p:spPr>
            <a:xfrm>
              <a:off x="6758940" y="1767840"/>
              <a:ext cx="220981" cy="818375"/>
            </a:xfrm>
            <a:custGeom>
              <a:avLst/>
              <a:gdLst/>
              <a:ahLst/>
              <a:cxnLst/>
              <a:rect l="0" t="0" r="0" b="0"/>
              <a:pathLst>
                <a:path w="220981" h="818375">
                  <a:moveTo>
                    <a:pt x="220980" y="0"/>
                  </a:moveTo>
                  <a:lnTo>
                    <a:pt x="220980" y="0"/>
                  </a:lnTo>
                  <a:lnTo>
                    <a:pt x="214206" y="22578"/>
                  </a:lnTo>
                  <a:lnTo>
                    <a:pt x="204423" y="56601"/>
                  </a:lnTo>
                  <a:lnTo>
                    <a:pt x="197252" y="85834"/>
                  </a:lnTo>
                  <a:lnTo>
                    <a:pt x="191242" y="112937"/>
                  </a:lnTo>
                  <a:lnTo>
                    <a:pt x="184903" y="139941"/>
                  </a:lnTo>
                  <a:lnTo>
                    <a:pt x="176441" y="168876"/>
                  </a:lnTo>
                  <a:lnTo>
                    <a:pt x="169294" y="200927"/>
                  </a:lnTo>
                  <a:lnTo>
                    <a:pt x="163295" y="234927"/>
                  </a:lnTo>
                  <a:lnTo>
                    <a:pt x="157807" y="269795"/>
                  </a:lnTo>
                  <a:lnTo>
                    <a:pt x="150288" y="305046"/>
                  </a:lnTo>
                  <a:lnTo>
                    <a:pt x="142147" y="341316"/>
                  </a:lnTo>
                  <a:lnTo>
                    <a:pt x="138792" y="360471"/>
                  </a:lnTo>
                  <a:lnTo>
                    <a:pt x="135708" y="380014"/>
                  </a:lnTo>
                  <a:lnTo>
                    <a:pt x="125508" y="417533"/>
                  </a:lnTo>
                  <a:lnTo>
                    <a:pt x="114202" y="453963"/>
                  </a:lnTo>
                  <a:lnTo>
                    <a:pt x="106354" y="489910"/>
                  </a:lnTo>
                  <a:lnTo>
                    <a:pt x="100044" y="525642"/>
                  </a:lnTo>
                  <a:lnTo>
                    <a:pt x="93571" y="561279"/>
                  </a:lnTo>
                  <a:lnTo>
                    <a:pt x="85050" y="596873"/>
                  </a:lnTo>
                  <a:lnTo>
                    <a:pt x="77876" y="630190"/>
                  </a:lnTo>
                  <a:lnTo>
                    <a:pt x="71019" y="661085"/>
                  </a:lnTo>
                  <a:lnTo>
                    <a:pt x="62326" y="688927"/>
                  </a:lnTo>
                  <a:lnTo>
                    <a:pt x="51957" y="724356"/>
                  </a:lnTo>
                  <a:lnTo>
                    <a:pt x="43523" y="756303"/>
                  </a:lnTo>
                  <a:lnTo>
                    <a:pt x="32241" y="785271"/>
                  </a:lnTo>
                  <a:lnTo>
                    <a:pt x="19099" y="805042"/>
                  </a:lnTo>
                  <a:lnTo>
                    <a:pt x="16108" y="811610"/>
                  </a:lnTo>
                  <a:lnTo>
                    <a:pt x="11958" y="817351"/>
                  </a:lnTo>
                  <a:lnTo>
                    <a:pt x="9665" y="818374"/>
                  </a:lnTo>
                  <a:lnTo>
                    <a:pt x="7290" y="818209"/>
                  </a:lnTo>
                  <a:lnTo>
                    <a:pt x="0" y="815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9"/>
            <p:cNvSpPr/>
            <p:nvPr>
              <p:custDataLst>
                <p:tags r:id="rId182"/>
              </p:custDataLst>
            </p:nvPr>
          </p:nvSpPr>
          <p:spPr>
            <a:xfrm>
              <a:off x="7109460" y="1744980"/>
              <a:ext cx="90454" cy="865406"/>
            </a:xfrm>
            <a:custGeom>
              <a:avLst/>
              <a:gdLst/>
              <a:ahLst/>
              <a:cxnLst/>
              <a:rect l="0" t="0" r="0" b="0"/>
              <a:pathLst>
                <a:path w="90454" h="865406">
                  <a:moveTo>
                    <a:pt x="60960" y="0"/>
                  </a:moveTo>
                  <a:lnTo>
                    <a:pt x="60960" y="0"/>
                  </a:lnTo>
                  <a:lnTo>
                    <a:pt x="69050" y="32361"/>
                  </a:lnTo>
                  <a:lnTo>
                    <a:pt x="77538" y="59538"/>
                  </a:lnTo>
                  <a:lnTo>
                    <a:pt x="84414" y="86575"/>
                  </a:lnTo>
                  <a:lnTo>
                    <a:pt x="84649" y="115524"/>
                  </a:lnTo>
                  <a:lnTo>
                    <a:pt x="86446" y="147582"/>
                  </a:lnTo>
                  <a:lnTo>
                    <a:pt x="89221" y="181585"/>
                  </a:lnTo>
                  <a:lnTo>
                    <a:pt x="90453" y="216454"/>
                  </a:lnTo>
                  <a:lnTo>
                    <a:pt x="88742" y="251706"/>
                  </a:lnTo>
                  <a:lnTo>
                    <a:pt x="86008" y="287976"/>
                  </a:lnTo>
                  <a:lnTo>
                    <a:pt x="85278" y="307131"/>
                  </a:lnTo>
                  <a:lnTo>
                    <a:pt x="84792" y="326674"/>
                  </a:lnTo>
                  <a:lnTo>
                    <a:pt x="83622" y="346476"/>
                  </a:lnTo>
                  <a:lnTo>
                    <a:pt x="81994" y="366451"/>
                  </a:lnTo>
                  <a:lnTo>
                    <a:pt x="80063" y="386540"/>
                  </a:lnTo>
                  <a:lnTo>
                    <a:pt x="77928" y="407554"/>
                  </a:lnTo>
                  <a:lnTo>
                    <a:pt x="75660" y="429182"/>
                  </a:lnTo>
                  <a:lnTo>
                    <a:pt x="73300" y="451222"/>
                  </a:lnTo>
                  <a:lnTo>
                    <a:pt x="70879" y="472688"/>
                  </a:lnTo>
                  <a:lnTo>
                    <a:pt x="68420" y="493772"/>
                  </a:lnTo>
                  <a:lnTo>
                    <a:pt x="65933" y="514601"/>
                  </a:lnTo>
                  <a:lnTo>
                    <a:pt x="63429" y="534414"/>
                  </a:lnTo>
                  <a:lnTo>
                    <a:pt x="58389" y="572233"/>
                  </a:lnTo>
                  <a:lnTo>
                    <a:pt x="53326" y="608797"/>
                  </a:lnTo>
                  <a:lnTo>
                    <a:pt x="47407" y="644803"/>
                  </a:lnTo>
                  <a:lnTo>
                    <a:pt x="39132" y="680561"/>
                  </a:lnTo>
                  <a:lnTo>
                    <a:pt x="32068" y="713952"/>
                  </a:lnTo>
                  <a:lnTo>
                    <a:pt x="26105" y="744878"/>
                  </a:lnTo>
                  <a:lnTo>
                    <a:pt x="20634" y="772735"/>
                  </a:lnTo>
                  <a:lnTo>
                    <a:pt x="12793" y="808173"/>
                  </a:lnTo>
                  <a:lnTo>
                    <a:pt x="3405" y="843557"/>
                  </a:lnTo>
                  <a:lnTo>
                    <a:pt x="298" y="865405"/>
                  </a:lnTo>
                  <a:lnTo>
                    <a:pt x="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0"/>
            <p:cNvSpPr/>
            <p:nvPr>
              <p:custDataLst>
                <p:tags r:id="rId183"/>
              </p:custDataLst>
            </p:nvPr>
          </p:nvSpPr>
          <p:spPr>
            <a:xfrm>
              <a:off x="7254240" y="1836420"/>
              <a:ext cx="159370" cy="751603"/>
            </a:xfrm>
            <a:custGeom>
              <a:avLst/>
              <a:gdLst/>
              <a:ahLst/>
              <a:cxnLst/>
              <a:rect l="0" t="0" r="0" b="0"/>
              <a:pathLst>
                <a:path w="159370" h="751603">
                  <a:moveTo>
                    <a:pt x="106680" y="0"/>
                  </a:moveTo>
                  <a:lnTo>
                    <a:pt x="106680" y="0"/>
                  </a:lnTo>
                  <a:lnTo>
                    <a:pt x="134997" y="16181"/>
                  </a:lnTo>
                  <a:lnTo>
                    <a:pt x="143338" y="26027"/>
                  </a:lnTo>
                  <a:lnTo>
                    <a:pt x="152606" y="50514"/>
                  </a:lnTo>
                  <a:lnTo>
                    <a:pt x="156725" y="80589"/>
                  </a:lnTo>
                  <a:lnTo>
                    <a:pt x="158555" y="114557"/>
                  </a:lnTo>
                  <a:lnTo>
                    <a:pt x="159369" y="152232"/>
                  </a:lnTo>
                  <a:lnTo>
                    <a:pt x="157473" y="189297"/>
                  </a:lnTo>
                  <a:lnTo>
                    <a:pt x="153809" y="227218"/>
                  </a:lnTo>
                  <a:lnTo>
                    <a:pt x="151644" y="247999"/>
                  </a:lnTo>
                  <a:lnTo>
                    <a:pt x="149356" y="269473"/>
                  </a:lnTo>
                  <a:lnTo>
                    <a:pt x="147832" y="290562"/>
                  </a:lnTo>
                  <a:lnTo>
                    <a:pt x="146814" y="311394"/>
                  </a:lnTo>
                  <a:lnTo>
                    <a:pt x="146136" y="332056"/>
                  </a:lnTo>
                  <a:lnTo>
                    <a:pt x="143991" y="353451"/>
                  </a:lnTo>
                  <a:lnTo>
                    <a:pt x="140868" y="375334"/>
                  </a:lnTo>
                  <a:lnTo>
                    <a:pt x="137092" y="397543"/>
                  </a:lnTo>
                  <a:lnTo>
                    <a:pt x="132881" y="419122"/>
                  </a:lnTo>
                  <a:lnTo>
                    <a:pt x="128381" y="440281"/>
                  </a:lnTo>
                  <a:lnTo>
                    <a:pt x="123687" y="461161"/>
                  </a:lnTo>
                  <a:lnTo>
                    <a:pt x="119711" y="481854"/>
                  </a:lnTo>
                  <a:lnTo>
                    <a:pt x="116216" y="502423"/>
                  </a:lnTo>
                  <a:lnTo>
                    <a:pt x="113037" y="522909"/>
                  </a:lnTo>
                  <a:lnTo>
                    <a:pt x="109224" y="542492"/>
                  </a:lnTo>
                  <a:lnTo>
                    <a:pt x="100473" y="580057"/>
                  </a:lnTo>
                  <a:lnTo>
                    <a:pt x="90939" y="614250"/>
                  </a:lnTo>
                  <a:lnTo>
                    <a:pt x="81904" y="644687"/>
                  </a:lnTo>
                  <a:lnTo>
                    <a:pt x="72058" y="680015"/>
                  </a:lnTo>
                  <a:lnTo>
                    <a:pt x="58887" y="717395"/>
                  </a:lnTo>
                  <a:lnTo>
                    <a:pt x="49879" y="734556"/>
                  </a:lnTo>
                  <a:lnTo>
                    <a:pt x="40230" y="745005"/>
                  </a:lnTo>
                  <a:lnTo>
                    <a:pt x="32556" y="750213"/>
                  </a:lnTo>
                  <a:lnTo>
                    <a:pt x="29324" y="751602"/>
                  </a:lnTo>
                  <a:lnTo>
                    <a:pt x="21218" y="750887"/>
                  </a:lnTo>
                  <a:lnTo>
                    <a:pt x="16685" y="749511"/>
                  </a:lnTo>
                  <a:lnTo>
                    <a:pt x="9392" y="743467"/>
                  </a:lnTo>
                  <a:lnTo>
                    <a:pt x="0" y="7315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71"/>
            <p:cNvSpPr/>
            <p:nvPr>
              <p:custDataLst>
                <p:tags r:id="rId184"/>
              </p:custDataLst>
            </p:nvPr>
          </p:nvSpPr>
          <p:spPr>
            <a:xfrm>
              <a:off x="7269480" y="1758847"/>
              <a:ext cx="136786" cy="816714"/>
            </a:xfrm>
            <a:custGeom>
              <a:avLst/>
              <a:gdLst/>
              <a:ahLst/>
              <a:cxnLst/>
              <a:rect l="0" t="0" r="0" b="0"/>
              <a:pathLst>
                <a:path w="136786" h="816714">
                  <a:moveTo>
                    <a:pt x="0" y="62333"/>
                  </a:moveTo>
                  <a:lnTo>
                    <a:pt x="0" y="62333"/>
                  </a:lnTo>
                  <a:lnTo>
                    <a:pt x="27876" y="24829"/>
                  </a:lnTo>
                  <a:lnTo>
                    <a:pt x="53697" y="584"/>
                  </a:lnTo>
                  <a:lnTo>
                    <a:pt x="57812" y="0"/>
                  </a:lnTo>
                  <a:lnTo>
                    <a:pt x="81535" y="11520"/>
                  </a:lnTo>
                  <a:lnTo>
                    <a:pt x="89295" y="21122"/>
                  </a:lnTo>
                  <a:lnTo>
                    <a:pt x="105223" y="56074"/>
                  </a:lnTo>
                  <a:lnTo>
                    <a:pt x="111611" y="91429"/>
                  </a:lnTo>
                  <a:lnTo>
                    <a:pt x="117619" y="118444"/>
                  </a:lnTo>
                  <a:lnTo>
                    <a:pt x="124242" y="149078"/>
                  </a:lnTo>
                  <a:lnTo>
                    <a:pt x="127186" y="185271"/>
                  </a:lnTo>
                  <a:lnTo>
                    <a:pt x="128817" y="204405"/>
                  </a:lnTo>
                  <a:lnTo>
                    <a:pt x="130751" y="223934"/>
                  </a:lnTo>
                  <a:lnTo>
                    <a:pt x="132888" y="243727"/>
                  </a:lnTo>
                  <a:lnTo>
                    <a:pt x="134311" y="263696"/>
                  </a:lnTo>
                  <a:lnTo>
                    <a:pt x="135260" y="283782"/>
                  </a:lnTo>
                  <a:lnTo>
                    <a:pt x="135894" y="303946"/>
                  </a:lnTo>
                  <a:lnTo>
                    <a:pt x="136316" y="325008"/>
                  </a:lnTo>
                  <a:lnTo>
                    <a:pt x="136598" y="346670"/>
                  </a:lnTo>
                  <a:lnTo>
                    <a:pt x="136785" y="368731"/>
                  </a:lnTo>
                  <a:lnTo>
                    <a:pt x="136063" y="390212"/>
                  </a:lnTo>
                  <a:lnTo>
                    <a:pt x="134736" y="411305"/>
                  </a:lnTo>
                  <a:lnTo>
                    <a:pt x="133004" y="432141"/>
                  </a:lnTo>
                  <a:lnTo>
                    <a:pt x="131850" y="452805"/>
                  </a:lnTo>
                  <a:lnTo>
                    <a:pt x="131079" y="473355"/>
                  </a:lnTo>
                  <a:lnTo>
                    <a:pt x="130566" y="493827"/>
                  </a:lnTo>
                  <a:lnTo>
                    <a:pt x="128530" y="514249"/>
                  </a:lnTo>
                  <a:lnTo>
                    <a:pt x="125481" y="534637"/>
                  </a:lnTo>
                  <a:lnTo>
                    <a:pt x="121754" y="555002"/>
                  </a:lnTo>
                  <a:lnTo>
                    <a:pt x="119270" y="574506"/>
                  </a:lnTo>
                  <a:lnTo>
                    <a:pt x="116509" y="611981"/>
                  </a:lnTo>
                  <a:lnTo>
                    <a:pt x="113024" y="646135"/>
                  </a:lnTo>
                  <a:lnTo>
                    <a:pt x="110910" y="662354"/>
                  </a:lnTo>
                  <a:lnTo>
                    <a:pt x="106959" y="686714"/>
                  </a:lnTo>
                  <a:lnTo>
                    <a:pt x="101786" y="716500"/>
                  </a:lnTo>
                  <a:lnTo>
                    <a:pt x="95797" y="749905"/>
                  </a:lnTo>
                  <a:lnTo>
                    <a:pt x="89144" y="787020"/>
                  </a:lnTo>
                  <a:lnTo>
                    <a:pt x="83820" y="8167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2"/>
            <p:cNvSpPr/>
            <p:nvPr>
              <p:custDataLst>
                <p:tags r:id="rId185"/>
              </p:custDataLst>
            </p:nvPr>
          </p:nvSpPr>
          <p:spPr>
            <a:xfrm>
              <a:off x="6667500" y="1844040"/>
              <a:ext cx="144781" cy="718237"/>
            </a:xfrm>
            <a:custGeom>
              <a:avLst/>
              <a:gdLst/>
              <a:ahLst/>
              <a:cxnLst/>
              <a:rect l="0" t="0" r="0" b="0"/>
              <a:pathLst>
                <a:path w="144781" h="718237">
                  <a:moveTo>
                    <a:pt x="144780" y="0"/>
                  </a:moveTo>
                  <a:lnTo>
                    <a:pt x="144780" y="0"/>
                  </a:lnTo>
                  <a:lnTo>
                    <a:pt x="144780" y="22578"/>
                  </a:lnTo>
                  <a:lnTo>
                    <a:pt x="143934" y="58295"/>
                  </a:lnTo>
                  <a:lnTo>
                    <a:pt x="140735" y="93924"/>
                  </a:lnTo>
                  <a:lnTo>
                    <a:pt x="138749" y="127258"/>
                  </a:lnTo>
                  <a:lnTo>
                    <a:pt x="137019" y="160699"/>
                  </a:lnTo>
                  <a:lnTo>
                    <a:pt x="133428" y="198140"/>
                  </a:lnTo>
                  <a:lnTo>
                    <a:pt x="131286" y="217606"/>
                  </a:lnTo>
                  <a:lnTo>
                    <a:pt x="129011" y="237358"/>
                  </a:lnTo>
                  <a:lnTo>
                    <a:pt x="126647" y="257298"/>
                  </a:lnTo>
                  <a:lnTo>
                    <a:pt x="124225" y="277366"/>
                  </a:lnTo>
                  <a:lnTo>
                    <a:pt x="121763" y="297517"/>
                  </a:lnTo>
                  <a:lnTo>
                    <a:pt x="119276" y="317725"/>
                  </a:lnTo>
                  <a:lnTo>
                    <a:pt x="115923" y="337970"/>
                  </a:lnTo>
                  <a:lnTo>
                    <a:pt x="111995" y="358240"/>
                  </a:lnTo>
                  <a:lnTo>
                    <a:pt x="107683" y="378527"/>
                  </a:lnTo>
                  <a:lnTo>
                    <a:pt x="103115" y="397978"/>
                  </a:lnTo>
                  <a:lnTo>
                    <a:pt x="93525" y="435395"/>
                  </a:lnTo>
                  <a:lnTo>
                    <a:pt x="88596" y="454516"/>
                  </a:lnTo>
                  <a:lnTo>
                    <a:pt x="83618" y="474038"/>
                  </a:lnTo>
                  <a:lnTo>
                    <a:pt x="78605" y="493825"/>
                  </a:lnTo>
                  <a:lnTo>
                    <a:pt x="68521" y="531616"/>
                  </a:lnTo>
                  <a:lnTo>
                    <a:pt x="57547" y="567320"/>
                  </a:lnTo>
                  <a:lnTo>
                    <a:pt x="44203" y="600122"/>
                  </a:lnTo>
                  <a:lnTo>
                    <a:pt x="34322" y="629376"/>
                  </a:lnTo>
                  <a:lnTo>
                    <a:pt x="21740" y="667389"/>
                  </a:lnTo>
                  <a:lnTo>
                    <a:pt x="6363" y="702483"/>
                  </a:lnTo>
                  <a:lnTo>
                    <a:pt x="1257" y="717945"/>
                  </a:lnTo>
                  <a:lnTo>
                    <a:pt x="837" y="718236"/>
                  </a:lnTo>
                  <a:lnTo>
                    <a:pt x="558" y="717584"/>
                  </a:lnTo>
                  <a:lnTo>
                    <a:pt x="0" y="693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3"/>
            <p:cNvSpPr/>
            <p:nvPr>
              <p:custDataLst>
                <p:tags r:id="rId186"/>
              </p:custDataLst>
            </p:nvPr>
          </p:nvSpPr>
          <p:spPr>
            <a:xfrm>
              <a:off x="6694381" y="1836420"/>
              <a:ext cx="64560" cy="609601"/>
            </a:xfrm>
            <a:custGeom>
              <a:avLst/>
              <a:gdLst/>
              <a:ahLst/>
              <a:cxnLst/>
              <a:rect l="0" t="0" r="0" b="0"/>
              <a:pathLst>
                <a:path w="64560" h="609601">
                  <a:moveTo>
                    <a:pt x="64559" y="0"/>
                  </a:moveTo>
                  <a:lnTo>
                    <a:pt x="64559" y="0"/>
                  </a:lnTo>
                  <a:lnTo>
                    <a:pt x="60514" y="36407"/>
                  </a:lnTo>
                  <a:lnTo>
                    <a:pt x="56271" y="67828"/>
                  </a:lnTo>
                  <a:lnTo>
                    <a:pt x="51561" y="99572"/>
                  </a:lnTo>
                  <a:lnTo>
                    <a:pt x="46648" y="133437"/>
                  </a:lnTo>
                  <a:lnTo>
                    <a:pt x="41640" y="170501"/>
                  </a:lnTo>
                  <a:lnTo>
                    <a:pt x="39120" y="189867"/>
                  </a:lnTo>
                  <a:lnTo>
                    <a:pt x="36593" y="209551"/>
                  </a:lnTo>
                  <a:lnTo>
                    <a:pt x="34061" y="229448"/>
                  </a:lnTo>
                  <a:lnTo>
                    <a:pt x="31528" y="249485"/>
                  </a:lnTo>
                  <a:lnTo>
                    <a:pt x="26455" y="287553"/>
                  </a:lnTo>
                  <a:lnTo>
                    <a:pt x="21377" y="325075"/>
                  </a:lnTo>
                  <a:lnTo>
                    <a:pt x="18837" y="344563"/>
                  </a:lnTo>
                  <a:lnTo>
                    <a:pt x="13758" y="382586"/>
                  </a:lnTo>
                  <a:lnTo>
                    <a:pt x="8679" y="416418"/>
                  </a:lnTo>
                  <a:lnTo>
                    <a:pt x="5857" y="448388"/>
                  </a:lnTo>
                  <a:lnTo>
                    <a:pt x="3756" y="479530"/>
                  </a:lnTo>
                  <a:lnTo>
                    <a:pt x="0" y="510305"/>
                  </a:lnTo>
                  <a:lnTo>
                    <a:pt x="24" y="538658"/>
                  </a:lnTo>
                  <a:lnTo>
                    <a:pt x="3703" y="563677"/>
                  </a:lnTo>
                  <a:lnTo>
                    <a:pt x="10983" y="583263"/>
                  </a:lnTo>
                  <a:lnTo>
                    <a:pt x="19863" y="595919"/>
                  </a:lnTo>
                  <a:lnTo>
                    <a:pt x="24603" y="600480"/>
                  </a:lnTo>
                  <a:lnTo>
                    <a:pt x="38898" y="605547"/>
                  </a:lnTo>
                  <a:lnTo>
                    <a:pt x="64559" y="609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74"/>
            <p:cNvSpPr/>
            <p:nvPr>
              <p:custDataLst>
                <p:tags r:id="rId187"/>
              </p:custDataLst>
            </p:nvPr>
          </p:nvSpPr>
          <p:spPr>
            <a:xfrm>
              <a:off x="6842993" y="1905923"/>
              <a:ext cx="312026" cy="1108889"/>
            </a:xfrm>
            <a:custGeom>
              <a:avLst/>
              <a:gdLst/>
              <a:ahLst/>
              <a:cxnLst/>
              <a:rect l="0" t="0" r="0" b="0"/>
              <a:pathLst>
                <a:path w="312026" h="1108889">
                  <a:moveTo>
                    <a:pt x="167407" y="120997"/>
                  </a:moveTo>
                  <a:lnTo>
                    <a:pt x="167407" y="120997"/>
                  </a:lnTo>
                  <a:lnTo>
                    <a:pt x="174180" y="93904"/>
                  </a:lnTo>
                  <a:lnTo>
                    <a:pt x="179543" y="72455"/>
                  </a:lnTo>
                  <a:lnTo>
                    <a:pt x="187758" y="41849"/>
                  </a:lnTo>
                  <a:lnTo>
                    <a:pt x="203030" y="3752"/>
                  </a:lnTo>
                  <a:lnTo>
                    <a:pt x="205018" y="0"/>
                  </a:lnTo>
                  <a:lnTo>
                    <a:pt x="210647" y="17510"/>
                  </a:lnTo>
                  <a:lnTo>
                    <a:pt x="212637" y="49943"/>
                  </a:lnTo>
                  <a:lnTo>
                    <a:pt x="210725" y="86680"/>
                  </a:lnTo>
                  <a:lnTo>
                    <a:pt x="206980" y="115905"/>
                  </a:lnTo>
                  <a:lnTo>
                    <a:pt x="202493" y="148649"/>
                  </a:lnTo>
                  <a:lnTo>
                    <a:pt x="200111" y="167372"/>
                  </a:lnTo>
                  <a:lnTo>
                    <a:pt x="197676" y="187474"/>
                  </a:lnTo>
                  <a:lnTo>
                    <a:pt x="195206" y="208495"/>
                  </a:lnTo>
                  <a:lnTo>
                    <a:pt x="192713" y="230129"/>
                  </a:lnTo>
                  <a:lnTo>
                    <a:pt x="190204" y="252172"/>
                  </a:lnTo>
                  <a:lnTo>
                    <a:pt x="187685" y="274487"/>
                  </a:lnTo>
                  <a:lnTo>
                    <a:pt x="185159" y="297830"/>
                  </a:lnTo>
                  <a:lnTo>
                    <a:pt x="182629" y="321859"/>
                  </a:lnTo>
                  <a:lnTo>
                    <a:pt x="180095" y="346345"/>
                  </a:lnTo>
                  <a:lnTo>
                    <a:pt x="177558" y="371136"/>
                  </a:lnTo>
                  <a:lnTo>
                    <a:pt x="175021" y="396129"/>
                  </a:lnTo>
                  <a:lnTo>
                    <a:pt x="172483" y="421259"/>
                  </a:lnTo>
                  <a:lnTo>
                    <a:pt x="169945" y="446478"/>
                  </a:lnTo>
                  <a:lnTo>
                    <a:pt x="167405" y="471758"/>
                  </a:lnTo>
                  <a:lnTo>
                    <a:pt x="164866" y="497077"/>
                  </a:lnTo>
                  <a:lnTo>
                    <a:pt x="163173" y="522424"/>
                  </a:lnTo>
                  <a:lnTo>
                    <a:pt x="162045" y="547788"/>
                  </a:lnTo>
                  <a:lnTo>
                    <a:pt x="161292" y="573165"/>
                  </a:lnTo>
                  <a:lnTo>
                    <a:pt x="160790" y="597702"/>
                  </a:lnTo>
                  <a:lnTo>
                    <a:pt x="160455" y="621680"/>
                  </a:lnTo>
                  <a:lnTo>
                    <a:pt x="160232" y="645286"/>
                  </a:lnTo>
                  <a:lnTo>
                    <a:pt x="159237" y="669490"/>
                  </a:lnTo>
                  <a:lnTo>
                    <a:pt x="157728" y="694092"/>
                  </a:lnTo>
                  <a:lnTo>
                    <a:pt x="155874" y="718960"/>
                  </a:lnTo>
                  <a:lnTo>
                    <a:pt x="154637" y="744006"/>
                  </a:lnTo>
                  <a:lnTo>
                    <a:pt x="153814" y="769170"/>
                  </a:lnTo>
                  <a:lnTo>
                    <a:pt x="153264" y="794412"/>
                  </a:lnTo>
                  <a:lnTo>
                    <a:pt x="152899" y="818014"/>
                  </a:lnTo>
                  <a:lnTo>
                    <a:pt x="152654" y="840522"/>
                  </a:lnTo>
                  <a:lnTo>
                    <a:pt x="152492" y="862300"/>
                  </a:lnTo>
                  <a:lnTo>
                    <a:pt x="152384" y="884439"/>
                  </a:lnTo>
                  <a:lnTo>
                    <a:pt x="152312" y="906818"/>
                  </a:lnTo>
                  <a:lnTo>
                    <a:pt x="152264" y="929358"/>
                  </a:lnTo>
                  <a:lnTo>
                    <a:pt x="152232" y="949465"/>
                  </a:lnTo>
                  <a:lnTo>
                    <a:pt x="152196" y="985351"/>
                  </a:lnTo>
                  <a:lnTo>
                    <a:pt x="149923" y="1018234"/>
                  </a:lnTo>
                  <a:lnTo>
                    <a:pt x="146089" y="1049783"/>
                  </a:lnTo>
                  <a:lnTo>
                    <a:pt x="141563" y="1080737"/>
                  </a:lnTo>
                  <a:lnTo>
                    <a:pt x="137334" y="1108888"/>
                  </a:lnTo>
                  <a:lnTo>
                    <a:pt x="136352" y="1108097"/>
                  </a:lnTo>
                  <a:lnTo>
                    <a:pt x="130077" y="1095508"/>
                  </a:lnTo>
                  <a:lnTo>
                    <a:pt x="117870" y="1060263"/>
                  </a:lnTo>
                  <a:lnTo>
                    <a:pt x="108419" y="1029233"/>
                  </a:lnTo>
                  <a:lnTo>
                    <a:pt x="98574" y="995687"/>
                  </a:lnTo>
                  <a:lnTo>
                    <a:pt x="88554" y="961868"/>
                  </a:lnTo>
                  <a:lnTo>
                    <a:pt x="78457" y="929904"/>
                  </a:lnTo>
                  <a:lnTo>
                    <a:pt x="70583" y="898765"/>
                  </a:lnTo>
                  <a:lnTo>
                    <a:pt x="63414" y="868838"/>
                  </a:lnTo>
                  <a:lnTo>
                    <a:pt x="54584" y="841426"/>
                  </a:lnTo>
                  <a:lnTo>
                    <a:pt x="47272" y="815132"/>
                  </a:lnTo>
                  <a:lnTo>
                    <a:pt x="40354" y="789335"/>
                  </a:lnTo>
                  <a:lnTo>
                    <a:pt x="27785" y="751858"/>
                  </a:lnTo>
                  <a:lnTo>
                    <a:pt x="17477" y="720622"/>
                  </a:lnTo>
                  <a:lnTo>
                    <a:pt x="3767" y="694039"/>
                  </a:lnTo>
                  <a:lnTo>
                    <a:pt x="557" y="680572"/>
                  </a:lnTo>
                  <a:lnTo>
                    <a:pt x="295" y="680314"/>
                  </a:lnTo>
                  <a:lnTo>
                    <a:pt x="0" y="682284"/>
                  </a:lnTo>
                  <a:lnTo>
                    <a:pt x="14439" y="713952"/>
                  </a:lnTo>
                  <a:lnTo>
                    <a:pt x="28291" y="745891"/>
                  </a:lnTo>
                  <a:lnTo>
                    <a:pt x="47165" y="778121"/>
                  </a:lnTo>
                  <a:lnTo>
                    <a:pt x="68845" y="813164"/>
                  </a:lnTo>
                  <a:lnTo>
                    <a:pt x="86067" y="840107"/>
                  </a:lnTo>
                  <a:lnTo>
                    <a:pt x="104163" y="867321"/>
                  </a:lnTo>
                  <a:lnTo>
                    <a:pt x="129478" y="902529"/>
                  </a:lnTo>
                  <a:lnTo>
                    <a:pt x="157203" y="938550"/>
                  </a:lnTo>
                  <a:lnTo>
                    <a:pt x="181881" y="969354"/>
                  </a:lnTo>
                  <a:lnTo>
                    <a:pt x="212976" y="995791"/>
                  </a:lnTo>
                  <a:lnTo>
                    <a:pt x="239532" y="1013275"/>
                  </a:lnTo>
                  <a:lnTo>
                    <a:pt x="255852" y="1018118"/>
                  </a:lnTo>
                  <a:lnTo>
                    <a:pt x="271413" y="1019553"/>
                  </a:lnTo>
                  <a:lnTo>
                    <a:pt x="275690" y="1018061"/>
                  </a:lnTo>
                  <a:lnTo>
                    <a:pt x="282702" y="1011888"/>
                  </a:lnTo>
                  <a:lnTo>
                    <a:pt x="299338" y="981113"/>
                  </a:lnTo>
                  <a:lnTo>
                    <a:pt x="308004" y="945559"/>
                  </a:lnTo>
                  <a:lnTo>
                    <a:pt x="310328" y="914753"/>
                  </a:lnTo>
                  <a:lnTo>
                    <a:pt x="311361" y="881307"/>
                  </a:lnTo>
                  <a:lnTo>
                    <a:pt x="311820" y="847532"/>
                  </a:lnTo>
                  <a:lnTo>
                    <a:pt x="312025" y="815588"/>
                  </a:lnTo>
                  <a:lnTo>
                    <a:pt x="308093" y="785225"/>
                  </a:lnTo>
                  <a:lnTo>
                    <a:pt x="301567" y="769549"/>
                  </a:lnTo>
                  <a:lnTo>
                    <a:pt x="294271" y="759542"/>
                  </a:lnTo>
                  <a:lnTo>
                    <a:pt x="289266" y="756162"/>
                  </a:lnTo>
                  <a:lnTo>
                    <a:pt x="281707" y="753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275"/>
          <p:cNvSpPr/>
          <p:nvPr>
            <p:custDataLst>
              <p:tags r:id="rId7"/>
            </p:custDataLst>
          </p:nvPr>
        </p:nvSpPr>
        <p:spPr>
          <a:xfrm>
            <a:off x="4347533" y="3002443"/>
            <a:ext cx="361628" cy="76038"/>
          </a:xfrm>
          <a:custGeom>
            <a:avLst/>
            <a:gdLst/>
            <a:ahLst/>
            <a:cxnLst/>
            <a:rect l="0" t="0" r="0" b="0"/>
            <a:pathLst>
              <a:path w="361628" h="76038">
                <a:moveTo>
                  <a:pt x="49207" y="37937"/>
                </a:moveTo>
                <a:lnTo>
                  <a:pt x="49207" y="37937"/>
                </a:lnTo>
                <a:lnTo>
                  <a:pt x="13020" y="17586"/>
                </a:lnTo>
                <a:lnTo>
                  <a:pt x="0" y="4004"/>
                </a:lnTo>
                <a:lnTo>
                  <a:pt x="1163" y="2615"/>
                </a:lnTo>
                <a:lnTo>
                  <a:pt x="14934" y="660"/>
                </a:lnTo>
                <a:lnTo>
                  <a:pt x="49116" y="0"/>
                </a:lnTo>
                <a:lnTo>
                  <a:pt x="75414" y="756"/>
                </a:lnTo>
                <a:lnTo>
                  <a:pt x="104034" y="3915"/>
                </a:lnTo>
                <a:lnTo>
                  <a:pt x="138204" y="10398"/>
                </a:lnTo>
                <a:lnTo>
                  <a:pt x="174274" y="18924"/>
                </a:lnTo>
                <a:lnTo>
                  <a:pt x="207239" y="28358"/>
                </a:lnTo>
                <a:lnTo>
                  <a:pt x="238823" y="38195"/>
                </a:lnTo>
                <a:lnTo>
                  <a:pt x="268948" y="48212"/>
                </a:lnTo>
                <a:lnTo>
                  <a:pt x="296447" y="58308"/>
                </a:lnTo>
                <a:lnTo>
                  <a:pt x="322780" y="66182"/>
                </a:lnTo>
                <a:lnTo>
                  <a:pt x="361627" y="7603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Shape-276"/>
          <p:cNvSpPr/>
          <p:nvPr>
            <p:custDataLst>
              <p:tags r:id="rId8"/>
            </p:custDataLst>
          </p:nvPr>
        </p:nvSpPr>
        <p:spPr>
          <a:xfrm>
            <a:off x="6987540" y="2712720"/>
            <a:ext cx="182881" cy="243841"/>
          </a:xfrm>
          <a:custGeom>
            <a:avLst/>
            <a:gdLst/>
            <a:ahLst/>
            <a:cxnLst/>
            <a:rect l="0" t="0" r="0" b="0"/>
            <a:pathLst>
              <a:path w="182881" h="243841">
                <a:moveTo>
                  <a:pt x="182880" y="0"/>
                </a:moveTo>
                <a:lnTo>
                  <a:pt x="182880" y="0"/>
                </a:lnTo>
                <a:lnTo>
                  <a:pt x="174790" y="32361"/>
                </a:lnTo>
                <a:lnTo>
                  <a:pt x="156885" y="68324"/>
                </a:lnTo>
                <a:lnTo>
                  <a:pt x="132002" y="102601"/>
                </a:lnTo>
                <a:lnTo>
                  <a:pt x="106669" y="135369"/>
                </a:lnTo>
                <a:lnTo>
                  <a:pt x="75165" y="172615"/>
                </a:lnTo>
                <a:lnTo>
                  <a:pt x="62951" y="192173"/>
                </a:lnTo>
                <a:lnTo>
                  <a:pt x="51578" y="202190"/>
                </a:lnTo>
                <a:lnTo>
                  <a:pt x="45762" y="210521"/>
                </a:lnTo>
                <a:lnTo>
                  <a:pt x="35761" y="218351"/>
                </a:lnTo>
                <a:lnTo>
                  <a:pt x="30351" y="226034"/>
                </a:lnTo>
                <a:lnTo>
                  <a:pt x="0" y="2438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68"/>
          <p:cNvGrpSpPr/>
          <p:nvPr/>
        </p:nvGrpSpPr>
        <p:grpSpPr>
          <a:xfrm>
            <a:off x="4838700" y="2669024"/>
            <a:ext cx="2103121" cy="1214919"/>
            <a:chOff x="4838700" y="2669024"/>
            <a:chExt cx="2103121" cy="1214919"/>
          </a:xfrm>
        </p:grpSpPr>
        <p:sp>
          <p:nvSpPr>
            <p:cNvPr id="41" name="SMARTInkShape-277"/>
            <p:cNvSpPr/>
            <p:nvPr>
              <p:custDataLst>
                <p:tags r:id="rId173"/>
              </p:custDataLst>
            </p:nvPr>
          </p:nvSpPr>
          <p:spPr>
            <a:xfrm>
              <a:off x="4910356" y="2669024"/>
              <a:ext cx="408405" cy="798381"/>
            </a:xfrm>
            <a:custGeom>
              <a:avLst/>
              <a:gdLst/>
              <a:ahLst/>
              <a:cxnLst/>
              <a:rect l="0" t="0" r="0" b="0"/>
              <a:pathLst>
                <a:path w="408405" h="798381">
                  <a:moveTo>
                    <a:pt x="408404" y="66556"/>
                  </a:moveTo>
                  <a:lnTo>
                    <a:pt x="408404" y="66556"/>
                  </a:lnTo>
                  <a:lnTo>
                    <a:pt x="402321" y="29052"/>
                  </a:lnTo>
                  <a:lnTo>
                    <a:pt x="395407" y="12075"/>
                  </a:lnTo>
                  <a:lnTo>
                    <a:pt x="390491" y="4807"/>
                  </a:lnTo>
                  <a:lnTo>
                    <a:pt x="385485" y="1012"/>
                  </a:lnTo>
                  <a:lnTo>
                    <a:pt x="382965" y="0"/>
                  </a:lnTo>
                  <a:lnTo>
                    <a:pt x="380437" y="172"/>
                  </a:lnTo>
                  <a:lnTo>
                    <a:pt x="375372" y="2621"/>
                  </a:lnTo>
                  <a:lnTo>
                    <a:pt x="344590" y="26196"/>
                  </a:lnTo>
                  <a:lnTo>
                    <a:pt x="310536" y="62754"/>
                  </a:lnTo>
                  <a:lnTo>
                    <a:pt x="284579" y="98167"/>
                  </a:lnTo>
                  <a:lnTo>
                    <a:pt x="265318" y="124632"/>
                  </a:lnTo>
                  <a:lnTo>
                    <a:pt x="245468" y="156150"/>
                  </a:lnTo>
                  <a:lnTo>
                    <a:pt x="223099" y="189913"/>
                  </a:lnTo>
                  <a:lnTo>
                    <a:pt x="199893" y="225521"/>
                  </a:lnTo>
                  <a:lnTo>
                    <a:pt x="188964" y="244500"/>
                  </a:lnTo>
                  <a:lnTo>
                    <a:pt x="178290" y="263925"/>
                  </a:lnTo>
                  <a:lnTo>
                    <a:pt x="168635" y="283649"/>
                  </a:lnTo>
                  <a:lnTo>
                    <a:pt x="159659" y="303571"/>
                  </a:lnTo>
                  <a:lnTo>
                    <a:pt x="151134" y="323626"/>
                  </a:lnTo>
                  <a:lnTo>
                    <a:pt x="141216" y="343769"/>
                  </a:lnTo>
                  <a:lnTo>
                    <a:pt x="130372" y="363972"/>
                  </a:lnTo>
                  <a:lnTo>
                    <a:pt x="118909" y="384213"/>
                  </a:lnTo>
                  <a:lnTo>
                    <a:pt x="108728" y="406174"/>
                  </a:lnTo>
                  <a:lnTo>
                    <a:pt x="99400" y="429281"/>
                  </a:lnTo>
                  <a:lnTo>
                    <a:pt x="90641" y="453153"/>
                  </a:lnTo>
                  <a:lnTo>
                    <a:pt x="80569" y="477534"/>
                  </a:lnTo>
                  <a:lnTo>
                    <a:pt x="69621" y="502255"/>
                  </a:lnTo>
                  <a:lnTo>
                    <a:pt x="58088" y="527202"/>
                  </a:lnTo>
                  <a:lnTo>
                    <a:pt x="48708" y="551453"/>
                  </a:lnTo>
                  <a:lnTo>
                    <a:pt x="40759" y="575241"/>
                  </a:lnTo>
                  <a:lnTo>
                    <a:pt x="33768" y="598719"/>
                  </a:lnTo>
                  <a:lnTo>
                    <a:pt x="27413" y="620298"/>
                  </a:lnTo>
                  <a:lnTo>
                    <a:pt x="21483" y="640611"/>
                  </a:lnTo>
                  <a:lnTo>
                    <a:pt x="11226" y="678138"/>
                  </a:lnTo>
                  <a:lnTo>
                    <a:pt x="3845" y="711750"/>
                  </a:lnTo>
                  <a:lnTo>
                    <a:pt x="0" y="739107"/>
                  </a:lnTo>
                  <a:lnTo>
                    <a:pt x="93" y="769033"/>
                  </a:lnTo>
                  <a:lnTo>
                    <a:pt x="4804" y="797262"/>
                  </a:lnTo>
                  <a:lnTo>
                    <a:pt x="6411" y="798380"/>
                  </a:lnTo>
                  <a:lnTo>
                    <a:pt x="8329" y="798279"/>
                  </a:lnTo>
                  <a:lnTo>
                    <a:pt x="8761" y="797365"/>
                  </a:lnTo>
                  <a:lnTo>
                    <a:pt x="8201" y="795908"/>
                  </a:lnTo>
                  <a:lnTo>
                    <a:pt x="6982" y="794091"/>
                  </a:lnTo>
                  <a:lnTo>
                    <a:pt x="4544" y="767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78"/>
            <p:cNvSpPr/>
            <p:nvPr>
              <p:custDataLst>
                <p:tags r:id="rId174"/>
              </p:custDataLst>
            </p:nvPr>
          </p:nvSpPr>
          <p:spPr>
            <a:xfrm>
              <a:off x="4838700" y="3124200"/>
              <a:ext cx="289561" cy="22861"/>
            </a:xfrm>
            <a:custGeom>
              <a:avLst/>
              <a:gdLst/>
              <a:ahLst/>
              <a:cxnLst/>
              <a:rect l="0" t="0" r="0" b="0"/>
              <a:pathLst>
                <a:path w="289561" h="22861">
                  <a:moveTo>
                    <a:pt x="0" y="22860"/>
                  </a:moveTo>
                  <a:lnTo>
                    <a:pt x="0" y="22860"/>
                  </a:lnTo>
                  <a:lnTo>
                    <a:pt x="32362" y="14770"/>
                  </a:lnTo>
                  <a:lnTo>
                    <a:pt x="62214" y="12386"/>
                  </a:lnTo>
                  <a:lnTo>
                    <a:pt x="102437" y="10798"/>
                  </a:lnTo>
                  <a:lnTo>
                    <a:pt x="149571" y="9738"/>
                  </a:lnTo>
                  <a:lnTo>
                    <a:pt x="186074" y="8186"/>
                  </a:lnTo>
                  <a:lnTo>
                    <a:pt x="215490" y="6304"/>
                  </a:lnTo>
                  <a:lnTo>
                    <a:pt x="240180" y="4203"/>
                  </a:lnTo>
                  <a:lnTo>
                    <a:pt x="274929" y="1245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79"/>
            <p:cNvSpPr/>
            <p:nvPr>
              <p:custDataLst>
                <p:tags r:id="rId175"/>
              </p:custDataLst>
            </p:nvPr>
          </p:nvSpPr>
          <p:spPr>
            <a:xfrm>
              <a:off x="5251811" y="3162835"/>
              <a:ext cx="202936" cy="218827"/>
            </a:xfrm>
            <a:custGeom>
              <a:avLst/>
              <a:gdLst/>
              <a:ahLst/>
              <a:cxnLst/>
              <a:rect l="0" t="0" r="0" b="0"/>
              <a:pathLst>
                <a:path w="202936" h="218827">
                  <a:moveTo>
                    <a:pt x="66949" y="75665"/>
                  </a:moveTo>
                  <a:lnTo>
                    <a:pt x="66949" y="75665"/>
                  </a:lnTo>
                  <a:lnTo>
                    <a:pt x="34681" y="93069"/>
                  </a:lnTo>
                  <a:lnTo>
                    <a:pt x="12506" y="114750"/>
                  </a:lnTo>
                  <a:lnTo>
                    <a:pt x="3874" y="131555"/>
                  </a:lnTo>
                  <a:lnTo>
                    <a:pt x="0" y="148575"/>
                  </a:lnTo>
                  <a:lnTo>
                    <a:pt x="2897" y="168388"/>
                  </a:lnTo>
                  <a:lnTo>
                    <a:pt x="9118" y="182255"/>
                  </a:lnTo>
                  <a:lnTo>
                    <a:pt x="24889" y="199762"/>
                  </a:lnTo>
                  <a:lnTo>
                    <a:pt x="49317" y="214983"/>
                  </a:lnTo>
                  <a:lnTo>
                    <a:pt x="68498" y="218826"/>
                  </a:lnTo>
                  <a:lnTo>
                    <a:pt x="97734" y="214042"/>
                  </a:lnTo>
                  <a:lnTo>
                    <a:pt x="119532" y="206506"/>
                  </a:lnTo>
                  <a:lnTo>
                    <a:pt x="151840" y="184387"/>
                  </a:lnTo>
                  <a:lnTo>
                    <a:pt x="173947" y="165453"/>
                  </a:lnTo>
                  <a:lnTo>
                    <a:pt x="188493" y="139710"/>
                  </a:lnTo>
                  <a:lnTo>
                    <a:pt x="200146" y="105908"/>
                  </a:lnTo>
                  <a:lnTo>
                    <a:pt x="202935" y="77382"/>
                  </a:lnTo>
                  <a:lnTo>
                    <a:pt x="202067" y="48328"/>
                  </a:lnTo>
                  <a:lnTo>
                    <a:pt x="195864" y="31342"/>
                  </a:lnTo>
                  <a:lnTo>
                    <a:pt x="187463" y="19841"/>
                  </a:lnTo>
                  <a:lnTo>
                    <a:pt x="168271" y="5559"/>
                  </a:lnTo>
                  <a:lnTo>
                    <a:pt x="157272" y="1271"/>
                  </a:lnTo>
                  <a:lnTo>
                    <a:pt x="144605" y="0"/>
                  </a:lnTo>
                  <a:lnTo>
                    <a:pt x="135047" y="4218"/>
                  </a:lnTo>
                  <a:lnTo>
                    <a:pt x="115114" y="20724"/>
                  </a:lnTo>
                  <a:lnTo>
                    <a:pt x="103987" y="35303"/>
                  </a:lnTo>
                  <a:lnTo>
                    <a:pt x="99371" y="54392"/>
                  </a:lnTo>
                  <a:lnTo>
                    <a:pt x="100550" y="66493"/>
                  </a:lnTo>
                  <a:lnTo>
                    <a:pt x="104160" y="88059"/>
                  </a:lnTo>
                  <a:lnTo>
                    <a:pt x="106150" y="91547"/>
                  </a:lnTo>
                  <a:lnTo>
                    <a:pt x="109170" y="93873"/>
                  </a:lnTo>
                  <a:lnTo>
                    <a:pt x="112877" y="95424"/>
                  </a:lnTo>
                  <a:lnTo>
                    <a:pt x="117041" y="94764"/>
                  </a:lnTo>
                  <a:lnTo>
                    <a:pt x="135529" y="83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80"/>
            <p:cNvSpPr/>
            <p:nvPr>
              <p:custDataLst>
                <p:tags r:id="rId176"/>
              </p:custDataLst>
            </p:nvPr>
          </p:nvSpPr>
          <p:spPr>
            <a:xfrm>
              <a:off x="5585460" y="2865120"/>
              <a:ext cx="87866" cy="564229"/>
            </a:xfrm>
            <a:custGeom>
              <a:avLst/>
              <a:gdLst/>
              <a:ahLst/>
              <a:cxnLst/>
              <a:rect l="0" t="0" r="0" b="0"/>
              <a:pathLst>
                <a:path w="87866" h="564229">
                  <a:moveTo>
                    <a:pt x="83820" y="0"/>
                  </a:moveTo>
                  <a:lnTo>
                    <a:pt x="83820" y="0"/>
                  </a:lnTo>
                  <a:lnTo>
                    <a:pt x="87865" y="28317"/>
                  </a:lnTo>
                  <a:lnTo>
                    <a:pt x="86335" y="62107"/>
                  </a:lnTo>
                  <a:lnTo>
                    <a:pt x="80520" y="97613"/>
                  </a:lnTo>
                  <a:lnTo>
                    <a:pt x="73605" y="124663"/>
                  </a:lnTo>
                  <a:lnTo>
                    <a:pt x="64887" y="155312"/>
                  </a:lnTo>
                  <a:lnTo>
                    <a:pt x="55367" y="191512"/>
                  </a:lnTo>
                  <a:lnTo>
                    <a:pt x="50458" y="210648"/>
                  </a:lnTo>
                  <a:lnTo>
                    <a:pt x="45491" y="230179"/>
                  </a:lnTo>
                  <a:lnTo>
                    <a:pt x="40488" y="249972"/>
                  </a:lnTo>
                  <a:lnTo>
                    <a:pt x="35459" y="269942"/>
                  </a:lnTo>
                  <a:lnTo>
                    <a:pt x="30412" y="290028"/>
                  </a:lnTo>
                  <a:lnTo>
                    <a:pt x="25354" y="310192"/>
                  </a:lnTo>
                  <a:lnTo>
                    <a:pt x="21136" y="331255"/>
                  </a:lnTo>
                  <a:lnTo>
                    <a:pt x="17477" y="352916"/>
                  </a:lnTo>
                  <a:lnTo>
                    <a:pt x="14192" y="374977"/>
                  </a:lnTo>
                  <a:lnTo>
                    <a:pt x="11155" y="395612"/>
                  </a:lnTo>
                  <a:lnTo>
                    <a:pt x="8283" y="415294"/>
                  </a:lnTo>
                  <a:lnTo>
                    <a:pt x="3681" y="451275"/>
                  </a:lnTo>
                  <a:lnTo>
                    <a:pt x="1636" y="481378"/>
                  </a:lnTo>
                  <a:lnTo>
                    <a:pt x="484" y="518080"/>
                  </a:lnTo>
                  <a:lnTo>
                    <a:pt x="64" y="554577"/>
                  </a:lnTo>
                  <a:lnTo>
                    <a:pt x="42" y="560218"/>
                  </a:lnTo>
                  <a:lnTo>
                    <a:pt x="875" y="563132"/>
                  </a:lnTo>
                  <a:lnTo>
                    <a:pt x="2276" y="564228"/>
                  </a:lnTo>
                  <a:lnTo>
                    <a:pt x="4058" y="564112"/>
                  </a:lnTo>
                  <a:lnTo>
                    <a:pt x="5245" y="562341"/>
                  </a:lnTo>
                  <a:lnTo>
                    <a:pt x="6565" y="555858"/>
                  </a:lnTo>
                  <a:lnTo>
                    <a:pt x="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81"/>
            <p:cNvSpPr/>
            <p:nvPr>
              <p:custDataLst>
                <p:tags r:id="rId177"/>
              </p:custDataLst>
            </p:nvPr>
          </p:nvSpPr>
          <p:spPr>
            <a:xfrm>
              <a:off x="5753485" y="2926080"/>
              <a:ext cx="37716" cy="495301"/>
            </a:xfrm>
            <a:custGeom>
              <a:avLst/>
              <a:gdLst/>
              <a:ahLst/>
              <a:cxnLst/>
              <a:rect l="0" t="0" r="0" b="0"/>
              <a:pathLst>
                <a:path w="37716" h="495301">
                  <a:moveTo>
                    <a:pt x="37715" y="0"/>
                  </a:moveTo>
                  <a:lnTo>
                    <a:pt x="37715" y="0"/>
                  </a:lnTo>
                  <a:lnTo>
                    <a:pt x="37715" y="36407"/>
                  </a:lnTo>
                  <a:lnTo>
                    <a:pt x="37715" y="70085"/>
                  </a:lnTo>
                  <a:lnTo>
                    <a:pt x="36022" y="103962"/>
                  </a:lnTo>
                  <a:lnTo>
                    <a:pt x="29624" y="135952"/>
                  </a:lnTo>
                  <a:lnTo>
                    <a:pt x="21138" y="173877"/>
                  </a:lnTo>
                  <a:lnTo>
                    <a:pt x="16504" y="194658"/>
                  </a:lnTo>
                  <a:lnTo>
                    <a:pt x="13414" y="216131"/>
                  </a:lnTo>
                  <a:lnTo>
                    <a:pt x="11354" y="238068"/>
                  </a:lnTo>
                  <a:lnTo>
                    <a:pt x="9981" y="260312"/>
                  </a:lnTo>
                  <a:lnTo>
                    <a:pt x="8219" y="282761"/>
                  </a:lnTo>
                  <a:lnTo>
                    <a:pt x="6197" y="305348"/>
                  </a:lnTo>
                  <a:lnTo>
                    <a:pt x="4003" y="328025"/>
                  </a:lnTo>
                  <a:lnTo>
                    <a:pt x="2540" y="349070"/>
                  </a:lnTo>
                  <a:lnTo>
                    <a:pt x="1565" y="369026"/>
                  </a:lnTo>
                  <a:lnTo>
                    <a:pt x="482" y="404465"/>
                  </a:lnTo>
                  <a:lnTo>
                    <a:pt x="0" y="431505"/>
                  </a:lnTo>
                  <a:lnTo>
                    <a:pt x="3774" y="465767"/>
                  </a:lnTo>
                  <a:lnTo>
                    <a:pt x="7235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82"/>
            <p:cNvSpPr/>
            <p:nvPr>
              <p:custDataLst>
                <p:tags r:id="rId178"/>
              </p:custDataLst>
            </p:nvPr>
          </p:nvSpPr>
          <p:spPr>
            <a:xfrm>
              <a:off x="5830491" y="3299460"/>
              <a:ext cx="67285" cy="159988"/>
            </a:xfrm>
            <a:custGeom>
              <a:avLst/>
              <a:gdLst/>
              <a:ahLst/>
              <a:cxnLst/>
              <a:rect l="0" t="0" r="0" b="0"/>
              <a:pathLst>
                <a:path w="67285" h="159988">
                  <a:moveTo>
                    <a:pt x="14049" y="0"/>
                  </a:moveTo>
                  <a:lnTo>
                    <a:pt x="14049" y="0"/>
                  </a:lnTo>
                  <a:lnTo>
                    <a:pt x="22139" y="28316"/>
                  </a:lnTo>
                  <a:lnTo>
                    <a:pt x="21595" y="48992"/>
                  </a:lnTo>
                  <a:lnTo>
                    <a:pt x="11495" y="82961"/>
                  </a:lnTo>
                  <a:lnTo>
                    <a:pt x="2829" y="118859"/>
                  </a:lnTo>
                  <a:lnTo>
                    <a:pt x="0" y="130420"/>
                  </a:lnTo>
                  <a:lnTo>
                    <a:pt x="1596" y="138680"/>
                  </a:lnTo>
                  <a:lnTo>
                    <a:pt x="5793" y="151440"/>
                  </a:lnTo>
                  <a:lnTo>
                    <a:pt x="6345" y="158723"/>
                  </a:lnTo>
                  <a:lnTo>
                    <a:pt x="7219" y="159155"/>
                  </a:lnTo>
                  <a:lnTo>
                    <a:pt x="17778" y="159987"/>
                  </a:lnTo>
                  <a:lnTo>
                    <a:pt x="19074" y="159151"/>
                  </a:lnTo>
                  <a:lnTo>
                    <a:pt x="19939" y="157747"/>
                  </a:lnTo>
                  <a:lnTo>
                    <a:pt x="20516" y="155964"/>
                  </a:lnTo>
                  <a:lnTo>
                    <a:pt x="21747" y="154776"/>
                  </a:lnTo>
                  <a:lnTo>
                    <a:pt x="29807" y="150611"/>
                  </a:lnTo>
                  <a:lnTo>
                    <a:pt x="32174" y="148668"/>
                  </a:lnTo>
                  <a:lnTo>
                    <a:pt x="34805" y="144250"/>
                  </a:lnTo>
                  <a:lnTo>
                    <a:pt x="36821" y="139465"/>
                  </a:lnTo>
                  <a:lnTo>
                    <a:pt x="56446" y="109920"/>
                  </a:lnTo>
                  <a:lnTo>
                    <a:pt x="66200" y="82367"/>
                  </a:lnTo>
                  <a:lnTo>
                    <a:pt x="67284" y="66135"/>
                  </a:lnTo>
                  <a:lnTo>
                    <a:pt x="65084" y="61002"/>
                  </a:lnTo>
                  <a:lnTo>
                    <a:pt x="62131" y="55898"/>
                  </a:lnTo>
                  <a:lnTo>
                    <a:pt x="60819" y="50808"/>
                  </a:lnTo>
                  <a:lnTo>
                    <a:pt x="59622" y="49112"/>
                  </a:lnTo>
                  <a:lnTo>
                    <a:pt x="57977" y="47981"/>
                  </a:lnTo>
                  <a:lnTo>
                    <a:pt x="53892" y="45878"/>
                  </a:lnTo>
                  <a:lnTo>
                    <a:pt x="45929" y="39292"/>
                  </a:lnTo>
                  <a:lnTo>
                    <a:pt x="38091" y="38204"/>
                  </a:lnTo>
                  <a:lnTo>
                    <a:pt x="37697" y="39016"/>
                  </a:lnTo>
                  <a:lnTo>
                    <a:pt x="36940" y="49454"/>
                  </a:lnTo>
                  <a:lnTo>
                    <a:pt x="37776" y="50749"/>
                  </a:lnTo>
                  <a:lnTo>
                    <a:pt x="39180" y="51613"/>
                  </a:lnTo>
                  <a:lnTo>
                    <a:pt x="44529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83"/>
            <p:cNvSpPr/>
            <p:nvPr>
              <p:custDataLst>
                <p:tags r:id="rId179"/>
              </p:custDataLst>
            </p:nvPr>
          </p:nvSpPr>
          <p:spPr>
            <a:xfrm>
              <a:off x="5992895" y="3268980"/>
              <a:ext cx="285986" cy="212781"/>
            </a:xfrm>
            <a:custGeom>
              <a:avLst/>
              <a:gdLst/>
              <a:ahLst/>
              <a:cxnLst/>
              <a:rect l="0" t="0" r="0" b="0"/>
              <a:pathLst>
                <a:path w="285986" h="212781">
                  <a:moveTo>
                    <a:pt x="4045" y="0"/>
                  </a:moveTo>
                  <a:lnTo>
                    <a:pt x="4045" y="0"/>
                  </a:lnTo>
                  <a:lnTo>
                    <a:pt x="0" y="36407"/>
                  </a:lnTo>
                  <a:lnTo>
                    <a:pt x="271" y="63312"/>
                  </a:lnTo>
                  <a:lnTo>
                    <a:pt x="2927" y="95241"/>
                  </a:lnTo>
                  <a:lnTo>
                    <a:pt x="3824" y="128785"/>
                  </a:lnTo>
                  <a:lnTo>
                    <a:pt x="8024" y="148132"/>
                  </a:lnTo>
                  <a:lnTo>
                    <a:pt x="14632" y="160543"/>
                  </a:lnTo>
                  <a:lnTo>
                    <a:pt x="33021" y="159970"/>
                  </a:lnTo>
                  <a:lnTo>
                    <a:pt x="56716" y="154071"/>
                  </a:lnTo>
                  <a:lnTo>
                    <a:pt x="79576" y="141230"/>
                  </a:lnTo>
                  <a:lnTo>
                    <a:pt x="103718" y="120752"/>
                  </a:lnTo>
                  <a:lnTo>
                    <a:pt x="107611" y="114910"/>
                  </a:lnTo>
                  <a:lnTo>
                    <a:pt x="108648" y="112167"/>
                  </a:lnTo>
                  <a:lnTo>
                    <a:pt x="110187" y="110338"/>
                  </a:lnTo>
                  <a:lnTo>
                    <a:pt x="117104" y="107162"/>
                  </a:lnTo>
                  <a:lnTo>
                    <a:pt x="116670" y="107001"/>
                  </a:lnTo>
                  <a:lnTo>
                    <a:pt x="113932" y="106823"/>
                  </a:lnTo>
                  <a:lnTo>
                    <a:pt x="112863" y="107622"/>
                  </a:lnTo>
                  <a:lnTo>
                    <a:pt x="111675" y="110768"/>
                  </a:lnTo>
                  <a:lnTo>
                    <a:pt x="110808" y="145808"/>
                  </a:lnTo>
                  <a:lnTo>
                    <a:pt x="111588" y="173770"/>
                  </a:lnTo>
                  <a:lnTo>
                    <a:pt x="114778" y="182500"/>
                  </a:lnTo>
                  <a:lnTo>
                    <a:pt x="121333" y="192174"/>
                  </a:lnTo>
                  <a:lnTo>
                    <a:pt x="126164" y="195478"/>
                  </a:lnTo>
                  <a:lnTo>
                    <a:pt x="133644" y="197337"/>
                  </a:lnTo>
                  <a:lnTo>
                    <a:pt x="136164" y="197598"/>
                  </a:lnTo>
                  <a:lnTo>
                    <a:pt x="147801" y="193920"/>
                  </a:lnTo>
                  <a:lnTo>
                    <a:pt x="161975" y="179378"/>
                  </a:lnTo>
                  <a:lnTo>
                    <a:pt x="186985" y="146576"/>
                  </a:lnTo>
                  <a:lnTo>
                    <a:pt x="211302" y="124815"/>
                  </a:lnTo>
                  <a:lnTo>
                    <a:pt x="233635" y="111140"/>
                  </a:lnTo>
                  <a:lnTo>
                    <a:pt x="240987" y="108662"/>
                  </a:lnTo>
                  <a:lnTo>
                    <a:pt x="249334" y="109819"/>
                  </a:lnTo>
                  <a:lnTo>
                    <a:pt x="253931" y="111313"/>
                  </a:lnTo>
                  <a:lnTo>
                    <a:pt x="256995" y="113155"/>
                  </a:lnTo>
                  <a:lnTo>
                    <a:pt x="259039" y="115230"/>
                  </a:lnTo>
                  <a:lnTo>
                    <a:pt x="260401" y="117460"/>
                  </a:lnTo>
                  <a:lnTo>
                    <a:pt x="268202" y="152890"/>
                  </a:lnTo>
                  <a:lnTo>
                    <a:pt x="270596" y="190380"/>
                  </a:lnTo>
                  <a:lnTo>
                    <a:pt x="271526" y="199760"/>
                  </a:lnTo>
                  <a:lnTo>
                    <a:pt x="278049" y="212780"/>
                  </a:lnTo>
                  <a:lnTo>
                    <a:pt x="285985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84"/>
            <p:cNvSpPr/>
            <p:nvPr>
              <p:custDataLst>
                <p:tags r:id="rId180"/>
              </p:custDataLst>
            </p:nvPr>
          </p:nvSpPr>
          <p:spPr>
            <a:xfrm>
              <a:off x="6282198" y="3256970"/>
              <a:ext cx="659623" cy="626973"/>
            </a:xfrm>
            <a:custGeom>
              <a:avLst/>
              <a:gdLst/>
              <a:ahLst/>
              <a:cxnLst/>
              <a:rect l="0" t="0" r="0" b="0"/>
              <a:pathLst>
                <a:path w="659623" h="626973">
                  <a:moveTo>
                    <a:pt x="11922" y="4390"/>
                  </a:moveTo>
                  <a:lnTo>
                    <a:pt x="11922" y="4390"/>
                  </a:lnTo>
                  <a:lnTo>
                    <a:pt x="49426" y="0"/>
                  </a:lnTo>
                  <a:lnTo>
                    <a:pt x="71916" y="4169"/>
                  </a:lnTo>
                  <a:lnTo>
                    <a:pt x="79226" y="35901"/>
                  </a:lnTo>
                  <a:lnTo>
                    <a:pt x="84731" y="60957"/>
                  </a:lnTo>
                  <a:lnTo>
                    <a:pt x="90849" y="97829"/>
                  </a:lnTo>
                  <a:lnTo>
                    <a:pt x="92033" y="135369"/>
                  </a:lnTo>
                  <a:lnTo>
                    <a:pt x="88638" y="172753"/>
                  </a:lnTo>
                  <a:lnTo>
                    <a:pt x="88142" y="204533"/>
                  </a:lnTo>
                  <a:lnTo>
                    <a:pt x="88982" y="206398"/>
                  </a:lnTo>
                  <a:lnTo>
                    <a:pt x="90388" y="207642"/>
                  </a:lnTo>
                  <a:lnTo>
                    <a:pt x="94209" y="209025"/>
                  </a:lnTo>
                  <a:lnTo>
                    <a:pt x="98730" y="209639"/>
                  </a:lnTo>
                  <a:lnTo>
                    <a:pt x="119331" y="201776"/>
                  </a:lnTo>
                  <a:lnTo>
                    <a:pt x="134058" y="192415"/>
                  </a:lnTo>
                  <a:lnTo>
                    <a:pt x="169414" y="163230"/>
                  </a:lnTo>
                  <a:lnTo>
                    <a:pt x="192546" y="151607"/>
                  </a:lnTo>
                  <a:lnTo>
                    <a:pt x="212451" y="149313"/>
                  </a:lnTo>
                  <a:lnTo>
                    <a:pt x="215034" y="150959"/>
                  </a:lnTo>
                  <a:lnTo>
                    <a:pt x="220163" y="157303"/>
                  </a:lnTo>
                  <a:lnTo>
                    <a:pt x="223006" y="165767"/>
                  </a:lnTo>
                  <a:lnTo>
                    <a:pt x="225082" y="201040"/>
                  </a:lnTo>
                  <a:lnTo>
                    <a:pt x="227481" y="219572"/>
                  </a:lnTo>
                  <a:lnTo>
                    <a:pt x="233553" y="236634"/>
                  </a:lnTo>
                  <a:lnTo>
                    <a:pt x="239119" y="243923"/>
                  </a:lnTo>
                  <a:lnTo>
                    <a:pt x="247236" y="249985"/>
                  </a:lnTo>
                  <a:lnTo>
                    <a:pt x="256487" y="253243"/>
                  </a:lnTo>
                  <a:lnTo>
                    <a:pt x="267091" y="253845"/>
                  </a:lnTo>
                  <a:lnTo>
                    <a:pt x="288188" y="248577"/>
                  </a:lnTo>
                  <a:lnTo>
                    <a:pt x="322970" y="232055"/>
                  </a:lnTo>
                  <a:lnTo>
                    <a:pt x="358596" y="212485"/>
                  </a:lnTo>
                  <a:lnTo>
                    <a:pt x="388208" y="197375"/>
                  </a:lnTo>
                  <a:lnTo>
                    <a:pt x="421625" y="177946"/>
                  </a:lnTo>
                  <a:lnTo>
                    <a:pt x="459382" y="150967"/>
                  </a:lnTo>
                  <a:lnTo>
                    <a:pt x="460559" y="149969"/>
                  </a:lnTo>
                  <a:lnTo>
                    <a:pt x="460028" y="149703"/>
                  </a:lnTo>
                  <a:lnTo>
                    <a:pt x="425449" y="149176"/>
                  </a:lnTo>
                  <a:lnTo>
                    <a:pt x="406511" y="153217"/>
                  </a:lnTo>
                  <a:lnTo>
                    <a:pt x="388858" y="163822"/>
                  </a:lnTo>
                  <a:lnTo>
                    <a:pt x="372903" y="177688"/>
                  </a:lnTo>
                  <a:lnTo>
                    <a:pt x="348709" y="214202"/>
                  </a:lnTo>
                  <a:lnTo>
                    <a:pt x="342286" y="226106"/>
                  </a:lnTo>
                  <a:lnTo>
                    <a:pt x="342231" y="229248"/>
                  </a:lnTo>
                  <a:lnTo>
                    <a:pt x="344429" y="234996"/>
                  </a:lnTo>
                  <a:lnTo>
                    <a:pt x="350425" y="242991"/>
                  </a:lnTo>
                  <a:lnTo>
                    <a:pt x="355126" y="245902"/>
                  </a:lnTo>
                  <a:lnTo>
                    <a:pt x="357564" y="246678"/>
                  </a:lnTo>
                  <a:lnTo>
                    <a:pt x="389786" y="241533"/>
                  </a:lnTo>
                  <a:lnTo>
                    <a:pt x="400278" y="236505"/>
                  </a:lnTo>
                  <a:lnTo>
                    <a:pt x="425907" y="213822"/>
                  </a:lnTo>
                  <a:lnTo>
                    <a:pt x="441740" y="191010"/>
                  </a:lnTo>
                  <a:lnTo>
                    <a:pt x="445998" y="180315"/>
                  </a:lnTo>
                  <a:lnTo>
                    <a:pt x="440127" y="147514"/>
                  </a:lnTo>
                  <a:lnTo>
                    <a:pt x="435633" y="136298"/>
                  </a:lnTo>
                  <a:lnTo>
                    <a:pt x="430709" y="133816"/>
                  </a:lnTo>
                  <a:lnTo>
                    <a:pt x="401138" y="133747"/>
                  </a:lnTo>
                  <a:lnTo>
                    <a:pt x="399246" y="134655"/>
                  </a:lnTo>
                  <a:lnTo>
                    <a:pt x="398831" y="136107"/>
                  </a:lnTo>
                  <a:lnTo>
                    <a:pt x="399402" y="137921"/>
                  </a:lnTo>
                  <a:lnTo>
                    <a:pt x="395926" y="159084"/>
                  </a:lnTo>
                  <a:lnTo>
                    <a:pt x="403812" y="195192"/>
                  </a:lnTo>
                  <a:lnTo>
                    <a:pt x="418136" y="233030"/>
                  </a:lnTo>
                  <a:lnTo>
                    <a:pt x="432522" y="263478"/>
                  </a:lnTo>
                  <a:lnTo>
                    <a:pt x="437433" y="299188"/>
                  </a:lnTo>
                  <a:lnTo>
                    <a:pt x="438403" y="336095"/>
                  </a:lnTo>
                  <a:lnTo>
                    <a:pt x="436314" y="366832"/>
                  </a:lnTo>
                  <a:lnTo>
                    <a:pt x="430834" y="385609"/>
                  </a:lnTo>
                  <a:lnTo>
                    <a:pt x="413468" y="419133"/>
                  </a:lnTo>
                  <a:lnTo>
                    <a:pt x="391390" y="450892"/>
                  </a:lnTo>
                  <a:lnTo>
                    <a:pt x="362928" y="482597"/>
                  </a:lnTo>
                  <a:lnTo>
                    <a:pt x="328061" y="516733"/>
                  </a:lnTo>
                  <a:lnTo>
                    <a:pt x="290072" y="544533"/>
                  </a:lnTo>
                  <a:lnTo>
                    <a:pt x="261699" y="563929"/>
                  </a:lnTo>
                  <a:lnTo>
                    <a:pt x="229896" y="581581"/>
                  </a:lnTo>
                  <a:lnTo>
                    <a:pt x="196852" y="597046"/>
                  </a:lnTo>
                  <a:lnTo>
                    <a:pt x="165233" y="609564"/>
                  </a:lnTo>
                  <a:lnTo>
                    <a:pt x="136504" y="618514"/>
                  </a:lnTo>
                  <a:lnTo>
                    <a:pt x="109625" y="624468"/>
                  </a:lnTo>
                  <a:lnTo>
                    <a:pt x="71539" y="626972"/>
                  </a:lnTo>
                  <a:lnTo>
                    <a:pt x="40122" y="622728"/>
                  </a:lnTo>
                  <a:lnTo>
                    <a:pt x="7880" y="611263"/>
                  </a:lnTo>
                  <a:lnTo>
                    <a:pt x="4147" y="607092"/>
                  </a:lnTo>
                  <a:lnTo>
                    <a:pt x="0" y="595684"/>
                  </a:lnTo>
                  <a:lnTo>
                    <a:pt x="2673" y="582147"/>
                  </a:lnTo>
                  <a:lnTo>
                    <a:pt x="18185" y="548716"/>
                  </a:lnTo>
                  <a:lnTo>
                    <a:pt x="40683" y="519484"/>
                  </a:lnTo>
                  <a:lnTo>
                    <a:pt x="72843" y="489374"/>
                  </a:lnTo>
                  <a:lnTo>
                    <a:pt x="101369" y="466884"/>
                  </a:lnTo>
                  <a:lnTo>
                    <a:pt x="133802" y="443622"/>
                  </a:lnTo>
                  <a:lnTo>
                    <a:pt x="167973" y="421996"/>
                  </a:lnTo>
                  <a:lnTo>
                    <a:pt x="202916" y="401095"/>
                  </a:lnTo>
                  <a:lnTo>
                    <a:pt x="239894" y="380517"/>
                  </a:lnTo>
                  <a:lnTo>
                    <a:pt x="260424" y="370288"/>
                  </a:lnTo>
                  <a:lnTo>
                    <a:pt x="281730" y="360082"/>
                  </a:lnTo>
                  <a:lnTo>
                    <a:pt x="302707" y="350738"/>
                  </a:lnTo>
                  <a:lnTo>
                    <a:pt x="323465" y="341968"/>
                  </a:lnTo>
                  <a:lnTo>
                    <a:pt x="344077" y="333583"/>
                  </a:lnTo>
                  <a:lnTo>
                    <a:pt x="364592" y="324605"/>
                  </a:lnTo>
                  <a:lnTo>
                    <a:pt x="385042" y="315233"/>
                  </a:lnTo>
                  <a:lnTo>
                    <a:pt x="405449" y="305599"/>
                  </a:lnTo>
                  <a:lnTo>
                    <a:pt x="425827" y="297482"/>
                  </a:lnTo>
                  <a:lnTo>
                    <a:pt x="446186" y="290379"/>
                  </a:lnTo>
                  <a:lnTo>
                    <a:pt x="466531" y="283949"/>
                  </a:lnTo>
                  <a:lnTo>
                    <a:pt x="500426" y="272289"/>
                  </a:lnTo>
                  <a:lnTo>
                    <a:pt x="530447" y="261463"/>
                  </a:lnTo>
                  <a:lnTo>
                    <a:pt x="560725" y="251007"/>
                  </a:lnTo>
                  <a:lnTo>
                    <a:pt x="598239" y="239645"/>
                  </a:lnTo>
                  <a:lnTo>
                    <a:pt x="634327" y="228222"/>
                  </a:lnTo>
                  <a:lnTo>
                    <a:pt x="659622" y="217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69"/>
          <p:cNvGrpSpPr/>
          <p:nvPr/>
        </p:nvGrpSpPr>
        <p:grpSpPr>
          <a:xfrm>
            <a:off x="7200904" y="3215813"/>
            <a:ext cx="1760217" cy="639908"/>
            <a:chOff x="7200904" y="3215813"/>
            <a:chExt cx="1760217" cy="639908"/>
          </a:xfrm>
        </p:grpSpPr>
        <p:sp>
          <p:nvSpPr>
            <p:cNvPr id="50" name="SMARTInkShape-285"/>
            <p:cNvSpPr/>
            <p:nvPr>
              <p:custDataLst>
                <p:tags r:id="rId170"/>
              </p:custDataLst>
            </p:nvPr>
          </p:nvSpPr>
          <p:spPr>
            <a:xfrm>
              <a:off x="7200904" y="3215813"/>
              <a:ext cx="952497" cy="424203"/>
            </a:xfrm>
            <a:custGeom>
              <a:avLst/>
              <a:gdLst/>
              <a:ahLst/>
              <a:cxnLst/>
              <a:rect l="0" t="0" r="0" b="0"/>
              <a:pathLst>
                <a:path w="952497" h="424203">
                  <a:moveTo>
                    <a:pt x="45716" y="76027"/>
                  </a:moveTo>
                  <a:lnTo>
                    <a:pt x="45716" y="76027"/>
                  </a:lnTo>
                  <a:lnTo>
                    <a:pt x="37626" y="112433"/>
                  </a:lnTo>
                  <a:lnTo>
                    <a:pt x="31396" y="143854"/>
                  </a:lnTo>
                  <a:lnTo>
                    <a:pt x="25805" y="173059"/>
                  </a:lnTo>
                  <a:lnTo>
                    <a:pt x="17896" y="208541"/>
                  </a:lnTo>
                  <a:lnTo>
                    <a:pt x="7639" y="246355"/>
                  </a:lnTo>
                  <a:lnTo>
                    <a:pt x="1002" y="269954"/>
                  </a:lnTo>
                  <a:lnTo>
                    <a:pt x="294" y="277044"/>
                  </a:lnTo>
                  <a:lnTo>
                    <a:pt x="195" y="276925"/>
                  </a:lnTo>
                  <a:lnTo>
                    <a:pt x="0" y="274195"/>
                  </a:lnTo>
                  <a:lnTo>
                    <a:pt x="4042" y="270116"/>
                  </a:lnTo>
                  <a:lnTo>
                    <a:pt x="15392" y="235024"/>
                  </a:lnTo>
                  <a:lnTo>
                    <a:pt x="32780" y="204794"/>
                  </a:lnTo>
                  <a:lnTo>
                    <a:pt x="58064" y="169025"/>
                  </a:lnTo>
                  <a:lnTo>
                    <a:pt x="91049" y="135661"/>
                  </a:lnTo>
                  <a:lnTo>
                    <a:pt x="117510" y="116925"/>
                  </a:lnTo>
                  <a:lnTo>
                    <a:pt x="144512" y="100977"/>
                  </a:lnTo>
                  <a:lnTo>
                    <a:pt x="178753" y="83326"/>
                  </a:lnTo>
                  <a:lnTo>
                    <a:pt x="216149" y="71605"/>
                  </a:lnTo>
                  <a:lnTo>
                    <a:pt x="228991" y="70675"/>
                  </a:lnTo>
                  <a:lnTo>
                    <a:pt x="244893" y="74912"/>
                  </a:lnTo>
                  <a:lnTo>
                    <a:pt x="258282" y="83929"/>
                  </a:lnTo>
                  <a:lnTo>
                    <a:pt x="263803" y="89699"/>
                  </a:lnTo>
                  <a:lnTo>
                    <a:pt x="274246" y="109458"/>
                  </a:lnTo>
                  <a:lnTo>
                    <a:pt x="276810" y="116095"/>
                  </a:lnTo>
                  <a:lnTo>
                    <a:pt x="277401" y="130241"/>
                  </a:lnTo>
                  <a:lnTo>
                    <a:pt x="270880" y="164065"/>
                  </a:lnTo>
                  <a:lnTo>
                    <a:pt x="267936" y="193365"/>
                  </a:lnTo>
                  <a:lnTo>
                    <a:pt x="263018" y="223494"/>
                  </a:lnTo>
                  <a:lnTo>
                    <a:pt x="259855" y="257086"/>
                  </a:lnTo>
                  <a:lnTo>
                    <a:pt x="260153" y="276242"/>
                  </a:lnTo>
                  <a:lnTo>
                    <a:pt x="265667" y="304432"/>
                  </a:lnTo>
                  <a:lnTo>
                    <a:pt x="267702" y="307884"/>
                  </a:lnTo>
                  <a:lnTo>
                    <a:pt x="274482" y="313977"/>
                  </a:lnTo>
                  <a:lnTo>
                    <a:pt x="277812" y="315094"/>
                  </a:lnTo>
                  <a:lnTo>
                    <a:pt x="280881" y="314991"/>
                  </a:lnTo>
                  <a:lnTo>
                    <a:pt x="313661" y="304198"/>
                  </a:lnTo>
                  <a:lnTo>
                    <a:pt x="351472" y="285576"/>
                  </a:lnTo>
                  <a:lnTo>
                    <a:pt x="386902" y="264039"/>
                  </a:lnTo>
                  <a:lnTo>
                    <a:pt x="410334" y="249629"/>
                  </a:lnTo>
                  <a:lnTo>
                    <a:pt x="445400" y="226843"/>
                  </a:lnTo>
                  <a:lnTo>
                    <a:pt x="481923" y="201993"/>
                  </a:lnTo>
                  <a:lnTo>
                    <a:pt x="518088" y="180010"/>
                  </a:lnTo>
                  <a:lnTo>
                    <a:pt x="532750" y="175279"/>
                  </a:lnTo>
                  <a:lnTo>
                    <a:pt x="529159" y="175144"/>
                  </a:lnTo>
                  <a:lnTo>
                    <a:pt x="493896" y="183698"/>
                  </a:lnTo>
                  <a:lnTo>
                    <a:pt x="466099" y="197292"/>
                  </a:lnTo>
                  <a:lnTo>
                    <a:pt x="432835" y="234160"/>
                  </a:lnTo>
                  <a:lnTo>
                    <a:pt x="403497" y="271454"/>
                  </a:lnTo>
                  <a:lnTo>
                    <a:pt x="393401" y="285390"/>
                  </a:lnTo>
                  <a:lnTo>
                    <a:pt x="390743" y="294949"/>
                  </a:lnTo>
                  <a:lnTo>
                    <a:pt x="391727" y="298175"/>
                  </a:lnTo>
                  <a:lnTo>
                    <a:pt x="394077" y="300325"/>
                  </a:lnTo>
                  <a:lnTo>
                    <a:pt x="397336" y="301759"/>
                  </a:lnTo>
                  <a:lnTo>
                    <a:pt x="400356" y="301869"/>
                  </a:lnTo>
                  <a:lnTo>
                    <a:pt x="417934" y="293769"/>
                  </a:lnTo>
                  <a:lnTo>
                    <a:pt x="432204" y="282595"/>
                  </a:lnTo>
                  <a:lnTo>
                    <a:pt x="451218" y="250392"/>
                  </a:lnTo>
                  <a:lnTo>
                    <a:pt x="469108" y="213916"/>
                  </a:lnTo>
                  <a:lnTo>
                    <a:pt x="487636" y="182761"/>
                  </a:lnTo>
                  <a:lnTo>
                    <a:pt x="487665" y="182723"/>
                  </a:lnTo>
                  <a:lnTo>
                    <a:pt x="491718" y="186756"/>
                  </a:lnTo>
                  <a:lnTo>
                    <a:pt x="496928" y="221811"/>
                  </a:lnTo>
                  <a:lnTo>
                    <a:pt x="503359" y="257378"/>
                  </a:lnTo>
                  <a:lnTo>
                    <a:pt x="509604" y="286167"/>
                  </a:lnTo>
                  <a:lnTo>
                    <a:pt x="516048" y="306583"/>
                  </a:lnTo>
                  <a:lnTo>
                    <a:pt x="529196" y="326749"/>
                  </a:lnTo>
                  <a:lnTo>
                    <a:pt x="538867" y="335061"/>
                  </a:lnTo>
                  <a:lnTo>
                    <a:pt x="548811" y="339320"/>
                  </a:lnTo>
                  <a:lnTo>
                    <a:pt x="553833" y="340456"/>
                  </a:lnTo>
                  <a:lnTo>
                    <a:pt x="573035" y="338009"/>
                  </a:lnTo>
                  <a:lnTo>
                    <a:pt x="594812" y="323831"/>
                  </a:lnTo>
                  <a:lnTo>
                    <a:pt x="632516" y="286648"/>
                  </a:lnTo>
                  <a:lnTo>
                    <a:pt x="655281" y="258949"/>
                  </a:lnTo>
                  <a:lnTo>
                    <a:pt x="669685" y="235228"/>
                  </a:lnTo>
                  <a:lnTo>
                    <a:pt x="693682" y="195708"/>
                  </a:lnTo>
                  <a:lnTo>
                    <a:pt x="724074" y="145654"/>
                  </a:lnTo>
                  <a:lnTo>
                    <a:pt x="750261" y="107205"/>
                  </a:lnTo>
                  <a:lnTo>
                    <a:pt x="773646" y="76493"/>
                  </a:lnTo>
                  <a:lnTo>
                    <a:pt x="795161" y="50937"/>
                  </a:lnTo>
                  <a:lnTo>
                    <a:pt x="819070" y="20285"/>
                  </a:lnTo>
                  <a:lnTo>
                    <a:pt x="832530" y="2784"/>
                  </a:lnTo>
                  <a:lnTo>
                    <a:pt x="837864" y="0"/>
                  </a:lnTo>
                  <a:lnTo>
                    <a:pt x="832894" y="12028"/>
                  </a:lnTo>
                  <a:lnTo>
                    <a:pt x="830880" y="43746"/>
                  </a:lnTo>
                  <a:lnTo>
                    <a:pt x="826621" y="75963"/>
                  </a:lnTo>
                  <a:lnTo>
                    <a:pt x="822985" y="98710"/>
                  </a:lnTo>
                  <a:lnTo>
                    <a:pt x="818741" y="126709"/>
                  </a:lnTo>
                  <a:lnTo>
                    <a:pt x="811680" y="173315"/>
                  </a:lnTo>
                  <a:lnTo>
                    <a:pt x="802738" y="232326"/>
                  </a:lnTo>
                  <a:lnTo>
                    <a:pt x="795930" y="275053"/>
                  </a:lnTo>
                  <a:lnTo>
                    <a:pt x="790545" y="306924"/>
                  </a:lnTo>
                  <a:lnTo>
                    <a:pt x="786108" y="331558"/>
                  </a:lnTo>
                  <a:lnTo>
                    <a:pt x="778921" y="365703"/>
                  </a:lnTo>
                  <a:lnTo>
                    <a:pt x="772373" y="396948"/>
                  </a:lnTo>
                  <a:lnTo>
                    <a:pt x="769996" y="410006"/>
                  </a:lnTo>
                  <a:lnTo>
                    <a:pt x="763216" y="424202"/>
                  </a:lnTo>
                  <a:lnTo>
                    <a:pt x="761963" y="423290"/>
                  </a:lnTo>
                  <a:lnTo>
                    <a:pt x="756154" y="413070"/>
                  </a:lnTo>
                  <a:lnTo>
                    <a:pt x="744114" y="376010"/>
                  </a:lnTo>
                  <a:lnTo>
                    <a:pt x="736565" y="343087"/>
                  </a:lnTo>
                  <a:lnTo>
                    <a:pt x="728967" y="306521"/>
                  </a:lnTo>
                  <a:lnTo>
                    <a:pt x="723892" y="279222"/>
                  </a:lnTo>
                  <a:lnTo>
                    <a:pt x="717121" y="250156"/>
                  </a:lnTo>
                  <a:lnTo>
                    <a:pt x="705644" y="220304"/>
                  </a:lnTo>
                  <a:lnTo>
                    <a:pt x="693511" y="190558"/>
                  </a:lnTo>
                  <a:lnTo>
                    <a:pt x="730527" y="192020"/>
                  </a:lnTo>
                  <a:lnTo>
                    <a:pt x="754565" y="194843"/>
                  </a:lnTo>
                  <a:lnTo>
                    <a:pt x="784981" y="198418"/>
                  </a:lnTo>
                  <a:lnTo>
                    <a:pt x="809494" y="201648"/>
                  </a:lnTo>
                  <a:lnTo>
                    <a:pt x="830067" y="204648"/>
                  </a:lnTo>
                  <a:lnTo>
                    <a:pt x="864217" y="210238"/>
                  </a:lnTo>
                  <a:lnTo>
                    <a:pt x="893505" y="215545"/>
                  </a:lnTo>
                  <a:lnTo>
                    <a:pt x="929749" y="219247"/>
                  </a:lnTo>
                  <a:lnTo>
                    <a:pt x="952496" y="2208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86"/>
            <p:cNvSpPr/>
            <p:nvPr>
              <p:custDataLst>
                <p:tags r:id="rId171"/>
              </p:custDataLst>
            </p:nvPr>
          </p:nvSpPr>
          <p:spPr>
            <a:xfrm>
              <a:off x="8208711" y="3436620"/>
              <a:ext cx="325690" cy="174028"/>
            </a:xfrm>
            <a:custGeom>
              <a:avLst/>
              <a:gdLst/>
              <a:ahLst/>
              <a:cxnLst/>
              <a:rect l="0" t="0" r="0" b="0"/>
              <a:pathLst>
                <a:path w="325690" h="174028">
                  <a:moveTo>
                    <a:pt x="20889" y="0"/>
                  </a:moveTo>
                  <a:lnTo>
                    <a:pt x="20889" y="0"/>
                  </a:lnTo>
                  <a:lnTo>
                    <a:pt x="16374" y="22578"/>
                  </a:lnTo>
                  <a:lnTo>
                    <a:pt x="9570" y="55755"/>
                  </a:lnTo>
                  <a:lnTo>
                    <a:pt x="1824" y="91779"/>
                  </a:lnTo>
                  <a:lnTo>
                    <a:pt x="0" y="113930"/>
                  </a:lnTo>
                  <a:lnTo>
                    <a:pt x="4445" y="130371"/>
                  </a:lnTo>
                  <a:lnTo>
                    <a:pt x="8782" y="137811"/>
                  </a:lnTo>
                  <a:lnTo>
                    <a:pt x="13533" y="141683"/>
                  </a:lnTo>
                  <a:lnTo>
                    <a:pt x="20967" y="143862"/>
                  </a:lnTo>
                  <a:lnTo>
                    <a:pt x="23483" y="144168"/>
                  </a:lnTo>
                  <a:lnTo>
                    <a:pt x="39683" y="138575"/>
                  </a:lnTo>
                  <a:lnTo>
                    <a:pt x="49280" y="134121"/>
                  </a:lnTo>
                  <a:lnTo>
                    <a:pt x="56932" y="127061"/>
                  </a:lnTo>
                  <a:lnTo>
                    <a:pt x="84354" y="90048"/>
                  </a:lnTo>
                  <a:lnTo>
                    <a:pt x="95581" y="77806"/>
                  </a:lnTo>
                  <a:lnTo>
                    <a:pt x="96084" y="78117"/>
                  </a:lnTo>
                  <a:lnTo>
                    <a:pt x="97637" y="82600"/>
                  </a:lnTo>
                  <a:lnTo>
                    <a:pt x="101001" y="86947"/>
                  </a:lnTo>
                  <a:lnTo>
                    <a:pt x="103061" y="93958"/>
                  </a:lnTo>
                  <a:lnTo>
                    <a:pt x="110576" y="122408"/>
                  </a:lnTo>
                  <a:lnTo>
                    <a:pt x="127616" y="157642"/>
                  </a:lnTo>
                  <a:lnTo>
                    <a:pt x="132669" y="163197"/>
                  </a:lnTo>
                  <a:lnTo>
                    <a:pt x="153127" y="172487"/>
                  </a:lnTo>
                  <a:lnTo>
                    <a:pt x="159531" y="174027"/>
                  </a:lnTo>
                  <a:lnTo>
                    <a:pt x="162424" y="173592"/>
                  </a:lnTo>
                  <a:lnTo>
                    <a:pt x="179154" y="166581"/>
                  </a:lnTo>
                  <a:lnTo>
                    <a:pt x="197622" y="150557"/>
                  </a:lnTo>
                  <a:lnTo>
                    <a:pt x="213874" y="112807"/>
                  </a:lnTo>
                  <a:lnTo>
                    <a:pt x="224782" y="83926"/>
                  </a:lnTo>
                  <a:lnTo>
                    <a:pt x="226467" y="66272"/>
                  </a:lnTo>
                  <a:lnTo>
                    <a:pt x="227368" y="64502"/>
                  </a:lnTo>
                  <a:lnTo>
                    <a:pt x="228814" y="63321"/>
                  </a:lnTo>
                  <a:lnTo>
                    <a:pt x="230626" y="62534"/>
                  </a:lnTo>
                  <a:lnTo>
                    <a:pt x="231834" y="61163"/>
                  </a:lnTo>
                  <a:lnTo>
                    <a:pt x="233175" y="57381"/>
                  </a:lnTo>
                  <a:lnTo>
                    <a:pt x="235226" y="56034"/>
                  </a:lnTo>
                  <a:lnTo>
                    <a:pt x="246204" y="54138"/>
                  </a:lnTo>
                  <a:lnTo>
                    <a:pt x="261874" y="54423"/>
                  </a:lnTo>
                  <a:lnTo>
                    <a:pt x="298240" y="63978"/>
                  </a:lnTo>
                  <a:lnTo>
                    <a:pt x="325689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87"/>
            <p:cNvSpPr/>
            <p:nvPr>
              <p:custDataLst>
                <p:tags r:id="rId172"/>
              </p:custDataLst>
            </p:nvPr>
          </p:nvSpPr>
          <p:spPr>
            <a:xfrm>
              <a:off x="8595360" y="3513023"/>
              <a:ext cx="365761" cy="342698"/>
            </a:xfrm>
            <a:custGeom>
              <a:avLst/>
              <a:gdLst/>
              <a:ahLst/>
              <a:cxnLst/>
              <a:rect l="0" t="0" r="0" b="0"/>
              <a:pathLst>
                <a:path w="365761" h="342698">
                  <a:moveTo>
                    <a:pt x="0" y="22657"/>
                  </a:moveTo>
                  <a:lnTo>
                    <a:pt x="0" y="22657"/>
                  </a:lnTo>
                  <a:lnTo>
                    <a:pt x="29570" y="54924"/>
                  </a:lnTo>
                  <a:lnTo>
                    <a:pt x="48984" y="66067"/>
                  </a:lnTo>
                  <a:lnTo>
                    <a:pt x="78954" y="73055"/>
                  </a:lnTo>
                  <a:lnTo>
                    <a:pt x="113329" y="79170"/>
                  </a:lnTo>
                  <a:lnTo>
                    <a:pt x="150704" y="81892"/>
                  </a:lnTo>
                  <a:lnTo>
                    <a:pt x="182545" y="77412"/>
                  </a:lnTo>
                  <a:lnTo>
                    <a:pt x="190277" y="76940"/>
                  </a:lnTo>
                  <a:lnTo>
                    <a:pt x="203384" y="71901"/>
                  </a:lnTo>
                  <a:lnTo>
                    <a:pt x="221550" y="58913"/>
                  </a:lnTo>
                  <a:lnTo>
                    <a:pt x="230556" y="46758"/>
                  </a:lnTo>
                  <a:lnTo>
                    <a:pt x="231597" y="42111"/>
                  </a:lnTo>
                  <a:lnTo>
                    <a:pt x="229162" y="21508"/>
                  </a:lnTo>
                  <a:lnTo>
                    <a:pt x="226592" y="15655"/>
                  </a:lnTo>
                  <a:lnTo>
                    <a:pt x="224722" y="12909"/>
                  </a:lnTo>
                  <a:lnTo>
                    <a:pt x="209954" y="4999"/>
                  </a:lnTo>
                  <a:lnTo>
                    <a:pt x="176970" y="825"/>
                  </a:lnTo>
                  <a:lnTo>
                    <a:pt x="145118" y="0"/>
                  </a:lnTo>
                  <a:lnTo>
                    <a:pt x="122021" y="2115"/>
                  </a:lnTo>
                  <a:lnTo>
                    <a:pt x="95505" y="10415"/>
                  </a:lnTo>
                  <a:lnTo>
                    <a:pt x="91611" y="13649"/>
                  </a:lnTo>
                  <a:lnTo>
                    <a:pt x="87281" y="21758"/>
                  </a:lnTo>
                  <a:lnTo>
                    <a:pt x="80801" y="39888"/>
                  </a:lnTo>
                  <a:lnTo>
                    <a:pt x="82759" y="56280"/>
                  </a:lnTo>
                  <a:lnTo>
                    <a:pt x="93384" y="86806"/>
                  </a:lnTo>
                  <a:lnTo>
                    <a:pt x="105005" y="110435"/>
                  </a:lnTo>
                  <a:lnTo>
                    <a:pt x="124278" y="135047"/>
                  </a:lnTo>
                  <a:lnTo>
                    <a:pt x="149216" y="164613"/>
                  </a:lnTo>
                  <a:lnTo>
                    <a:pt x="177231" y="195815"/>
                  </a:lnTo>
                  <a:lnTo>
                    <a:pt x="206615" y="223793"/>
                  </a:lnTo>
                  <a:lnTo>
                    <a:pt x="236609" y="248082"/>
                  </a:lnTo>
                  <a:lnTo>
                    <a:pt x="266027" y="270166"/>
                  </a:lnTo>
                  <a:lnTo>
                    <a:pt x="293211" y="291270"/>
                  </a:lnTo>
                  <a:lnTo>
                    <a:pt x="328271" y="314101"/>
                  </a:lnTo>
                  <a:lnTo>
                    <a:pt x="365760" y="342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MARTInkShape-288"/>
          <p:cNvSpPr/>
          <p:nvPr>
            <p:custDataLst>
              <p:tags r:id="rId9"/>
            </p:custDataLst>
          </p:nvPr>
        </p:nvSpPr>
        <p:spPr>
          <a:xfrm>
            <a:off x="4587240" y="3962400"/>
            <a:ext cx="297181" cy="22861"/>
          </a:xfrm>
          <a:custGeom>
            <a:avLst/>
            <a:gdLst/>
            <a:ahLst/>
            <a:cxnLst/>
            <a:rect l="0" t="0" r="0" b="0"/>
            <a:pathLst>
              <a:path w="297181" h="22861">
                <a:moveTo>
                  <a:pt x="0" y="0"/>
                </a:moveTo>
                <a:lnTo>
                  <a:pt x="0" y="0"/>
                </a:lnTo>
                <a:lnTo>
                  <a:pt x="31609" y="2258"/>
                </a:lnTo>
                <a:lnTo>
                  <a:pt x="56633" y="4045"/>
                </a:lnTo>
                <a:lnTo>
                  <a:pt x="90248" y="6930"/>
                </a:lnTo>
                <a:lnTo>
                  <a:pt x="129593" y="10546"/>
                </a:lnTo>
                <a:lnTo>
                  <a:pt x="172756" y="14651"/>
                </a:lnTo>
                <a:lnTo>
                  <a:pt x="205764" y="17387"/>
                </a:lnTo>
                <a:lnTo>
                  <a:pt x="232002" y="19212"/>
                </a:lnTo>
                <a:lnTo>
                  <a:pt x="268212" y="21239"/>
                </a:lnTo>
                <a:lnTo>
                  <a:pt x="297180" y="22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71"/>
          <p:cNvGrpSpPr/>
          <p:nvPr/>
        </p:nvGrpSpPr>
        <p:grpSpPr>
          <a:xfrm>
            <a:off x="5082644" y="3615319"/>
            <a:ext cx="1523897" cy="677501"/>
            <a:chOff x="5082644" y="3615319"/>
            <a:chExt cx="1523897" cy="677501"/>
          </a:xfrm>
        </p:grpSpPr>
        <p:sp>
          <p:nvSpPr>
            <p:cNvPr id="55" name="SMARTInkShape-289"/>
            <p:cNvSpPr/>
            <p:nvPr>
              <p:custDataLst>
                <p:tags r:id="rId164"/>
              </p:custDataLst>
            </p:nvPr>
          </p:nvSpPr>
          <p:spPr>
            <a:xfrm>
              <a:off x="5082644" y="3810000"/>
              <a:ext cx="342797" cy="482820"/>
            </a:xfrm>
            <a:custGeom>
              <a:avLst/>
              <a:gdLst/>
              <a:ahLst/>
              <a:cxnLst/>
              <a:rect l="0" t="0" r="0" b="0"/>
              <a:pathLst>
                <a:path w="342797" h="482820">
                  <a:moveTo>
                    <a:pt x="98956" y="0"/>
                  </a:moveTo>
                  <a:lnTo>
                    <a:pt x="98956" y="0"/>
                  </a:lnTo>
                  <a:lnTo>
                    <a:pt x="90865" y="32361"/>
                  </a:lnTo>
                  <a:lnTo>
                    <a:pt x="89151" y="52765"/>
                  </a:lnTo>
                  <a:lnTo>
                    <a:pt x="90904" y="87752"/>
                  </a:lnTo>
                  <a:lnTo>
                    <a:pt x="87163" y="117253"/>
                  </a:lnTo>
                  <a:lnTo>
                    <a:pt x="83550" y="153171"/>
                  </a:lnTo>
                  <a:lnTo>
                    <a:pt x="77834" y="186307"/>
                  </a:lnTo>
                  <a:lnTo>
                    <a:pt x="70779" y="218797"/>
                  </a:lnTo>
                  <a:lnTo>
                    <a:pt x="62479" y="254858"/>
                  </a:lnTo>
                  <a:lnTo>
                    <a:pt x="54239" y="279781"/>
                  </a:lnTo>
                  <a:lnTo>
                    <a:pt x="44933" y="307227"/>
                  </a:lnTo>
                  <a:lnTo>
                    <a:pt x="35999" y="334666"/>
                  </a:lnTo>
                  <a:lnTo>
                    <a:pt x="26210" y="369152"/>
                  </a:lnTo>
                  <a:lnTo>
                    <a:pt x="15316" y="406631"/>
                  </a:lnTo>
                  <a:lnTo>
                    <a:pt x="9828" y="425283"/>
                  </a:lnTo>
                  <a:lnTo>
                    <a:pt x="7697" y="434548"/>
                  </a:lnTo>
                  <a:lnTo>
                    <a:pt x="5943" y="437018"/>
                  </a:lnTo>
                  <a:lnTo>
                    <a:pt x="250" y="441671"/>
                  </a:lnTo>
                  <a:lnTo>
                    <a:pt x="0" y="437829"/>
                  </a:lnTo>
                  <a:lnTo>
                    <a:pt x="12053" y="400773"/>
                  </a:lnTo>
                  <a:lnTo>
                    <a:pt x="15069" y="368420"/>
                  </a:lnTo>
                  <a:lnTo>
                    <a:pt x="20948" y="332023"/>
                  </a:lnTo>
                  <a:lnTo>
                    <a:pt x="28900" y="294428"/>
                  </a:lnTo>
                  <a:lnTo>
                    <a:pt x="40757" y="257323"/>
                  </a:lnTo>
                  <a:lnTo>
                    <a:pt x="54242" y="221965"/>
                  </a:lnTo>
                  <a:lnTo>
                    <a:pt x="75697" y="191502"/>
                  </a:lnTo>
                  <a:lnTo>
                    <a:pt x="111766" y="154072"/>
                  </a:lnTo>
                  <a:lnTo>
                    <a:pt x="132196" y="136715"/>
                  </a:lnTo>
                  <a:lnTo>
                    <a:pt x="157254" y="126680"/>
                  </a:lnTo>
                  <a:lnTo>
                    <a:pt x="191217" y="122547"/>
                  </a:lnTo>
                  <a:lnTo>
                    <a:pt x="228604" y="124260"/>
                  </a:lnTo>
                  <a:lnTo>
                    <a:pt x="242090" y="128887"/>
                  </a:lnTo>
                  <a:lnTo>
                    <a:pt x="250906" y="136587"/>
                  </a:lnTo>
                  <a:lnTo>
                    <a:pt x="275434" y="171833"/>
                  </a:lnTo>
                  <a:lnTo>
                    <a:pt x="285809" y="205032"/>
                  </a:lnTo>
                  <a:lnTo>
                    <a:pt x="288376" y="235069"/>
                  </a:lnTo>
                  <a:lnTo>
                    <a:pt x="289135" y="270404"/>
                  </a:lnTo>
                  <a:lnTo>
                    <a:pt x="288515" y="307684"/>
                  </a:lnTo>
                  <a:lnTo>
                    <a:pt x="285038" y="345542"/>
                  </a:lnTo>
                  <a:lnTo>
                    <a:pt x="286924" y="382724"/>
                  </a:lnTo>
                  <a:lnTo>
                    <a:pt x="283720" y="414719"/>
                  </a:lnTo>
                  <a:lnTo>
                    <a:pt x="284466" y="448715"/>
                  </a:lnTo>
                  <a:lnTo>
                    <a:pt x="290235" y="467668"/>
                  </a:lnTo>
                  <a:lnTo>
                    <a:pt x="299770" y="481657"/>
                  </a:lnTo>
                  <a:lnTo>
                    <a:pt x="303105" y="482819"/>
                  </a:lnTo>
                  <a:lnTo>
                    <a:pt x="311328" y="481850"/>
                  </a:lnTo>
                  <a:lnTo>
                    <a:pt x="321430" y="476545"/>
                  </a:lnTo>
                  <a:lnTo>
                    <a:pt x="342796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90"/>
            <p:cNvSpPr/>
            <p:nvPr>
              <p:custDataLst>
                <p:tags r:id="rId165"/>
              </p:custDataLst>
            </p:nvPr>
          </p:nvSpPr>
          <p:spPr>
            <a:xfrm>
              <a:off x="5524500" y="4099560"/>
              <a:ext cx="297181" cy="127407"/>
            </a:xfrm>
            <a:custGeom>
              <a:avLst/>
              <a:gdLst/>
              <a:ahLst/>
              <a:cxnLst/>
              <a:rect l="0" t="0" r="0" b="0"/>
              <a:pathLst>
                <a:path w="297181" h="127407">
                  <a:moveTo>
                    <a:pt x="0" y="0"/>
                  </a:moveTo>
                  <a:lnTo>
                    <a:pt x="0" y="0"/>
                  </a:lnTo>
                  <a:lnTo>
                    <a:pt x="12135" y="32362"/>
                  </a:lnTo>
                  <a:lnTo>
                    <a:pt x="23728" y="64622"/>
                  </a:lnTo>
                  <a:lnTo>
                    <a:pt x="32525" y="86222"/>
                  </a:lnTo>
                  <a:lnTo>
                    <a:pt x="40137" y="95612"/>
                  </a:lnTo>
                  <a:lnTo>
                    <a:pt x="54777" y="108539"/>
                  </a:lnTo>
                  <a:lnTo>
                    <a:pt x="64986" y="111739"/>
                  </a:lnTo>
                  <a:lnTo>
                    <a:pt x="77143" y="112315"/>
                  </a:lnTo>
                  <a:lnTo>
                    <a:pt x="98744" y="105786"/>
                  </a:lnTo>
                  <a:lnTo>
                    <a:pt x="103930" y="103544"/>
                  </a:lnTo>
                  <a:lnTo>
                    <a:pt x="139688" y="65568"/>
                  </a:lnTo>
                  <a:lnTo>
                    <a:pt x="164096" y="28679"/>
                  </a:lnTo>
                  <a:lnTo>
                    <a:pt x="172805" y="10024"/>
                  </a:lnTo>
                  <a:lnTo>
                    <a:pt x="175247" y="52"/>
                  </a:lnTo>
                  <a:lnTo>
                    <a:pt x="176952" y="26688"/>
                  </a:lnTo>
                  <a:lnTo>
                    <a:pt x="183350" y="57581"/>
                  </a:lnTo>
                  <a:lnTo>
                    <a:pt x="192427" y="89498"/>
                  </a:lnTo>
                  <a:lnTo>
                    <a:pt x="204524" y="109679"/>
                  </a:lnTo>
                  <a:lnTo>
                    <a:pt x="218832" y="122338"/>
                  </a:lnTo>
                  <a:lnTo>
                    <a:pt x="231032" y="126339"/>
                  </a:lnTo>
                  <a:lnTo>
                    <a:pt x="237842" y="127406"/>
                  </a:lnTo>
                  <a:lnTo>
                    <a:pt x="252181" y="124076"/>
                  </a:lnTo>
                  <a:lnTo>
                    <a:pt x="272276" y="112681"/>
                  </a:lnTo>
                  <a:lnTo>
                    <a:pt x="286697" y="98581"/>
                  </a:lnTo>
                  <a:lnTo>
                    <a:pt x="29718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91"/>
            <p:cNvSpPr/>
            <p:nvPr>
              <p:custDataLst>
                <p:tags r:id="rId166"/>
              </p:custDataLst>
            </p:nvPr>
          </p:nvSpPr>
          <p:spPr>
            <a:xfrm>
              <a:off x="5884317" y="4061460"/>
              <a:ext cx="242164" cy="129488"/>
            </a:xfrm>
            <a:custGeom>
              <a:avLst/>
              <a:gdLst/>
              <a:ahLst/>
              <a:cxnLst/>
              <a:rect l="0" t="0" r="0" b="0"/>
              <a:pathLst>
                <a:path w="242164" h="129488">
                  <a:moveTo>
                    <a:pt x="21183" y="0"/>
                  </a:moveTo>
                  <a:lnTo>
                    <a:pt x="21183" y="0"/>
                  </a:lnTo>
                  <a:lnTo>
                    <a:pt x="13092" y="36407"/>
                  </a:lnTo>
                  <a:lnTo>
                    <a:pt x="8062" y="71183"/>
                  </a:lnTo>
                  <a:lnTo>
                    <a:pt x="190" y="105350"/>
                  </a:lnTo>
                  <a:lnTo>
                    <a:pt x="0" y="115402"/>
                  </a:lnTo>
                  <a:lnTo>
                    <a:pt x="2959" y="124975"/>
                  </a:lnTo>
                  <a:lnTo>
                    <a:pt x="2260" y="126496"/>
                  </a:lnTo>
                  <a:lnTo>
                    <a:pt x="948" y="127511"/>
                  </a:lnTo>
                  <a:lnTo>
                    <a:pt x="920" y="128187"/>
                  </a:lnTo>
                  <a:lnTo>
                    <a:pt x="1748" y="128638"/>
                  </a:lnTo>
                  <a:lnTo>
                    <a:pt x="5697" y="129487"/>
                  </a:lnTo>
                  <a:lnTo>
                    <a:pt x="5871" y="125479"/>
                  </a:lnTo>
                  <a:lnTo>
                    <a:pt x="8169" y="121244"/>
                  </a:lnTo>
                  <a:lnTo>
                    <a:pt x="9967" y="118929"/>
                  </a:lnTo>
                  <a:lnTo>
                    <a:pt x="11965" y="111842"/>
                  </a:lnTo>
                  <a:lnTo>
                    <a:pt x="19454" y="75315"/>
                  </a:lnTo>
                  <a:lnTo>
                    <a:pt x="26192" y="38830"/>
                  </a:lnTo>
                  <a:lnTo>
                    <a:pt x="27643" y="26853"/>
                  </a:lnTo>
                  <a:lnTo>
                    <a:pt x="29723" y="22135"/>
                  </a:lnTo>
                  <a:lnTo>
                    <a:pt x="41822" y="9699"/>
                  </a:lnTo>
                  <a:lnTo>
                    <a:pt x="45313" y="8544"/>
                  </a:lnTo>
                  <a:lnTo>
                    <a:pt x="54454" y="7803"/>
                  </a:lnTo>
                  <a:lnTo>
                    <a:pt x="56064" y="9435"/>
                  </a:lnTo>
                  <a:lnTo>
                    <a:pt x="58329" y="18977"/>
                  </a:lnTo>
                  <a:lnTo>
                    <a:pt x="59227" y="52342"/>
                  </a:lnTo>
                  <a:lnTo>
                    <a:pt x="60122" y="78608"/>
                  </a:lnTo>
                  <a:lnTo>
                    <a:pt x="65842" y="100077"/>
                  </a:lnTo>
                  <a:lnTo>
                    <a:pt x="67042" y="102278"/>
                  </a:lnTo>
                  <a:lnTo>
                    <a:pt x="68690" y="103746"/>
                  </a:lnTo>
                  <a:lnTo>
                    <a:pt x="72776" y="105376"/>
                  </a:lnTo>
                  <a:lnTo>
                    <a:pt x="79838" y="107140"/>
                  </a:lnTo>
                  <a:lnTo>
                    <a:pt x="84788" y="110553"/>
                  </a:lnTo>
                  <a:lnTo>
                    <a:pt x="87293" y="110955"/>
                  </a:lnTo>
                  <a:lnTo>
                    <a:pt x="89810" y="110377"/>
                  </a:lnTo>
                  <a:lnTo>
                    <a:pt x="125805" y="91338"/>
                  </a:lnTo>
                  <a:lnTo>
                    <a:pt x="161100" y="64202"/>
                  </a:lnTo>
                  <a:lnTo>
                    <a:pt x="186311" y="50892"/>
                  </a:lnTo>
                  <a:lnTo>
                    <a:pt x="190535" y="50015"/>
                  </a:lnTo>
                  <a:lnTo>
                    <a:pt x="194198" y="50277"/>
                  </a:lnTo>
                  <a:lnTo>
                    <a:pt x="197487" y="51298"/>
                  </a:lnTo>
                  <a:lnTo>
                    <a:pt x="199678" y="53672"/>
                  </a:lnTo>
                  <a:lnTo>
                    <a:pt x="202115" y="60826"/>
                  </a:lnTo>
                  <a:lnTo>
                    <a:pt x="210018" y="96896"/>
                  </a:lnTo>
                  <a:lnTo>
                    <a:pt x="211790" y="103178"/>
                  </a:lnTo>
                  <a:lnTo>
                    <a:pt x="215399" y="108793"/>
                  </a:lnTo>
                  <a:lnTo>
                    <a:pt x="218394" y="110629"/>
                  </a:lnTo>
                  <a:lnTo>
                    <a:pt x="233109" y="113575"/>
                  </a:lnTo>
                  <a:lnTo>
                    <a:pt x="242163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92"/>
            <p:cNvSpPr/>
            <p:nvPr>
              <p:custDataLst>
                <p:tags r:id="rId167"/>
              </p:custDataLst>
            </p:nvPr>
          </p:nvSpPr>
          <p:spPr>
            <a:xfrm>
              <a:off x="6264737" y="4091940"/>
              <a:ext cx="113204" cy="110063"/>
            </a:xfrm>
            <a:custGeom>
              <a:avLst/>
              <a:gdLst/>
              <a:ahLst/>
              <a:cxnLst/>
              <a:rect l="0" t="0" r="0" b="0"/>
              <a:pathLst>
                <a:path w="113204" h="110063">
                  <a:moveTo>
                    <a:pt x="29383" y="0"/>
                  </a:moveTo>
                  <a:lnTo>
                    <a:pt x="29383" y="0"/>
                  </a:lnTo>
                  <a:lnTo>
                    <a:pt x="25338" y="28316"/>
                  </a:lnTo>
                  <a:lnTo>
                    <a:pt x="16385" y="59717"/>
                  </a:lnTo>
                  <a:lnTo>
                    <a:pt x="8722" y="74951"/>
                  </a:lnTo>
                  <a:lnTo>
                    <a:pt x="5966" y="88735"/>
                  </a:lnTo>
                  <a:lnTo>
                    <a:pt x="549" y="99028"/>
                  </a:lnTo>
                  <a:lnTo>
                    <a:pt x="0" y="101578"/>
                  </a:lnTo>
                  <a:lnTo>
                    <a:pt x="482" y="104126"/>
                  </a:lnTo>
                  <a:lnTo>
                    <a:pt x="3273" y="109213"/>
                  </a:lnTo>
                  <a:lnTo>
                    <a:pt x="4356" y="110062"/>
                  </a:lnTo>
                  <a:lnTo>
                    <a:pt x="5079" y="109781"/>
                  </a:lnTo>
                  <a:lnTo>
                    <a:pt x="5560" y="108748"/>
                  </a:lnTo>
                  <a:lnTo>
                    <a:pt x="6727" y="108059"/>
                  </a:lnTo>
                  <a:lnTo>
                    <a:pt x="14684" y="106953"/>
                  </a:lnTo>
                  <a:lnTo>
                    <a:pt x="17044" y="106862"/>
                  </a:lnTo>
                  <a:lnTo>
                    <a:pt x="18617" y="105955"/>
                  </a:lnTo>
                  <a:lnTo>
                    <a:pt x="19667" y="104503"/>
                  </a:lnTo>
                  <a:lnTo>
                    <a:pt x="27610" y="82960"/>
                  </a:lnTo>
                  <a:lnTo>
                    <a:pt x="29442" y="74124"/>
                  </a:lnTo>
                  <a:lnTo>
                    <a:pt x="35258" y="61553"/>
                  </a:lnTo>
                  <a:lnTo>
                    <a:pt x="37003" y="30489"/>
                  </a:lnTo>
                  <a:lnTo>
                    <a:pt x="37003" y="37041"/>
                  </a:lnTo>
                  <a:lnTo>
                    <a:pt x="41049" y="41832"/>
                  </a:lnTo>
                  <a:lnTo>
                    <a:pt x="43035" y="48508"/>
                  </a:lnTo>
                  <a:lnTo>
                    <a:pt x="46411" y="61786"/>
                  </a:lnTo>
                  <a:lnTo>
                    <a:pt x="52774" y="74187"/>
                  </a:lnTo>
                  <a:lnTo>
                    <a:pt x="55137" y="77398"/>
                  </a:lnTo>
                  <a:lnTo>
                    <a:pt x="57762" y="85481"/>
                  </a:lnTo>
                  <a:lnTo>
                    <a:pt x="58462" y="90007"/>
                  </a:lnTo>
                  <a:lnTo>
                    <a:pt x="60623" y="93872"/>
                  </a:lnTo>
                  <a:lnTo>
                    <a:pt x="67539" y="100423"/>
                  </a:lnTo>
                  <a:lnTo>
                    <a:pt x="83030" y="101641"/>
                  </a:lnTo>
                  <a:lnTo>
                    <a:pt x="113203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93"/>
            <p:cNvSpPr/>
            <p:nvPr>
              <p:custDataLst>
                <p:tags r:id="rId168"/>
              </p:custDataLst>
            </p:nvPr>
          </p:nvSpPr>
          <p:spPr>
            <a:xfrm>
              <a:off x="6439959" y="4099560"/>
              <a:ext cx="166582" cy="127507"/>
            </a:xfrm>
            <a:custGeom>
              <a:avLst/>
              <a:gdLst/>
              <a:ahLst/>
              <a:cxnLst/>
              <a:rect l="0" t="0" r="0" b="0"/>
              <a:pathLst>
                <a:path w="166582" h="127507">
                  <a:moveTo>
                    <a:pt x="6561" y="0"/>
                  </a:moveTo>
                  <a:lnTo>
                    <a:pt x="6561" y="0"/>
                  </a:lnTo>
                  <a:lnTo>
                    <a:pt x="2516" y="32362"/>
                  </a:lnTo>
                  <a:lnTo>
                    <a:pt x="0" y="56531"/>
                  </a:lnTo>
                  <a:lnTo>
                    <a:pt x="493" y="60547"/>
                  </a:lnTo>
                  <a:lnTo>
                    <a:pt x="1670" y="63225"/>
                  </a:lnTo>
                  <a:lnTo>
                    <a:pt x="3300" y="65010"/>
                  </a:lnTo>
                  <a:lnTo>
                    <a:pt x="5112" y="69251"/>
                  </a:lnTo>
                  <a:lnTo>
                    <a:pt x="5595" y="71568"/>
                  </a:lnTo>
                  <a:lnTo>
                    <a:pt x="6764" y="73112"/>
                  </a:lnTo>
                  <a:lnTo>
                    <a:pt x="10320" y="74827"/>
                  </a:lnTo>
                  <a:lnTo>
                    <a:pt x="28494" y="76080"/>
                  </a:lnTo>
                  <a:lnTo>
                    <a:pt x="47519" y="70092"/>
                  </a:lnTo>
                  <a:lnTo>
                    <a:pt x="80522" y="53280"/>
                  </a:lnTo>
                  <a:lnTo>
                    <a:pt x="86846" y="49080"/>
                  </a:lnTo>
                  <a:lnTo>
                    <a:pt x="92479" y="47213"/>
                  </a:lnTo>
                  <a:lnTo>
                    <a:pt x="112469" y="45759"/>
                  </a:lnTo>
                  <a:lnTo>
                    <a:pt x="118325" y="57048"/>
                  </a:lnTo>
                  <a:lnTo>
                    <a:pt x="120360" y="70567"/>
                  </a:lnTo>
                  <a:lnTo>
                    <a:pt x="123075" y="105266"/>
                  </a:lnTo>
                  <a:lnTo>
                    <a:pt x="129137" y="119243"/>
                  </a:lnTo>
                  <a:lnTo>
                    <a:pt x="131458" y="122675"/>
                  </a:lnTo>
                  <a:lnTo>
                    <a:pt x="134699" y="124964"/>
                  </a:lnTo>
                  <a:lnTo>
                    <a:pt x="142815" y="127506"/>
                  </a:lnTo>
                  <a:lnTo>
                    <a:pt x="152067" y="126378"/>
                  </a:lnTo>
                  <a:lnTo>
                    <a:pt x="166581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94"/>
            <p:cNvSpPr/>
            <p:nvPr>
              <p:custDataLst>
                <p:tags r:id="rId169"/>
              </p:custDataLst>
            </p:nvPr>
          </p:nvSpPr>
          <p:spPr>
            <a:xfrm>
              <a:off x="5151241" y="3615319"/>
              <a:ext cx="40559" cy="377313"/>
            </a:xfrm>
            <a:custGeom>
              <a:avLst/>
              <a:gdLst/>
              <a:ahLst/>
              <a:cxnLst/>
              <a:rect l="0" t="0" r="0" b="0"/>
              <a:pathLst>
                <a:path w="40559" h="377313">
                  <a:moveTo>
                    <a:pt x="30359" y="72761"/>
                  </a:moveTo>
                  <a:lnTo>
                    <a:pt x="30359" y="72761"/>
                  </a:lnTo>
                  <a:lnTo>
                    <a:pt x="26314" y="40399"/>
                  </a:lnTo>
                  <a:lnTo>
                    <a:pt x="22598" y="12213"/>
                  </a:lnTo>
                  <a:lnTo>
                    <a:pt x="20952" y="9536"/>
                  </a:lnTo>
                  <a:lnTo>
                    <a:pt x="16271" y="5239"/>
                  </a:lnTo>
                  <a:lnTo>
                    <a:pt x="15347" y="0"/>
                  </a:lnTo>
                  <a:lnTo>
                    <a:pt x="15119" y="8221"/>
                  </a:lnTo>
                  <a:lnTo>
                    <a:pt x="17377" y="12467"/>
                  </a:lnTo>
                  <a:lnTo>
                    <a:pt x="25725" y="26138"/>
                  </a:lnTo>
                  <a:lnTo>
                    <a:pt x="33032" y="60452"/>
                  </a:lnTo>
                  <a:lnTo>
                    <a:pt x="40558" y="91974"/>
                  </a:lnTo>
                  <a:lnTo>
                    <a:pt x="40060" y="121446"/>
                  </a:lnTo>
                  <a:lnTo>
                    <a:pt x="30506" y="155672"/>
                  </a:lnTo>
                  <a:lnTo>
                    <a:pt x="25040" y="184534"/>
                  </a:lnTo>
                  <a:lnTo>
                    <a:pt x="19375" y="217263"/>
                  </a:lnTo>
                  <a:lnTo>
                    <a:pt x="15960" y="254080"/>
                  </a:lnTo>
                  <a:lnTo>
                    <a:pt x="13027" y="285813"/>
                  </a:lnTo>
                  <a:lnTo>
                    <a:pt x="4545" y="316541"/>
                  </a:lnTo>
                  <a:lnTo>
                    <a:pt x="288" y="354225"/>
                  </a:lnTo>
                  <a:lnTo>
                    <a:pt x="0" y="368013"/>
                  </a:lnTo>
                  <a:lnTo>
                    <a:pt x="806" y="371195"/>
                  </a:lnTo>
                  <a:lnTo>
                    <a:pt x="2191" y="373317"/>
                  </a:lnTo>
                  <a:lnTo>
                    <a:pt x="3960" y="374732"/>
                  </a:lnTo>
                  <a:lnTo>
                    <a:pt x="8184" y="376304"/>
                  </a:lnTo>
                  <a:lnTo>
                    <a:pt x="17794" y="377312"/>
                  </a:lnTo>
                  <a:lnTo>
                    <a:pt x="20289" y="375703"/>
                  </a:lnTo>
                  <a:lnTo>
                    <a:pt x="30359" y="3623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72"/>
          <p:cNvGrpSpPr/>
          <p:nvPr/>
        </p:nvGrpSpPr>
        <p:grpSpPr>
          <a:xfrm>
            <a:off x="6827520" y="3962400"/>
            <a:ext cx="3002281" cy="639171"/>
            <a:chOff x="6827520" y="3962400"/>
            <a:chExt cx="3002281" cy="639171"/>
          </a:xfrm>
        </p:grpSpPr>
        <p:sp>
          <p:nvSpPr>
            <p:cNvPr id="62" name="SMARTInkShape-295"/>
            <p:cNvSpPr/>
            <p:nvPr>
              <p:custDataLst>
                <p:tags r:id="rId150"/>
              </p:custDataLst>
            </p:nvPr>
          </p:nvSpPr>
          <p:spPr>
            <a:xfrm>
              <a:off x="6827520" y="4099643"/>
              <a:ext cx="96864" cy="175178"/>
            </a:xfrm>
            <a:custGeom>
              <a:avLst/>
              <a:gdLst/>
              <a:ahLst/>
              <a:cxnLst/>
              <a:rect l="0" t="0" r="0" b="0"/>
              <a:pathLst>
                <a:path w="96864" h="175178">
                  <a:moveTo>
                    <a:pt x="45720" y="22777"/>
                  </a:moveTo>
                  <a:lnTo>
                    <a:pt x="45720" y="22777"/>
                  </a:lnTo>
                  <a:lnTo>
                    <a:pt x="82378" y="7067"/>
                  </a:lnTo>
                  <a:lnTo>
                    <a:pt x="96863" y="858"/>
                  </a:lnTo>
                  <a:lnTo>
                    <a:pt x="96749" y="545"/>
                  </a:lnTo>
                  <a:lnTo>
                    <a:pt x="88262" y="0"/>
                  </a:lnTo>
                  <a:lnTo>
                    <a:pt x="53696" y="12919"/>
                  </a:lnTo>
                  <a:lnTo>
                    <a:pt x="36276" y="25357"/>
                  </a:lnTo>
                  <a:lnTo>
                    <a:pt x="20383" y="51166"/>
                  </a:lnTo>
                  <a:lnTo>
                    <a:pt x="16764" y="66090"/>
                  </a:lnTo>
                  <a:lnTo>
                    <a:pt x="19736" y="101463"/>
                  </a:lnTo>
                  <a:lnTo>
                    <a:pt x="21936" y="133298"/>
                  </a:lnTo>
                  <a:lnTo>
                    <a:pt x="17933" y="148379"/>
                  </a:lnTo>
                  <a:lnTo>
                    <a:pt x="0" y="1751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96"/>
            <p:cNvSpPr/>
            <p:nvPr>
              <p:custDataLst>
                <p:tags r:id="rId151"/>
              </p:custDataLst>
            </p:nvPr>
          </p:nvSpPr>
          <p:spPr>
            <a:xfrm>
              <a:off x="7178095" y="4107180"/>
              <a:ext cx="45666" cy="170658"/>
            </a:xfrm>
            <a:custGeom>
              <a:avLst/>
              <a:gdLst/>
              <a:ahLst/>
              <a:cxnLst/>
              <a:rect l="0" t="0" r="0" b="0"/>
              <a:pathLst>
                <a:path w="45666" h="170658">
                  <a:moveTo>
                    <a:pt x="15185" y="0"/>
                  </a:moveTo>
                  <a:lnTo>
                    <a:pt x="15185" y="0"/>
                  </a:lnTo>
                  <a:lnTo>
                    <a:pt x="7095" y="28316"/>
                  </a:lnTo>
                  <a:lnTo>
                    <a:pt x="2064" y="62107"/>
                  </a:lnTo>
                  <a:lnTo>
                    <a:pt x="364" y="96935"/>
                  </a:lnTo>
                  <a:lnTo>
                    <a:pt x="0" y="130431"/>
                  </a:lnTo>
                  <a:lnTo>
                    <a:pt x="802" y="153266"/>
                  </a:lnTo>
                  <a:lnTo>
                    <a:pt x="3995" y="160687"/>
                  </a:lnTo>
                  <a:lnTo>
                    <a:pt x="10553" y="169625"/>
                  </a:lnTo>
                  <a:lnTo>
                    <a:pt x="12944" y="170657"/>
                  </a:lnTo>
                  <a:lnTo>
                    <a:pt x="15384" y="170498"/>
                  </a:lnTo>
                  <a:lnTo>
                    <a:pt x="17857" y="169545"/>
                  </a:lnTo>
                  <a:lnTo>
                    <a:pt x="22864" y="163971"/>
                  </a:lnTo>
                  <a:lnTo>
                    <a:pt x="32976" y="142550"/>
                  </a:lnTo>
                  <a:lnTo>
                    <a:pt x="45665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97"/>
            <p:cNvSpPr/>
            <p:nvPr>
              <p:custDataLst>
                <p:tags r:id="rId152"/>
              </p:custDataLst>
            </p:nvPr>
          </p:nvSpPr>
          <p:spPr>
            <a:xfrm>
              <a:off x="7277100" y="4038600"/>
              <a:ext cx="274321" cy="265474"/>
            </a:xfrm>
            <a:custGeom>
              <a:avLst/>
              <a:gdLst/>
              <a:ahLst/>
              <a:cxnLst/>
              <a:rect l="0" t="0" r="0" b="0"/>
              <a:pathLst>
                <a:path w="274321" h="265474">
                  <a:moveTo>
                    <a:pt x="0" y="0"/>
                  </a:moveTo>
                  <a:lnTo>
                    <a:pt x="0" y="0"/>
                  </a:lnTo>
                  <a:lnTo>
                    <a:pt x="26184" y="33961"/>
                  </a:lnTo>
                  <a:lnTo>
                    <a:pt x="34569" y="59734"/>
                  </a:lnTo>
                  <a:lnTo>
                    <a:pt x="36207" y="82610"/>
                  </a:lnTo>
                  <a:lnTo>
                    <a:pt x="27356" y="115311"/>
                  </a:lnTo>
                  <a:lnTo>
                    <a:pt x="23254" y="152019"/>
                  </a:lnTo>
                  <a:lnTo>
                    <a:pt x="27551" y="160979"/>
                  </a:lnTo>
                  <a:lnTo>
                    <a:pt x="34258" y="168913"/>
                  </a:lnTo>
                  <a:lnTo>
                    <a:pt x="57616" y="180786"/>
                  </a:lnTo>
                  <a:lnTo>
                    <a:pt x="84665" y="188330"/>
                  </a:lnTo>
                  <a:lnTo>
                    <a:pt x="99436" y="188689"/>
                  </a:lnTo>
                  <a:lnTo>
                    <a:pt x="137209" y="183812"/>
                  </a:lnTo>
                  <a:lnTo>
                    <a:pt x="166803" y="183911"/>
                  </a:lnTo>
                  <a:lnTo>
                    <a:pt x="194280" y="190657"/>
                  </a:lnTo>
                  <a:lnTo>
                    <a:pt x="200082" y="194239"/>
                  </a:lnTo>
                  <a:lnTo>
                    <a:pt x="203226" y="198653"/>
                  </a:lnTo>
                  <a:lnTo>
                    <a:pt x="204623" y="204283"/>
                  </a:lnTo>
                  <a:lnTo>
                    <a:pt x="205696" y="237396"/>
                  </a:lnTo>
                  <a:lnTo>
                    <a:pt x="221907" y="258112"/>
                  </a:lnTo>
                  <a:lnTo>
                    <a:pt x="229219" y="262668"/>
                  </a:lnTo>
                  <a:lnTo>
                    <a:pt x="244115" y="265473"/>
                  </a:lnTo>
                  <a:lnTo>
                    <a:pt x="27432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98"/>
            <p:cNvSpPr/>
            <p:nvPr>
              <p:custDataLst>
                <p:tags r:id="rId153"/>
              </p:custDataLst>
            </p:nvPr>
          </p:nvSpPr>
          <p:spPr>
            <a:xfrm>
              <a:off x="7720606" y="4102790"/>
              <a:ext cx="181335" cy="231049"/>
            </a:xfrm>
            <a:custGeom>
              <a:avLst/>
              <a:gdLst/>
              <a:ahLst/>
              <a:cxnLst/>
              <a:rect l="0" t="0" r="0" b="0"/>
              <a:pathLst>
                <a:path w="181335" h="231049">
                  <a:moveTo>
                    <a:pt x="112754" y="4390"/>
                  </a:moveTo>
                  <a:lnTo>
                    <a:pt x="112754" y="4390"/>
                  </a:lnTo>
                  <a:lnTo>
                    <a:pt x="75249" y="0"/>
                  </a:lnTo>
                  <a:lnTo>
                    <a:pt x="62783" y="1874"/>
                  </a:lnTo>
                  <a:lnTo>
                    <a:pt x="54420" y="7787"/>
                  </a:lnTo>
                  <a:lnTo>
                    <a:pt x="51004" y="11735"/>
                  </a:lnTo>
                  <a:lnTo>
                    <a:pt x="47210" y="22895"/>
                  </a:lnTo>
                  <a:lnTo>
                    <a:pt x="44774" y="50755"/>
                  </a:lnTo>
                  <a:lnTo>
                    <a:pt x="48956" y="65637"/>
                  </a:lnTo>
                  <a:lnTo>
                    <a:pt x="70204" y="102641"/>
                  </a:lnTo>
                  <a:lnTo>
                    <a:pt x="87761" y="127906"/>
                  </a:lnTo>
                  <a:lnTo>
                    <a:pt x="93179" y="142259"/>
                  </a:lnTo>
                  <a:lnTo>
                    <a:pt x="100989" y="175698"/>
                  </a:lnTo>
                  <a:lnTo>
                    <a:pt x="101524" y="180402"/>
                  </a:lnTo>
                  <a:lnTo>
                    <a:pt x="98209" y="196860"/>
                  </a:lnTo>
                  <a:lnTo>
                    <a:pt x="95565" y="202257"/>
                  </a:lnTo>
                  <a:lnTo>
                    <a:pt x="93675" y="204881"/>
                  </a:lnTo>
                  <a:lnTo>
                    <a:pt x="82924" y="212620"/>
                  </a:lnTo>
                  <a:lnTo>
                    <a:pt x="58883" y="221974"/>
                  </a:lnTo>
                  <a:lnTo>
                    <a:pt x="47607" y="223860"/>
                  </a:lnTo>
                  <a:lnTo>
                    <a:pt x="36951" y="222441"/>
                  </a:lnTo>
                  <a:lnTo>
                    <a:pt x="14397" y="218162"/>
                  </a:lnTo>
                  <a:lnTo>
                    <a:pt x="11624" y="218025"/>
                  </a:lnTo>
                  <a:lnTo>
                    <a:pt x="6282" y="215614"/>
                  </a:lnTo>
                  <a:lnTo>
                    <a:pt x="3673" y="213786"/>
                  </a:lnTo>
                  <a:lnTo>
                    <a:pt x="1933" y="210874"/>
                  </a:lnTo>
                  <a:lnTo>
                    <a:pt x="0" y="203122"/>
                  </a:lnTo>
                  <a:lnTo>
                    <a:pt x="1398" y="194033"/>
                  </a:lnTo>
                  <a:lnTo>
                    <a:pt x="5689" y="184349"/>
                  </a:lnTo>
                  <a:lnTo>
                    <a:pt x="26650" y="155063"/>
                  </a:lnTo>
                  <a:lnTo>
                    <a:pt x="49622" y="139451"/>
                  </a:lnTo>
                  <a:lnTo>
                    <a:pt x="75731" y="129784"/>
                  </a:lnTo>
                  <a:lnTo>
                    <a:pt x="108851" y="126767"/>
                  </a:lnTo>
                  <a:lnTo>
                    <a:pt x="129095" y="130491"/>
                  </a:lnTo>
                  <a:lnTo>
                    <a:pt x="143091" y="136956"/>
                  </a:lnTo>
                  <a:lnTo>
                    <a:pt x="152599" y="144234"/>
                  </a:lnTo>
                  <a:lnTo>
                    <a:pt x="155864" y="149234"/>
                  </a:lnTo>
                  <a:lnTo>
                    <a:pt x="164881" y="173514"/>
                  </a:lnTo>
                  <a:lnTo>
                    <a:pt x="166047" y="210287"/>
                  </a:lnTo>
                  <a:lnTo>
                    <a:pt x="166092" y="231048"/>
                  </a:lnTo>
                  <a:lnTo>
                    <a:pt x="181334" y="217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99"/>
            <p:cNvSpPr/>
            <p:nvPr>
              <p:custDataLst>
                <p:tags r:id="rId154"/>
              </p:custDataLst>
            </p:nvPr>
          </p:nvSpPr>
          <p:spPr>
            <a:xfrm>
              <a:off x="7940040" y="4137660"/>
              <a:ext cx="53341" cy="7621"/>
            </a:xfrm>
            <a:custGeom>
              <a:avLst/>
              <a:gdLst/>
              <a:ahLst/>
              <a:cxnLst/>
              <a:rect l="0" t="0" r="0" b="0"/>
              <a:pathLst>
                <a:path w="53341" h="7621">
                  <a:moveTo>
                    <a:pt x="0" y="7620"/>
                  </a:moveTo>
                  <a:lnTo>
                    <a:pt x="0" y="7620"/>
                  </a:lnTo>
                  <a:lnTo>
                    <a:pt x="36658" y="2383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00"/>
            <p:cNvSpPr/>
            <p:nvPr>
              <p:custDataLst>
                <p:tags r:id="rId155"/>
              </p:custDataLst>
            </p:nvPr>
          </p:nvSpPr>
          <p:spPr>
            <a:xfrm>
              <a:off x="7864012" y="4198620"/>
              <a:ext cx="277601" cy="402951"/>
            </a:xfrm>
            <a:custGeom>
              <a:avLst/>
              <a:gdLst/>
              <a:ahLst/>
              <a:cxnLst/>
              <a:rect l="0" t="0" r="0" b="0"/>
              <a:pathLst>
                <a:path w="277601" h="402951">
                  <a:moveTo>
                    <a:pt x="243668" y="0"/>
                  </a:moveTo>
                  <a:lnTo>
                    <a:pt x="243668" y="0"/>
                  </a:lnTo>
                  <a:lnTo>
                    <a:pt x="210554" y="32267"/>
                  </a:lnTo>
                  <a:lnTo>
                    <a:pt x="173209" y="63545"/>
                  </a:lnTo>
                  <a:lnTo>
                    <a:pt x="154616" y="83829"/>
                  </a:lnTo>
                  <a:lnTo>
                    <a:pt x="139455" y="106012"/>
                  </a:lnTo>
                  <a:lnTo>
                    <a:pt x="138633" y="108774"/>
                  </a:lnTo>
                  <a:lnTo>
                    <a:pt x="138931" y="111463"/>
                  </a:lnTo>
                  <a:lnTo>
                    <a:pt x="143693" y="120375"/>
                  </a:lnTo>
                  <a:lnTo>
                    <a:pt x="156593" y="121615"/>
                  </a:lnTo>
                  <a:lnTo>
                    <a:pt x="170549" y="120983"/>
                  </a:lnTo>
                  <a:lnTo>
                    <a:pt x="180409" y="117835"/>
                  </a:lnTo>
                  <a:lnTo>
                    <a:pt x="205599" y="98187"/>
                  </a:lnTo>
                  <a:lnTo>
                    <a:pt x="218560" y="83561"/>
                  </a:lnTo>
                  <a:lnTo>
                    <a:pt x="235851" y="51060"/>
                  </a:lnTo>
                  <a:lnTo>
                    <a:pt x="241351" y="32062"/>
                  </a:lnTo>
                  <a:lnTo>
                    <a:pt x="245240" y="15709"/>
                  </a:lnTo>
                  <a:lnTo>
                    <a:pt x="247256" y="10472"/>
                  </a:lnTo>
                  <a:lnTo>
                    <a:pt x="247753" y="6982"/>
                  </a:lnTo>
                  <a:lnTo>
                    <a:pt x="247238" y="4654"/>
                  </a:lnTo>
                  <a:lnTo>
                    <a:pt x="246048" y="3103"/>
                  </a:lnTo>
                  <a:lnTo>
                    <a:pt x="246101" y="2069"/>
                  </a:lnTo>
                  <a:lnTo>
                    <a:pt x="246984" y="1379"/>
                  </a:lnTo>
                  <a:lnTo>
                    <a:pt x="250438" y="272"/>
                  </a:lnTo>
                  <a:lnTo>
                    <a:pt x="250911" y="2379"/>
                  </a:lnTo>
                  <a:lnTo>
                    <a:pt x="251037" y="4126"/>
                  </a:lnTo>
                  <a:lnTo>
                    <a:pt x="258168" y="28410"/>
                  </a:lnTo>
                  <a:lnTo>
                    <a:pt x="261802" y="48574"/>
                  </a:lnTo>
                  <a:lnTo>
                    <a:pt x="265917" y="73022"/>
                  </a:lnTo>
                  <a:lnTo>
                    <a:pt x="270491" y="109219"/>
                  </a:lnTo>
                  <a:lnTo>
                    <a:pt x="273369" y="137442"/>
                  </a:lnTo>
                  <a:lnTo>
                    <a:pt x="277471" y="164097"/>
                  </a:lnTo>
                  <a:lnTo>
                    <a:pt x="277600" y="190054"/>
                  </a:lnTo>
                  <a:lnTo>
                    <a:pt x="275683" y="215702"/>
                  </a:lnTo>
                  <a:lnTo>
                    <a:pt x="273756" y="253094"/>
                  </a:lnTo>
                  <a:lnTo>
                    <a:pt x="267353" y="285999"/>
                  </a:lnTo>
                  <a:lnTo>
                    <a:pt x="255954" y="316351"/>
                  </a:lnTo>
                  <a:lnTo>
                    <a:pt x="245453" y="345518"/>
                  </a:lnTo>
                  <a:lnTo>
                    <a:pt x="211836" y="373309"/>
                  </a:lnTo>
                  <a:lnTo>
                    <a:pt x="179202" y="393491"/>
                  </a:lnTo>
                  <a:lnTo>
                    <a:pt x="153447" y="400788"/>
                  </a:lnTo>
                  <a:lnTo>
                    <a:pt x="125683" y="402950"/>
                  </a:lnTo>
                  <a:lnTo>
                    <a:pt x="96008" y="395500"/>
                  </a:lnTo>
                  <a:lnTo>
                    <a:pt x="62571" y="383049"/>
                  </a:lnTo>
                  <a:lnTo>
                    <a:pt x="33417" y="360281"/>
                  </a:lnTo>
                  <a:lnTo>
                    <a:pt x="6462" y="323605"/>
                  </a:lnTo>
                  <a:lnTo>
                    <a:pt x="1793" y="303598"/>
                  </a:lnTo>
                  <a:lnTo>
                    <a:pt x="0" y="269580"/>
                  </a:lnTo>
                  <a:lnTo>
                    <a:pt x="3925" y="250056"/>
                  </a:lnTo>
                  <a:lnTo>
                    <a:pt x="14495" y="228184"/>
                  </a:lnTo>
                  <a:lnTo>
                    <a:pt x="32396" y="209661"/>
                  </a:lnTo>
                  <a:lnTo>
                    <a:pt x="62047" y="188233"/>
                  </a:lnTo>
                  <a:lnTo>
                    <a:pt x="99638" y="167694"/>
                  </a:lnTo>
                  <a:lnTo>
                    <a:pt x="129368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01"/>
            <p:cNvSpPr/>
            <p:nvPr>
              <p:custDataLst>
                <p:tags r:id="rId156"/>
              </p:custDataLst>
            </p:nvPr>
          </p:nvSpPr>
          <p:spPr>
            <a:xfrm>
              <a:off x="8199323" y="4171178"/>
              <a:ext cx="236018" cy="141743"/>
            </a:xfrm>
            <a:custGeom>
              <a:avLst/>
              <a:gdLst/>
              <a:ahLst/>
              <a:cxnLst/>
              <a:rect l="0" t="0" r="0" b="0"/>
              <a:pathLst>
                <a:path w="236018" h="141743">
                  <a:moveTo>
                    <a:pt x="37897" y="42682"/>
                  </a:moveTo>
                  <a:lnTo>
                    <a:pt x="37897" y="42682"/>
                  </a:lnTo>
                  <a:lnTo>
                    <a:pt x="11514" y="77353"/>
                  </a:lnTo>
                  <a:lnTo>
                    <a:pt x="3269" y="92749"/>
                  </a:lnTo>
                  <a:lnTo>
                    <a:pt x="0" y="109565"/>
                  </a:lnTo>
                  <a:lnTo>
                    <a:pt x="7947" y="114805"/>
                  </a:lnTo>
                  <a:lnTo>
                    <a:pt x="11157" y="115317"/>
                  </a:lnTo>
                  <a:lnTo>
                    <a:pt x="14143" y="114812"/>
                  </a:lnTo>
                  <a:lnTo>
                    <a:pt x="20567" y="112840"/>
                  </a:lnTo>
                  <a:lnTo>
                    <a:pt x="29067" y="111963"/>
                  </a:lnTo>
                  <a:lnTo>
                    <a:pt x="38489" y="107058"/>
                  </a:lnTo>
                  <a:lnTo>
                    <a:pt x="70687" y="80413"/>
                  </a:lnTo>
                  <a:lnTo>
                    <a:pt x="106781" y="50097"/>
                  </a:lnTo>
                  <a:lnTo>
                    <a:pt x="140572" y="22669"/>
                  </a:lnTo>
                  <a:lnTo>
                    <a:pt x="176932" y="3797"/>
                  </a:lnTo>
                  <a:lnTo>
                    <a:pt x="188026" y="0"/>
                  </a:lnTo>
                  <a:lnTo>
                    <a:pt x="192169" y="680"/>
                  </a:lnTo>
                  <a:lnTo>
                    <a:pt x="195779" y="2828"/>
                  </a:lnTo>
                  <a:lnTo>
                    <a:pt x="201200" y="8882"/>
                  </a:lnTo>
                  <a:lnTo>
                    <a:pt x="203610" y="14395"/>
                  </a:lnTo>
                  <a:lnTo>
                    <a:pt x="205367" y="44603"/>
                  </a:lnTo>
                  <a:lnTo>
                    <a:pt x="198961" y="82010"/>
                  </a:lnTo>
                  <a:lnTo>
                    <a:pt x="198825" y="118673"/>
                  </a:lnTo>
                  <a:lnTo>
                    <a:pt x="204485" y="135966"/>
                  </a:lnTo>
                  <a:lnTo>
                    <a:pt x="206530" y="137891"/>
                  </a:lnTo>
                  <a:lnTo>
                    <a:pt x="213316" y="140031"/>
                  </a:lnTo>
                  <a:lnTo>
                    <a:pt x="236017" y="141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02"/>
            <p:cNvSpPr/>
            <p:nvPr>
              <p:custDataLst>
                <p:tags r:id="rId157"/>
              </p:custDataLst>
            </p:nvPr>
          </p:nvSpPr>
          <p:spPr>
            <a:xfrm>
              <a:off x="8534400" y="4297680"/>
              <a:ext cx="1" cy="51144"/>
            </a:xfrm>
            <a:custGeom>
              <a:avLst/>
              <a:gdLst/>
              <a:ahLst/>
              <a:cxnLst/>
              <a:rect l="0" t="0" r="0" b="0"/>
              <a:pathLst>
                <a:path w="1" h="51144">
                  <a:moveTo>
                    <a:pt x="0" y="0"/>
                  </a:moveTo>
                  <a:lnTo>
                    <a:pt x="0" y="0"/>
                  </a:lnTo>
                  <a:lnTo>
                    <a:pt x="0" y="36657"/>
                  </a:lnTo>
                  <a:lnTo>
                    <a:pt x="0" y="51143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03"/>
            <p:cNvSpPr/>
            <p:nvPr>
              <p:custDataLst>
                <p:tags r:id="rId158"/>
              </p:custDataLst>
            </p:nvPr>
          </p:nvSpPr>
          <p:spPr>
            <a:xfrm>
              <a:off x="8557260" y="4198620"/>
              <a:ext cx="83821" cy="53341"/>
            </a:xfrm>
            <a:custGeom>
              <a:avLst/>
              <a:gdLst/>
              <a:ahLst/>
              <a:cxnLst/>
              <a:rect l="0" t="0" r="0" b="0"/>
              <a:pathLst>
                <a:path w="83821" h="53341">
                  <a:moveTo>
                    <a:pt x="0" y="53340"/>
                  </a:moveTo>
                  <a:lnTo>
                    <a:pt x="0" y="53340"/>
                  </a:lnTo>
                  <a:lnTo>
                    <a:pt x="28724" y="21919"/>
                  </a:lnTo>
                  <a:lnTo>
                    <a:pt x="60613" y="8187"/>
                  </a:lnTo>
                  <a:lnTo>
                    <a:pt x="83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04"/>
            <p:cNvSpPr/>
            <p:nvPr>
              <p:custDataLst>
                <p:tags r:id="rId159"/>
              </p:custDataLst>
            </p:nvPr>
          </p:nvSpPr>
          <p:spPr>
            <a:xfrm>
              <a:off x="8633502" y="4056540"/>
              <a:ext cx="167599" cy="289625"/>
            </a:xfrm>
            <a:custGeom>
              <a:avLst/>
              <a:gdLst/>
              <a:ahLst/>
              <a:cxnLst/>
              <a:rect l="0" t="0" r="0" b="0"/>
              <a:pathLst>
                <a:path w="167599" h="289625">
                  <a:moveTo>
                    <a:pt x="167598" y="35400"/>
                  </a:moveTo>
                  <a:lnTo>
                    <a:pt x="167598" y="35400"/>
                  </a:lnTo>
                  <a:lnTo>
                    <a:pt x="151041" y="4826"/>
                  </a:lnTo>
                  <a:lnTo>
                    <a:pt x="147247" y="1470"/>
                  </a:lnTo>
                  <a:lnTo>
                    <a:pt x="143870" y="80"/>
                  </a:lnTo>
                  <a:lnTo>
                    <a:pt x="140773" y="0"/>
                  </a:lnTo>
                  <a:lnTo>
                    <a:pt x="135073" y="2169"/>
                  </a:lnTo>
                  <a:lnTo>
                    <a:pt x="123060" y="16240"/>
                  </a:lnTo>
                  <a:lnTo>
                    <a:pt x="118169" y="27167"/>
                  </a:lnTo>
                  <a:lnTo>
                    <a:pt x="108690" y="65266"/>
                  </a:lnTo>
                  <a:lnTo>
                    <a:pt x="101414" y="94391"/>
                  </a:lnTo>
                  <a:lnTo>
                    <a:pt x="93895" y="125316"/>
                  </a:lnTo>
                  <a:lnTo>
                    <a:pt x="87153" y="160067"/>
                  </a:lnTo>
                  <a:lnTo>
                    <a:pt x="83931" y="192189"/>
                  </a:lnTo>
                  <a:lnTo>
                    <a:pt x="77991" y="222309"/>
                  </a:lnTo>
                  <a:lnTo>
                    <a:pt x="68400" y="255671"/>
                  </a:lnTo>
                  <a:lnTo>
                    <a:pt x="60877" y="274514"/>
                  </a:lnTo>
                  <a:lnTo>
                    <a:pt x="54973" y="282220"/>
                  </a:lnTo>
                  <a:lnTo>
                    <a:pt x="46706" y="288466"/>
                  </a:lnTo>
                  <a:lnTo>
                    <a:pt x="42976" y="289624"/>
                  </a:lnTo>
                  <a:lnTo>
                    <a:pt x="39644" y="289549"/>
                  </a:lnTo>
                  <a:lnTo>
                    <a:pt x="28650" y="287657"/>
                  </a:lnTo>
                  <a:lnTo>
                    <a:pt x="24166" y="287391"/>
                  </a:lnTo>
                  <a:lnTo>
                    <a:pt x="20329" y="285521"/>
                  </a:lnTo>
                  <a:lnTo>
                    <a:pt x="5380" y="269740"/>
                  </a:lnTo>
                  <a:lnTo>
                    <a:pt x="2367" y="264293"/>
                  </a:lnTo>
                  <a:lnTo>
                    <a:pt x="435" y="253898"/>
                  </a:lnTo>
                  <a:lnTo>
                    <a:pt x="0" y="242650"/>
                  </a:lnTo>
                  <a:lnTo>
                    <a:pt x="4014" y="237542"/>
                  </a:lnTo>
                  <a:lnTo>
                    <a:pt x="8251" y="235308"/>
                  </a:lnTo>
                  <a:lnTo>
                    <a:pt x="10567" y="234712"/>
                  </a:lnTo>
                  <a:lnTo>
                    <a:pt x="46609" y="240186"/>
                  </a:lnTo>
                  <a:lnTo>
                    <a:pt x="83901" y="243272"/>
                  </a:lnTo>
                  <a:lnTo>
                    <a:pt x="118329" y="251721"/>
                  </a:lnTo>
                  <a:lnTo>
                    <a:pt x="155151" y="255971"/>
                  </a:lnTo>
                  <a:lnTo>
                    <a:pt x="159978" y="256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05"/>
            <p:cNvSpPr/>
            <p:nvPr>
              <p:custDataLst>
                <p:tags r:id="rId160"/>
              </p:custDataLst>
            </p:nvPr>
          </p:nvSpPr>
          <p:spPr>
            <a:xfrm>
              <a:off x="8833579" y="4297680"/>
              <a:ext cx="28483" cy="67523"/>
            </a:xfrm>
            <a:custGeom>
              <a:avLst/>
              <a:gdLst/>
              <a:ahLst/>
              <a:cxnLst/>
              <a:rect l="0" t="0" r="0" b="0"/>
              <a:pathLst>
                <a:path w="28483" h="67523">
                  <a:moveTo>
                    <a:pt x="28482" y="0"/>
                  </a:moveTo>
                  <a:lnTo>
                    <a:pt x="28482" y="0"/>
                  </a:lnTo>
                  <a:lnTo>
                    <a:pt x="16345" y="32362"/>
                  </a:lnTo>
                  <a:lnTo>
                    <a:pt x="0" y="65010"/>
                  </a:lnTo>
                  <a:lnTo>
                    <a:pt x="182" y="66201"/>
                  </a:lnTo>
                  <a:lnTo>
                    <a:pt x="1148" y="66993"/>
                  </a:lnTo>
                  <a:lnTo>
                    <a:pt x="2638" y="67522"/>
                  </a:lnTo>
                  <a:lnTo>
                    <a:pt x="3634" y="66182"/>
                  </a:lnTo>
                  <a:lnTo>
                    <a:pt x="5605" y="38637"/>
                  </a:lnTo>
                  <a:lnTo>
                    <a:pt x="5621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06"/>
            <p:cNvSpPr/>
            <p:nvPr>
              <p:custDataLst>
                <p:tags r:id="rId161"/>
              </p:custDataLst>
            </p:nvPr>
          </p:nvSpPr>
          <p:spPr>
            <a:xfrm>
              <a:off x="8869680" y="4213860"/>
              <a:ext cx="518160" cy="231489"/>
            </a:xfrm>
            <a:custGeom>
              <a:avLst/>
              <a:gdLst/>
              <a:ahLst/>
              <a:cxnLst/>
              <a:rect l="0" t="0" r="0" b="0"/>
              <a:pathLst>
                <a:path w="518160" h="231489">
                  <a:moveTo>
                    <a:pt x="0" y="0"/>
                  </a:moveTo>
                  <a:lnTo>
                    <a:pt x="0" y="0"/>
                  </a:lnTo>
                  <a:lnTo>
                    <a:pt x="36124" y="9031"/>
                  </a:lnTo>
                  <a:lnTo>
                    <a:pt x="64723" y="16181"/>
                  </a:lnTo>
                  <a:lnTo>
                    <a:pt x="96499" y="26382"/>
                  </a:lnTo>
                  <a:lnTo>
                    <a:pt x="120432" y="37414"/>
                  </a:lnTo>
                  <a:lnTo>
                    <a:pt x="120081" y="37643"/>
                  </a:lnTo>
                  <a:lnTo>
                    <a:pt x="117433" y="37897"/>
                  </a:lnTo>
                  <a:lnTo>
                    <a:pt x="113434" y="40267"/>
                  </a:lnTo>
                  <a:lnTo>
                    <a:pt x="111183" y="42085"/>
                  </a:lnTo>
                  <a:lnTo>
                    <a:pt x="108680" y="46362"/>
                  </a:lnTo>
                  <a:lnTo>
                    <a:pt x="108014" y="48688"/>
                  </a:lnTo>
                  <a:lnTo>
                    <a:pt x="102758" y="53530"/>
                  </a:lnTo>
                  <a:lnTo>
                    <a:pt x="98985" y="56007"/>
                  </a:lnTo>
                  <a:lnTo>
                    <a:pt x="96470" y="59351"/>
                  </a:lnTo>
                  <a:lnTo>
                    <a:pt x="88059" y="81737"/>
                  </a:lnTo>
                  <a:lnTo>
                    <a:pt x="87962" y="93901"/>
                  </a:lnTo>
                  <a:lnTo>
                    <a:pt x="90741" y="106081"/>
                  </a:lnTo>
                  <a:lnTo>
                    <a:pt x="101843" y="127757"/>
                  </a:lnTo>
                  <a:lnTo>
                    <a:pt x="113561" y="135239"/>
                  </a:lnTo>
                  <a:lnTo>
                    <a:pt x="147066" y="148761"/>
                  </a:lnTo>
                  <a:lnTo>
                    <a:pt x="183181" y="151920"/>
                  </a:lnTo>
                  <a:lnTo>
                    <a:pt x="218761" y="146306"/>
                  </a:lnTo>
                  <a:lnTo>
                    <a:pt x="224580" y="145798"/>
                  </a:lnTo>
                  <a:lnTo>
                    <a:pt x="229306" y="143765"/>
                  </a:lnTo>
                  <a:lnTo>
                    <a:pt x="245804" y="127703"/>
                  </a:lnTo>
                  <a:lnTo>
                    <a:pt x="253831" y="115543"/>
                  </a:lnTo>
                  <a:lnTo>
                    <a:pt x="254734" y="110895"/>
                  </a:lnTo>
                  <a:lnTo>
                    <a:pt x="253480" y="101216"/>
                  </a:lnTo>
                  <a:lnTo>
                    <a:pt x="248014" y="90292"/>
                  </a:lnTo>
                  <a:lnTo>
                    <a:pt x="226035" y="66076"/>
                  </a:lnTo>
                  <a:lnTo>
                    <a:pt x="220968" y="63234"/>
                  </a:lnTo>
                  <a:lnTo>
                    <a:pt x="210818" y="61409"/>
                  </a:lnTo>
                  <a:lnTo>
                    <a:pt x="205739" y="63418"/>
                  </a:lnTo>
                  <a:lnTo>
                    <a:pt x="203200" y="65139"/>
                  </a:lnTo>
                  <a:lnTo>
                    <a:pt x="201507" y="67132"/>
                  </a:lnTo>
                  <a:lnTo>
                    <a:pt x="193181" y="87459"/>
                  </a:lnTo>
                  <a:lnTo>
                    <a:pt x="191692" y="97009"/>
                  </a:lnTo>
                  <a:lnTo>
                    <a:pt x="193286" y="104639"/>
                  </a:lnTo>
                  <a:lnTo>
                    <a:pt x="194898" y="107860"/>
                  </a:lnTo>
                  <a:lnTo>
                    <a:pt x="199953" y="133803"/>
                  </a:lnTo>
                  <a:lnTo>
                    <a:pt x="211962" y="150698"/>
                  </a:lnTo>
                  <a:lnTo>
                    <a:pt x="216991" y="155940"/>
                  </a:lnTo>
                  <a:lnTo>
                    <a:pt x="221465" y="158207"/>
                  </a:lnTo>
                  <a:lnTo>
                    <a:pt x="223845" y="158811"/>
                  </a:lnTo>
                  <a:lnTo>
                    <a:pt x="226276" y="158368"/>
                  </a:lnTo>
                  <a:lnTo>
                    <a:pt x="233743" y="153698"/>
                  </a:lnTo>
                  <a:lnTo>
                    <a:pt x="238788" y="149308"/>
                  </a:lnTo>
                  <a:lnTo>
                    <a:pt x="241596" y="144534"/>
                  </a:lnTo>
                  <a:lnTo>
                    <a:pt x="242344" y="142077"/>
                  </a:lnTo>
                  <a:lnTo>
                    <a:pt x="247691" y="137087"/>
                  </a:lnTo>
                  <a:lnTo>
                    <a:pt x="254864" y="131201"/>
                  </a:lnTo>
                  <a:lnTo>
                    <a:pt x="263663" y="117521"/>
                  </a:lnTo>
                  <a:lnTo>
                    <a:pt x="276794" y="91331"/>
                  </a:lnTo>
                  <a:lnTo>
                    <a:pt x="304259" y="61518"/>
                  </a:lnTo>
                  <a:lnTo>
                    <a:pt x="308685" y="69216"/>
                  </a:lnTo>
                  <a:lnTo>
                    <a:pt x="318305" y="106804"/>
                  </a:lnTo>
                  <a:lnTo>
                    <a:pt x="320819" y="141241"/>
                  </a:lnTo>
                  <a:lnTo>
                    <a:pt x="326057" y="152202"/>
                  </a:lnTo>
                  <a:lnTo>
                    <a:pt x="327343" y="158476"/>
                  </a:lnTo>
                  <a:lnTo>
                    <a:pt x="334192" y="166445"/>
                  </a:lnTo>
                  <a:lnTo>
                    <a:pt x="337054" y="167109"/>
                  </a:lnTo>
                  <a:lnTo>
                    <a:pt x="349835" y="167536"/>
                  </a:lnTo>
                  <a:lnTo>
                    <a:pt x="356708" y="165335"/>
                  </a:lnTo>
                  <a:lnTo>
                    <a:pt x="359726" y="163564"/>
                  </a:lnTo>
                  <a:lnTo>
                    <a:pt x="393003" y="156286"/>
                  </a:lnTo>
                  <a:lnTo>
                    <a:pt x="427297" y="144623"/>
                  </a:lnTo>
                  <a:lnTo>
                    <a:pt x="453270" y="138634"/>
                  </a:lnTo>
                  <a:lnTo>
                    <a:pt x="461943" y="140073"/>
                  </a:lnTo>
                  <a:lnTo>
                    <a:pt x="465441" y="141642"/>
                  </a:lnTo>
                  <a:lnTo>
                    <a:pt x="467775" y="143534"/>
                  </a:lnTo>
                  <a:lnTo>
                    <a:pt x="484469" y="165981"/>
                  </a:lnTo>
                  <a:lnTo>
                    <a:pt x="486254" y="174240"/>
                  </a:lnTo>
                  <a:lnTo>
                    <a:pt x="484789" y="183555"/>
                  </a:lnTo>
                  <a:lnTo>
                    <a:pt x="481462" y="200578"/>
                  </a:lnTo>
                  <a:lnTo>
                    <a:pt x="480142" y="230392"/>
                  </a:lnTo>
                  <a:lnTo>
                    <a:pt x="480962" y="231488"/>
                  </a:lnTo>
                  <a:lnTo>
                    <a:pt x="482355" y="231373"/>
                  </a:lnTo>
                  <a:lnTo>
                    <a:pt x="486161" y="229832"/>
                  </a:lnTo>
                  <a:lnTo>
                    <a:pt x="493063" y="228118"/>
                  </a:lnTo>
                  <a:lnTo>
                    <a:pt x="518159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07"/>
            <p:cNvSpPr/>
            <p:nvPr>
              <p:custDataLst>
                <p:tags r:id="rId162"/>
              </p:custDataLst>
            </p:nvPr>
          </p:nvSpPr>
          <p:spPr>
            <a:xfrm>
              <a:off x="9449953" y="4267200"/>
              <a:ext cx="379848" cy="235336"/>
            </a:xfrm>
            <a:custGeom>
              <a:avLst/>
              <a:gdLst/>
              <a:ahLst/>
              <a:cxnLst/>
              <a:rect l="0" t="0" r="0" b="0"/>
              <a:pathLst>
                <a:path w="379848" h="235336">
                  <a:moveTo>
                    <a:pt x="189347" y="0"/>
                  </a:moveTo>
                  <a:lnTo>
                    <a:pt x="189347" y="0"/>
                  </a:lnTo>
                  <a:lnTo>
                    <a:pt x="193393" y="36407"/>
                  </a:lnTo>
                  <a:lnTo>
                    <a:pt x="191862" y="71183"/>
                  </a:lnTo>
                  <a:lnTo>
                    <a:pt x="183760" y="106535"/>
                  </a:lnTo>
                  <a:lnTo>
                    <a:pt x="171749" y="142996"/>
                  </a:lnTo>
                  <a:lnTo>
                    <a:pt x="157367" y="178953"/>
                  </a:lnTo>
                  <a:lnTo>
                    <a:pt x="149452" y="191860"/>
                  </a:lnTo>
                  <a:lnTo>
                    <a:pt x="117451" y="229499"/>
                  </a:lnTo>
                  <a:lnTo>
                    <a:pt x="107722" y="233233"/>
                  </a:lnTo>
                  <a:lnTo>
                    <a:pt x="92727" y="235335"/>
                  </a:lnTo>
                  <a:lnTo>
                    <a:pt x="88526" y="233936"/>
                  </a:lnTo>
                  <a:lnTo>
                    <a:pt x="75218" y="221159"/>
                  </a:lnTo>
                  <a:lnTo>
                    <a:pt x="67540" y="205859"/>
                  </a:lnTo>
                  <a:lnTo>
                    <a:pt x="54803" y="180419"/>
                  </a:lnTo>
                  <a:lnTo>
                    <a:pt x="38692" y="148220"/>
                  </a:lnTo>
                  <a:lnTo>
                    <a:pt x="27103" y="125060"/>
                  </a:lnTo>
                  <a:lnTo>
                    <a:pt x="11969" y="94811"/>
                  </a:lnTo>
                  <a:lnTo>
                    <a:pt x="0" y="70883"/>
                  </a:lnTo>
                  <a:lnTo>
                    <a:pt x="462" y="70115"/>
                  </a:lnTo>
                  <a:lnTo>
                    <a:pt x="3234" y="69262"/>
                  </a:lnTo>
                  <a:lnTo>
                    <a:pt x="33136" y="69467"/>
                  </a:lnTo>
                  <a:lnTo>
                    <a:pt x="64980" y="74675"/>
                  </a:lnTo>
                  <a:lnTo>
                    <a:pt x="101228" y="81581"/>
                  </a:lnTo>
                  <a:lnTo>
                    <a:pt x="126192" y="86494"/>
                  </a:lnTo>
                  <a:lnTo>
                    <a:pt x="153659" y="93757"/>
                  </a:lnTo>
                  <a:lnTo>
                    <a:pt x="183645" y="101783"/>
                  </a:lnTo>
                  <a:lnTo>
                    <a:pt x="216729" y="108172"/>
                  </a:lnTo>
                  <a:lnTo>
                    <a:pt x="246671" y="116092"/>
                  </a:lnTo>
                  <a:lnTo>
                    <a:pt x="274092" y="124410"/>
                  </a:lnTo>
                  <a:lnTo>
                    <a:pt x="300388" y="130928"/>
                  </a:lnTo>
                  <a:lnTo>
                    <a:pt x="334950" y="139359"/>
                  </a:lnTo>
                  <a:lnTo>
                    <a:pt x="372179" y="144066"/>
                  </a:lnTo>
                  <a:lnTo>
                    <a:pt x="379847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08"/>
            <p:cNvSpPr/>
            <p:nvPr>
              <p:custDataLst>
                <p:tags r:id="rId163"/>
              </p:custDataLst>
            </p:nvPr>
          </p:nvSpPr>
          <p:spPr>
            <a:xfrm>
              <a:off x="7170420" y="39624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MARTInkShape-309"/>
          <p:cNvSpPr/>
          <p:nvPr>
            <p:custDataLst>
              <p:tags r:id="rId10"/>
            </p:custDataLst>
          </p:nvPr>
        </p:nvSpPr>
        <p:spPr>
          <a:xfrm>
            <a:off x="4541520" y="4617720"/>
            <a:ext cx="190501" cy="30481"/>
          </a:xfrm>
          <a:custGeom>
            <a:avLst/>
            <a:gdLst/>
            <a:ahLst/>
            <a:cxnLst/>
            <a:rect l="0" t="0" r="0" b="0"/>
            <a:pathLst>
              <a:path w="190501" h="30481">
                <a:moveTo>
                  <a:pt x="0" y="0"/>
                </a:moveTo>
                <a:lnTo>
                  <a:pt x="0" y="0"/>
                </a:lnTo>
                <a:lnTo>
                  <a:pt x="32362" y="0"/>
                </a:lnTo>
                <a:lnTo>
                  <a:pt x="64622" y="4045"/>
                </a:lnTo>
                <a:lnTo>
                  <a:pt x="98358" y="10606"/>
                </a:lnTo>
                <a:lnTo>
                  <a:pt x="135165" y="17912"/>
                </a:lnTo>
                <a:lnTo>
                  <a:pt x="168836" y="25439"/>
                </a:lnTo>
                <a:lnTo>
                  <a:pt x="190500" y="304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SMARTInkShape-Group74"/>
          <p:cNvGrpSpPr/>
          <p:nvPr/>
        </p:nvGrpSpPr>
        <p:grpSpPr>
          <a:xfrm>
            <a:off x="5074920" y="4381500"/>
            <a:ext cx="845821" cy="617221"/>
            <a:chOff x="5074920" y="4381500"/>
            <a:chExt cx="845821" cy="617221"/>
          </a:xfrm>
        </p:grpSpPr>
        <p:sp>
          <p:nvSpPr>
            <p:cNvPr id="78" name="SMARTInkShape-310"/>
            <p:cNvSpPr/>
            <p:nvPr>
              <p:custDataLst>
                <p:tags r:id="rId144"/>
              </p:custDataLst>
            </p:nvPr>
          </p:nvSpPr>
          <p:spPr>
            <a:xfrm>
              <a:off x="5090160" y="4526280"/>
              <a:ext cx="15231" cy="312421"/>
            </a:xfrm>
            <a:custGeom>
              <a:avLst/>
              <a:gdLst/>
              <a:ahLst/>
              <a:cxnLst/>
              <a:rect l="0" t="0" r="0" b="0"/>
              <a:pathLst>
                <a:path w="15231" h="312421">
                  <a:moveTo>
                    <a:pt x="0" y="0"/>
                  </a:moveTo>
                  <a:lnTo>
                    <a:pt x="0" y="0"/>
                  </a:lnTo>
                  <a:lnTo>
                    <a:pt x="4045" y="28316"/>
                  </a:lnTo>
                  <a:lnTo>
                    <a:pt x="10606" y="62107"/>
                  </a:lnTo>
                  <a:lnTo>
                    <a:pt x="13867" y="93567"/>
                  </a:lnTo>
                  <a:lnTo>
                    <a:pt x="14833" y="128383"/>
                  </a:lnTo>
                  <a:lnTo>
                    <a:pt x="15120" y="161464"/>
                  </a:lnTo>
                  <a:lnTo>
                    <a:pt x="15204" y="192715"/>
                  </a:lnTo>
                  <a:lnTo>
                    <a:pt x="15230" y="223424"/>
                  </a:lnTo>
                  <a:lnTo>
                    <a:pt x="11192" y="253971"/>
                  </a:lnTo>
                  <a:lnTo>
                    <a:pt x="12716" y="287704"/>
                  </a:lnTo>
                  <a:lnTo>
                    <a:pt x="7620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11"/>
            <p:cNvSpPr/>
            <p:nvPr>
              <p:custDataLst>
                <p:tags r:id="rId145"/>
              </p:custDataLst>
            </p:nvPr>
          </p:nvSpPr>
          <p:spPr>
            <a:xfrm>
              <a:off x="5074920" y="43815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12"/>
            <p:cNvSpPr/>
            <p:nvPr>
              <p:custDataLst>
                <p:tags r:id="rId146"/>
              </p:custDataLst>
            </p:nvPr>
          </p:nvSpPr>
          <p:spPr>
            <a:xfrm>
              <a:off x="5204732" y="4591225"/>
              <a:ext cx="350249" cy="246981"/>
            </a:xfrm>
            <a:custGeom>
              <a:avLst/>
              <a:gdLst/>
              <a:ahLst/>
              <a:cxnLst/>
              <a:rect l="0" t="0" r="0" b="0"/>
              <a:pathLst>
                <a:path w="350249" h="246981">
                  <a:moveTo>
                    <a:pt x="14968" y="56975"/>
                  </a:moveTo>
                  <a:lnTo>
                    <a:pt x="14968" y="56975"/>
                  </a:lnTo>
                  <a:lnTo>
                    <a:pt x="19013" y="93382"/>
                  </a:lnTo>
                  <a:lnTo>
                    <a:pt x="20999" y="120287"/>
                  </a:lnTo>
                  <a:lnTo>
                    <a:pt x="22118" y="152216"/>
                  </a:lnTo>
                  <a:lnTo>
                    <a:pt x="22526" y="188395"/>
                  </a:lnTo>
                  <a:lnTo>
                    <a:pt x="21735" y="225470"/>
                  </a:lnTo>
                  <a:lnTo>
                    <a:pt x="15061" y="246980"/>
                  </a:lnTo>
                  <a:lnTo>
                    <a:pt x="4370" y="236826"/>
                  </a:lnTo>
                  <a:lnTo>
                    <a:pt x="1791" y="227502"/>
                  </a:lnTo>
                  <a:lnTo>
                    <a:pt x="0" y="193512"/>
                  </a:lnTo>
                  <a:lnTo>
                    <a:pt x="2040" y="163532"/>
                  </a:lnTo>
                  <a:lnTo>
                    <a:pt x="6300" y="129106"/>
                  </a:lnTo>
                  <a:lnTo>
                    <a:pt x="18171" y="96089"/>
                  </a:lnTo>
                  <a:lnTo>
                    <a:pt x="34171" y="59966"/>
                  </a:lnTo>
                  <a:lnTo>
                    <a:pt x="53600" y="22978"/>
                  </a:lnTo>
                  <a:lnTo>
                    <a:pt x="63464" y="12232"/>
                  </a:lnTo>
                  <a:lnTo>
                    <a:pt x="84614" y="722"/>
                  </a:lnTo>
                  <a:lnTo>
                    <a:pt x="88492" y="0"/>
                  </a:lnTo>
                  <a:lnTo>
                    <a:pt x="97316" y="1455"/>
                  </a:lnTo>
                  <a:lnTo>
                    <a:pt x="107759" y="7034"/>
                  </a:lnTo>
                  <a:lnTo>
                    <a:pt x="116216" y="18095"/>
                  </a:lnTo>
                  <a:lnTo>
                    <a:pt x="124083" y="32096"/>
                  </a:lnTo>
                  <a:lnTo>
                    <a:pt x="128244" y="58082"/>
                  </a:lnTo>
                  <a:lnTo>
                    <a:pt x="129134" y="91176"/>
                  </a:lnTo>
                  <a:lnTo>
                    <a:pt x="129260" y="128016"/>
                  </a:lnTo>
                  <a:lnTo>
                    <a:pt x="129265" y="138220"/>
                  </a:lnTo>
                  <a:lnTo>
                    <a:pt x="130113" y="141618"/>
                  </a:lnTo>
                  <a:lnTo>
                    <a:pt x="131525" y="143883"/>
                  </a:lnTo>
                  <a:lnTo>
                    <a:pt x="133313" y="145394"/>
                  </a:lnTo>
                  <a:lnTo>
                    <a:pt x="135299" y="149331"/>
                  </a:lnTo>
                  <a:lnTo>
                    <a:pt x="136573" y="154711"/>
                  </a:lnTo>
                  <a:lnTo>
                    <a:pt x="137525" y="154305"/>
                  </a:lnTo>
                  <a:lnTo>
                    <a:pt x="142909" y="150537"/>
                  </a:lnTo>
                  <a:lnTo>
                    <a:pt x="147467" y="149359"/>
                  </a:lnTo>
                  <a:lnTo>
                    <a:pt x="152314" y="144319"/>
                  </a:lnTo>
                  <a:lnTo>
                    <a:pt x="158137" y="137281"/>
                  </a:lnTo>
                  <a:lnTo>
                    <a:pt x="195444" y="108895"/>
                  </a:lnTo>
                  <a:lnTo>
                    <a:pt x="212436" y="97481"/>
                  </a:lnTo>
                  <a:lnTo>
                    <a:pt x="215193" y="96678"/>
                  </a:lnTo>
                  <a:lnTo>
                    <a:pt x="222773" y="98045"/>
                  </a:lnTo>
                  <a:lnTo>
                    <a:pt x="243080" y="104545"/>
                  </a:lnTo>
                  <a:lnTo>
                    <a:pt x="245783" y="106468"/>
                  </a:lnTo>
                  <a:lnTo>
                    <a:pt x="253631" y="117266"/>
                  </a:lnTo>
                  <a:lnTo>
                    <a:pt x="264589" y="151911"/>
                  </a:lnTo>
                  <a:lnTo>
                    <a:pt x="279189" y="188359"/>
                  </a:lnTo>
                  <a:lnTo>
                    <a:pt x="291836" y="210318"/>
                  </a:lnTo>
                  <a:lnTo>
                    <a:pt x="303496" y="219062"/>
                  </a:lnTo>
                  <a:lnTo>
                    <a:pt x="308074" y="220066"/>
                  </a:lnTo>
                  <a:lnTo>
                    <a:pt x="317675" y="218924"/>
                  </a:lnTo>
                  <a:lnTo>
                    <a:pt x="328555" y="213522"/>
                  </a:lnTo>
                  <a:lnTo>
                    <a:pt x="350248" y="1865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13"/>
            <p:cNvSpPr/>
            <p:nvPr>
              <p:custDataLst>
                <p:tags r:id="rId147"/>
              </p:custDataLst>
            </p:nvPr>
          </p:nvSpPr>
          <p:spPr>
            <a:xfrm>
              <a:off x="5646420" y="4671060"/>
              <a:ext cx="7621" cy="327661"/>
            </a:xfrm>
            <a:custGeom>
              <a:avLst/>
              <a:gdLst/>
              <a:ahLst/>
              <a:cxnLst/>
              <a:rect l="0" t="0" r="0" b="0"/>
              <a:pathLst>
                <a:path w="7621" h="327661">
                  <a:moveTo>
                    <a:pt x="0" y="0"/>
                  </a:moveTo>
                  <a:lnTo>
                    <a:pt x="0" y="0"/>
                  </a:lnTo>
                  <a:lnTo>
                    <a:pt x="4046" y="32361"/>
                  </a:lnTo>
                  <a:lnTo>
                    <a:pt x="6561" y="68667"/>
                  </a:lnTo>
                  <a:lnTo>
                    <a:pt x="7306" y="100874"/>
                  </a:lnTo>
                  <a:lnTo>
                    <a:pt x="7528" y="135910"/>
                  </a:lnTo>
                  <a:lnTo>
                    <a:pt x="7593" y="173102"/>
                  </a:lnTo>
                  <a:lnTo>
                    <a:pt x="7607" y="200548"/>
                  </a:lnTo>
                  <a:lnTo>
                    <a:pt x="7614" y="227986"/>
                  </a:lnTo>
                  <a:lnTo>
                    <a:pt x="7618" y="262473"/>
                  </a:lnTo>
                  <a:lnTo>
                    <a:pt x="7620" y="293294"/>
                  </a:lnTo>
                  <a:lnTo>
                    <a:pt x="7620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14"/>
            <p:cNvSpPr/>
            <p:nvPr>
              <p:custDataLst>
                <p:tags r:id="rId148"/>
              </p:custDataLst>
            </p:nvPr>
          </p:nvSpPr>
          <p:spPr>
            <a:xfrm>
              <a:off x="5593080" y="4629089"/>
              <a:ext cx="203657" cy="140990"/>
            </a:xfrm>
            <a:custGeom>
              <a:avLst/>
              <a:gdLst/>
              <a:ahLst/>
              <a:cxnLst/>
              <a:rect l="0" t="0" r="0" b="0"/>
              <a:pathLst>
                <a:path w="203657" h="140990">
                  <a:moveTo>
                    <a:pt x="0" y="49591"/>
                  </a:moveTo>
                  <a:lnTo>
                    <a:pt x="0" y="49591"/>
                  </a:lnTo>
                  <a:lnTo>
                    <a:pt x="33961" y="22560"/>
                  </a:lnTo>
                  <a:lnTo>
                    <a:pt x="59734" y="9784"/>
                  </a:lnTo>
                  <a:lnTo>
                    <a:pt x="91197" y="2781"/>
                  </a:lnTo>
                  <a:lnTo>
                    <a:pt x="106572" y="0"/>
                  </a:lnTo>
                  <a:lnTo>
                    <a:pt x="137139" y="5113"/>
                  </a:lnTo>
                  <a:lnTo>
                    <a:pt x="174410" y="16735"/>
                  </a:lnTo>
                  <a:lnTo>
                    <a:pt x="186454" y="21724"/>
                  </a:lnTo>
                  <a:lnTo>
                    <a:pt x="195193" y="29021"/>
                  </a:lnTo>
                  <a:lnTo>
                    <a:pt x="201052" y="37909"/>
                  </a:lnTo>
                  <a:lnTo>
                    <a:pt x="203656" y="47503"/>
                  </a:lnTo>
                  <a:lnTo>
                    <a:pt x="202556" y="55154"/>
                  </a:lnTo>
                  <a:lnTo>
                    <a:pt x="198398" y="62223"/>
                  </a:lnTo>
                  <a:lnTo>
                    <a:pt x="165100" y="95456"/>
                  </a:lnTo>
                  <a:lnTo>
                    <a:pt x="128359" y="119883"/>
                  </a:lnTo>
                  <a:lnTo>
                    <a:pt x="95220" y="132746"/>
                  </a:lnTo>
                  <a:lnTo>
                    <a:pt x="77320" y="138577"/>
                  </a:lnTo>
                  <a:lnTo>
                    <a:pt x="40070" y="140989"/>
                  </a:lnTo>
                  <a:lnTo>
                    <a:pt x="38976" y="136497"/>
                  </a:lnTo>
                  <a:lnTo>
                    <a:pt x="38100" y="1257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15"/>
            <p:cNvSpPr/>
            <p:nvPr>
              <p:custDataLst>
                <p:tags r:id="rId149"/>
              </p:custDataLst>
            </p:nvPr>
          </p:nvSpPr>
          <p:spPr>
            <a:xfrm>
              <a:off x="5867400" y="4747260"/>
              <a:ext cx="53341" cy="22861"/>
            </a:xfrm>
            <a:custGeom>
              <a:avLst/>
              <a:gdLst/>
              <a:ahLst/>
              <a:cxnLst/>
              <a:rect l="0" t="0" r="0" b="0"/>
              <a:pathLst>
                <a:path w="53341" h="22861">
                  <a:moveTo>
                    <a:pt x="0" y="22860"/>
                  </a:moveTo>
                  <a:lnTo>
                    <a:pt x="0" y="22860"/>
                  </a:lnTo>
                  <a:lnTo>
                    <a:pt x="36658" y="7149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75"/>
          <p:cNvGrpSpPr/>
          <p:nvPr/>
        </p:nvGrpSpPr>
        <p:grpSpPr>
          <a:xfrm>
            <a:off x="6166456" y="4434840"/>
            <a:ext cx="813465" cy="432027"/>
            <a:chOff x="6166456" y="4434840"/>
            <a:chExt cx="813465" cy="432027"/>
          </a:xfrm>
        </p:grpSpPr>
        <p:sp>
          <p:nvSpPr>
            <p:cNvPr id="85" name="SMARTInkShape-316"/>
            <p:cNvSpPr/>
            <p:nvPr>
              <p:custDataLst>
                <p:tags r:id="rId142"/>
              </p:custDataLst>
            </p:nvPr>
          </p:nvSpPr>
          <p:spPr>
            <a:xfrm>
              <a:off x="6166456" y="4434840"/>
              <a:ext cx="462945" cy="432027"/>
            </a:xfrm>
            <a:custGeom>
              <a:avLst/>
              <a:gdLst/>
              <a:ahLst/>
              <a:cxnLst/>
              <a:rect l="0" t="0" r="0" b="0"/>
              <a:pathLst>
                <a:path w="462945" h="432027">
                  <a:moveTo>
                    <a:pt x="81944" y="0"/>
                  </a:moveTo>
                  <a:lnTo>
                    <a:pt x="81944" y="0"/>
                  </a:lnTo>
                  <a:lnTo>
                    <a:pt x="79686" y="24835"/>
                  </a:lnTo>
                  <a:lnTo>
                    <a:pt x="75860" y="60991"/>
                  </a:lnTo>
                  <a:lnTo>
                    <a:pt x="71338" y="88349"/>
                  </a:lnTo>
                  <a:lnTo>
                    <a:pt x="64249" y="114056"/>
                  </a:lnTo>
                  <a:lnTo>
                    <a:pt x="55453" y="139591"/>
                  </a:lnTo>
                  <a:lnTo>
                    <a:pt x="45899" y="165052"/>
                  </a:lnTo>
                  <a:lnTo>
                    <a:pt x="36008" y="190479"/>
                  </a:lnTo>
                  <a:lnTo>
                    <a:pt x="26816" y="215890"/>
                  </a:lnTo>
                  <a:lnTo>
                    <a:pt x="16879" y="252303"/>
                  </a:lnTo>
                  <a:lnTo>
                    <a:pt x="8573" y="280779"/>
                  </a:lnTo>
                  <a:lnTo>
                    <a:pt x="439" y="315797"/>
                  </a:lnTo>
                  <a:lnTo>
                    <a:pt x="0" y="326621"/>
                  </a:lnTo>
                  <a:lnTo>
                    <a:pt x="1067" y="329508"/>
                  </a:lnTo>
                  <a:lnTo>
                    <a:pt x="2627" y="331431"/>
                  </a:lnTo>
                  <a:lnTo>
                    <a:pt x="4358" y="335827"/>
                  </a:lnTo>
                  <a:lnTo>
                    <a:pt x="5470" y="341503"/>
                  </a:lnTo>
                  <a:lnTo>
                    <a:pt x="17856" y="342625"/>
                  </a:lnTo>
                  <a:lnTo>
                    <a:pt x="26932" y="342777"/>
                  </a:lnTo>
                  <a:lnTo>
                    <a:pt x="62125" y="326305"/>
                  </a:lnTo>
                  <a:lnTo>
                    <a:pt x="90466" y="309761"/>
                  </a:lnTo>
                  <a:lnTo>
                    <a:pt x="126337" y="289505"/>
                  </a:lnTo>
                  <a:lnTo>
                    <a:pt x="162271" y="278198"/>
                  </a:lnTo>
                  <a:lnTo>
                    <a:pt x="175783" y="276043"/>
                  </a:lnTo>
                  <a:lnTo>
                    <a:pt x="185175" y="277344"/>
                  </a:lnTo>
                  <a:lnTo>
                    <a:pt x="188864" y="278876"/>
                  </a:lnTo>
                  <a:lnTo>
                    <a:pt x="202148" y="313393"/>
                  </a:lnTo>
                  <a:lnTo>
                    <a:pt x="204673" y="346293"/>
                  </a:lnTo>
                  <a:lnTo>
                    <a:pt x="203177" y="379318"/>
                  </a:lnTo>
                  <a:lnTo>
                    <a:pt x="199522" y="398375"/>
                  </a:lnTo>
                  <a:lnTo>
                    <a:pt x="203126" y="426530"/>
                  </a:lnTo>
                  <a:lnTo>
                    <a:pt x="205065" y="429134"/>
                  </a:lnTo>
                  <a:lnTo>
                    <a:pt x="211735" y="432026"/>
                  </a:lnTo>
                  <a:lnTo>
                    <a:pt x="220344" y="431054"/>
                  </a:lnTo>
                  <a:lnTo>
                    <a:pt x="254209" y="416554"/>
                  </a:lnTo>
                  <a:lnTo>
                    <a:pt x="287093" y="398277"/>
                  </a:lnTo>
                  <a:lnTo>
                    <a:pt x="324977" y="378361"/>
                  </a:lnTo>
                  <a:lnTo>
                    <a:pt x="358377" y="363191"/>
                  </a:lnTo>
                  <a:lnTo>
                    <a:pt x="391019" y="345152"/>
                  </a:lnTo>
                  <a:lnTo>
                    <a:pt x="409509" y="335331"/>
                  </a:lnTo>
                  <a:lnTo>
                    <a:pt x="405530" y="335295"/>
                  </a:lnTo>
                  <a:lnTo>
                    <a:pt x="381083" y="345888"/>
                  </a:lnTo>
                  <a:lnTo>
                    <a:pt x="373503" y="352977"/>
                  </a:lnTo>
                  <a:lnTo>
                    <a:pt x="353841" y="386223"/>
                  </a:lnTo>
                  <a:lnTo>
                    <a:pt x="350183" y="397317"/>
                  </a:lnTo>
                  <a:lnTo>
                    <a:pt x="350517" y="400345"/>
                  </a:lnTo>
                  <a:lnTo>
                    <a:pt x="353145" y="405967"/>
                  </a:lnTo>
                  <a:lnTo>
                    <a:pt x="374094" y="429249"/>
                  </a:lnTo>
                  <a:lnTo>
                    <a:pt x="377465" y="430099"/>
                  </a:lnTo>
                  <a:lnTo>
                    <a:pt x="385725" y="428786"/>
                  </a:lnTo>
                  <a:lnTo>
                    <a:pt x="414817" y="416295"/>
                  </a:lnTo>
                  <a:lnTo>
                    <a:pt x="422645" y="409105"/>
                  </a:lnTo>
                  <a:lnTo>
                    <a:pt x="437254" y="384920"/>
                  </a:lnTo>
                  <a:lnTo>
                    <a:pt x="444232" y="364664"/>
                  </a:lnTo>
                  <a:lnTo>
                    <a:pt x="445829" y="344268"/>
                  </a:lnTo>
                  <a:lnTo>
                    <a:pt x="438237" y="314386"/>
                  </a:lnTo>
                  <a:lnTo>
                    <a:pt x="429559" y="302648"/>
                  </a:lnTo>
                  <a:lnTo>
                    <a:pt x="424682" y="299611"/>
                  </a:lnTo>
                  <a:lnTo>
                    <a:pt x="419692" y="297414"/>
                  </a:lnTo>
                  <a:lnTo>
                    <a:pt x="412123" y="292263"/>
                  </a:lnTo>
                  <a:lnTo>
                    <a:pt x="402023" y="289569"/>
                  </a:lnTo>
                  <a:lnTo>
                    <a:pt x="406040" y="289562"/>
                  </a:lnTo>
                  <a:lnTo>
                    <a:pt x="407228" y="291254"/>
                  </a:lnTo>
                  <a:lnTo>
                    <a:pt x="408548" y="297651"/>
                  </a:lnTo>
                  <a:lnTo>
                    <a:pt x="415908" y="306138"/>
                  </a:lnTo>
                  <a:lnTo>
                    <a:pt x="426799" y="313861"/>
                  </a:lnTo>
                  <a:lnTo>
                    <a:pt x="442451" y="318209"/>
                  </a:lnTo>
                  <a:lnTo>
                    <a:pt x="462944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17"/>
            <p:cNvSpPr/>
            <p:nvPr>
              <p:custDataLst>
                <p:tags r:id="rId143"/>
              </p:custDataLst>
            </p:nvPr>
          </p:nvSpPr>
          <p:spPr>
            <a:xfrm>
              <a:off x="6705913" y="4724400"/>
              <a:ext cx="274008" cy="113211"/>
            </a:xfrm>
            <a:custGeom>
              <a:avLst/>
              <a:gdLst/>
              <a:ahLst/>
              <a:cxnLst/>
              <a:rect l="0" t="0" r="0" b="0"/>
              <a:pathLst>
                <a:path w="274008" h="113211">
                  <a:moveTo>
                    <a:pt x="7307" y="0"/>
                  </a:moveTo>
                  <a:lnTo>
                    <a:pt x="7307" y="0"/>
                  </a:lnTo>
                  <a:lnTo>
                    <a:pt x="3262" y="28316"/>
                  </a:lnTo>
                  <a:lnTo>
                    <a:pt x="158" y="64365"/>
                  </a:lnTo>
                  <a:lnTo>
                    <a:pt x="0" y="68310"/>
                  </a:lnTo>
                  <a:lnTo>
                    <a:pt x="1589" y="71787"/>
                  </a:lnTo>
                  <a:lnTo>
                    <a:pt x="11790" y="83450"/>
                  </a:lnTo>
                  <a:lnTo>
                    <a:pt x="14380" y="88736"/>
                  </a:lnTo>
                  <a:lnTo>
                    <a:pt x="18353" y="93907"/>
                  </a:lnTo>
                  <a:lnTo>
                    <a:pt x="25199" y="96770"/>
                  </a:lnTo>
                  <a:lnTo>
                    <a:pt x="51702" y="98926"/>
                  </a:lnTo>
                  <a:lnTo>
                    <a:pt x="70132" y="90930"/>
                  </a:lnTo>
                  <a:lnTo>
                    <a:pt x="87795" y="79987"/>
                  </a:lnTo>
                  <a:lnTo>
                    <a:pt x="107389" y="76422"/>
                  </a:lnTo>
                  <a:lnTo>
                    <a:pt x="112684" y="76245"/>
                  </a:lnTo>
                  <a:lnTo>
                    <a:pt x="109339" y="76209"/>
                  </a:lnTo>
                  <a:lnTo>
                    <a:pt x="113207" y="76201"/>
                  </a:lnTo>
                  <a:lnTo>
                    <a:pt x="108596" y="82284"/>
                  </a:lnTo>
                  <a:lnTo>
                    <a:pt x="107028" y="89198"/>
                  </a:lnTo>
                  <a:lnTo>
                    <a:pt x="106454" y="97594"/>
                  </a:lnTo>
                  <a:lnTo>
                    <a:pt x="110438" y="102671"/>
                  </a:lnTo>
                  <a:lnTo>
                    <a:pt x="114668" y="104897"/>
                  </a:lnTo>
                  <a:lnTo>
                    <a:pt x="145960" y="113210"/>
                  </a:lnTo>
                  <a:lnTo>
                    <a:pt x="182724" y="107108"/>
                  </a:lnTo>
                  <a:lnTo>
                    <a:pt x="192797" y="106023"/>
                  </a:lnTo>
                  <a:lnTo>
                    <a:pt x="208834" y="99806"/>
                  </a:lnTo>
                  <a:lnTo>
                    <a:pt x="244646" y="76615"/>
                  </a:lnTo>
                  <a:lnTo>
                    <a:pt x="265816" y="60996"/>
                  </a:lnTo>
                  <a:lnTo>
                    <a:pt x="274007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76"/>
          <p:cNvGrpSpPr/>
          <p:nvPr/>
        </p:nvGrpSpPr>
        <p:grpSpPr>
          <a:xfrm>
            <a:off x="7209499" y="4724400"/>
            <a:ext cx="661962" cy="251461"/>
            <a:chOff x="7209499" y="4724400"/>
            <a:chExt cx="661962" cy="251461"/>
          </a:xfrm>
        </p:grpSpPr>
        <p:sp>
          <p:nvSpPr>
            <p:cNvPr id="88" name="SMARTInkShape-318"/>
            <p:cNvSpPr/>
            <p:nvPr>
              <p:custDataLst>
                <p:tags r:id="rId140"/>
              </p:custDataLst>
            </p:nvPr>
          </p:nvSpPr>
          <p:spPr>
            <a:xfrm>
              <a:off x="7209499" y="4724400"/>
              <a:ext cx="148374" cy="174679"/>
            </a:xfrm>
            <a:custGeom>
              <a:avLst/>
              <a:gdLst/>
              <a:ahLst/>
              <a:cxnLst/>
              <a:rect l="0" t="0" r="0" b="0"/>
              <a:pathLst>
                <a:path w="148374" h="174679">
                  <a:moveTo>
                    <a:pt x="75221" y="0"/>
                  </a:moveTo>
                  <a:lnTo>
                    <a:pt x="75221" y="0"/>
                  </a:lnTo>
                  <a:lnTo>
                    <a:pt x="42106" y="33961"/>
                  </a:lnTo>
                  <a:lnTo>
                    <a:pt x="15748" y="70020"/>
                  </a:lnTo>
                  <a:lnTo>
                    <a:pt x="6455" y="88694"/>
                  </a:lnTo>
                  <a:lnTo>
                    <a:pt x="0" y="125133"/>
                  </a:lnTo>
                  <a:lnTo>
                    <a:pt x="3357" y="141686"/>
                  </a:lnTo>
                  <a:lnTo>
                    <a:pt x="13758" y="157316"/>
                  </a:lnTo>
                  <a:lnTo>
                    <a:pt x="27565" y="168626"/>
                  </a:lnTo>
                  <a:lnTo>
                    <a:pt x="39648" y="172312"/>
                  </a:lnTo>
                  <a:lnTo>
                    <a:pt x="68099" y="174678"/>
                  </a:lnTo>
                  <a:lnTo>
                    <a:pt x="90609" y="171042"/>
                  </a:lnTo>
                  <a:lnTo>
                    <a:pt x="109319" y="160558"/>
                  </a:lnTo>
                  <a:lnTo>
                    <a:pt x="135989" y="134639"/>
                  </a:lnTo>
                  <a:lnTo>
                    <a:pt x="144563" y="121646"/>
                  </a:lnTo>
                  <a:lnTo>
                    <a:pt x="148373" y="110227"/>
                  </a:lnTo>
                  <a:lnTo>
                    <a:pt x="147809" y="99508"/>
                  </a:lnTo>
                  <a:lnTo>
                    <a:pt x="140548" y="78828"/>
                  </a:lnTo>
                  <a:lnTo>
                    <a:pt x="122592" y="50946"/>
                  </a:lnTo>
                  <a:lnTo>
                    <a:pt x="89293" y="28045"/>
                  </a:lnTo>
                  <a:lnTo>
                    <a:pt x="81192" y="25164"/>
                  </a:lnTo>
                  <a:lnTo>
                    <a:pt x="60144" y="22872"/>
                  </a:lnTo>
                  <a:lnTo>
                    <a:pt x="60029" y="26908"/>
                  </a:lnTo>
                  <a:lnTo>
                    <a:pt x="62261" y="31150"/>
                  </a:lnTo>
                  <a:lnTo>
                    <a:pt x="74636" y="44817"/>
                  </a:lnTo>
                  <a:lnTo>
                    <a:pt x="81453" y="49552"/>
                  </a:lnTo>
                  <a:lnTo>
                    <a:pt x="88150" y="51656"/>
                  </a:lnTo>
                  <a:lnTo>
                    <a:pt x="120941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19"/>
            <p:cNvSpPr/>
            <p:nvPr>
              <p:custDataLst>
                <p:tags r:id="rId141"/>
              </p:custDataLst>
            </p:nvPr>
          </p:nvSpPr>
          <p:spPr>
            <a:xfrm>
              <a:off x="7414273" y="4754880"/>
              <a:ext cx="457188" cy="220981"/>
            </a:xfrm>
            <a:custGeom>
              <a:avLst/>
              <a:gdLst/>
              <a:ahLst/>
              <a:cxnLst/>
              <a:rect l="0" t="0" r="0" b="0"/>
              <a:pathLst>
                <a:path w="457188" h="220981">
                  <a:moveTo>
                    <a:pt x="22847" y="0"/>
                  </a:moveTo>
                  <a:lnTo>
                    <a:pt x="22847" y="0"/>
                  </a:lnTo>
                  <a:lnTo>
                    <a:pt x="11528" y="37503"/>
                  </a:lnTo>
                  <a:lnTo>
                    <a:pt x="1674" y="61749"/>
                  </a:lnTo>
                  <a:lnTo>
                    <a:pt x="0" y="87406"/>
                  </a:lnTo>
                  <a:lnTo>
                    <a:pt x="843" y="88751"/>
                  </a:lnTo>
                  <a:lnTo>
                    <a:pt x="2251" y="89647"/>
                  </a:lnTo>
                  <a:lnTo>
                    <a:pt x="6920" y="90643"/>
                  </a:lnTo>
                  <a:lnTo>
                    <a:pt x="14639" y="91086"/>
                  </a:lnTo>
                  <a:lnTo>
                    <a:pt x="21456" y="89025"/>
                  </a:lnTo>
                  <a:lnTo>
                    <a:pt x="48118" y="74073"/>
                  </a:lnTo>
                  <a:lnTo>
                    <a:pt x="78105" y="57474"/>
                  </a:lnTo>
                  <a:lnTo>
                    <a:pt x="103660" y="45064"/>
                  </a:lnTo>
                  <a:lnTo>
                    <a:pt x="123382" y="45467"/>
                  </a:lnTo>
                  <a:lnTo>
                    <a:pt x="125430" y="46397"/>
                  </a:lnTo>
                  <a:lnTo>
                    <a:pt x="126796" y="47865"/>
                  </a:lnTo>
                  <a:lnTo>
                    <a:pt x="130975" y="53975"/>
                  </a:lnTo>
                  <a:lnTo>
                    <a:pt x="134404" y="58702"/>
                  </a:lnTo>
                  <a:lnTo>
                    <a:pt x="135927" y="63626"/>
                  </a:lnTo>
                  <a:lnTo>
                    <a:pt x="137099" y="99262"/>
                  </a:lnTo>
                  <a:lnTo>
                    <a:pt x="137973" y="109310"/>
                  </a:lnTo>
                  <a:lnTo>
                    <a:pt x="144906" y="133624"/>
                  </a:lnTo>
                  <a:lnTo>
                    <a:pt x="155280" y="147189"/>
                  </a:lnTo>
                  <a:lnTo>
                    <a:pt x="158548" y="147232"/>
                  </a:lnTo>
                  <a:lnTo>
                    <a:pt x="187618" y="131091"/>
                  </a:lnTo>
                  <a:lnTo>
                    <a:pt x="221341" y="103662"/>
                  </a:lnTo>
                  <a:lnTo>
                    <a:pt x="234342" y="94215"/>
                  </a:lnTo>
                  <a:lnTo>
                    <a:pt x="246385" y="89005"/>
                  </a:lnTo>
                  <a:lnTo>
                    <a:pt x="250612" y="88123"/>
                  </a:lnTo>
                  <a:lnTo>
                    <a:pt x="253430" y="88382"/>
                  </a:lnTo>
                  <a:lnTo>
                    <a:pt x="255309" y="89401"/>
                  </a:lnTo>
                  <a:lnTo>
                    <a:pt x="256562" y="90928"/>
                  </a:lnTo>
                  <a:lnTo>
                    <a:pt x="258737" y="97822"/>
                  </a:lnTo>
                  <a:lnTo>
                    <a:pt x="270410" y="110378"/>
                  </a:lnTo>
                  <a:lnTo>
                    <a:pt x="285288" y="117184"/>
                  </a:lnTo>
                  <a:lnTo>
                    <a:pt x="312180" y="121296"/>
                  </a:lnTo>
                  <a:lnTo>
                    <a:pt x="343861" y="120991"/>
                  </a:lnTo>
                  <a:lnTo>
                    <a:pt x="377070" y="111304"/>
                  </a:lnTo>
                  <a:lnTo>
                    <a:pt x="401408" y="98999"/>
                  </a:lnTo>
                  <a:lnTo>
                    <a:pt x="404761" y="96480"/>
                  </a:lnTo>
                  <a:lnTo>
                    <a:pt x="408487" y="89165"/>
                  </a:lnTo>
                  <a:lnTo>
                    <a:pt x="409480" y="84843"/>
                  </a:lnTo>
                  <a:lnTo>
                    <a:pt x="409296" y="81115"/>
                  </a:lnTo>
                  <a:lnTo>
                    <a:pt x="404732" y="66353"/>
                  </a:lnTo>
                  <a:lnTo>
                    <a:pt x="399724" y="61099"/>
                  </a:lnTo>
                  <a:lnTo>
                    <a:pt x="378667" y="46782"/>
                  </a:lnTo>
                  <a:lnTo>
                    <a:pt x="353396" y="40673"/>
                  </a:lnTo>
                  <a:lnTo>
                    <a:pt x="321444" y="38608"/>
                  </a:lnTo>
                  <a:lnTo>
                    <a:pt x="303419" y="39097"/>
                  </a:lnTo>
                  <a:lnTo>
                    <a:pt x="288201" y="44228"/>
                  </a:lnTo>
                  <a:lnTo>
                    <a:pt x="281046" y="48726"/>
                  </a:lnTo>
                  <a:lnTo>
                    <a:pt x="277302" y="53546"/>
                  </a:lnTo>
                  <a:lnTo>
                    <a:pt x="275196" y="61021"/>
                  </a:lnTo>
                  <a:lnTo>
                    <a:pt x="274899" y="63541"/>
                  </a:lnTo>
                  <a:lnTo>
                    <a:pt x="278527" y="79223"/>
                  </a:lnTo>
                  <a:lnTo>
                    <a:pt x="294270" y="107277"/>
                  </a:lnTo>
                  <a:lnTo>
                    <a:pt x="332315" y="144858"/>
                  </a:lnTo>
                  <a:lnTo>
                    <a:pt x="361298" y="167663"/>
                  </a:lnTo>
                  <a:lnTo>
                    <a:pt x="395380" y="186461"/>
                  </a:lnTo>
                  <a:lnTo>
                    <a:pt x="431807" y="211527"/>
                  </a:lnTo>
                  <a:lnTo>
                    <a:pt x="457187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77"/>
          <p:cNvGrpSpPr/>
          <p:nvPr/>
        </p:nvGrpSpPr>
        <p:grpSpPr>
          <a:xfrm>
            <a:off x="5463540" y="5036820"/>
            <a:ext cx="1760046" cy="373302"/>
            <a:chOff x="5463540" y="5036820"/>
            <a:chExt cx="1760046" cy="373302"/>
          </a:xfrm>
        </p:grpSpPr>
        <p:sp>
          <p:nvSpPr>
            <p:cNvPr id="91" name="SMARTInkShape-320"/>
            <p:cNvSpPr/>
            <p:nvPr>
              <p:custDataLst>
                <p:tags r:id="rId131"/>
              </p:custDataLst>
            </p:nvPr>
          </p:nvSpPr>
          <p:spPr>
            <a:xfrm>
              <a:off x="5463540" y="5135880"/>
              <a:ext cx="53341" cy="274242"/>
            </a:xfrm>
            <a:custGeom>
              <a:avLst/>
              <a:gdLst/>
              <a:ahLst/>
              <a:cxnLst/>
              <a:rect l="0" t="0" r="0" b="0"/>
              <a:pathLst>
                <a:path w="53341" h="274242">
                  <a:moveTo>
                    <a:pt x="53340" y="0"/>
                  </a:moveTo>
                  <a:lnTo>
                    <a:pt x="53340" y="0"/>
                  </a:lnTo>
                  <a:lnTo>
                    <a:pt x="49294" y="32362"/>
                  </a:lnTo>
                  <a:lnTo>
                    <a:pt x="38688" y="68667"/>
                  </a:lnTo>
                  <a:lnTo>
                    <a:pt x="28867" y="104918"/>
                  </a:lnTo>
                  <a:lnTo>
                    <a:pt x="20595" y="142471"/>
                  </a:lnTo>
                  <a:lnTo>
                    <a:pt x="15362" y="170000"/>
                  </a:lnTo>
                  <a:lnTo>
                    <a:pt x="10214" y="197475"/>
                  </a:lnTo>
                  <a:lnTo>
                    <a:pt x="3403" y="231137"/>
                  </a:lnTo>
                  <a:lnTo>
                    <a:pt x="672" y="263438"/>
                  </a:lnTo>
                  <a:lnTo>
                    <a:pt x="199" y="274200"/>
                  </a:lnTo>
                  <a:lnTo>
                    <a:pt x="133" y="274241"/>
                  </a:lnTo>
                  <a:lnTo>
                    <a:pt x="5" y="242300"/>
                  </a:lnTo>
                  <a:lnTo>
                    <a:pt x="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21"/>
            <p:cNvSpPr/>
            <p:nvPr>
              <p:custDataLst>
                <p:tags r:id="rId132"/>
              </p:custDataLst>
            </p:nvPr>
          </p:nvSpPr>
          <p:spPr>
            <a:xfrm>
              <a:off x="5501640" y="5036820"/>
              <a:ext cx="15241" cy="60961"/>
            </a:xfrm>
            <a:custGeom>
              <a:avLst/>
              <a:gdLst/>
              <a:ahLst/>
              <a:cxnLst/>
              <a:rect l="0" t="0" r="0" b="0"/>
              <a:pathLst>
                <a:path w="15241" h="60961">
                  <a:moveTo>
                    <a:pt x="0" y="60960"/>
                  </a:moveTo>
                  <a:lnTo>
                    <a:pt x="0" y="60960"/>
                  </a:lnTo>
                  <a:lnTo>
                    <a:pt x="8090" y="28598"/>
                  </a:lnTo>
                  <a:lnTo>
                    <a:pt x="152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22"/>
            <p:cNvSpPr/>
            <p:nvPr>
              <p:custDataLst>
                <p:tags r:id="rId133"/>
              </p:custDataLst>
            </p:nvPr>
          </p:nvSpPr>
          <p:spPr>
            <a:xfrm>
              <a:off x="5577939" y="5158740"/>
              <a:ext cx="190402" cy="226602"/>
            </a:xfrm>
            <a:custGeom>
              <a:avLst/>
              <a:gdLst/>
              <a:ahLst/>
              <a:cxnLst/>
              <a:rect l="0" t="0" r="0" b="0"/>
              <a:pathLst>
                <a:path w="190402" h="226602">
                  <a:moveTo>
                    <a:pt x="7521" y="0"/>
                  </a:moveTo>
                  <a:lnTo>
                    <a:pt x="7521" y="0"/>
                  </a:lnTo>
                  <a:lnTo>
                    <a:pt x="11566" y="32362"/>
                  </a:lnTo>
                  <a:lnTo>
                    <a:pt x="9198" y="69172"/>
                  </a:lnTo>
                  <a:lnTo>
                    <a:pt x="5595" y="102782"/>
                  </a:lnTo>
                  <a:lnTo>
                    <a:pt x="0" y="128149"/>
                  </a:lnTo>
                  <a:lnTo>
                    <a:pt x="814" y="128613"/>
                  </a:lnTo>
                  <a:lnTo>
                    <a:pt x="3976" y="129128"/>
                  </a:lnTo>
                  <a:lnTo>
                    <a:pt x="5157" y="128418"/>
                  </a:lnTo>
                  <a:lnTo>
                    <a:pt x="5945" y="127099"/>
                  </a:lnTo>
                  <a:lnTo>
                    <a:pt x="6470" y="125373"/>
                  </a:lnTo>
                  <a:lnTo>
                    <a:pt x="8514" y="124222"/>
                  </a:lnTo>
                  <a:lnTo>
                    <a:pt x="19481" y="120909"/>
                  </a:lnTo>
                  <a:lnTo>
                    <a:pt x="53346" y="91083"/>
                  </a:lnTo>
                  <a:lnTo>
                    <a:pt x="88807" y="59904"/>
                  </a:lnTo>
                  <a:lnTo>
                    <a:pt x="104043" y="55285"/>
                  </a:lnTo>
                  <a:lnTo>
                    <a:pt x="137037" y="53510"/>
                  </a:lnTo>
                  <a:lnTo>
                    <a:pt x="143541" y="55674"/>
                  </a:lnTo>
                  <a:lnTo>
                    <a:pt x="146462" y="57436"/>
                  </a:lnTo>
                  <a:lnTo>
                    <a:pt x="148408" y="59457"/>
                  </a:lnTo>
                  <a:lnTo>
                    <a:pt x="150571" y="63961"/>
                  </a:lnTo>
                  <a:lnTo>
                    <a:pt x="152149" y="99992"/>
                  </a:lnTo>
                  <a:lnTo>
                    <a:pt x="152271" y="130571"/>
                  </a:lnTo>
                  <a:lnTo>
                    <a:pt x="152296" y="166087"/>
                  </a:lnTo>
                  <a:lnTo>
                    <a:pt x="150041" y="187782"/>
                  </a:lnTo>
                  <a:lnTo>
                    <a:pt x="145740" y="210283"/>
                  </a:lnTo>
                  <a:lnTo>
                    <a:pt x="147410" y="218484"/>
                  </a:lnTo>
                  <a:lnTo>
                    <a:pt x="151335" y="226601"/>
                  </a:lnTo>
                  <a:lnTo>
                    <a:pt x="152503" y="226421"/>
                  </a:lnTo>
                  <a:lnTo>
                    <a:pt x="162721" y="217790"/>
                  </a:lnTo>
                  <a:lnTo>
                    <a:pt x="190401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23"/>
            <p:cNvSpPr/>
            <p:nvPr>
              <p:custDataLst>
                <p:tags r:id="rId134"/>
              </p:custDataLst>
            </p:nvPr>
          </p:nvSpPr>
          <p:spPr>
            <a:xfrm>
              <a:off x="5905613" y="5135880"/>
              <a:ext cx="15128" cy="228774"/>
            </a:xfrm>
            <a:custGeom>
              <a:avLst/>
              <a:gdLst/>
              <a:ahLst/>
              <a:cxnLst/>
              <a:rect l="0" t="0" r="0" b="0"/>
              <a:pathLst>
                <a:path w="15128" h="228774">
                  <a:moveTo>
                    <a:pt x="7507" y="0"/>
                  </a:moveTo>
                  <a:lnTo>
                    <a:pt x="7507" y="0"/>
                  </a:lnTo>
                  <a:lnTo>
                    <a:pt x="9765" y="22578"/>
                  </a:lnTo>
                  <a:lnTo>
                    <a:pt x="11897" y="54908"/>
                  </a:lnTo>
                  <a:lnTo>
                    <a:pt x="8338" y="88235"/>
                  </a:lnTo>
                  <a:lnTo>
                    <a:pt x="2767" y="118337"/>
                  </a:lnTo>
                  <a:lnTo>
                    <a:pt x="456" y="151691"/>
                  </a:lnTo>
                  <a:lnTo>
                    <a:pt x="0" y="182740"/>
                  </a:lnTo>
                  <a:lnTo>
                    <a:pt x="5934" y="218704"/>
                  </a:lnTo>
                  <a:lnTo>
                    <a:pt x="6458" y="224543"/>
                  </a:lnTo>
                  <a:lnTo>
                    <a:pt x="7654" y="227588"/>
                  </a:lnTo>
                  <a:lnTo>
                    <a:pt x="9299" y="228773"/>
                  </a:lnTo>
                  <a:lnTo>
                    <a:pt x="11241" y="228715"/>
                  </a:lnTo>
                  <a:lnTo>
                    <a:pt x="12537" y="226983"/>
                  </a:lnTo>
                  <a:lnTo>
                    <a:pt x="15127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24"/>
            <p:cNvSpPr/>
            <p:nvPr>
              <p:custDataLst>
                <p:tags r:id="rId135"/>
              </p:custDataLst>
            </p:nvPr>
          </p:nvSpPr>
          <p:spPr>
            <a:xfrm>
              <a:off x="5836920" y="5189220"/>
              <a:ext cx="213361" cy="37131"/>
            </a:xfrm>
            <a:custGeom>
              <a:avLst/>
              <a:gdLst/>
              <a:ahLst/>
              <a:cxnLst/>
              <a:rect l="0" t="0" r="0" b="0"/>
              <a:pathLst>
                <a:path w="213361" h="37131">
                  <a:moveTo>
                    <a:pt x="0" y="0"/>
                  </a:moveTo>
                  <a:lnTo>
                    <a:pt x="0" y="0"/>
                  </a:lnTo>
                  <a:lnTo>
                    <a:pt x="33960" y="15710"/>
                  </a:lnTo>
                  <a:lnTo>
                    <a:pt x="70021" y="23706"/>
                  </a:lnTo>
                  <a:lnTo>
                    <a:pt x="105460" y="33188"/>
                  </a:lnTo>
                  <a:lnTo>
                    <a:pt x="137765" y="37130"/>
                  </a:lnTo>
                  <a:lnTo>
                    <a:pt x="173624" y="35651"/>
                  </a:lnTo>
                  <a:lnTo>
                    <a:pt x="213360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25"/>
            <p:cNvSpPr/>
            <p:nvPr>
              <p:custDataLst>
                <p:tags r:id="rId136"/>
              </p:custDataLst>
            </p:nvPr>
          </p:nvSpPr>
          <p:spPr>
            <a:xfrm>
              <a:off x="6073596" y="5171360"/>
              <a:ext cx="251005" cy="131798"/>
            </a:xfrm>
            <a:custGeom>
              <a:avLst/>
              <a:gdLst/>
              <a:ahLst/>
              <a:cxnLst/>
              <a:rect l="0" t="0" r="0" b="0"/>
              <a:pathLst>
                <a:path w="251005" h="131798">
                  <a:moveTo>
                    <a:pt x="22404" y="55960"/>
                  </a:moveTo>
                  <a:lnTo>
                    <a:pt x="22404" y="55960"/>
                  </a:lnTo>
                  <a:lnTo>
                    <a:pt x="54817" y="86116"/>
                  </a:lnTo>
                  <a:lnTo>
                    <a:pt x="59253" y="88764"/>
                  </a:lnTo>
                  <a:lnTo>
                    <a:pt x="63056" y="89683"/>
                  </a:lnTo>
                  <a:lnTo>
                    <a:pt x="66439" y="89448"/>
                  </a:lnTo>
                  <a:lnTo>
                    <a:pt x="69541" y="88446"/>
                  </a:lnTo>
                  <a:lnTo>
                    <a:pt x="75244" y="82816"/>
                  </a:lnTo>
                  <a:lnTo>
                    <a:pt x="79755" y="74669"/>
                  </a:lnTo>
                  <a:lnTo>
                    <a:pt x="82889" y="50667"/>
                  </a:lnTo>
                  <a:lnTo>
                    <a:pt x="80895" y="42883"/>
                  </a:lnTo>
                  <a:lnTo>
                    <a:pt x="65440" y="16506"/>
                  </a:lnTo>
                  <a:lnTo>
                    <a:pt x="60439" y="13025"/>
                  </a:lnTo>
                  <a:lnTo>
                    <a:pt x="54549" y="11478"/>
                  </a:lnTo>
                  <a:lnTo>
                    <a:pt x="32114" y="10403"/>
                  </a:lnTo>
                  <a:lnTo>
                    <a:pt x="24462" y="12570"/>
                  </a:lnTo>
                  <a:lnTo>
                    <a:pt x="12650" y="20861"/>
                  </a:lnTo>
                  <a:lnTo>
                    <a:pt x="4744" y="32201"/>
                  </a:lnTo>
                  <a:lnTo>
                    <a:pt x="1085" y="42242"/>
                  </a:lnTo>
                  <a:lnTo>
                    <a:pt x="0" y="54623"/>
                  </a:lnTo>
                  <a:lnTo>
                    <a:pt x="3725" y="69017"/>
                  </a:lnTo>
                  <a:lnTo>
                    <a:pt x="24029" y="95126"/>
                  </a:lnTo>
                  <a:lnTo>
                    <a:pt x="41854" y="111705"/>
                  </a:lnTo>
                  <a:lnTo>
                    <a:pt x="64440" y="121754"/>
                  </a:lnTo>
                  <a:lnTo>
                    <a:pt x="101298" y="131345"/>
                  </a:lnTo>
                  <a:lnTo>
                    <a:pt x="111372" y="131797"/>
                  </a:lnTo>
                  <a:lnTo>
                    <a:pt x="119236" y="129741"/>
                  </a:lnTo>
                  <a:lnTo>
                    <a:pt x="126401" y="126852"/>
                  </a:lnTo>
                  <a:lnTo>
                    <a:pt x="138261" y="124378"/>
                  </a:lnTo>
                  <a:lnTo>
                    <a:pt x="140282" y="122739"/>
                  </a:lnTo>
                  <a:lnTo>
                    <a:pt x="149028" y="111602"/>
                  </a:lnTo>
                  <a:lnTo>
                    <a:pt x="155605" y="95063"/>
                  </a:lnTo>
                  <a:lnTo>
                    <a:pt x="156078" y="91342"/>
                  </a:lnTo>
                  <a:lnTo>
                    <a:pt x="152655" y="76591"/>
                  </a:lnTo>
                  <a:lnTo>
                    <a:pt x="154518" y="71338"/>
                  </a:lnTo>
                  <a:lnTo>
                    <a:pt x="159269" y="64034"/>
                  </a:lnTo>
                  <a:lnTo>
                    <a:pt x="159476" y="59670"/>
                  </a:lnTo>
                  <a:lnTo>
                    <a:pt x="161783" y="55352"/>
                  </a:lnTo>
                  <a:lnTo>
                    <a:pt x="166477" y="50610"/>
                  </a:lnTo>
                  <a:lnTo>
                    <a:pt x="177793" y="42333"/>
                  </a:lnTo>
                  <a:lnTo>
                    <a:pt x="191888" y="27053"/>
                  </a:lnTo>
                  <a:lnTo>
                    <a:pt x="225711" y="1231"/>
                  </a:lnTo>
                  <a:lnTo>
                    <a:pt x="229909" y="0"/>
                  </a:lnTo>
                  <a:lnTo>
                    <a:pt x="233554" y="27"/>
                  </a:lnTo>
                  <a:lnTo>
                    <a:pt x="239862" y="2315"/>
                  </a:lnTo>
                  <a:lnTo>
                    <a:pt x="251004" y="10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26"/>
            <p:cNvSpPr/>
            <p:nvPr>
              <p:custDataLst>
                <p:tags r:id="rId137"/>
              </p:custDataLst>
            </p:nvPr>
          </p:nvSpPr>
          <p:spPr>
            <a:xfrm>
              <a:off x="6390095" y="5197137"/>
              <a:ext cx="452666" cy="151274"/>
            </a:xfrm>
            <a:custGeom>
              <a:avLst/>
              <a:gdLst/>
              <a:ahLst/>
              <a:cxnLst/>
              <a:rect l="0" t="0" r="0" b="0"/>
              <a:pathLst>
                <a:path w="452666" h="151274">
                  <a:moveTo>
                    <a:pt x="102145" y="14943"/>
                  </a:moveTo>
                  <a:lnTo>
                    <a:pt x="102145" y="14943"/>
                  </a:lnTo>
                  <a:lnTo>
                    <a:pt x="64640" y="26264"/>
                  </a:lnTo>
                  <a:lnTo>
                    <a:pt x="46818" y="35701"/>
                  </a:lnTo>
                  <a:lnTo>
                    <a:pt x="26054" y="55889"/>
                  </a:lnTo>
                  <a:lnTo>
                    <a:pt x="3764" y="90723"/>
                  </a:lnTo>
                  <a:lnTo>
                    <a:pt x="997" y="95943"/>
                  </a:lnTo>
                  <a:lnTo>
                    <a:pt x="0" y="100270"/>
                  </a:lnTo>
                  <a:lnTo>
                    <a:pt x="181" y="104001"/>
                  </a:lnTo>
                  <a:lnTo>
                    <a:pt x="2702" y="118770"/>
                  </a:lnTo>
                  <a:lnTo>
                    <a:pt x="2915" y="124023"/>
                  </a:lnTo>
                  <a:lnTo>
                    <a:pt x="4665" y="126611"/>
                  </a:lnTo>
                  <a:lnTo>
                    <a:pt x="11125" y="131742"/>
                  </a:lnTo>
                  <a:lnTo>
                    <a:pt x="17382" y="134588"/>
                  </a:lnTo>
                  <a:lnTo>
                    <a:pt x="20236" y="135346"/>
                  </a:lnTo>
                  <a:lnTo>
                    <a:pt x="36389" y="132369"/>
                  </a:lnTo>
                  <a:lnTo>
                    <a:pt x="53217" y="126124"/>
                  </a:lnTo>
                  <a:lnTo>
                    <a:pt x="90868" y="94245"/>
                  </a:lnTo>
                  <a:lnTo>
                    <a:pt x="123269" y="56295"/>
                  </a:lnTo>
                  <a:lnTo>
                    <a:pt x="133547" y="43481"/>
                  </a:lnTo>
                  <a:lnTo>
                    <a:pt x="156970" y="7309"/>
                  </a:lnTo>
                  <a:lnTo>
                    <a:pt x="162866" y="0"/>
                  </a:lnTo>
                  <a:lnTo>
                    <a:pt x="163083" y="6290"/>
                  </a:lnTo>
                  <a:lnTo>
                    <a:pt x="152497" y="21884"/>
                  </a:lnTo>
                  <a:lnTo>
                    <a:pt x="144226" y="57227"/>
                  </a:lnTo>
                  <a:lnTo>
                    <a:pt x="141424" y="73098"/>
                  </a:lnTo>
                  <a:lnTo>
                    <a:pt x="148074" y="108061"/>
                  </a:lnTo>
                  <a:lnTo>
                    <a:pt x="151627" y="115031"/>
                  </a:lnTo>
                  <a:lnTo>
                    <a:pt x="153760" y="117228"/>
                  </a:lnTo>
                  <a:lnTo>
                    <a:pt x="158387" y="119670"/>
                  </a:lnTo>
                  <a:lnTo>
                    <a:pt x="169798" y="121044"/>
                  </a:lnTo>
                  <a:lnTo>
                    <a:pt x="183903" y="117406"/>
                  </a:lnTo>
                  <a:lnTo>
                    <a:pt x="221067" y="100225"/>
                  </a:lnTo>
                  <a:lnTo>
                    <a:pt x="223802" y="98892"/>
                  </a:lnTo>
                  <a:lnTo>
                    <a:pt x="248783" y="78500"/>
                  </a:lnTo>
                  <a:lnTo>
                    <a:pt x="281618" y="51657"/>
                  </a:lnTo>
                  <a:lnTo>
                    <a:pt x="304426" y="33010"/>
                  </a:lnTo>
                  <a:lnTo>
                    <a:pt x="304732" y="32068"/>
                  </a:lnTo>
                  <a:lnTo>
                    <a:pt x="304090" y="31440"/>
                  </a:lnTo>
                  <a:lnTo>
                    <a:pt x="302814" y="31020"/>
                  </a:lnTo>
                  <a:lnTo>
                    <a:pt x="301966" y="31588"/>
                  </a:lnTo>
                  <a:lnTo>
                    <a:pt x="300332" y="37511"/>
                  </a:lnTo>
                  <a:lnTo>
                    <a:pt x="301114" y="65136"/>
                  </a:lnTo>
                  <a:lnTo>
                    <a:pt x="307195" y="84001"/>
                  </a:lnTo>
                  <a:lnTo>
                    <a:pt x="333671" y="120752"/>
                  </a:lnTo>
                  <a:lnTo>
                    <a:pt x="363799" y="145811"/>
                  </a:lnTo>
                  <a:lnTo>
                    <a:pt x="373939" y="149306"/>
                  </a:lnTo>
                  <a:lnTo>
                    <a:pt x="393215" y="151273"/>
                  </a:lnTo>
                  <a:lnTo>
                    <a:pt x="405358" y="147219"/>
                  </a:lnTo>
                  <a:lnTo>
                    <a:pt x="432136" y="130450"/>
                  </a:lnTo>
                  <a:lnTo>
                    <a:pt x="452665" y="106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27"/>
            <p:cNvSpPr/>
            <p:nvPr>
              <p:custDataLst>
                <p:tags r:id="rId138"/>
              </p:custDataLst>
            </p:nvPr>
          </p:nvSpPr>
          <p:spPr>
            <a:xfrm>
              <a:off x="6964680" y="5120640"/>
              <a:ext cx="12097" cy="210924"/>
            </a:xfrm>
            <a:custGeom>
              <a:avLst/>
              <a:gdLst/>
              <a:ahLst/>
              <a:cxnLst/>
              <a:rect l="0" t="0" r="0" b="0"/>
              <a:pathLst>
                <a:path w="12097" h="210924">
                  <a:moveTo>
                    <a:pt x="0" y="0"/>
                  </a:moveTo>
                  <a:lnTo>
                    <a:pt x="0" y="0"/>
                  </a:lnTo>
                  <a:lnTo>
                    <a:pt x="4515" y="22577"/>
                  </a:lnTo>
                  <a:lnTo>
                    <a:pt x="9626" y="54908"/>
                  </a:lnTo>
                  <a:lnTo>
                    <a:pt x="8591" y="88236"/>
                  </a:lnTo>
                  <a:lnTo>
                    <a:pt x="8754" y="119183"/>
                  </a:lnTo>
                  <a:lnTo>
                    <a:pt x="12096" y="148955"/>
                  </a:lnTo>
                  <a:lnTo>
                    <a:pt x="8755" y="182199"/>
                  </a:lnTo>
                  <a:lnTo>
                    <a:pt x="7687" y="210923"/>
                  </a:lnTo>
                  <a:lnTo>
                    <a:pt x="5391" y="207762"/>
                  </a:lnTo>
                  <a:lnTo>
                    <a:pt x="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28"/>
            <p:cNvSpPr/>
            <p:nvPr>
              <p:custDataLst>
                <p:tags r:id="rId139"/>
              </p:custDataLst>
            </p:nvPr>
          </p:nvSpPr>
          <p:spPr>
            <a:xfrm>
              <a:off x="6880860" y="5219700"/>
              <a:ext cx="342726" cy="159667"/>
            </a:xfrm>
            <a:custGeom>
              <a:avLst/>
              <a:gdLst/>
              <a:ahLst/>
              <a:cxnLst/>
              <a:rect l="0" t="0" r="0" b="0"/>
              <a:pathLst>
                <a:path w="342726" h="159667">
                  <a:moveTo>
                    <a:pt x="0" y="0"/>
                  </a:moveTo>
                  <a:lnTo>
                    <a:pt x="0" y="0"/>
                  </a:lnTo>
                  <a:lnTo>
                    <a:pt x="36407" y="16180"/>
                  </a:lnTo>
                  <a:lnTo>
                    <a:pt x="63311" y="26382"/>
                  </a:lnTo>
                  <a:lnTo>
                    <a:pt x="95241" y="34629"/>
                  </a:lnTo>
                  <a:lnTo>
                    <a:pt x="128786" y="37415"/>
                  </a:lnTo>
                  <a:lnTo>
                    <a:pt x="165953" y="37118"/>
                  </a:lnTo>
                  <a:lnTo>
                    <a:pt x="203651" y="29784"/>
                  </a:lnTo>
                  <a:lnTo>
                    <a:pt x="239853" y="24228"/>
                  </a:lnTo>
                  <a:lnTo>
                    <a:pt x="273532" y="17893"/>
                  </a:lnTo>
                  <a:lnTo>
                    <a:pt x="308272" y="11545"/>
                  </a:lnTo>
                  <a:lnTo>
                    <a:pt x="342725" y="7629"/>
                  </a:lnTo>
                  <a:lnTo>
                    <a:pt x="330698" y="8468"/>
                  </a:lnTo>
                  <a:lnTo>
                    <a:pt x="309758" y="13651"/>
                  </a:lnTo>
                  <a:lnTo>
                    <a:pt x="281414" y="18972"/>
                  </a:lnTo>
                  <a:lnTo>
                    <a:pt x="258286" y="28175"/>
                  </a:lnTo>
                  <a:lnTo>
                    <a:pt x="250825" y="33125"/>
                  </a:lnTo>
                  <a:lnTo>
                    <a:pt x="241864" y="44717"/>
                  </a:lnTo>
                  <a:lnTo>
                    <a:pt x="240830" y="48438"/>
                  </a:lnTo>
                  <a:lnTo>
                    <a:pt x="240986" y="51765"/>
                  </a:lnTo>
                  <a:lnTo>
                    <a:pt x="254280" y="81634"/>
                  </a:lnTo>
                  <a:lnTo>
                    <a:pt x="261461" y="89340"/>
                  </a:lnTo>
                  <a:lnTo>
                    <a:pt x="283946" y="109947"/>
                  </a:lnTo>
                  <a:lnTo>
                    <a:pt x="292883" y="123828"/>
                  </a:lnTo>
                  <a:lnTo>
                    <a:pt x="298589" y="136533"/>
                  </a:lnTo>
                  <a:lnTo>
                    <a:pt x="302040" y="141962"/>
                  </a:lnTo>
                  <a:lnTo>
                    <a:pt x="303573" y="147197"/>
                  </a:lnTo>
                  <a:lnTo>
                    <a:pt x="303135" y="148931"/>
                  </a:lnTo>
                  <a:lnTo>
                    <a:pt x="301998" y="150087"/>
                  </a:lnTo>
                  <a:lnTo>
                    <a:pt x="298474" y="152219"/>
                  </a:lnTo>
                  <a:lnTo>
                    <a:pt x="294087" y="155989"/>
                  </a:lnTo>
                  <a:lnTo>
                    <a:pt x="287056" y="158229"/>
                  </a:lnTo>
                  <a:lnTo>
                    <a:pt x="272791" y="159666"/>
                  </a:lnTo>
                  <a:lnTo>
                    <a:pt x="247145" y="152239"/>
                  </a:lnTo>
                  <a:lnTo>
                    <a:pt x="241639" y="148660"/>
                  </a:lnTo>
                  <a:lnTo>
                    <a:pt x="240679" y="145673"/>
                  </a:lnTo>
                  <a:lnTo>
                    <a:pt x="241871" y="137839"/>
                  </a:lnTo>
                  <a:lnTo>
                    <a:pt x="247301" y="123909"/>
                  </a:lnTo>
                  <a:lnTo>
                    <a:pt x="254128" y="116313"/>
                  </a:lnTo>
                  <a:lnTo>
                    <a:pt x="26670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78"/>
          <p:cNvGrpSpPr/>
          <p:nvPr/>
        </p:nvGrpSpPr>
        <p:grpSpPr>
          <a:xfrm>
            <a:off x="7399020" y="5067300"/>
            <a:ext cx="1516381" cy="525781"/>
            <a:chOff x="7399020" y="5067300"/>
            <a:chExt cx="1516381" cy="525781"/>
          </a:xfrm>
        </p:grpSpPr>
        <p:sp>
          <p:nvSpPr>
            <p:cNvPr id="101" name="SMARTInkShape-329"/>
            <p:cNvSpPr/>
            <p:nvPr>
              <p:custDataLst>
                <p:tags r:id="rId125"/>
              </p:custDataLst>
            </p:nvPr>
          </p:nvSpPr>
          <p:spPr>
            <a:xfrm>
              <a:off x="7399020" y="5280660"/>
              <a:ext cx="228601" cy="129448"/>
            </a:xfrm>
            <a:custGeom>
              <a:avLst/>
              <a:gdLst/>
              <a:ahLst/>
              <a:cxnLst/>
              <a:rect l="0" t="0" r="0" b="0"/>
              <a:pathLst>
                <a:path w="228601" h="129448">
                  <a:moveTo>
                    <a:pt x="0" y="0"/>
                  </a:moveTo>
                  <a:lnTo>
                    <a:pt x="0" y="0"/>
                  </a:lnTo>
                  <a:lnTo>
                    <a:pt x="0" y="32361"/>
                  </a:lnTo>
                  <a:lnTo>
                    <a:pt x="0" y="67478"/>
                  </a:lnTo>
                  <a:lnTo>
                    <a:pt x="846" y="85281"/>
                  </a:lnTo>
                  <a:lnTo>
                    <a:pt x="4045" y="96041"/>
                  </a:lnTo>
                  <a:lnTo>
                    <a:pt x="6085" y="99587"/>
                  </a:lnTo>
                  <a:lnTo>
                    <a:pt x="10606" y="103528"/>
                  </a:lnTo>
                  <a:lnTo>
                    <a:pt x="13844" y="103732"/>
                  </a:lnTo>
                  <a:lnTo>
                    <a:pt x="31206" y="97976"/>
                  </a:lnTo>
                  <a:lnTo>
                    <a:pt x="40963" y="92651"/>
                  </a:lnTo>
                  <a:lnTo>
                    <a:pt x="77248" y="66335"/>
                  </a:lnTo>
                  <a:lnTo>
                    <a:pt x="85918" y="58508"/>
                  </a:lnTo>
                  <a:lnTo>
                    <a:pt x="87759" y="57632"/>
                  </a:lnTo>
                  <a:lnTo>
                    <a:pt x="88987" y="57894"/>
                  </a:lnTo>
                  <a:lnTo>
                    <a:pt x="91296" y="60780"/>
                  </a:lnTo>
                  <a:lnTo>
                    <a:pt x="91397" y="64952"/>
                  </a:lnTo>
                  <a:lnTo>
                    <a:pt x="89164" y="69226"/>
                  </a:lnTo>
                  <a:lnTo>
                    <a:pt x="87383" y="71550"/>
                  </a:lnTo>
                  <a:lnTo>
                    <a:pt x="87042" y="73947"/>
                  </a:lnTo>
                  <a:lnTo>
                    <a:pt x="91293" y="96527"/>
                  </a:lnTo>
                  <a:lnTo>
                    <a:pt x="91374" y="101603"/>
                  </a:lnTo>
                  <a:lnTo>
                    <a:pt x="93089" y="103295"/>
                  </a:lnTo>
                  <a:lnTo>
                    <a:pt x="101900" y="106524"/>
                  </a:lnTo>
                  <a:lnTo>
                    <a:pt x="103493" y="108270"/>
                  </a:lnTo>
                  <a:lnTo>
                    <a:pt x="104555" y="110280"/>
                  </a:lnTo>
                  <a:lnTo>
                    <a:pt x="114141" y="117154"/>
                  </a:lnTo>
                  <a:lnTo>
                    <a:pt x="123660" y="120508"/>
                  </a:lnTo>
                  <a:lnTo>
                    <a:pt x="146584" y="122684"/>
                  </a:lnTo>
                  <a:lnTo>
                    <a:pt x="148522" y="124123"/>
                  </a:lnTo>
                  <a:lnTo>
                    <a:pt x="151635" y="128469"/>
                  </a:lnTo>
                  <a:lnTo>
                    <a:pt x="154317" y="129064"/>
                  </a:lnTo>
                  <a:lnTo>
                    <a:pt x="162939" y="129447"/>
                  </a:lnTo>
                  <a:lnTo>
                    <a:pt x="167808" y="127241"/>
                  </a:lnTo>
                  <a:lnTo>
                    <a:pt x="185429" y="111625"/>
                  </a:lnTo>
                  <a:lnTo>
                    <a:pt x="200660" y="85902"/>
                  </a:lnTo>
                  <a:lnTo>
                    <a:pt x="215618" y="54869"/>
                  </a:lnTo>
                  <a:lnTo>
                    <a:pt x="2286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30"/>
            <p:cNvSpPr/>
            <p:nvPr>
              <p:custDataLst>
                <p:tags r:id="rId126"/>
              </p:custDataLst>
            </p:nvPr>
          </p:nvSpPr>
          <p:spPr>
            <a:xfrm>
              <a:off x="7698146" y="5067300"/>
              <a:ext cx="196175" cy="399229"/>
            </a:xfrm>
            <a:custGeom>
              <a:avLst/>
              <a:gdLst/>
              <a:ahLst/>
              <a:cxnLst/>
              <a:rect l="0" t="0" r="0" b="0"/>
              <a:pathLst>
                <a:path w="196175" h="399229">
                  <a:moveTo>
                    <a:pt x="196174" y="0"/>
                  </a:moveTo>
                  <a:lnTo>
                    <a:pt x="196174" y="0"/>
                  </a:lnTo>
                  <a:lnTo>
                    <a:pt x="179993" y="28316"/>
                  </a:lnTo>
                  <a:lnTo>
                    <a:pt x="157795" y="62107"/>
                  </a:lnTo>
                  <a:lnTo>
                    <a:pt x="135132" y="93568"/>
                  </a:lnTo>
                  <a:lnTo>
                    <a:pt x="108284" y="128383"/>
                  </a:lnTo>
                  <a:lnTo>
                    <a:pt x="82926" y="165510"/>
                  </a:lnTo>
                  <a:lnTo>
                    <a:pt x="59325" y="203321"/>
                  </a:lnTo>
                  <a:lnTo>
                    <a:pt x="40292" y="237291"/>
                  </a:lnTo>
                  <a:lnTo>
                    <a:pt x="23927" y="268804"/>
                  </a:lnTo>
                  <a:lnTo>
                    <a:pt x="12399" y="303636"/>
                  </a:lnTo>
                  <a:lnTo>
                    <a:pt x="1765" y="341165"/>
                  </a:lnTo>
                  <a:lnTo>
                    <a:pt x="0" y="364399"/>
                  </a:lnTo>
                  <a:lnTo>
                    <a:pt x="2588" y="376726"/>
                  </a:lnTo>
                  <a:lnTo>
                    <a:pt x="8818" y="385592"/>
                  </a:lnTo>
                  <a:lnTo>
                    <a:pt x="22570" y="398182"/>
                  </a:lnTo>
                  <a:lnTo>
                    <a:pt x="27098" y="399228"/>
                  </a:lnTo>
                  <a:lnTo>
                    <a:pt x="44760" y="396655"/>
                  </a:lnTo>
                  <a:lnTo>
                    <a:pt x="65682" y="388983"/>
                  </a:lnTo>
                  <a:lnTo>
                    <a:pt x="103104" y="352034"/>
                  </a:lnTo>
                  <a:lnTo>
                    <a:pt x="119974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31"/>
            <p:cNvSpPr/>
            <p:nvPr>
              <p:custDataLst>
                <p:tags r:id="rId127"/>
              </p:custDataLst>
            </p:nvPr>
          </p:nvSpPr>
          <p:spPr>
            <a:xfrm>
              <a:off x="7886701" y="5227320"/>
              <a:ext cx="426720" cy="219333"/>
            </a:xfrm>
            <a:custGeom>
              <a:avLst/>
              <a:gdLst/>
              <a:ahLst/>
              <a:cxnLst/>
              <a:rect l="0" t="0" r="0" b="0"/>
              <a:pathLst>
                <a:path w="426720" h="219333">
                  <a:moveTo>
                    <a:pt x="30479" y="0"/>
                  </a:moveTo>
                  <a:lnTo>
                    <a:pt x="30479" y="0"/>
                  </a:lnTo>
                  <a:lnTo>
                    <a:pt x="22389" y="28316"/>
                  </a:lnTo>
                  <a:lnTo>
                    <a:pt x="10567" y="64953"/>
                  </a:lnTo>
                  <a:lnTo>
                    <a:pt x="461" y="89595"/>
                  </a:lnTo>
                  <a:lnTo>
                    <a:pt x="90" y="95466"/>
                  </a:lnTo>
                  <a:lnTo>
                    <a:pt x="0" y="91501"/>
                  </a:lnTo>
                  <a:lnTo>
                    <a:pt x="8088" y="91458"/>
                  </a:lnTo>
                  <a:lnTo>
                    <a:pt x="16576" y="86932"/>
                  </a:lnTo>
                  <a:lnTo>
                    <a:pt x="25147" y="79277"/>
                  </a:lnTo>
                  <a:lnTo>
                    <a:pt x="55101" y="44541"/>
                  </a:lnTo>
                  <a:lnTo>
                    <a:pt x="93130" y="7673"/>
                  </a:lnTo>
                  <a:lnTo>
                    <a:pt x="103762" y="3410"/>
                  </a:lnTo>
                  <a:lnTo>
                    <a:pt x="119266" y="1010"/>
                  </a:lnTo>
                  <a:lnTo>
                    <a:pt x="127232" y="2707"/>
                  </a:lnTo>
                  <a:lnTo>
                    <a:pt x="136475" y="8422"/>
                  </a:lnTo>
                  <a:lnTo>
                    <a:pt x="147185" y="17939"/>
                  </a:lnTo>
                  <a:lnTo>
                    <a:pt x="150081" y="25188"/>
                  </a:lnTo>
                  <a:lnTo>
                    <a:pt x="152263" y="62601"/>
                  </a:lnTo>
                  <a:lnTo>
                    <a:pt x="150679" y="95997"/>
                  </a:lnTo>
                  <a:lnTo>
                    <a:pt x="144296" y="127050"/>
                  </a:lnTo>
                  <a:lnTo>
                    <a:pt x="138099" y="163968"/>
                  </a:lnTo>
                  <a:lnTo>
                    <a:pt x="137344" y="177075"/>
                  </a:lnTo>
                  <a:lnTo>
                    <a:pt x="139499" y="182558"/>
                  </a:lnTo>
                  <a:lnTo>
                    <a:pt x="141259" y="185205"/>
                  </a:lnTo>
                  <a:lnTo>
                    <a:pt x="143279" y="186970"/>
                  </a:lnTo>
                  <a:lnTo>
                    <a:pt x="147781" y="188931"/>
                  </a:lnTo>
                  <a:lnTo>
                    <a:pt x="159121" y="190035"/>
                  </a:lnTo>
                  <a:lnTo>
                    <a:pt x="173206" y="186317"/>
                  </a:lnTo>
                  <a:lnTo>
                    <a:pt x="209803" y="166015"/>
                  </a:lnTo>
                  <a:lnTo>
                    <a:pt x="244374" y="144231"/>
                  </a:lnTo>
                  <a:lnTo>
                    <a:pt x="257624" y="133530"/>
                  </a:lnTo>
                  <a:lnTo>
                    <a:pt x="275286" y="110479"/>
                  </a:lnTo>
                  <a:lnTo>
                    <a:pt x="296618" y="91952"/>
                  </a:lnTo>
                  <a:lnTo>
                    <a:pt x="290569" y="91485"/>
                  </a:lnTo>
                  <a:lnTo>
                    <a:pt x="273113" y="97477"/>
                  </a:lnTo>
                  <a:lnTo>
                    <a:pt x="264470" y="99203"/>
                  </a:lnTo>
                  <a:lnTo>
                    <a:pt x="254844" y="104935"/>
                  </a:lnTo>
                  <a:lnTo>
                    <a:pt x="246629" y="112842"/>
                  </a:lnTo>
                  <a:lnTo>
                    <a:pt x="232008" y="139171"/>
                  </a:lnTo>
                  <a:lnTo>
                    <a:pt x="229609" y="149797"/>
                  </a:lnTo>
                  <a:lnTo>
                    <a:pt x="228732" y="173046"/>
                  </a:lnTo>
                  <a:lnTo>
                    <a:pt x="229535" y="176324"/>
                  </a:lnTo>
                  <a:lnTo>
                    <a:pt x="230916" y="178509"/>
                  </a:lnTo>
                  <a:lnTo>
                    <a:pt x="242469" y="189185"/>
                  </a:lnTo>
                  <a:lnTo>
                    <a:pt x="245488" y="189916"/>
                  </a:lnTo>
                  <a:lnTo>
                    <a:pt x="247478" y="190111"/>
                  </a:lnTo>
                  <a:lnTo>
                    <a:pt x="249653" y="188546"/>
                  </a:lnTo>
                  <a:lnTo>
                    <a:pt x="266742" y="159608"/>
                  </a:lnTo>
                  <a:lnTo>
                    <a:pt x="270951" y="149677"/>
                  </a:lnTo>
                  <a:lnTo>
                    <a:pt x="274023" y="114127"/>
                  </a:lnTo>
                  <a:lnTo>
                    <a:pt x="274308" y="81818"/>
                  </a:lnTo>
                  <a:lnTo>
                    <a:pt x="273465" y="80792"/>
                  </a:lnTo>
                  <a:lnTo>
                    <a:pt x="272056" y="80955"/>
                  </a:lnTo>
                  <a:lnTo>
                    <a:pt x="267758" y="83254"/>
                  </a:lnTo>
                  <a:lnTo>
                    <a:pt x="267170" y="85826"/>
                  </a:lnTo>
                  <a:lnTo>
                    <a:pt x="266792" y="94376"/>
                  </a:lnTo>
                  <a:lnTo>
                    <a:pt x="279883" y="132012"/>
                  </a:lnTo>
                  <a:lnTo>
                    <a:pt x="285577" y="160508"/>
                  </a:lnTo>
                  <a:lnTo>
                    <a:pt x="306376" y="195177"/>
                  </a:lnTo>
                  <a:lnTo>
                    <a:pt x="318718" y="206655"/>
                  </a:lnTo>
                  <a:lnTo>
                    <a:pt x="337214" y="217272"/>
                  </a:lnTo>
                  <a:lnTo>
                    <a:pt x="344042" y="219332"/>
                  </a:lnTo>
                  <a:lnTo>
                    <a:pt x="352155" y="217990"/>
                  </a:lnTo>
                  <a:lnTo>
                    <a:pt x="356690" y="216447"/>
                  </a:lnTo>
                  <a:lnTo>
                    <a:pt x="363986" y="210217"/>
                  </a:lnTo>
                  <a:lnTo>
                    <a:pt x="370898" y="202650"/>
                  </a:lnTo>
                  <a:lnTo>
                    <a:pt x="383462" y="192783"/>
                  </a:lnTo>
                  <a:lnTo>
                    <a:pt x="407173" y="159617"/>
                  </a:lnTo>
                  <a:lnTo>
                    <a:pt x="426719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332"/>
            <p:cNvSpPr/>
            <p:nvPr>
              <p:custDataLst>
                <p:tags r:id="rId128"/>
              </p:custDataLst>
            </p:nvPr>
          </p:nvSpPr>
          <p:spPr>
            <a:xfrm>
              <a:off x="8229738" y="5181600"/>
              <a:ext cx="220843" cy="239284"/>
            </a:xfrm>
            <a:custGeom>
              <a:avLst/>
              <a:gdLst/>
              <a:ahLst/>
              <a:cxnLst/>
              <a:rect l="0" t="0" r="0" b="0"/>
              <a:pathLst>
                <a:path w="220843" h="239284">
                  <a:moveTo>
                    <a:pt x="137022" y="0"/>
                  </a:moveTo>
                  <a:lnTo>
                    <a:pt x="137022" y="0"/>
                  </a:lnTo>
                  <a:lnTo>
                    <a:pt x="137022" y="28316"/>
                  </a:lnTo>
                  <a:lnTo>
                    <a:pt x="132976" y="58060"/>
                  </a:lnTo>
                  <a:lnTo>
                    <a:pt x="130108" y="91714"/>
                  </a:lnTo>
                  <a:lnTo>
                    <a:pt x="129541" y="127838"/>
                  </a:lnTo>
                  <a:lnTo>
                    <a:pt x="129430" y="159684"/>
                  </a:lnTo>
                  <a:lnTo>
                    <a:pt x="125633" y="195819"/>
                  </a:lnTo>
                  <a:lnTo>
                    <a:pt x="126879" y="207257"/>
                  </a:lnTo>
                  <a:lnTo>
                    <a:pt x="121495" y="232587"/>
                  </a:lnTo>
                  <a:lnTo>
                    <a:pt x="117985" y="238274"/>
                  </a:lnTo>
                  <a:lnTo>
                    <a:pt x="116711" y="239283"/>
                  </a:lnTo>
                  <a:lnTo>
                    <a:pt x="115861" y="239109"/>
                  </a:lnTo>
                  <a:lnTo>
                    <a:pt x="115295" y="238146"/>
                  </a:lnTo>
                  <a:lnTo>
                    <a:pt x="114071" y="237504"/>
                  </a:lnTo>
                  <a:lnTo>
                    <a:pt x="110454" y="236791"/>
                  </a:lnTo>
                  <a:lnTo>
                    <a:pt x="106023" y="231958"/>
                  </a:lnTo>
                  <a:lnTo>
                    <a:pt x="100385" y="225013"/>
                  </a:lnTo>
                  <a:lnTo>
                    <a:pt x="88537" y="215495"/>
                  </a:lnTo>
                  <a:lnTo>
                    <a:pt x="65103" y="182464"/>
                  </a:lnTo>
                  <a:lnTo>
                    <a:pt x="30962" y="150047"/>
                  </a:lnTo>
                  <a:lnTo>
                    <a:pt x="10523" y="126326"/>
                  </a:lnTo>
                  <a:lnTo>
                    <a:pt x="0" y="121970"/>
                  </a:lnTo>
                  <a:lnTo>
                    <a:pt x="7993" y="121936"/>
                  </a:lnTo>
                  <a:lnTo>
                    <a:pt x="14201" y="124184"/>
                  </a:lnTo>
                  <a:lnTo>
                    <a:pt x="22321" y="128007"/>
                  </a:lnTo>
                  <a:lnTo>
                    <a:pt x="52873" y="137359"/>
                  </a:lnTo>
                  <a:lnTo>
                    <a:pt x="87662" y="147359"/>
                  </a:lnTo>
                  <a:lnTo>
                    <a:pt x="117128" y="150906"/>
                  </a:lnTo>
                  <a:lnTo>
                    <a:pt x="147309" y="156003"/>
                  </a:lnTo>
                  <a:lnTo>
                    <a:pt x="180917" y="160073"/>
                  </a:lnTo>
                  <a:lnTo>
                    <a:pt x="218722" y="167410"/>
                  </a:lnTo>
                  <a:lnTo>
                    <a:pt x="220842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333"/>
            <p:cNvSpPr/>
            <p:nvPr>
              <p:custDataLst>
                <p:tags r:id="rId129"/>
              </p:custDataLst>
            </p:nvPr>
          </p:nvSpPr>
          <p:spPr>
            <a:xfrm>
              <a:off x="8456194" y="5349240"/>
              <a:ext cx="268707" cy="114261"/>
            </a:xfrm>
            <a:custGeom>
              <a:avLst/>
              <a:gdLst/>
              <a:ahLst/>
              <a:cxnLst/>
              <a:rect l="0" t="0" r="0" b="0"/>
              <a:pathLst>
                <a:path w="268707" h="114261">
                  <a:moveTo>
                    <a:pt x="9626" y="0"/>
                  </a:moveTo>
                  <a:lnTo>
                    <a:pt x="9626" y="0"/>
                  </a:lnTo>
                  <a:lnTo>
                    <a:pt x="0" y="33114"/>
                  </a:lnTo>
                  <a:lnTo>
                    <a:pt x="1575" y="61005"/>
                  </a:lnTo>
                  <a:lnTo>
                    <a:pt x="6330" y="69728"/>
                  </a:lnTo>
                  <a:lnTo>
                    <a:pt x="22739" y="88048"/>
                  </a:lnTo>
                  <a:lnTo>
                    <a:pt x="35054" y="95421"/>
                  </a:lnTo>
                  <a:lnTo>
                    <a:pt x="45289" y="97982"/>
                  </a:lnTo>
                  <a:lnTo>
                    <a:pt x="68394" y="98917"/>
                  </a:lnTo>
                  <a:lnTo>
                    <a:pt x="83390" y="94973"/>
                  </a:lnTo>
                  <a:lnTo>
                    <a:pt x="97543" y="86055"/>
                  </a:lnTo>
                  <a:lnTo>
                    <a:pt x="103169" y="81144"/>
                  </a:lnTo>
                  <a:lnTo>
                    <a:pt x="106234" y="73882"/>
                  </a:lnTo>
                  <a:lnTo>
                    <a:pt x="107052" y="69575"/>
                  </a:lnTo>
                  <a:lnTo>
                    <a:pt x="108443" y="66703"/>
                  </a:lnTo>
                  <a:lnTo>
                    <a:pt x="110217" y="64789"/>
                  </a:lnTo>
                  <a:lnTo>
                    <a:pt x="115103" y="61717"/>
                  </a:lnTo>
                  <a:lnTo>
                    <a:pt x="114658" y="61464"/>
                  </a:lnTo>
                  <a:lnTo>
                    <a:pt x="108968" y="60980"/>
                  </a:lnTo>
                  <a:lnTo>
                    <a:pt x="108693" y="82918"/>
                  </a:lnTo>
                  <a:lnTo>
                    <a:pt x="110947" y="89911"/>
                  </a:lnTo>
                  <a:lnTo>
                    <a:pt x="113924" y="95840"/>
                  </a:lnTo>
                  <a:lnTo>
                    <a:pt x="116447" y="103939"/>
                  </a:lnTo>
                  <a:lnTo>
                    <a:pt x="120038" y="109130"/>
                  </a:lnTo>
                  <a:lnTo>
                    <a:pt x="124455" y="112002"/>
                  </a:lnTo>
                  <a:lnTo>
                    <a:pt x="137692" y="114166"/>
                  </a:lnTo>
                  <a:lnTo>
                    <a:pt x="142775" y="114260"/>
                  </a:lnTo>
                  <a:lnTo>
                    <a:pt x="147261" y="112025"/>
                  </a:lnTo>
                  <a:lnTo>
                    <a:pt x="158033" y="102948"/>
                  </a:lnTo>
                  <a:lnTo>
                    <a:pt x="168236" y="86279"/>
                  </a:lnTo>
                  <a:lnTo>
                    <a:pt x="169228" y="80504"/>
                  </a:lnTo>
                  <a:lnTo>
                    <a:pt x="170214" y="79069"/>
                  </a:lnTo>
                  <a:lnTo>
                    <a:pt x="171717" y="78113"/>
                  </a:lnTo>
                  <a:lnTo>
                    <a:pt x="176943" y="76313"/>
                  </a:lnTo>
                  <a:lnTo>
                    <a:pt x="177257" y="87554"/>
                  </a:lnTo>
                  <a:lnTo>
                    <a:pt x="175005" y="91971"/>
                  </a:lnTo>
                  <a:lnTo>
                    <a:pt x="169674" y="99024"/>
                  </a:lnTo>
                  <a:lnTo>
                    <a:pt x="176209" y="99057"/>
                  </a:lnTo>
                  <a:lnTo>
                    <a:pt x="176561" y="98212"/>
                  </a:lnTo>
                  <a:lnTo>
                    <a:pt x="176953" y="95014"/>
                  </a:lnTo>
                  <a:lnTo>
                    <a:pt x="177904" y="93823"/>
                  </a:lnTo>
                  <a:lnTo>
                    <a:pt x="181218" y="92499"/>
                  </a:lnTo>
                  <a:lnTo>
                    <a:pt x="182441" y="91299"/>
                  </a:lnTo>
                  <a:lnTo>
                    <a:pt x="186661" y="83290"/>
                  </a:lnTo>
                  <a:lnTo>
                    <a:pt x="189908" y="78505"/>
                  </a:lnTo>
                  <a:lnTo>
                    <a:pt x="192582" y="71050"/>
                  </a:lnTo>
                  <a:lnTo>
                    <a:pt x="217670" y="36312"/>
                  </a:lnTo>
                  <a:lnTo>
                    <a:pt x="231288" y="24588"/>
                  </a:lnTo>
                  <a:lnTo>
                    <a:pt x="243790" y="18010"/>
                  </a:lnTo>
                  <a:lnTo>
                    <a:pt x="268706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34"/>
            <p:cNvSpPr/>
            <p:nvPr>
              <p:custDataLst>
                <p:tags r:id="rId130"/>
              </p:custDataLst>
            </p:nvPr>
          </p:nvSpPr>
          <p:spPr>
            <a:xfrm>
              <a:off x="8747761" y="5387340"/>
              <a:ext cx="167640" cy="205741"/>
            </a:xfrm>
            <a:custGeom>
              <a:avLst/>
              <a:gdLst/>
              <a:ahLst/>
              <a:cxnLst/>
              <a:rect l="0" t="0" r="0" b="0"/>
              <a:pathLst>
                <a:path w="167640" h="205741">
                  <a:moveTo>
                    <a:pt x="0" y="0"/>
                  </a:moveTo>
                  <a:lnTo>
                    <a:pt x="0" y="0"/>
                  </a:lnTo>
                  <a:lnTo>
                    <a:pt x="12135" y="24271"/>
                  </a:lnTo>
                  <a:lnTo>
                    <a:pt x="18250" y="31421"/>
                  </a:lnTo>
                  <a:lnTo>
                    <a:pt x="31818" y="39365"/>
                  </a:lnTo>
                  <a:lnTo>
                    <a:pt x="66498" y="50914"/>
                  </a:lnTo>
                  <a:lnTo>
                    <a:pt x="104018" y="53198"/>
                  </a:lnTo>
                  <a:lnTo>
                    <a:pt x="119199" y="52466"/>
                  </a:lnTo>
                  <a:lnTo>
                    <a:pt x="128048" y="49283"/>
                  </a:lnTo>
                  <a:lnTo>
                    <a:pt x="131085" y="47248"/>
                  </a:lnTo>
                  <a:lnTo>
                    <a:pt x="143482" y="31946"/>
                  </a:lnTo>
                  <a:lnTo>
                    <a:pt x="144396" y="26869"/>
                  </a:lnTo>
                  <a:lnTo>
                    <a:pt x="142351" y="22384"/>
                  </a:lnTo>
                  <a:lnTo>
                    <a:pt x="140620" y="20003"/>
                  </a:lnTo>
                  <a:lnTo>
                    <a:pt x="120296" y="5052"/>
                  </a:lnTo>
                  <a:lnTo>
                    <a:pt x="112449" y="2246"/>
                  </a:lnTo>
                  <a:lnTo>
                    <a:pt x="93613" y="443"/>
                  </a:lnTo>
                  <a:lnTo>
                    <a:pt x="59245" y="7786"/>
                  </a:lnTo>
                  <a:lnTo>
                    <a:pt x="41782" y="15321"/>
                  </a:lnTo>
                  <a:lnTo>
                    <a:pt x="40555" y="16987"/>
                  </a:lnTo>
                  <a:lnTo>
                    <a:pt x="39736" y="18945"/>
                  </a:lnTo>
                  <a:lnTo>
                    <a:pt x="41083" y="25635"/>
                  </a:lnTo>
                  <a:lnTo>
                    <a:pt x="55857" y="58099"/>
                  </a:lnTo>
                  <a:lnTo>
                    <a:pt x="71583" y="87487"/>
                  </a:lnTo>
                  <a:lnTo>
                    <a:pt x="92329" y="120749"/>
                  </a:lnTo>
                  <a:lnTo>
                    <a:pt x="116820" y="152053"/>
                  </a:lnTo>
                  <a:lnTo>
                    <a:pt x="151392" y="188926"/>
                  </a:lnTo>
                  <a:lnTo>
                    <a:pt x="167639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SMARTInkShape-335"/>
          <p:cNvSpPr/>
          <p:nvPr>
            <p:custDataLst>
              <p:tags r:id="rId11"/>
            </p:custDataLst>
          </p:nvPr>
        </p:nvSpPr>
        <p:spPr>
          <a:xfrm>
            <a:off x="4693920" y="5699760"/>
            <a:ext cx="182881" cy="7621"/>
          </a:xfrm>
          <a:custGeom>
            <a:avLst/>
            <a:gdLst/>
            <a:ahLst/>
            <a:cxnLst/>
            <a:rect l="0" t="0" r="0" b="0"/>
            <a:pathLst>
              <a:path w="182881" h="7621">
                <a:moveTo>
                  <a:pt x="0" y="7620"/>
                </a:moveTo>
                <a:lnTo>
                  <a:pt x="0" y="7620"/>
                </a:lnTo>
                <a:lnTo>
                  <a:pt x="24835" y="7620"/>
                </a:lnTo>
                <a:lnTo>
                  <a:pt x="44497" y="7620"/>
                </a:lnTo>
                <a:lnTo>
                  <a:pt x="68611" y="6774"/>
                </a:lnTo>
                <a:lnTo>
                  <a:pt x="95695" y="5363"/>
                </a:lnTo>
                <a:lnTo>
                  <a:pt x="124756" y="3575"/>
                </a:lnTo>
                <a:lnTo>
                  <a:pt x="157047" y="1589"/>
                </a:lnTo>
                <a:lnTo>
                  <a:pt x="1828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Shape-336"/>
          <p:cNvSpPr/>
          <p:nvPr>
            <p:custDataLst>
              <p:tags r:id="rId12"/>
            </p:custDataLst>
          </p:nvPr>
        </p:nvSpPr>
        <p:spPr>
          <a:xfrm>
            <a:off x="76200" y="1432560"/>
            <a:ext cx="190501" cy="30481"/>
          </a:xfrm>
          <a:custGeom>
            <a:avLst/>
            <a:gdLst/>
            <a:ahLst/>
            <a:cxnLst/>
            <a:rect l="0" t="0" r="0" b="0"/>
            <a:pathLst>
              <a:path w="190501" h="30481">
                <a:moveTo>
                  <a:pt x="0" y="0"/>
                </a:moveTo>
                <a:lnTo>
                  <a:pt x="0" y="0"/>
                </a:lnTo>
                <a:lnTo>
                  <a:pt x="28316" y="16181"/>
                </a:lnTo>
                <a:lnTo>
                  <a:pt x="58061" y="26243"/>
                </a:lnTo>
                <a:lnTo>
                  <a:pt x="96104" y="29643"/>
                </a:lnTo>
                <a:lnTo>
                  <a:pt x="128087" y="30447"/>
                </a:lnTo>
                <a:lnTo>
                  <a:pt x="161471" y="30470"/>
                </a:lnTo>
                <a:lnTo>
                  <a:pt x="190500" y="304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SMARTInkShape-Group81"/>
          <p:cNvGrpSpPr/>
          <p:nvPr/>
        </p:nvGrpSpPr>
        <p:grpSpPr>
          <a:xfrm>
            <a:off x="291801" y="1211580"/>
            <a:ext cx="2845827" cy="1297996"/>
            <a:chOff x="291801" y="1211580"/>
            <a:chExt cx="2845827" cy="1297996"/>
          </a:xfrm>
        </p:grpSpPr>
        <p:sp>
          <p:nvSpPr>
            <p:cNvPr id="110" name="SMARTInkShape-337"/>
            <p:cNvSpPr/>
            <p:nvPr>
              <p:custDataLst>
                <p:tags r:id="rId112"/>
              </p:custDataLst>
            </p:nvPr>
          </p:nvSpPr>
          <p:spPr>
            <a:xfrm>
              <a:off x="419149" y="1356360"/>
              <a:ext cx="323332" cy="463877"/>
            </a:xfrm>
            <a:custGeom>
              <a:avLst/>
              <a:gdLst/>
              <a:ahLst/>
              <a:cxnLst/>
              <a:rect l="0" t="0" r="0" b="0"/>
              <a:pathLst>
                <a:path w="323332" h="463877">
                  <a:moveTo>
                    <a:pt x="22811" y="0"/>
                  </a:moveTo>
                  <a:lnTo>
                    <a:pt x="22811" y="0"/>
                  </a:lnTo>
                  <a:lnTo>
                    <a:pt x="14721" y="28316"/>
                  </a:lnTo>
                  <a:lnTo>
                    <a:pt x="9689" y="62106"/>
                  </a:lnTo>
                  <a:lnTo>
                    <a:pt x="4153" y="93567"/>
                  </a:lnTo>
                  <a:lnTo>
                    <a:pt x="1196" y="128383"/>
                  </a:lnTo>
                  <a:lnTo>
                    <a:pt x="320" y="165510"/>
                  </a:lnTo>
                  <a:lnTo>
                    <a:pt x="60" y="203321"/>
                  </a:lnTo>
                  <a:lnTo>
                    <a:pt x="0" y="230912"/>
                  </a:lnTo>
                  <a:lnTo>
                    <a:pt x="819" y="259261"/>
                  </a:lnTo>
                  <a:lnTo>
                    <a:pt x="4006" y="285971"/>
                  </a:lnTo>
                  <a:lnTo>
                    <a:pt x="8244" y="311954"/>
                  </a:lnTo>
                  <a:lnTo>
                    <a:pt x="15391" y="348124"/>
                  </a:lnTo>
                  <a:lnTo>
                    <a:pt x="25128" y="380290"/>
                  </a:lnTo>
                  <a:lnTo>
                    <a:pt x="43589" y="417455"/>
                  </a:lnTo>
                  <a:lnTo>
                    <a:pt x="73651" y="454070"/>
                  </a:lnTo>
                  <a:lnTo>
                    <a:pt x="86047" y="460042"/>
                  </a:lnTo>
                  <a:lnTo>
                    <a:pt x="110655" y="463876"/>
                  </a:lnTo>
                  <a:lnTo>
                    <a:pt x="134729" y="460495"/>
                  </a:lnTo>
                  <a:lnTo>
                    <a:pt x="167120" y="445684"/>
                  </a:lnTo>
                  <a:lnTo>
                    <a:pt x="182622" y="436277"/>
                  </a:lnTo>
                  <a:lnTo>
                    <a:pt x="208033" y="404274"/>
                  </a:lnTo>
                  <a:lnTo>
                    <a:pt x="229245" y="374443"/>
                  </a:lnTo>
                  <a:lnTo>
                    <a:pt x="250770" y="339170"/>
                  </a:lnTo>
                  <a:lnTo>
                    <a:pt x="269095" y="301907"/>
                  </a:lnTo>
                  <a:lnTo>
                    <a:pt x="288542" y="264056"/>
                  </a:lnTo>
                  <a:lnTo>
                    <a:pt x="300419" y="226029"/>
                  </a:lnTo>
                  <a:lnTo>
                    <a:pt x="309300" y="187951"/>
                  </a:lnTo>
                  <a:lnTo>
                    <a:pt x="317294" y="150704"/>
                  </a:lnTo>
                  <a:lnTo>
                    <a:pt x="323331" y="118689"/>
                  </a:lnTo>
                  <a:lnTo>
                    <a:pt x="320902" y="84687"/>
                  </a:lnTo>
                  <a:lnTo>
                    <a:pt x="319549" y="70659"/>
                  </a:lnTo>
                  <a:lnTo>
                    <a:pt x="312266" y="44498"/>
                  </a:lnTo>
                  <a:lnTo>
                    <a:pt x="310608" y="42365"/>
                  </a:lnTo>
                  <a:lnTo>
                    <a:pt x="308655" y="40944"/>
                  </a:lnTo>
                  <a:lnTo>
                    <a:pt x="307354" y="39149"/>
                  </a:lnTo>
                  <a:lnTo>
                    <a:pt x="305094" y="31789"/>
                  </a:lnTo>
                  <a:lnTo>
                    <a:pt x="304819" y="26349"/>
                  </a:lnTo>
                  <a:lnTo>
                    <a:pt x="304751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38"/>
            <p:cNvSpPr/>
            <p:nvPr>
              <p:custDataLst>
                <p:tags r:id="rId113"/>
              </p:custDataLst>
            </p:nvPr>
          </p:nvSpPr>
          <p:spPr>
            <a:xfrm>
              <a:off x="883920" y="1532213"/>
              <a:ext cx="243841" cy="250696"/>
            </a:xfrm>
            <a:custGeom>
              <a:avLst/>
              <a:gdLst/>
              <a:ahLst/>
              <a:cxnLst/>
              <a:rect l="0" t="0" r="0" b="0"/>
              <a:pathLst>
                <a:path w="243841" h="250696">
                  <a:moveTo>
                    <a:pt x="0" y="22267"/>
                  </a:moveTo>
                  <a:lnTo>
                    <a:pt x="0" y="22267"/>
                  </a:lnTo>
                  <a:lnTo>
                    <a:pt x="5237" y="57074"/>
                  </a:lnTo>
                  <a:lnTo>
                    <a:pt x="7760" y="87237"/>
                  </a:lnTo>
                  <a:lnTo>
                    <a:pt x="13512" y="122872"/>
                  </a:lnTo>
                  <a:lnTo>
                    <a:pt x="14899" y="158227"/>
                  </a:lnTo>
                  <a:lnTo>
                    <a:pt x="14326" y="188823"/>
                  </a:lnTo>
                  <a:lnTo>
                    <a:pt x="8320" y="222609"/>
                  </a:lnTo>
                  <a:lnTo>
                    <a:pt x="7623" y="250695"/>
                  </a:lnTo>
                  <a:lnTo>
                    <a:pt x="8467" y="230930"/>
                  </a:lnTo>
                  <a:lnTo>
                    <a:pt x="18226" y="196908"/>
                  </a:lnTo>
                  <a:lnTo>
                    <a:pt x="33265" y="159995"/>
                  </a:lnTo>
                  <a:lnTo>
                    <a:pt x="44193" y="126763"/>
                  </a:lnTo>
                  <a:lnTo>
                    <a:pt x="67526" y="89663"/>
                  </a:lnTo>
                  <a:lnTo>
                    <a:pt x="92737" y="54018"/>
                  </a:lnTo>
                  <a:lnTo>
                    <a:pt x="130713" y="17745"/>
                  </a:lnTo>
                  <a:lnTo>
                    <a:pt x="159405" y="3907"/>
                  </a:lnTo>
                  <a:lnTo>
                    <a:pt x="183499" y="0"/>
                  </a:lnTo>
                  <a:lnTo>
                    <a:pt x="186680" y="1495"/>
                  </a:lnTo>
                  <a:lnTo>
                    <a:pt x="192471" y="7673"/>
                  </a:lnTo>
                  <a:lnTo>
                    <a:pt x="195609" y="16063"/>
                  </a:lnTo>
                  <a:lnTo>
                    <a:pt x="197624" y="43337"/>
                  </a:lnTo>
                  <a:lnTo>
                    <a:pt x="193928" y="75547"/>
                  </a:lnTo>
                  <a:lnTo>
                    <a:pt x="191516" y="107857"/>
                  </a:lnTo>
                  <a:lnTo>
                    <a:pt x="190801" y="138879"/>
                  </a:lnTo>
                  <a:lnTo>
                    <a:pt x="191406" y="172772"/>
                  </a:lnTo>
                  <a:lnTo>
                    <a:pt x="201114" y="202023"/>
                  </a:lnTo>
                  <a:lnTo>
                    <a:pt x="204349" y="205604"/>
                  </a:lnTo>
                  <a:lnTo>
                    <a:pt x="212460" y="209584"/>
                  </a:lnTo>
                  <a:lnTo>
                    <a:pt x="226546" y="211824"/>
                  </a:lnTo>
                  <a:lnTo>
                    <a:pt x="234178" y="210090"/>
                  </a:lnTo>
                  <a:lnTo>
                    <a:pt x="243840" y="20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39"/>
            <p:cNvSpPr/>
            <p:nvPr>
              <p:custDataLst>
                <p:tags r:id="rId114"/>
              </p:custDataLst>
            </p:nvPr>
          </p:nvSpPr>
          <p:spPr>
            <a:xfrm>
              <a:off x="1280253" y="1615440"/>
              <a:ext cx="22768" cy="189981"/>
            </a:xfrm>
            <a:custGeom>
              <a:avLst/>
              <a:gdLst/>
              <a:ahLst/>
              <a:cxnLst/>
              <a:rect l="0" t="0" r="0" b="0"/>
              <a:pathLst>
                <a:path w="22768" h="189981">
                  <a:moveTo>
                    <a:pt x="7527" y="0"/>
                  </a:moveTo>
                  <a:lnTo>
                    <a:pt x="7527" y="0"/>
                  </a:lnTo>
                  <a:lnTo>
                    <a:pt x="7527" y="22578"/>
                  </a:lnTo>
                  <a:lnTo>
                    <a:pt x="6680" y="55755"/>
                  </a:lnTo>
                  <a:lnTo>
                    <a:pt x="2290" y="93473"/>
                  </a:lnTo>
                  <a:lnTo>
                    <a:pt x="613" y="124404"/>
                  </a:lnTo>
                  <a:lnTo>
                    <a:pt x="0" y="160514"/>
                  </a:lnTo>
                  <a:lnTo>
                    <a:pt x="2206" y="170964"/>
                  </a:lnTo>
                  <a:lnTo>
                    <a:pt x="5950" y="181607"/>
                  </a:lnTo>
                  <a:lnTo>
                    <a:pt x="6476" y="184571"/>
                  </a:lnTo>
                  <a:lnTo>
                    <a:pt x="7673" y="186547"/>
                  </a:lnTo>
                  <a:lnTo>
                    <a:pt x="9318" y="187865"/>
                  </a:lnTo>
                  <a:lnTo>
                    <a:pt x="13403" y="189329"/>
                  </a:lnTo>
                  <a:lnTo>
                    <a:pt x="18041" y="189980"/>
                  </a:lnTo>
                  <a:lnTo>
                    <a:pt x="19616" y="187613"/>
                  </a:lnTo>
                  <a:lnTo>
                    <a:pt x="22767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40"/>
            <p:cNvSpPr/>
            <p:nvPr>
              <p:custDataLst>
                <p:tags r:id="rId115"/>
              </p:custDataLst>
            </p:nvPr>
          </p:nvSpPr>
          <p:spPr>
            <a:xfrm>
              <a:off x="1333500" y="1470660"/>
              <a:ext cx="7621" cy="53341"/>
            </a:xfrm>
            <a:custGeom>
              <a:avLst/>
              <a:gdLst/>
              <a:ahLst/>
              <a:cxnLst/>
              <a:rect l="0" t="0" r="0" b="0"/>
              <a:pathLst>
                <a:path w="7621" h="53341">
                  <a:moveTo>
                    <a:pt x="0" y="53340"/>
                  </a:moveTo>
                  <a:lnTo>
                    <a:pt x="0" y="53340"/>
                  </a:lnTo>
                  <a:lnTo>
                    <a:pt x="5237" y="16683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41"/>
            <p:cNvSpPr/>
            <p:nvPr>
              <p:custDataLst>
                <p:tags r:id="rId116"/>
              </p:custDataLst>
            </p:nvPr>
          </p:nvSpPr>
          <p:spPr>
            <a:xfrm>
              <a:off x="1463040" y="1348740"/>
              <a:ext cx="39048" cy="441023"/>
            </a:xfrm>
            <a:custGeom>
              <a:avLst/>
              <a:gdLst/>
              <a:ahLst/>
              <a:cxnLst/>
              <a:rect l="0" t="0" r="0" b="0"/>
              <a:pathLst>
                <a:path w="39048" h="441023">
                  <a:moveTo>
                    <a:pt x="0" y="0"/>
                  </a:moveTo>
                  <a:lnTo>
                    <a:pt x="0" y="0"/>
                  </a:lnTo>
                  <a:lnTo>
                    <a:pt x="20226" y="20226"/>
                  </a:lnTo>
                  <a:lnTo>
                    <a:pt x="32414" y="45961"/>
                  </a:lnTo>
                  <a:lnTo>
                    <a:pt x="38959" y="75460"/>
                  </a:lnTo>
                  <a:lnTo>
                    <a:pt x="39047" y="102682"/>
                  </a:lnTo>
                  <a:lnTo>
                    <a:pt x="38521" y="128892"/>
                  </a:lnTo>
                  <a:lnTo>
                    <a:pt x="37440" y="154652"/>
                  </a:lnTo>
                  <a:lnTo>
                    <a:pt x="34138" y="180212"/>
                  </a:lnTo>
                  <a:lnTo>
                    <a:pt x="32106" y="207941"/>
                  </a:lnTo>
                  <a:lnTo>
                    <a:pt x="30356" y="236352"/>
                  </a:lnTo>
                  <a:lnTo>
                    <a:pt x="26756" y="263090"/>
                  </a:lnTo>
                  <a:lnTo>
                    <a:pt x="24592" y="289084"/>
                  </a:lnTo>
                  <a:lnTo>
                    <a:pt x="22783" y="314748"/>
                  </a:lnTo>
                  <a:lnTo>
                    <a:pt x="17851" y="351304"/>
                  </a:lnTo>
                  <a:lnTo>
                    <a:pt x="15756" y="387270"/>
                  </a:lnTo>
                  <a:lnTo>
                    <a:pt x="15308" y="420459"/>
                  </a:lnTo>
                  <a:lnTo>
                    <a:pt x="15270" y="431275"/>
                  </a:lnTo>
                  <a:lnTo>
                    <a:pt x="14414" y="434837"/>
                  </a:lnTo>
                  <a:lnTo>
                    <a:pt x="12996" y="437211"/>
                  </a:lnTo>
                  <a:lnTo>
                    <a:pt x="11204" y="438794"/>
                  </a:lnTo>
                  <a:lnTo>
                    <a:pt x="10856" y="439849"/>
                  </a:lnTo>
                  <a:lnTo>
                    <a:pt x="11471" y="440553"/>
                  </a:lnTo>
                  <a:lnTo>
                    <a:pt x="12727" y="441022"/>
                  </a:lnTo>
                  <a:lnTo>
                    <a:pt x="12718" y="440488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42"/>
            <p:cNvSpPr/>
            <p:nvPr>
              <p:custDataLst>
                <p:tags r:id="rId117"/>
              </p:custDataLst>
            </p:nvPr>
          </p:nvSpPr>
          <p:spPr>
            <a:xfrm>
              <a:off x="1455420" y="1577340"/>
              <a:ext cx="167641" cy="30481"/>
            </a:xfrm>
            <a:custGeom>
              <a:avLst/>
              <a:gdLst/>
              <a:ahLst/>
              <a:cxnLst/>
              <a:rect l="0" t="0" r="0" b="0"/>
              <a:pathLst>
                <a:path w="167641" h="30481">
                  <a:moveTo>
                    <a:pt x="0" y="30480"/>
                  </a:moveTo>
                  <a:lnTo>
                    <a:pt x="0" y="30480"/>
                  </a:lnTo>
                  <a:lnTo>
                    <a:pt x="32361" y="30480"/>
                  </a:lnTo>
                  <a:lnTo>
                    <a:pt x="68667" y="30480"/>
                  </a:lnTo>
                  <a:lnTo>
                    <a:pt x="106039" y="23550"/>
                  </a:lnTo>
                  <a:lnTo>
                    <a:pt x="142897" y="9011"/>
                  </a:lnTo>
                  <a:lnTo>
                    <a:pt x="1676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43"/>
            <p:cNvSpPr/>
            <p:nvPr>
              <p:custDataLst>
                <p:tags r:id="rId118"/>
              </p:custDataLst>
            </p:nvPr>
          </p:nvSpPr>
          <p:spPr>
            <a:xfrm>
              <a:off x="1658100" y="1547030"/>
              <a:ext cx="300241" cy="219362"/>
            </a:xfrm>
            <a:custGeom>
              <a:avLst/>
              <a:gdLst/>
              <a:ahLst/>
              <a:cxnLst/>
              <a:rect l="0" t="0" r="0" b="0"/>
              <a:pathLst>
                <a:path w="300241" h="219362">
                  <a:moveTo>
                    <a:pt x="41160" y="68410"/>
                  </a:moveTo>
                  <a:lnTo>
                    <a:pt x="41160" y="68410"/>
                  </a:lnTo>
                  <a:lnTo>
                    <a:pt x="77567" y="64365"/>
                  </a:lnTo>
                  <a:lnTo>
                    <a:pt x="104253" y="57804"/>
                  </a:lnTo>
                  <a:lnTo>
                    <a:pt x="121567" y="46453"/>
                  </a:lnTo>
                  <a:lnTo>
                    <a:pt x="136504" y="27446"/>
                  </a:lnTo>
                  <a:lnTo>
                    <a:pt x="145350" y="9644"/>
                  </a:lnTo>
                  <a:lnTo>
                    <a:pt x="146180" y="6373"/>
                  </a:lnTo>
                  <a:lnTo>
                    <a:pt x="145886" y="4192"/>
                  </a:lnTo>
                  <a:lnTo>
                    <a:pt x="144844" y="2738"/>
                  </a:lnTo>
                  <a:lnTo>
                    <a:pt x="143303" y="1769"/>
                  </a:lnTo>
                  <a:lnTo>
                    <a:pt x="137088" y="404"/>
                  </a:lnTo>
                  <a:lnTo>
                    <a:pt x="121794" y="0"/>
                  </a:lnTo>
                  <a:lnTo>
                    <a:pt x="110582" y="4421"/>
                  </a:lnTo>
                  <a:lnTo>
                    <a:pt x="98261" y="11184"/>
                  </a:lnTo>
                  <a:lnTo>
                    <a:pt x="65014" y="24682"/>
                  </a:lnTo>
                  <a:lnTo>
                    <a:pt x="50068" y="34582"/>
                  </a:lnTo>
                  <a:lnTo>
                    <a:pt x="21344" y="68973"/>
                  </a:lnTo>
                  <a:lnTo>
                    <a:pt x="3795" y="106584"/>
                  </a:lnTo>
                  <a:lnTo>
                    <a:pt x="0" y="121783"/>
                  </a:lnTo>
                  <a:lnTo>
                    <a:pt x="4462" y="152236"/>
                  </a:lnTo>
                  <a:lnTo>
                    <a:pt x="9610" y="166626"/>
                  </a:lnTo>
                  <a:lnTo>
                    <a:pt x="22875" y="184248"/>
                  </a:lnTo>
                  <a:lnTo>
                    <a:pt x="51941" y="205372"/>
                  </a:lnTo>
                  <a:lnTo>
                    <a:pt x="71352" y="213949"/>
                  </a:lnTo>
                  <a:lnTo>
                    <a:pt x="105233" y="218777"/>
                  </a:lnTo>
                  <a:lnTo>
                    <a:pt x="137097" y="219361"/>
                  </a:lnTo>
                  <a:lnTo>
                    <a:pt x="157741" y="216497"/>
                  </a:lnTo>
                  <a:lnTo>
                    <a:pt x="178147" y="206081"/>
                  </a:lnTo>
                  <a:lnTo>
                    <a:pt x="205298" y="189824"/>
                  </a:lnTo>
                  <a:lnTo>
                    <a:pt x="236946" y="169673"/>
                  </a:lnTo>
                  <a:lnTo>
                    <a:pt x="272109" y="147282"/>
                  </a:lnTo>
                  <a:lnTo>
                    <a:pt x="300240" y="129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344"/>
            <p:cNvSpPr/>
            <p:nvPr>
              <p:custDataLst>
                <p:tags r:id="rId119"/>
              </p:custDataLst>
            </p:nvPr>
          </p:nvSpPr>
          <p:spPr>
            <a:xfrm>
              <a:off x="2103120" y="1333707"/>
              <a:ext cx="670561" cy="417514"/>
            </a:xfrm>
            <a:custGeom>
              <a:avLst/>
              <a:gdLst/>
              <a:ahLst/>
              <a:cxnLst/>
              <a:rect l="0" t="0" r="0" b="0"/>
              <a:pathLst>
                <a:path w="670561" h="417514">
                  <a:moveTo>
                    <a:pt x="0" y="289353"/>
                  </a:moveTo>
                  <a:lnTo>
                    <a:pt x="0" y="289353"/>
                  </a:lnTo>
                  <a:lnTo>
                    <a:pt x="28316" y="265082"/>
                  </a:lnTo>
                  <a:lnTo>
                    <a:pt x="60564" y="234856"/>
                  </a:lnTo>
                  <a:lnTo>
                    <a:pt x="88513" y="201806"/>
                  </a:lnTo>
                  <a:lnTo>
                    <a:pt x="124796" y="166942"/>
                  </a:lnTo>
                  <a:lnTo>
                    <a:pt x="151985" y="143508"/>
                  </a:lnTo>
                  <a:lnTo>
                    <a:pt x="175830" y="121850"/>
                  </a:lnTo>
                  <a:lnTo>
                    <a:pt x="203580" y="96404"/>
                  </a:lnTo>
                  <a:lnTo>
                    <a:pt x="241187" y="61358"/>
                  </a:lnTo>
                  <a:lnTo>
                    <a:pt x="278896" y="29606"/>
                  </a:lnTo>
                  <a:lnTo>
                    <a:pt x="313888" y="7752"/>
                  </a:lnTo>
                  <a:lnTo>
                    <a:pt x="327625" y="2151"/>
                  </a:lnTo>
                  <a:lnTo>
                    <a:pt x="341169" y="0"/>
                  </a:lnTo>
                  <a:lnTo>
                    <a:pt x="346432" y="3900"/>
                  </a:lnTo>
                  <a:lnTo>
                    <a:pt x="346948" y="6764"/>
                  </a:lnTo>
                  <a:lnTo>
                    <a:pt x="339555" y="40452"/>
                  </a:lnTo>
                  <a:lnTo>
                    <a:pt x="328456" y="74964"/>
                  </a:lnTo>
                  <a:lnTo>
                    <a:pt x="321523" y="101782"/>
                  </a:lnTo>
                  <a:lnTo>
                    <a:pt x="314773" y="129788"/>
                  </a:lnTo>
                  <a:lnTo>
                    <a:pt x="306128" y="156346"/>
                  </a:lnTo>
                  <a:lnTo>
                    <a:pt x="296641" y="182261"/>
                  </a:lnTo>
                  <a:lnTo>
                    <a:pt x="281780" y="218393"/>
                  </a:lnTo>
                  <a:lnTo>
                    <a:pt x="268910" y="250548"/>
                  </a:lnTo>
                  <a:lnTo>
                    <a:pt x="256977" y="287708"/>
                  </a:lnTo>
                  <a:lnTo>
                    <a:pt x="243897" y="316690"/>
                  </a:lnTo>
                  <a:lnTo>
                    <a:pt x="236670" y="326823"/>
                  </a:lnTo>
                  <a:lnTo>
                    <a:pt x="238678" y="327173"/>
                  </a:lnTo>
                  <a:lnTo>
                    <a:pt x="240398" y="327266"/>
                  </a:lnTo>
                  <a:lnTo>
                    <a:pt x="241545" y="326482"/>
                  </a:lnTo>
                  <a:lnTo>
                    <a:pt x="242310" y="325112"/>
                  </a:lnTo>
                  <a:lnTo>
                    <a:pt x="242820" y="323353"/>
                  </a:lnTo>
                  <a:lnTo>
                    <a:pt x="244854" y="322179"/>
                  </a:lnTo>
                  <a:lnTo>
                    <a:pt x="254959" y="319682"/>
                  </a:lnTo>
                  <a:lnTo>
                    <a:pt x="266387" y="313939"/>
                  </a:lnTo>
                  <a:lnTo>
                    <a:pt x="280843" y="312554"/>
                  </a:lnTo>
                  <a:lnTo>
                    <a:pt x="287943" y="314622"/>
                  </a:lnTo>
                  <a:lnTo>
                    <a:pt x="291022" y="316359"/>
                  </a:lnTo>
                  <a:lnTo>
                    <a:pt x="326698" y="348316"/>
                  </a:lnTo>
                  <a:lnTo>
                    <a:pt x="363164" y="374537"/>
                  </a:lnTo>
                  <a:lnTo>
                    <a:pt x="382489" y="378939"/>
                  </a:lnTo>
                  <a:lnTo>
                    <a:pt x="416245" y="380630"/>
                  </a:lnTo>
                  <a:lnTo>
                    <a:pt x="435751" y="372654"/>
                  </a:lnTo>
                  <a:lnTo>
                    <a:pt x="472626" y="349910"/>
                  </a:lnTo>
                  <a:lnTo>
                    <a:pt x="498911" y="329913"/>
                  </a:lnTo>
                  <a:lnTo>
                    <a:pt x="523329" y="292520"/>
                  </a:lnTo>
                  <a:lnTo>
                    <a:pt x="528924" y="280601"/>
                  </a:lnTo>
                  <a:lnTo>
                    <a:pt x="532811" y="258024"/>
                  </a:lnTo>
                  <a:lnTo>
                    <a:pt x="532160" y="255767"/>
                  </a:lnTo>
                  <a:lnTo>
                    <a:pt x="530880" y="254262"/>
                  </a:lnTo>
                  <a:lnTo>
                    <a:pt x="529180" y="253259"/>
                  </a:lnTo>
                  <a:lnTo>
                    <a:pt x="518697" y="251847"/>
                  </a:lnTo>
                  <a:lnTo>
                    <a:pt x="515131" y="253343"/>
                  </a:lnTo>
                  <a:lnTo>
                    <a:pt x="508912" y="259519"/>
                  </a:lnTo>
                  <a:lnTo>
                    <a:pt x="482234" y="293654"/>
                  </a:lnTo>
                  <a:lnTo>
                    <a:pt x="471297" y="313487"/>
                  </a:lnTo>
                  <a:lnTo>
                    <a:pt x="466739" y="335451"/>
                  </a:lnTo>
                  <a:lnTo>
                    <a:pt x="470189" y="348223"/>
                  </a:lnTo>
                  <a:lnTo>
                    <a:pt x="486537" y="375438"/>
                  </a:lnTo>
                  <a:lnTo>
                    <a:pt x="498179" y="385751"/>
                  </a:lnTo>
                  <a:lnTo>
                    <a:pt x="532432" y="400932"/>
                  </a:lnTo>
                  <a:lnTo>
                    <a:pt x="562653" y="412819"/>
                  </a:lnTo>
                  <a:lnTo>
                    <a:pt x="597195" y="417093"/>
                  </a:lnTo>
                  <a:lnTo>
                    <a:pt x="629255" y="417513"/>
                  </a:lnTo>
                  <a:lnTo>
                    <a:pt x="666488" y="411932"/>
                  </a:lnTo>
                  <a:lnTo>
                    <a:pt x="670560" y="4112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345"/>
            <p:cNvSpPr/>
            <p:nvPr>
              <p:custDataLst>
                <p:tags r:id="rId120"/>
              </p:custDataLst>
            </p:nvPr>
          </p:nvSpPr>
          <p:spPr>
            <a:xfrm>
              <a:off x="1265649" y="1988820"/>
              <a:ext cx="1027649" cy="406635"/>
            </a:xfrm>
            <a:custGeom>
              <a:avLst/>
              <a:gdLst/>
              <a:ahLst/>
              <a:cxnLst/>
              <a:rect l="0" t="0" r="0" b="0"/>
              <a:pathLst>
                <a:path w="1027649" h="406635">
                  <a:moveTo>
                    <a:pt x="121191" y="0"/>
                  </a:moveTo>
                  <a:lnTo>
                    <a:pt x="121191" y="0"/>
                  </a:lnTo>
                  <a:lnTo>
                    <a:pt x="88077" y="28724"/>
                  </a:lnTo>
                  <a:lnTo>
                    <a:pt x="61718" y="62871"/>
                  </a:lnTo>
                  <a:lnTo>
                    <a:pt x="45431" y="94264"/>
                  </a:lnTo>
                  <a:lnTo>
                    <a:pt x="29882" y="130377"/>
                  </a:lnTo>
                  <a:lnTo>
                    <a:pt x="20496" y="156159"/>
                  </a:lnTo>
                  <a:lnTo>
                    <a:pt x="13502" y="184550"/>
                  </a:lnTo>
                  <a:lnTo>
                    <a:pt x="7571" y="216360"/>
                  </a:lnTo>
                  <a:lnTo>
                    <a:pt x="2960" y="250253"/>
                  </a:lnTo>
                  <a:lnTo>
                    <a:pt x="911" y="285073"/>
                  </a:lnTo>
                  <a:lnTo>
                    <a:pt x="0" y="313530"/>
                  </a:lnTo>
                  <a:lnTo>
                    <a:pt x="1745" y="348591"/>
                  </a:lnTo>
                  <a:lnTo>
                    <a:pt x="6297" y="368289"/>
                  </a:lnTo>
                  <a:lnTo>
                    <a:pt x="13965" y="382689"/>
                  </a:lnTo>
                  <a:lnTo>
                    <a:pt x="27802" y="396270"/>
                  </a:lnTo>
                  <a:lnTo>
                    <a:pt x="50716" y="405656"/>
                  </a:lnTo>
                  <a:lnTo>
                    <a:pt x="67009" y="406634"/>
                  </a:lnTo>
                  <a:lnTo>
                    <a:pt x="92719" y="400166"/>
                  </a:lnTo>
                  <a:lnTo>
                    <a:pt x="111924" y="390365"/>
                  </a:lnTo>
                  <a:lnTo>
                    <a:pt x="141776" y="366653"/>
                  </a:lnTo>
                  <a:lnTo>
                    <a:pt x="174609" y="338084"/>
                  </a:lnTo>
                  <a:lnTo>
                    <a:pt x="204481" y="303506"/>
                  </a:lnTo>
                  <a:lnTo>
                    <a:pt x="230740" y="271769"/>
                  </a:lnTo>
                  <a:lnTo>
                    <a:pt x="252006" y="244400"/>
                  </a:lnTo>
                  <a:lnTo>
                    <a:pt x="273499" y="209951"/>
                  </a:lnTo>
                  <a:lnTo>
                    <a:pt x="293673" y="172485"/>
                  </a:lnTo>
                  <a:lnTo>
                    <a:pt x="302017" y="152322"/>
                  </a:lnTo>
                  <a:lnTo>
                    <a:pt x="301855" y="150655"/>
                  </a:lnTo>
                  <a:lnTo>
                    <a:pt x="300900" y="150390"/>
                  </a:lnTo>
                  <a:lnTo>
                    <a:pt x="297582" y="151507"/>
                  </a:lnTo>
                  <a:lnTo>
                    <a:pt x="293285" y="152003"/>
                  </a:lnTo>
                  <a:lnTo>
                    <a:pt x="272748" y="179317"/>
                  </a:lnTo>
                  <a:lnTo>
                    <a:pt x="257789" y="200825"/>
                  </a:lnTo>
                  <a:lnTo>
                    <a:pt x="236653" y="233753"/>
                  </a:lnTo>
                  <a:lnTo>
                    <a:pt x="219748" y="269073"/>
                  </a:lnTo>
                  <a:lnTo>
                    <a:pt x="214037" y="299719"/>
                  </a:lnTo>
                  <a:lnTo>
                    <a:pt x="217093" y="316747"/>
                  </a:lnTo>
                  <a:lnTo>
                    <a:pt x="218992" y="320385"/>
                  </a:lnTo>
                  <a:lnTo>
                    <a:pt x="221105" y="322810"/>
                  </a:lnTo>
                  <a:lnTo>
                    <a:pt x="234625" y="330747"/>
                  </a:lnTo>
                  <a:lnTo>
                    <a:pt x="239147" y="331411"/>
                  </a:lnTo>
                  <a:lnTo>
                    <a:pt x="248687" y="329891"/>
                  </a:lnTo>
                  <a:lnTo>
                    <a:pt x="282760" y="317250"/>
                  </a:lnTo>
                  <a:lnTo>
                    <a:pt x="294882" y="307793"/>
                  </a:lnTo>
                  <a:lnTo>
                    <a:pt x="312416" y="285071"/>
                  </a:lnTo>
                  <a:lnTo>
                    <a:pt x="323186" y="258193"/>
                  </a:lnTo>
                  <a:lnTo>
                    <a:pt x="326191" y="226167"/>
                  </a:lnTo>
                  <a:lnTo>
                    <a:pt x="324454" y="199657"/>
                  </a:lnTo>
                  <a:lnTo>
                    <a:pt x="322740" y="191525"/>
                  </a:lnTo>
                  <a:lnTo>
                    <a:pt x="308191" y="167944"/>
                  </a:lnTo>
                  <a:lnTo>
                    <a:pt x="291839" y="148915"/>
                  </a:lnTo>
                  <a:lnTo>
                    <a:pt x="281419" y="142385"/>
                  </a:lnTo>
                  <a:lnTo>
                    <a:pt x="245816" y="130450"/>
                  </a:lnTo>
                  <a:lnTo>
                    <a:pt x="228108" y="129551"/>
                  </a:lnTo>
                  <a:lnTo>
                    <a:pt x="231986" y="129543"/>
                  </a:lnTo>
                  <a:lnTo>
                    <a:pt x="236191" y="131799"/>
                  </a:lnTo>
                  <a:lnTo>
                    <a:pt x="238498" y="133586"/>
                  </a:lnTo>
                  <a:lnTo>
                    <a:pt x="275750" y="143034"/>
                  </a:lnTo>
                  <a:lnTo>
                    <a:pt x="292105" y="149249"/>
                  </a:lnTo>
                  <a:lnTo>
                    <a:pt x="328755" y="158207"/>
                  </a:lnTo>
                  <a:lnTo>
                    <a:pt x="362731" y="175303"/>
                  </a:lnTo>
                  <a:lnTo>
                    <a:pt x="374737" y="185428"/>
                  </a:lnTo>
                  <a:lnTo>
                    <a:pt x="377811" y="192762"/>
                  </a:lnTo>
                  <a:lnTo>
                    <a:pt x="386086" y="229468"/>
                  </a:lnTo>
                  <a:lnTo>
                    <a:pt x="388500" y="266814"/>
                  </a:lnTo>
                  <a:lnTo>
                    <a:pt x="394421" y="300770"/>
                  </a:lnTo>
                  <a:lnTo>
                    <a:pt x="399542" y="311757"/>
                  </a:lnTo>
                  <a:lnTo>
                    <a:pt x="412582" y="328564"/>
                  </a:lnTo>
                  <a:lnTo>
                    <a:pt x="420314" y="332295"/>
                  </a:lnTo>
                  <a:lnTo>
                    <a:pt x="439075" y="334690"/>
                  </a:lnTo>
                  <a:lnTo>
                    <a:pt x="454045" y="331060"/>
                  </a:lnTo>
                  <a:lnTo>
                    <a:pt x="488466" y="306746"/>
                  </a:lnTo>
                  <a:lnTo>
                    <a:pt x="506410" y="286056"/>
                  </a:lnTo>
                  <a:lnTo>
                    <a:pt x="533665" y="249616"/>
                  </a:lnTo>
                  <a:lnTo>
                    <a:pt x="543498" y="228737"/>
                  </a:lnTo>
                  <a:lnTo>
                    <a:pt x="551966" y="215659"/>
                  </a:lnTo>
                  <a:lnTo>
                    <a:pt x="553947" y="210995"/>
                  </a:lnTo>
                  <a:lnTo>
                    <a:pt x="554475" y="210937"/>
                  </a:lnTo>
                  <a:lnTo>
                    <a:pt x="555469" y="213218"/>
                  </a:lnTo>
                  <a:lnTo>
                    <a:pt x="551468" y="217363"/>
                  </a:lnTo>
                  <a:lnTo>
                    <a:pt x="553010" y="252270"/>
                  </a:lnTo>
                  <a:lnTo>
                    <a:pt x="554784" y="285285"/>
                  </a:lnTo>
                  <a:lnTo>
                    <a:pt x="559355" y="307108"/>
                  </a:lnTo>
                  <a:lnTo>
                    <a:pt x="566071" y="320254"/>
                  </a:lnTo>
                  <a:lnTo>
                    <a:pt x="573424" y="329510"/>
                  </a:lnTo>
                  <a:lnTo>
                    <a:pt x="580699" y="332716"/>
                  </a:lnTo>
                  <a:lnTo>
                    <a:pt x="585009" y="333571"/>
                  </a:lnTo>
                  <a:lnTo>
                    <a:pt x="594315" y="332262"/>
                  </a:lnTo>
                  <a:lnTo>
                    <a:pt x="614086" y="324524"/>
                  </a:lnTo>
                  <a:lnTo>
                    <a:pt x="649519" y="294308"/>
                  </a:lnTo>
                  <a:lnTo>
                    <a:pt x="685071" y="259061"/>
                  </a:lnTo>
                  <a:lnTo>
                    <a:pt x="709520" y="236887"/>
                  </a:lnTo>
                  <a:lnTo>
                    <a:pt x="724520" y="226192"/>
                  </a:lnTo>
                  <a:lnTo>
                    <a:pt x="727457" y="225301"/>
                  </a:lnTo>
                  <a:lnTo>
                    <a:pt x="730262" y="225554"/>
                  </a:lnTo>
                  <a:lnTo>
                    <a:pt x="738254" y="227697"/>
                  </a:lnTo>
                  <a:lnTo>
                    <a:pt x="740846" y="227998"/>
                  </a:lnTo>
                  <a:lnTo>
                    <a:pt x="745984" y="230590"/>
                  </a:lnTo>
                  <a:lnTo>
                    <a:pt x="756182" y="239153"/>
                  </a:lnTo>
                  <a:lnTo>
                    <a:pt x="771430" y="275246"/>
                  </a:lnTo>
                  <a:lnTo>
                    <a:pt x="779051" y="293409"/>
                  </a:lnTo>
                  <a:lnTo>
                    <a:pt x="786389" y="301995"/>
                  </a:lnTo>
                  <a:lnTo>
                    <a:pt x="803745" y="316284"/>
                  </a:lnTo>
                  <a:lnTo>
                    <a:pt x="809217" y="318370"/>
                  </a:lnTo>
                  <a:lnTo>
                    <a:pt x="831304" y="319893"/>
                  </a:lnTo>
                  <a:lnTo>
                    <a:pt x="834206" y="318249"/>
                  </a:lnTo>
                  <a:lnTo>
                    <a:pt x="842336" y="307844"/>
                  </a:lnTo>
                  <a:lnTo>
                    <a:pt x="860318" y="271943"/>
                  </a:lnTo>
                  <a:lnTo>
                    <a:pt x="878266" y="235907"/>
                  </a:lnTo>
                  <a:lnTo>
                    <a:pt x="892598" y="203421"/>
                  </a:lnTo>
                  <a:lnTo>
                    <a:pt x="906580" y="174573"/>
                  </a:lnTo>
                  <a:lnTo>
                    <a:pt x="919190" y="142319"/>
                  </a:lnTo>
                  <a:lnTo>
                    <a:pt x="928288" y="108208"/>
                  </a:lnTo>
                  <a:lnTo>
                    <a:pt x="938604" y="76653"/>
                  </a:lnTo>
                  <a:lnTo>
                    <a:pt x="957261" y="39695"/>
                  </a:lnTo>
                  <a:lnTo>
                    <a:pt x="983321" y="13732"/>
                  </a:lnTo>
                  <a:lnTo>
                    <a:pt x="989218" y="10336"/>
                  </a:lnTo>
                  <a:lnTo>
                    <a:pt x="995857" y="8157"/>
                  </a:lnTo>
                  <a:lnTo>
                    <a:pt x="999023" y="10116"/>
                  </a:lnTo>
                  <a:lnTo>
                    <a:pt x="1003251" y="14656"/>
                  </a:lnTo>
                  <a:lnTo>
                    <a:pt x="1007953" y="22318"/>
                  </a:lnTo>
                  <a:lnTo>
                    <a:pt x="1008350" y="33626"/>
                  </a:lnTo>
                  <a:lnTo>
                    <a:pt x="1005537" y="69841"/>
                  </a:lnTo>
                  <a:lnTo>
                    <a:pt x="1007453" y="107431"/>
                  </a:lnTo>
                  <a:lnTo>
                    <a:pt x="1011167" y="137382"/>
                  </a:lnTo>
                  <a:lnTo>
                    <a:pt x="1014525" y="167706"/>
                  </a:lnTo>
                  <a:lnTo>
                    <a:pt x="1018625" y="198140"/>
                  </a:lnTo>
                  <a:lnTo>
                    <a:pt x="1020010" y="230673"/>
                  </a:lnTo>
                  <a:lnTo>
                    <a:pt x="1027648" y="268716"/>
                  </a:lnTo>
                  <a:lnTo>
                    <a:pt x="1025569" y="274087"/>
                  </a:lnTo>
                  <a:lnTo>
                    <a:pt x="1023830" y="276705"/>
                  </a:lnTo>
                  <a:lnTo>
                    <a:pt x="1021824" y="278450"/>
                  </a:lnTo>
                  <a:lnTo>
                    <a:pt x="1012731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46"/>
            <p:cNvSpPr/>
            <p:nvPr>
              <p:custDataLst>
                <p:tags r:id="rId121"/>
              </p:custDataLst>
            </p:nvPr>
          </p:nvSpPr>
          <p:spPr>
            <a:xfrm>
              <a:off x="2194560" y="2103120"/>
              <a:ext cx="289561" cy="144544"/>
            </a:xfrm>
            <a:custGeom>
              <a:avLst/>
              <a:gdLst/>
              <a:ahLst/>
              <a:cxnLst/>
              <a:rect l="0" t="0" r="0" b="0"/>
              <a:pathLst>
                <a:path w="289561" h="144544">
                  <a:moveTo>
                    <a:pt x="0" y="45720"/>
                  </a:moveTo>
                  <a:lnTo>
                    <a:pt x="0" y="45720"/>
                  </a:lnTo>
                  <a:lnTo>
                    <a:pt x="36407" y="45720"/>
                  </a:lnTo>
                  <a:lnTo>
                    <a:pt x="71183" y="41675"/>
                  </a:lnTo>
                  <a:lnTo>
                    <a:pt x="105689" y="37960"/>
                  </a:lnTo>
                  <a:lnTo>
                    <a:pt x="140604" y="31632"/>
                  </a:lnTo>
                  <a:lnTo>
                    <a:pt x="156995" y="30821"/>
                  </a:lnTo>
                  <a:lnTo>
                    <a:pt x="161390" y="32401"/>
                  </a:lnTo>
                  <a:lnTo>
                    <a:pt x="168531" y="38671"/>
                  </a:lnTo>
                  <a:lnTo>
                    <a:pt x="179168" y="55648"/>
                  </a:lnTo>
                  <a:lnTo>
                    <a:pt x="181230" y="62268"/>
                  </a:lnTo>
                  <a:lnTo>
                    <a:pt x="182735" y="95798"/>
                  </a:lnTo>
                  <a:lnTo>
                    <a:pt x="178792" y="111546"/>
                  </a:lnTo>
                  <a:lnTo>
                    <a:pt x="161485" y="142078"/>
                  </a:lnTo>
                  <a:lnTo>
                    <a:pt x="160150" y="142979"/>
                  </a:lnTo>
                  <a:lnTo>
                    <a:pt x="153588" y="144543"/>
                  </a:lnTo>
                  <a:lnTo>
                    <a:pt x="153192" y="143775"/>
                  </a:lnTo>
                  <a:lnTo>
                    <a:pt x="152504" y="134153"/>
                  </a:lnTo>
                  <a:lnTo>
                    <a:pt x="154704" y="129333"/>
                  </a:lnTo>
                  <a:lnTo>
                    <a:pt x="158504" y="122674"/>
                  </a:lnTo>
                  <a:lnTo>
                    <a:pt x="173656" y="89300"/>
                  </a:lnTo>
                  <a:lnTo>
                    <a:pt x="205943" y="53363"/>
                  </a:lnTo>
                  <a:lnTo>
                    <a:pt x="238496" y="28893"/>
                  </a:lnTo>
                  <a:lnTo>
                    <a:pt x="273851" y="8150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347"/>
            <p:cNvSpPr/>
            <p:nvPr>
              <p:custDataLst>
                <p:tags r:id="rId122"/>
              </p:custDataLst>
            </p:nvPr>
          </p:nvSpPr>
          <p:spPr>
            <a:xfrm>
              <a:off x="2494917" y="2125980"/>
              <a:ext cx="248212" cy="325581"/>
            </a:xfrm>
            <a:custGeom>
              <a:avLst/>
              <a:gdLst/>
              <a:ahLst/>
              <a:cxnLst/>
              <a:rect l="0" t="0" r="0" b="0"/>
              <a:pathLst>
                <a:path w="248212" h="325581">
                  <a:moveTo>
                    <a:pt x="19683" y="0"/>
                  </a:moveTo>
                  <a:lnTo>
                    <a:pt x="19683" y="0"/>
                  </a:lnTo>
                  <a:lnTo>
                    <a:pt x="7547" y="28316"/>
                  </a:lnTo>
                  <a:lnTo>
                    <a:pt x="0" y="54016"/>
                  </a:lnTo>
                  <a:lnTo>
                    <a:pt x="493" y="66623"/>
                  </a:lnTo>
                  <a:lnTo>
                    <a:pt x="1810" y="72355"/>
                  </a:lnTo>
                  <a:lnTo>
                    <a:pt x="36024" y="100649"/>
                  </a:lnTo>
                  <a:lnTo>
                    <a:pt x="68834" y="115617"/>
                  </a:lnTo>
                  <a:lnTo>
                    <a:pt x="86401" y="116861"/>
                  </a:lnTo>
                  <a:lnTo>
                    <a:pt x="94642" y="116007"/>
                  </a:lnTo>
                  <a:lnTo>
                    <a:pt x="110571" y="108286"/>
                  </a:lnTo>
                  <a:lnTo>
                    <a:pt x="141494" y="86677"/>
                  </a:lnTo>
                  <a:lnTo>
                    <a:pt x="172909" y="60866"/>
                  </a:lnTo>
                  <a:lnTo>
                    <a:pt x="206333" y="40841"/>
                  </a:lnTo>
                  <a:lnTo>
                    <a:pt x="217785" y="33391"/>
                  </a:lnTo>
                  <a:lnTo>
                    <a:pt x="248040" y="7784"/>
                  </a:lnTo>
                  <a:lnTo>
                    <a:pt x="248211" y="11714"/>
                  </a:lnTo>
                  <a:lnTo>
                    <a:pt x="241478" y="15931"/>
                  </a:lnTo>
                  <a:lnTo>
                    <a:pt x="236126" y="18240"/>
                  </a:lnTo>
                  <a:lnTo>
                    <a:pt x="205739" y="49376"/>
                  </a:lnTo>
                  <a:lnTo>
                    <a:pt x="180644" y="79541"/>
                  </a:lnTo>
                  <a:lnTo>
                    <a:pt x="154864" y="117548"/>
                  </a:lnTo>
                  <a:lnTo>
                    <a:pt x="135643" y="146223"/>
                  </a:lnTo>
                  <a:lnTo>
                    <a:pt x="115812" y="175902"/>
                  </a:lnTo>
                  <a:lnTo>
                    <a:pt x="100225" y="206026"/>
                  </a:lnTo>
                  <a:lnTo>
                    <a:pt x="87653" y="235500"/>
                  </a:lnTo>
                  <a:lnTo>
                    <a:pt x="71902" y="273354"/>
                  </a:lnTo>
                  <a:lnTo>
                    <a:pt x="55765" y="308415"/>
                  </a:lnTo>
                  <a:lnTo>
                    <a:pt x="54744" y="313136"/>
                  </a:lnTo>
                  <a:lnTo>
                    <a:pt x="54910" y="317131"/>
                  </a:lnTo>
                  <a:lnTo>
                    <a:pt x="57216" y="325580"/>
                  </a:lnTo>
                  <a:lnTo>
                    <a:pt x="59098" y="325427"/>
                  </a:lnTo>
                  <a:lnTo>
                    <a:pt x="65705" y="322999"/>
                  </a:lnTo>
                  <a:lnTo>
                    <a:pt x="78945" y="312826"/>
                  </a:lnTo>
                  <a:lnTo>
                    <a:pt x="103503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48"/>
            <p:cNvSpPr/>
            <p:nvPr>
              <p:custDataLst>
                <p:tags r:id="rId123"/>
              </p:custDataLst>
            </p:nvPr>
          </p:nvSpPr>
          <p:spPr>
            <a:xfrm>
              <a:off x="2827020" y="1699260"/>
              <a:ext cx="310608" cy="810316"/>
            </a:xfrm>
            <a:custGeom>
              <a:avLst/>
              <a:gdLst/>
              <a:ahLst/>
              <a:cxnLst/>
              <a:rect l="0" t="0" r="0" b="0"/>
              <a:pathLst>
                <a:path w="310608" h="810316">
                  <a:moveTo>
                    <a:pt x="236220" y="0"/>
                  </a:moveTo>
                  <a:lnTo>
                    <a:pt x="236220" y="0"/>
                  </a:lnTo>
                  <a:lnTo>
                    <a:pt x="249767" y="29351"/>
                  </a:lnTo>
                  <a:lnTo>
                    <a:pt x="260491" y="52588"/>
                  </a:lnTo>
                  <a:lnTo>
                    <a:pt x="271027" y="79932"/>
                  </a:lnTo>
                  <a:lnTo>
                    <a:pt x="281438" y="110014"/>
                  </a:lnTo>
                  <a:lnTo>
                    <a:pt x="291766" y="141923"/>
                  </a:lnTo>
                  <a:lnTo>
                    <a:pt x="298650" y="169969"/>
                  </a:lnTo>
                  <a:lnTo>
                    <a:pt x="303240" y="195439"/>
                  </a:lnTo>
                  <a:lnTo>
                    <a:pt x="306300" y="219193"/>
                  </a:lnTo>
                  <a:lnTo>
                    <a:pt x="308340" y="241802"/>
                  </a:lnTo>
                  <a:lnTo>
                    <a:pt x="309700" y="263648"/>
                  </a:lnTo>
                  <a:lnTo>
                    <a:pt x="310607" y="284985"/>
                  </a:lnTo>
                  <a:lnTo>
                    <a:pt x="309518" y="305984"/>
                  </a:lnTo>
                  <a:lnTo>
                    <a:pt x="307099" y="326756"/>
                  </a:lnTo>
                  <a:lnTo>
                    <a:pt x="303792" y="347377"/>
                  </a:lnTo>
                  <a:lnTo>
                    <a:pt x="299895" y="367051"/>
                  </a:lnTo>
                  <a:lnTo>
                    <a:pt x="291049" y="404716"/>
                  </a:lnTo>
                  <a:lnTo>
                    <a:pt x="281472" y="441211"/>
                  </a:lnTo>
                  <a:lnTo>
                    <a:pt x="270725" y="478034"/>
                  </a:lnTo>
                  <a:lnTo>
                    <a:pt x="264304" y="497336"/>
                  </a:lnTo>
                  <a:lnTo>
                    <a:pt x="257482" y="516977"/>
                  </a:lnTo>
                  <a:lnTo>
                    <a:pt x="238614" y="554605"/>
                  </a:lnTo>
                  <a:lnTo>
                    <a:pt x="216118" y="591931"/>
                  </a:lnTo>
                  <a:lnTo>
                    <a:pt x="204192" y="611367"/>
                  </a:lnTo>
                  <a:lnTo>
                    <a:pt x="180499" y="649332"/>
                  </a:lnTo>
                  <a:lnTo>
                    <a:pt x="158680" y="683139"/>
                  </a:lnTo>
                  <a:lnTo>
                    <a:pt x="135436" y="717355"/>
                  </a:lnTo>
                  <a:lnTo>
                    <a:pt x="113534" y="748931"/>
                  </a:lnTo>
                  <a:lnTo>
                    <a:pt x="91683" y="780988"/>
                  </a:lnTo>
                  <a:lnTo>
                    <a:pt x="71387" y="807802"/>
                  </a:lnTo>
                  <a:lnTo>
                    <a:pt x="67912" y="810315"/>
                  </a:lnTo>
                  <a:lnTo>
                    <a:pt x="63901" y="810296"/>
                  </a:lnTo>
                  <a:lnTo>
                    <a:pt x="40358" y="797732"/>
                  </a:lnTo>
                  <a:lnTo>
                    <a:pt x="2268" y="764088"/>
                  </a:lnTo>
                  <a:lnTo>
                    <a:pt x="0" y="762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49"/>
            <p:cNvSpPr/>
            <p:nvPr>
              <p:custDataLst>
                <p:tags r:id="rId124"/>
              </p:custDataLst>
            </p:nvPr>
          </p:nvSpPr>
          <p:spPr>
            <a:xfrm>
              <a:off x="291801" y="1211580"/>
              <a:ext cx="218740" cy="701041"/>
            </a:xfrm>
            <a:custGeom>
              <a:avLst/>
              <a:gdLst/>
              <a:ahLst/>
              <a:cxnLst/>
              <a:rect l="0" t="0" r="0" b="0"/>
              <a:pathLst>
                <a:path w="218740" h="701041">
                  <a:moveTo>
                    <a:pt x="218739" y="0"/>
                  </a:moveTo>
                  <a:lnTo>
                    <a:pt x="218739" y="0"/>
                  </a:lnTo>
                  <a:lnTo>
                    <a:pt x="190423" y="8091"/>
                  </a:lnTo>
                  <a:lnTo>
                    <a:pt x="156482" y="26841"/>
                  </a:lnTo>
                  <a:lnTo>
                    <a:pt x="129549" y="48593"/>
                  </a:lnTo>
                  <a:lnTo>
                    <a:pt x="104259" y="81097"/>
                  </a:lnTo>
                  <a:lnTo>
                    <a:pt x="85450" y="105187"/>
                  </a:lnTo>
                  <a:lnTo>
                    <a:pt x="68060" y="134521"/>
                  </a:lnTo>
                  <a:lnTo>
                    <a:pt x="51864" y="167314"/>
                  </a:lnTo>
                  <a:lnTo>
                    <a:pt x="36199" y="201644"/>
                  </a:lnTo>
                  <a:lnTo>
                    <a:pt x="23028" y="236657"/>
                  </a:lnTo>
                  <a:lnTo>
                    <a:pt x="12376" y="273668"/>
                  </a:lnTo>
                  <a:lnTo>
                    <a:pt x="8350" y="294205"/>
                  </a:lnTo>
                  <a:lnTo>
                    <a:pt x="4820" y="315517"/>
                  </a:lnTo>
                  <a:lnTo>
                    <a:pt x="2466" y="335651"/>
                  </a:lnTo>
                  <a:lnTo>
                    <a:pt x="897" y="355001"/>
                  </a:lnTo>
                  <a:lnTo>
                    <a:pt x="0" y="392305"/>
                  </a:lnTo>
                  <a:lnTo>
                    <a:pt x="2424" y="428640"/>
                  </a:lnTo>
                  <a:lnTo>
                    <a:pt x="3409" y="447473"/>
                  </a:lnTo>
                  <a:lnTo>
                    <a:pt x="4066" y="466802"/>
                  </a:lnTo>
                  <a:lnTo>
                    <a:pt x="6489" y="504648"/>
                  </a:lnTo>
                  <a:lnTo>
                    <a:pt x="13210" y="538401"/>
                  </a:lnTo>
                  <a:lnTo>
                    <a:pt x="21842" y="568078"/>
                  </a:lnTo>
                  <a:lnTo>
                    <a:pt x="32169" y="595379"/>
                  </a:lnTo>
                  <a:lnTo>
                    <a:pt x="52264" y="632856"/>
                  </a:lnTo>
                  <a:lnTo>
                    <a:pt x="79551" y="669133"/>
                  </a:lnTo>
                  <a:lnTo>
                    <a:pt x="85307" y="677229"/>
                  </a:lnTo>
                  <a:lnTo>
                    <a:pt x="100734" y="688482"/>
                  </a:lnTo>
                  <a:lnTo>
                    <a:pt x="126201" y="697319"/>
                  </a:lnTo>
                  <a:lnTo>
                    <a:pt x="150159" y="701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350"/>
          <p:cNvSpPr/>
          <p:nvPr>
            <p:custDataLst>
              <p:tags r:id="rId13"/>
            </p:custDataLst>
          </p:nvPr>
        </p:nvSpPr>
        <p:spPr>
          <a:xfrm>
            <a:off x="2148840" y="1318260"/>
            <a:ext cx="167641" cy="455093"/>
          </a:xfrm>
          <a:custGeom>
            <a:avLst/>
            <a:gdLst/>
            <a:ahLst/>
            <a:cxnLst/>
            <a:rect l="0" t="0" r="0" b="0"/>
            <a:pathLst>
              <a:path w="167641" h="455093">
                <a:moveTo>
                  <a:pt x="167640" y="0"/>
                </a:moveTo>
                <a:lnTo>
                  <a:pt x="167640" y="0"/>
                </a:lnTo>
                <a:lnTo>
                  <a:pt x="163595" y="28316"/>
                </a:lnTo>
                <a:lnTo>
                  <a:pt x="157034" y="66151"/>
                </a:lnTo>
                <a:lnTo>
                  <a:pt x="149728" y="104173"/>
                </a:lnTo>
                <a:lnTo>
                  <a:pt x="144722" y="131812"/>
                </a:lnTo>
                <a:lnTo>
                  <a:pt x="138827" y="161030"/>
                </a:lnTo>
                <a:lnTo>
                  <a:pt x="130564" y="190949"/>
                </a:lnTo>
                <a:lnTo>
                  <a:pt x="121245" y="221179"/>
                </a:lnTo>
                <a:lnTo>
                  <a:pt x="111460" y="251549"/>
                </a:lnTo>
                <a:lnTo>
                  <a:pt x="101467" y="281979"/>
                </a:lnTo>
                <a:lnTo>
                  <a:pt x="93639" y="310180"/>
                </a:lnTo>
                <a:lnTo>
                  <a:pt x="87337" y="336824"/>
                </a:lnTo>
                <a:lnTo>
                  <a:pt x="78183" y="373932"/>
                </a:lnTo>
                <a:lnTo>
                  <a:pt x="60348" y="410084"/>
                </a:lnTo>
                <a:lnTo>
                  <a:pt x="38716" y="446531"/>
                </a:lnTo>
                <a:lnTo>
                  <a:pt x="33293" y="452458"/>
                </a:lnTo>
                <a:lnTo>
                  <a:pt x="28061" y="455092"/>
                </a:lnTo>
                <a:lnTo>
                  <a:pt x="25481" y="454948"/>
                </a:lnTo>
                <a:lnTo>
                  <a:pt x="20356" y="452531"/>
                </a:lnTo>
                <a:lnTo>
                  <a:pt x="0" y="4343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351"/>
          <p:cNvSpPr/>
          <p:nvPr>
            <p:custDataLst>
              <p:tags r:id="rId14"/>
            </p:custDataLst>
          </p:nvPr>
        </p:nvSpPr>
        <p:spPr>
          <a:xfrm>
            <a:off x="53340" y="2720340"/>
            <a:ext cx="289561" cy="52364"/>
          </a:xfrm>
          <a:custGeom>
            <a:avLst/>
            <a:gdLst/>
            <a:ahLst/>
            <a:cxnLst/>
            <a:rect l="0" t="0" r="0" b="0"/>
            <a:pathLst>
              <a:path w="289561" h="52364">
                <a:moveTo>
                  <a:pt x="0" y="0"/>
                </a:moveTo>
                <a:lnTo>
                  <a:pt x="0" y="0"/>
                </a:lnTo>
                <a:lnTo>
                  <a:pt x="16181" y="28316"/>
                </a:lnTo>
                <a:lnTo>
                  <a:pt x="25180" y="36658"/>
                </a:lnTo>
                <a:lnTo>
                  <a:pt x="46469" y="45925"/>
                </a:lnTo>
                <a:lnTo>
                  <a:pt x="82255" y="51143"/>
                </a:lnTo>
                <a:lnTo>
                  <a:pt x="111629" y="52363"/>
                </a:lnTo>
                <a:lnTo>
                  <a:pt x="143593" y="52059"/>
                </a:lnTo>
                <a:lnTo>
                  <a:pt x="174732" y="49102"/>
                </a:lnTo>
                <a:lnTo>
                  <a:pt x="205506" y="47223"/>
                </a:lnTo>
                <a:lnTo>
                  <a:pt x="235269" y="46388"/>
                </a:lnTo>
                <a:lnTo>
                  <a:pt x="271592" y="45918"/>
                </a:lnTo>
                <a:lnTo>
                  <a:pt x="289560" y="45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SMARTInkShape-Group84"/>
          <p:cNvGrpSpPr/>
          <p:nvPr/>
        </p:nvGrpSpPr>
        <p:grpSpPr>
          <a:xfrm>
            <a:off x="266739" y="2522220"/>
            <a:ext cx="2628862" cy="1299404"/>
            <a:chOff x="266739" y="2522220"/>
            <a:chExt cx="2628862" cy="1299404"/>
          </a:xfrm>
        </p:grpSpPr>
        <p:sp>
          <p:nvSpPr>
            <p:cNvPr id="126" name="SMARTInkShape-352"/>
            <p:cNvSpPr/>
            <p:nvPr>
              <p:custDataLst>
                <p:tags r:id="rId100"/>
              </p:custDataLst>
            </p:nvPr>
          </p:nvSpPr>
          <p:spPr>
            <a:xfrm>
              <a:off x="586993" y="2522220"/>
              <a:ext cx="333496" cy="579468"/>
            </a:xfrm>
            <a:custGeom>
              <a:avLst/>
              <a:gdLst/>
              <a:ahLst/>
              <a:cxnLst/>
              <a:rect l="0" t="0" r="0" b="0"/>
              <a:pathLst>
                <a:path w="333496" h="579468">
                  <a:moveTo>
                    <a:pt x="22607" y="0"/>
                  </a:moveTo>
                  <a:lnTo>
                    <a:pt x="22607" y="0"/>
                  </a:lnTo>
                  <a:lnTo>
                    <a:pt x="38788" y="36407"/>
                  </a:lnTo>
                  <a:lnTo>
                    <a:pt x="44474" y="65569"/>
                  </a:lnTo>
                  <a:lnTo>
                    <a:pt x="45026" y="93489"/>
                  </a:lnTo>
                  <a:lnTo>
                    <a:pt x="45271" y="122831"/>
                  </a:lnTo>
                  <a:lnTo>
                    <a:pt x="43122" y="155063"/>
                  </a:lnTo>
                  <a:lnTo>
                    <a:pt x="39345" y="188297"/>
                  </a:lnTo>
                  <a:lnTo>
                    <a:pt x="34844" y="220001"/>
                  </a:lnTo>
                  <a:lnTo>
                    <a:pt x="30021" y="253283"/>
                  </a:lnTo>
                  <a:lnTo>
                    <a:pt x="24209" y="287830"/>
                  </a:lnTo>
                  <a:lnTo>
                    <a:pt x="15981" y="322940"/>
                  </a:lnTo>
                  <a:lnTo>
                    <a:pt x="11196" y="358300"/>
                  </a:lnTo>
                  <a:lnTo>
                    <a:pt x="8222" y="392925"/>
                  </a:lnTo>
                  <a:lnTo>
                    <a:pt x="4078" y="425247"/>
                  </a:lnTo>
                  <a:lnTo>
                    <a:pt x="1672" y="454287"/>
                  </a:lnTo>
                  <a:lnTo>
                    <a:pt x="603" y="481305"/>
                  </a:lnTo>
                  <a:lnTo>
                    <a:pt x="0" y="518623"/>
                  </a:lnTo>
                  <a:lnTo>
                    <a:pt x="2055" y="554846"/>
                  </a:lnTo>
                  <a:lnTo>
                    <a:pt x="6699" y="569178"/>
                  </a:lnTo>
                  <a:lnTo>
                    <a:pt x="14408" y="578370"/>
                  </a:lnTo>
                  <a:lnTo>
                    <a:pt x="17988" y="579467"/>
                  </a:lnTo>
                  <a:lnTo>
                    <a:pt x="21221" y="578505"/>
                  </a:lnTo>
                  <a:lnTo>
                    <a:pt x="24223" y="576170"/>
                  </a:lnTo>
                  <a:lnTo>
                    <a:pt x="32493" y="560748"/>
                  </a:lnTo>
                  <a:lnTo>
                    <a:pt x="37636" y="525852"/>
                  </a:lnTo>
                  <a:lnTo>
                    <a:pt x="42770" y="491276"/>
                  </a:lnTo>
                  <a:lnTo>
                    <a:pt x="45515" y="454221"/>
                  </a:lnTo>
                  <a:lnTo>
                    <a:pt x="51314" y="417277"/>
                  </a:lnTo>
                  <a:lnTo>
                    <a:pt x="58394" y="385352"/>
                  </a:lnTo>
                  <a:lnTo>
                    <a:pt x="68372" y="351380"/>
                  </a:lnTo>
                  <a:lnTo>
                    <a:pt x="78496" y="324255"/>
                  </a:lnTo>
                  <a:lnTo>
                    <a:pt x="104334" y="292247"/>
                  </a:lnTo>
                  <a:lnTo>
                    <a:pt x="130379" y="272656"/>
                  </a:lnTo>
                  <a:lnTo>
                    <a:pt x="153317" y="263479"/>
                  </a:lnTo>
                  <a:lnTo>
                    <a:pt x="190980" y="259949"/>
                  </a:lnTo>
                  <a:lnTo>
                    <a:pt x="220944" y="261595"/>
                  </a:lnTo>
                  <a:lnTo>
                    <a:pt x="240297" y="266971"/>
                  </a:lnTo>
                  <a:lnTo>
                    <a:pt x="273417" y="288861"/>
                  </a:lnTo>
                  <a:lnTo>
                    <a:pt x="311235" y="316561"/>
                  </a:lnTo>
                  <a:lnTo>
                    <a:pt x="323324" y="333169"/>
                  </a:lnTo>
                  <a:lnTo>
                    <a:pt x="331559" y="357515"/>
                  </a:lnTo>
                  <a:lnTo>
                    <a:pt x="333495" y="393733"/>
                  </a:lnTo>
                  <a:lnTo>
                    <a:pt x="327894" y="419204"/>
                  </a:lnTo>
                  <a:lnTo>
                    <a:pt x="315039" y="447824"/>
                  </a:lnTo>
                  <a:lnTo>
                    <a:pt x="295520" y="477752"/>
                  </a:lnTo>
                  <a:lnTo>
                    <a:pt x="272804" y="507222"/>
                  </a:lnTo>
                  <a:lnTo>
                    <a:pt x="237473" y="538107"/>
                  </a:lnTo>
                  <a:lnTo>
                    <a:pt x="203302" y="565190"/>
                  </a:lnTo>
                  <a:lnTo>
                    <a:pt x="182826" y="574616"/>
                  </a:lnTo>
                  <a:lnTo>
                    <a:pt x="171144" y="577118"/>
                  </a:lnTo>
                  <a:lnTo>
                    <a:pt x="160308" y="575972"/>
                  </a:lnTo>
                  <a:lnTo>
                    <a:pt x="147644" y="572384"/>
                  </a:lnTo>
                  <a:lnTo>
                    <a:pt x="141406" y="563671"/>
                  </a:lnTo>
                  <a:lnTo>
                    <a:pt x="138240" y="550366"/>
                  </a:lnTo>
                  <a:lnTo>
                    <a:pt x="137302" y="531654"/>
                  </a:lnTo>
                  <a:lnTo>
                    <a:pt x="141598" y="517384"/>
                  </a:lnTo>
                  <a:lnTo>
                    <a:pt x="152147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53"/>
            <p:cNvSpPr/>
            <p:nvPr>
              <p:custDataLst>
                <p:tags r:id="rId101"/>
              </p:custDataLst>
            </p:nvPr>
          </p:nvSpPr>
          <p:spPr>
            <a:xfrm>
              <a:off x="929640" y="2868695"/>
              <a:ext cx="510541" cy="210651"/>
            </a:xfrm>
            <a:custGeom>
              <a:avLst/>
              <a:gdLst/>
              <a:ahLst/>
              <a:cxnLst/>
              <a:rect l="0" t="0" r="0" b="0"/>
              <a:pathLst>
                <a:path w="510541" h="210651">
                  <a:moveTo>
                    <a:pt x="0" y="4045"/>
                  </a:moveTo>
                  <a:lnTo>
                    <a:pt x="0" y="4045"/>
                  </a:lnTo>
                  <a:lnTo>
                    <a:pt x="28316" y="0"/>
                  </a:lnTo>
                  <a:lnTo>
                    <a:pt x="54016" y="1529"/>
                  </a:lnTo>
                  <a:lnTo>
                    <a:pt x="68310" y="7344"/>
                  </a:lnTo>
                  <a:lnTo>
                    <a:pt x="77907" y="14430"/>
                  </a:lnTo>
                  <a:lnTo>
                    <a:pt x="81192" y="23901"/>
                  </a:lnTo>
                  <a:lnTo>
                    <a:pt x="83301" y="50677"/>
                  </a:lnTo>
                  <a:lnTo>
                    <a:pt x="78481" y="86509"/>
                  </a:lnTo>
                  <a:lnTo>
                    <a:pt x="77722" y="116156"/>
                  </a:lnTo>
                  <a:lnTo>
                    <a:pt x="81637" y="145543"/>
                  </a:lnTo>
                  <a:lnTo>
                    <a:pt x="84867" y="169865"/>
                  </a:lnTo>
                  <a:lnTo>
                    <a:pt x="95795" y="188173"/>
                  </a:lnTo>
                  <a:lnTo>
                    <a:pt x="104947" y="199051"/>
                  </a:lnTo>
                  <a:lnTo>
                    <a:pt x="123664" y="210650"/>
                  </a:lnTo>
                  <a:lnTo>
                    <a:pt x="149224" y="209887"/>
                  </a:lnTo>
                  <a:lnTo>
                    <a:pt x="178929" y="203903"/>
                  </a:lnTo>
                  <a:lnTo>
                    <a:pt x="209931" y="190168"/>
                  </a:lnTo>
                  <a:lnTo>
                    <a:pt x="240905" y="163201"/>
                  </a:lnTo>
                  <a:lnTo>
                    <a:pt x="263580" y="129369"/>
                  </a:lnTo>
                  <a:lnTo>
                    <a:pt x="284365" y="95311"/>
                  </a:lnTo>
                  <a:lnTo>
                    <a:pt x="300262" y="61364"/>
                  </a:lnTo>
                  <a:lnTo>
                    <a:pt x="305713" y="45582"/>
                  </a:lnTo>
                  <a:lnTo>
                    <a:pt x="312304" y="34717"/>
                  </a:lnTo>
                  <a:lnTo>
                    <a:pt x="313244" y="42340"/>
                  </a:lnTo>
                  <a:lnTo>
                    <a:pt x="318978" y="73654"/>
                  </a:lnTo>
                  <a:lnTo>
                    <a:pt x="334220" y="110860"/>
                  </a:lnTo>
                  <a:lnTo>
                    <a:pt x="344844" y="131368"/>
                  </a:lnTo>
                  <a:lnTo>
                    <a:pt x="369403" y="158693"/>
                  </a:lnTo>
                  <a:lnTo>
                    <a:pt x="396960" y="176989"/>
                  </a:lnTo>
                  <a:lnTo>
                    <a:pt x="411800" y="182509"/>
                  </a:lnTo>
                  <a:lnTo>
                    <a:pt x="449622" y="186344"/>
                  </a:lnTo>
                  <a:lnTo>
                    <a:pt x="464839" y="182151"/>
                  </a:lnTo>
                  <a:lnTo>
                    <a:pt x="500382" y="162590"/>
                  </a:lnTo>
                  <a:lnTo>
                    <a:pt x="510540" y="156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54"/>
            <p:cNvSpPr/>
            <p:nvPr>
              <p:custDataLst>
                <p:tags r:id="rId102"/>
              </p:custDataLst>
            </p:nvPr>
          </p:nvSpPr>
          <p:spPr>
            <a:xfrm>
              <a:off x="1477684" y="2828890"/>
              <a:ext cx="168237" cy="196251"/>
            </a:xfrm>
            <a:custGeom>
              <a:avLst/>
              <a:gdLst/>
              <a:ahLst/>
              <a:cxnLst/>
              <a:rect l="0" t="0" r="0" b="0"/>
              <a:pathLst>
                <a:path w="168237" h="196251">
                  <a:moveTo>
                    <a:pt x="15836" y="196250"/>
                  </a:moveTo>
                  <a:lnTo>
                    <a:pt x="15836" y="196250"/>
                  </a:lnTo>
                  <a:lnTo>
                    <a:pt x="3700" y="163889"/>
                  </a:lnTo>
                  <a:lnTo>
                    <a:pt x="0" y="141227"/>
                  </a:lnTo>
                  <a:lnTo>
                    <a:pt x="4523" y="105983"/>
                  </a:lnTo>
                  <a:lnTo>
                    <a:pt x="15212" y="82298"/>
                  </a:lnTo>
                  <a:lnTo>
                    <a:pt x="44979" y="46154"/>
                  </a:lnTo>
                  <a:lnTo>
                    <a:pt x="56729" y="35561"/>
                  </a:lnTo>
                  <a:lnTo>
                    <a:pt x="92404" y="14986"/>
                  </a:lnTo>
                  <a:lnTo>
                    <a:pt x="110960" y="4442"/>
                  </a:lnTo>
                  <a:lnTo>
                    <a:pt x="135273" y="0"/>
                  </a:lnTo>
                  <a:lnTo>
                    <a:pt x="168236" y="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55"/>
            <p:cNvSpPr/>
            <p:nvPr>
              <p:custDataLst>
                <p:tags r:id="rId103"/>
              </p:custDataLst>
            </p:nvPr>
          </p:nvSpPr>
          <p:spPr>
            <a:xfrm>
              <a:off x="1714501" y="2897369"/>
              <a:ext cx="198120" cy="171870"/>
            </a:xfrm>
            <a:custGeom>
              <a:avLst/>
              <a:gdLst/>
              <a:ahLst/>
              <a:cxnLst/>
              <a:rect l="0" t="0" r="0" b="0"/>
              <a:pathLst>
                <a:path w="198120" h="171870">
                  <a:moveTo>
                    <a:pt x="30479" y="36331"/>
                  </a:moveTo>
                  <a:lnTo>
                    <a:pt x="30479" y="36331"/>
                  </a:lnTo>
                  <a:lnTo>
                    <a:pt x="22389" y="68692"/>
                  </a:lnTo>
                  <a:lnTo>
                    <a:pt x="11414" y="104655"/>
                  </a:lnTo>
                  <a:lnTo>
                    <a:pt x="6111" y="130825"/>
                  </a:lnTo>
                  <a:lnTo>
                    <a:pt x="2715" y="139288"/>
                  </a:lnTo>
                  <a:lnTo>
                    <a:pt x="30" y="171869"/>
                  </a:lnTo>
                  <a:lnTo>
                    <a:pt x="0" y="162097"/>
                  </a:lnTo>
                  <a:lnTo>
                    <a:pt x="2257" y="157703"/>
                  </a:lnTo>
                  <a:lnTo>
                    <a:pt x="6083" y="151234"/>
                  </a:lnTo>
                  <a:lnTo>
                    <a:pt x="17911" y="119227"/>
                  </a:lnTo>
                  <a:lnTo>
                    <a:pt x="44816" y="81929"/>
                  </a:lnTo>
                  <a:lnTo>
                    <a:pt x="77084" y="43935"/>
                  </a:lnTo>
                  <a:lnTo>
                    <a:pt x="99321" y="22779"/>
                  </a:lnTo>
                  <a:lnTo>
                    <a:pt x="133148" y="4202"/>
                  </a:lnTo>
                  <a:lnTo>
                    <a:pt x="149423" y="0"/>
                  </a:lnTo>
                  <a:lnTo>
                    <a:pt x="159825" y="1275"/>
                  </a:lnTo>
                  <a:lnTo>
                    <a:pt x="168400" y="4664"/>
                  </a:lnTo>
                  <a:lnTo>
                    <a:pt x="170686" y="6753"/>
                  </a:lnTo>
                  <a:lnTo>
                    <a:pt x="174991" y="13078"/>
                  </a:lnTo>
                  <a:lnTo>
                    <a:pt x="179225" y="45716"/>
                  </a:lnTo>
                  <a:lnTo>
                    <a:pt x="177751" y="82103"/>
                  </a:lnTo>
                  <a:lnTo>
                    <a:pt x="176598" y="117810"/>
                  </a:lnTo>
                  <a:lnTo>
                    <a:pt x="181488" y="135638"/>
                  </a:lnTo>
                  <a:lnTo>
                    <a:pt x="185930" y="143403"/>
                  </a:lnTo>
                  <a:lnTo>
                    <a:pt x="190726" y="147419"/>
                  </a:lnTo>
                  <a:lnTo>
                    <a:pt x="198119" y="150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56"/>
            <p:cNvSpPr/>
            <p:nvPr>
              <p:custDataLst>
                <p:tags r:id="rId104"/>
              </p:custDataLst>
            </p:nvPr>
          </p:nvSpPr>
          <p:spPr>
            <a:xfrm>
              <a:off x="2057400" y="2971800"/>
              <a:ext cx="68581" cy="118884"/>
            </a:xfrm>
            <a:custGeom>
              <a:avLst/>
              <a:gdLst/>
              <a:ahLst/>
              <a:cxnLst/>
              <a:rect l="0" t="0" r="0" b="0"/>
              <a:pathLst>
                <a:path w="68581" h="118884">
                  <a:moveTo>
                    <a:pt x="0" y="0"/>
                  </a:moveTo>
                  <a:lnTo>
                    <a:pt x="0" y="0"/>
                  </a:lnTo>
                  <a:lnTo>
                    <a:pt x="37504" y="1694"/>
                  </a:lnTo>
                  <a:lnTo>
                    <a:pt x="49971" y="8090"/>
                  </a:lnTo>
                  <a:lnTo>
                    <a:pt x="56076" y="14320"/>
                  </a:lnTo>
                  <a:lnTo>
                    <a:pt x="57704" y="17167"/>
                  </a:lnTo>
                  <a:lnTo>
                    <a:pt x="60674" y="54178"/>
                  </a:lnTo>
                  <a:lnTo>
                    <a:pt x="60903" y="85679"/>
                  </a:lnTo>
                  <a:lnTo>
                    <a:pt x="60952" y="118883"/>
                  </a:lnTo>
                  <a:lnTo>
                    <a:pt x="61802" y="118202"/>
                  </a:lnTo>
                  <a:lnTo>
                    <a:pt x="6858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57"/>
            <p:cNvSpPr/>
            <p:nvPr>
              <p:custDataLst>
                <p:tags r:id="rId105"/>
              </p:custDataLst>
            </p:nvPr>
          </p:nvSpPr>
          <p:spPr>
            <a:xfrm>
              <a:off x="2133636" y="2811780"/>
              <a:ext cx="22825" cy="91441"/>
            </a:xfrm>
            <a:custGeom>
              <a:avLst/>
              <a:gdLst/>
              <a:ahLst/>
              <a:cxnLst/>
              <a:rect l="0" t="0" r="0" b="0"/>
              <a:pathLst>
                <a:path w="22825" h="91441">
                  <a:moveTo>
                    <a:pt x="15204" y="91440"/>
                  </a:moveTo>
                  <a:lnTo>
                    <a:pt x="15204" y="91440"/>
                  </a:lnTo>
                  <a:lnTo>
                    <a:pt x="14357" y="53936"/>
                  </a:lnTo>
                  <a:lnTo>
                    <a:pt x="11159" y="41469"/>
                  </a:lnTo>
                  <a:lnTo>
                    <a:pt x="9121" y="37806"/>
                  </a:lnTo>
                  <a:lnTo>
                    <a:pt x="879" y="31123"/>
                  </a:lnTo>
                  <a:lnTo>
                    <a:pt x="85" y="30565"/>
                  </a:lnTo>
                  <a:lnTo>
                    <a:pt x="0" y="26460"/>
                  </a:lnTo>
                  <a:lnTo>
                    <a:pt x="2237" y="22202"/>
                  </a:lnTo>
                  <a:lnTo>
                    <a:pt x="228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58"/>
            <p:cNvSpPr/>
            <p:nvPr>
              <p:custDataLst>
                <p:tags r:id="rId106"/>
              </p:custDataLst>
            </p:nvPr>
          </p:nvSpPr>
          <p:spPr>
            <a:xfrm>
              <a:off x="2202180" y="2865120"/>
              <a:ext cx="693421" cy="509710"/>
            </a:xfrm>
            <a:custGeom>
              <a:avLst/>
              <a:gdLst/>
              <a:ahLst/>
              <a:cxnLst/>
              <a:rect l="0" t="0" r="0" b="0"/>
              <a:pathLst>
                <a:path w="693421" h="509710">
                  <a:moveTo>
                    <a:pt x="0" y="0"/>
                  </a:moveTo>
                  <a:lnTo>
                    <a:pt x="0" y="0"/>
                  </a:lnTo>
                  <a:lnTo>
                    <a:pt x="2258" y="22578"/>
                  </a:lnTo>
                  <a:lnTo>
                    <a:pt x="5237" y="54908"/>
                  </a:lnTo>
                  <a:lnTo>
                    <a:pt x="6067" y="87389"/>
                  </a:lnTo>
                  <a:lnTo>
                    <a:pt x="1449" y="121120"/>
                  </a:lnTo>
                  <a:lnTo>
                    <a:pt x="1038" y="158221"/>
                  </a:lnTo>
                  <a:lnTo>
                    <a:pt x="13874" y="187667"/>
                  </a:lnTo>
                  <a:lnTo>
                    <a:pt x="15176" y="188612"/>
                  </a:lnTo>
                  <a:lnTo>
                    <a:pt x="21053" y="189940"/>
                  </a:lnTo>
                  <a:lnTo>
                    <a:pt x="33117" y="190426"/>
                  </a:lnTo>
                  <a:lnTo>
                    <a:pt x="40401" y="185952"/>
                  </a:lnTo>
                  <a:lnTo>
                    <a:pt x="73794" y="157189"/>
                  </a:lnTo>
                  <a:lnTo>
                    <a:pt x="101335" y="123805"/>
                  </a:lnTo>
                  <a:lnTo>
                    <a:pt x="136613" y="97615"/>
                  </a:lnTo>
                  <a:lnTo>
                    <a:pt x="168739" y="81759"/>
                  </a:lnTo>
                  <a:lnTo>
                    <a:pt x="181111" y="80928"/>
                  </a:lnTo>
                  <a:lnTo>
                    <a:pt x="191407" y="83381"/>
                  </a:lnTo>
                  <a:lnTo>
                    <a:pt x="198805" y="87294"/>
                  </a:lnTo>
                  <a:lnTo>
                    <a:pt x="201117" y="90369"/>
                  </a:lnTo>
                  <a:lnTo>
                    <a:pt x="203685" y="98302"/>
                  </a:lnTo>
                  <a:lnTo>
                    <a:pt x="205334" y="128512"/>
                  </a:lnTo>
                  <a:lnTo>
                    <a:pt x="205660" y="162075"/>
                  </a:lnTo>
                  <a:lnTo>
                    <a:pt x="205730" y="198924"/>
                  </a:lnTo>
                  <a:lnTo>
                    <a:pt x="206584" y="214539"/>
                  </a:lnTo>
                  <a:lnTo>
                    <a:pt x="209784" y="221786"/>
                  </a:lnTo>
                  <a:lnTo>
                    <a:pt x="218544" y="227829"/>
                  </a:lnTo>
                  <a:lnTo>
                    <a:pt x="224436" y="230626"/>
                  </a:lnTo>
                  <a:lnTo>
                    <a:pt x="253560" y="226960"/>
                  </a:lnTo>
                  <a:lnTo>
                    <a:pt x="290493" y="216865"/>
                  </a:lnTo>
                  <a:lnTo>
                    <a:pt x="321019" y="203911"/>
                  </a:lnTo>
                  <a:lnTo>
                    <a:pt x="348697" y="191945"/>
                  </a:lnTo>
                  <a:lnTo>
                    <a:pt x="375110" y="180135"/>
                  </a:lnTo>
                  <a:lnTo>
                    <a:pt x="400960" y="166420"/>
                  </a:lnTo>
                  <a:lnTo>
                    <a:pt x="426560" y="151858"/>
                  </a:lnTo>
                  <a:lnTo>
                    <a:pt x="462515" y="129379"/>
                  </a:lnTo>
                  <a:lnTo>
                    <a:pt x="492359" y="108890"/>
                  </a:lnTo>
                  <a:lnTo>
                    <a:pt x="525199" y="86797"/>
                  </a:lnTo>
                  <a:lnTo>
                    <a:pt x="536332" y="79340"/>
                  </a:lnTo>
                  <a:lnTo>
                    <a:pt x="537048" y="78293"/>
                  </a:lnTo>
                  <a:lnTo>
                    <a:pt x="536679" y="77596"/>
                  </a:lnTo>
                  <a:lnTo>
                    <a:pt x="534011" y="76820"/>
                  </a:lnTo>
                  <a:lnTo>
                    <a:pt x="514895" y="76282"/>
                  </a:lnTo>
                  <a:lnTo>
                    <a:pt x="498378" y="80269"/>
                  </a:lnTo>
                  <a:lnTo>
                    <a:pt x="465459" y="95285"/>
                  </a:lnTo>
                  <a:lnTo>
                    <a:pt x="430860" y="114558"/>
                  </a:lnTo>
                  <a:lnTo>
                    <a:pt x="412707" y="131874"/>
                  </a:lnTo>
                  <a:lnTo>
                    <a:pt x="393171" y="156627"/>
                  </a:lnTo>
                  <a:lnTo>
                    <a:pt x="389219" y="172472"/>
                  </a:lnTo>
                  <a:lnTo>
                    <a:pt x="391145" y="176279"/>
                  </a:lnTo>
                  <a:lnTo>
                    <a:pt x="392843" y="178479"/>
                  </a:lnTo>
                  <a:lnTo>
                    <a:pt x="396988" y="180924"/>
                  </a:lnTo>
                  <a:lnTo>
                    <a:pt x="399278" y="181576"/>
                  </a:lnTo>
                  <a:lnTo>
                    <a:pt x="401652" y="181164"/>
                  </a:lnTo>
                  <a:lnTo>
                    <a:pt x="437186" y="162449"/>
                  </a:lnTo>
                  <a:lnTo>
                    <a:pt x="457261" y="150120"/>
                  </a:lnTo>
                  <a:lnTo>
                    <a:pt x="492763" y="123267"/>
                  </a:lnTo>
                  <a:lnTo>
                    <a:pt x="522237" y="94067"/>
                  </a:lnTo>
                  <a:lnTo>
                    <a:pt x="540884" y="61216"/>
                  </a:lnTo>
                  <a:lnTo>
                    <a:pt x="540980" y="65081"/>
                  </a:lnTo>
                  <a:lnTo>
                    <a:pt x="534082" y="80903"/>
                  </a:lnTo>
                  <a:lnTo>
                    <a:pt x="516546" y="114919"/>
                  </a:lnTo>
                  <a:lnTo>
                    <a:pt x="495169" y="150986"/>
                  </a:lnTo>
                  <a:lnTo>
                    <a:pt x="483219" y="180674"/>
                  </a:lnTo>
                  <a:lnTo>
                    <a:pt x="469331" y="211766"/>
                  </a:lnTo>
                  <a:lnTo>
                    <a:pt x="453645" y="247413"/>
                  </a:lnTo>
                  <a:lnTo>
                    <a:pt x="434134" y="284786"/>
                  </a:lnTo>
                  <a:lnTo>
                    <a:pt x="417252" y="321824"/>
                  </a:lnTo>
                  <a:lnTo>
                    <a:pt x="399832" y="353777"/>
                  </a:lnTo>
                  <a:lnTo>
                    <a:pt x="366721" y="390016"/>
                  </a:lnTo>
                  <a:lnTo>
                    <a:pt x="331424" y="425490"/>
                  </a:lnTo>
                  <a:lnTo>
                    <a:pt x="297825" y="449215"/>
                  </a:lnTo>
                  <a:lnTo>
                    <a:pt x="261059" y="468287"/>
                  </a:lnTo>
                  <a:lnTo>
                    <a:pt x="233713" y="477085"/>
                  </a:lnTo>
                  <a:lnTo>
                    <a:pt x="205472" y="484664"/>
                  </a:lnTo>
                  <a:lnTo>
                    <a:pt x="178810" y="493678"/>
                  </a:lnTo>
                  <a:lnTo>
                    <a:pt x="152849" y="501070"/>
                  </a:lnTo>
                  <a:lnTo>
                    <a:pt x="116691" y="507734"/>
                  </a:lnTo>
                  <a:lnTo>
                    <a:pt x="84528" y="509709"/>
                  </a:lnTo>
                  <a:lnTo>
                    <a:pt x="53550" y="508036"/>
                  </a:lnTo>
                  <a:lnTo>
                    <a:pt x="15581" y="502747"/>
                  </a:lnTo>
                  <a:lnTo>
                    <a:pt x="7489" y="499174"/>
                  </a:lnTo>
                  <a:lnTo>
                    <a:pt x="6686" y="497036"/>
                  </a:lnTo>
                  <a:lnTo>
                    <a:pt x="7844" y="494764"/>
                  </a:lnTo>
                  <a:lnTo>
                    <a:pt x="34210" y="471209"/>
                  </a:lnTo>
                  <a:lnTo>
                    <a:pt x="66957" y="453355"/>
                  </a:lnTo>
                  <a:lnTo>
                    <a:pt x="94105" y="436582"/>
                  </a:lnTo>
                  <a:lnTo>
                    <a:pt x="125362" y="417839"/>
                  </a:lnTo>
                  <a:lnTo>
                    <a:pt x="159857" y="397373"/>
                  </a:lnTo>
                  <a:lnTo>
                    <a:pt x="197765" y="374166"/>
                  </a:lnTo>
                  <a:lnTo>
                    <a:pt x="234933" y="351998"/>
                  </a:lnTo>
                  <a:lnTo>
                    <a:pt x="272901" y="330010"/>
                  </a:lnTo>
                  <a:lnTo>
                    <a:pt x="293695" y="318220"/>
                  </a:lnTo>
                  <a:lnTo>
                    <a:pt x="315176" y="306127"/>
                  </a:lnTo>
                  <a:lnTo>
                    <a:pt x="335424" y="294678"/>
                  </a:lnTo>
                  <a:lnTo>
                    <a:pt x="354849" y="283658"/>
                  </a:lnTo>
                  <a:lnTo>
                    <a:pt x="392238" y="263230"/>
                  </a:lnTo>
                  <a:lnTo>
                    <a:pt x="428610" y="245684"/>
                  </a:lnTo>
                  <a:lnTo>
                    <a:pt x="464531" y="227162"/>
                  </a:lnTo>
                  <a:lnTo>
                    <a:pt x="500251" y="208488"/>
                  </a:lnTo>
                  <a:lnTo>
                    <a:pt x="535883" y="191721"/>
                  </a:lnTo>
                  <a:lnTo>
                    <a:pt x="564701" y="175803"/>
                  </a:lnTo>
                  <a:lnTo>
                    <a:pt x="602223" y="152561"/>
                  </a:lnTo>
                  <a:lnTo>
                    <a:pt x="637894" y="131845"/>
                  </a:lnTo>
                  <a:lnTo>
                    <a:pt x="667655" y="112725"/>
                  </a:lnTo>
                  <a:lnTo>
                    <a:pt x="69342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59"/>
            <p:cNvSpPr/>
            <p:nvPr>
              <p:custDataLst>
                <p:tags r:id="rId107"/>
              </p:custDataLst>
            </p:nvPr>
          </p:nvSpPr>
          <p:spPr>
            <a:xfrm>
              <a:off x="266739" y="3230880"/>
              <a:ext cx="315205" cy="529027"/>
            </a:xfrm>
            <a:custGeom>
              <a:avLst/>
              <a:gdLst/>
              <a:ahLst/>
              <a:cxnLst/>
              <a:rect l="0" t="0" r="0" b="0"/>
              <a:pathLst>
                <a:path w="315205" h="529027">
                  <a:moveTo>
                    <a:pt x="91401" y="0"/>
                  </a:moveTo>
                  <a:lnTo>
                    <a:pt x="91401" y="0"/>
                  </a:lnTo>
                  <a:lnTo>
                    <a:pt x="91401" y="32361"/>
                  </a:lnTo>
                  <a:lnTo>
                    <a:pt x="89143" y="59538"/>
                  </a:lnTo>
                  <a:lnTo>
                    <a:pt x="86164" y="86575"/>
                  </a:lnTo>
                  <a:lnTo>
                    <a:pt x="84840" y="115525"/>
                  </a:lnTo>
                  <a:lnTo>
                    <a:pt x="79736" y="147582"/>
                  </a:lnTo>
                  <a:lnTo>
                    <a:pt x="71823" y="180739"/>
                  </a:lnTo>
                  <a:lnTo>
                    <a:pt x="62662" y="212408"/>
                  </a:lnTo>
                  <a:lnTo>
                    <a:pt x="55204" y="245675"/>
                  </a:lnTo>
                  <a:lnTo>
                    <a:pt x="48220" y="279369"/>
                  </a:lnTo>
                  <a:lnTo>
                    <a:pt x="39472" y="311277"/>
                  </a:lnTo>
                  <a:lnTo>
                    <a:pt x="32197" y="340134"/>
                  </a:lnTo>
                  <a:lnTo>
                    <a:pt x="23341" y="377923"/>
                  </a:lnTo>
                  <a:lnTo>
                    <a:pt x="15355" y="408310"/>
                  </a:lnTo>
                  <a:lnTo>
                    <a:pt x="5071" y="441333"/>
                  </a:lnTo>
                  <a:lnTo>
                    <a:pt x="94" y="470654"/>
                  </a:lnTo>
                  <a:lnTo>
                    <a:pt x="0" y="467866"/>
                  </a:lnTo>
                  <a:lnTo>
                    <a:pt x="27072" y="448111"/>
                  </a:lnTo>
                  <a:lnTo>
                    <a:pt x="48515" y="433361"/>
                  </a:lnTo>
                  <a:lnTo>
                    <a:pt x="83629" y="410198"/>
                  </a:lnTo>
                  <a:lnTo>
                    <a:pt x="114194" y="393977"/>
                  </a:lnTo>
                  <a:lnTo>
                    <a:pt x="144711" y="386767"/>
                  </a:lnTo>
                  <a:lnTo>
                    <a:pt x="172950" y="383564"/>
                  </a:lnTo>
                  <a:lnTo>
                    <a:pt x="199612" y="382986"/>
                  </a:lnTo>
                  <a:lnTo>
                    <a:pt x="225572" y="385551"/>
                  </a:lnTo>
                  <a:lnTo>
                    <a:pt x="251221" y="391772"/>
                  </a:lnTo>
                  <a:lnTo>
                    <a:pt x="282689" y="404794"/>
                  </a:lnTo>
                  <a:lnTo>
                    <a:pt x="304446" y="420319"/>
                  </a:lnTo>
                  <a:lnTo>
                    <a:pt x="314075" y="432914"/>
                  </a:lnTo>
                  <a:lnTo>
                    <a:pt x="315204" y="437622"/>
                  </a:lnTo>
                  <a:lnTo>
                    <a:pt x="314200" y="447370"/>
                  </a:lnTo>
                  <a:lnTo>
                    <a:pt x="308875" y="462378"/>
                  </a:lnTo>
                  <a:lnTo>
                    <a:pt x="297890" y="477549"/>
                  </a:lnTo>
                  <a:lnTo>
                    <a:pt x="275820" y="492769"/>
                  </a:lnTo>
                  <a:lnTo>
                    <a:pt x="247832" y="503958"/>
                  </a:lnTo>
                  <a:lnTo>
                    <a:pt x="214045" y="516680"/>
                  </a:lnTo>
                  <a:lnTo>
                    <a:pt x="185313" y="523083"/>
                  </a:lnTo>
                  <a:lnTo>
                    <a:pt x="152623" y="529026"/>
                  </a:lnTo>
                  <a:lnTo>
                    <a:pt x="120171" y="528058"/>
                  </a:lnTo>
                  <a:lnTo>
                    <a:pt x="89107" y="526455"/>
                  </a:lnTo>
                  <a:lnTo>
                    <a:pt x="54671" y="523611"/>
                  </a:lnTo>
                  <a:lnTo>
                    <a:pt x="40725" y="517517"/>
                  </a:lnTo>
                  <a:lnTo>
                    <a:pt x="35012" y="512794"/>
                  </a:lnTo>
                  <a:lnTo>
                    <a:pt x="32472" y="507873"/>
                  </a:lnTo>
                  <a:lnTo>
                    <a:pt x="32642" y="505375"/>
                  </a:lnTo>
                  <a:lnTo>
                    <a:pt x="53301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60"/>
            <p:cNvSpPr/>
            <p:nvPr>
              <p:custDataLst>
                <p:tags r:id="rId108"/>
              </p:custDataLst>
            </p:nvPr>
          </p:nvSpPr>
          <p:spPr>
            <a:xfrm>
              <a:off x="633047" y="3604260"/>
              <a:ext cx="242598" cy="208588"/>
            </a:xfrm>
            <a:custGeom>
              <a:avLst/>
              <a:gdLst/>
              <a:ahLst/>
              <a:cxnLst/>
              <a:rect l="0" t="0" r="0" b="0"/>
              <a:pathLst>
                <a:path w="242598" h="208588">
                  <a:moveTo>
                    <a:pt x="83233" y="0"/>
                  </a:moveTo>
                  <a:lnTo>
                    <a:pt x="83233" y="0"/>
                  </a:lnTo>
                  <a:lnTo>
                    <a:pt x="71097" y="32362"/>
                  </a:lnTo>
                  <a:lnTo>
                    <a:pt x="51415" y="68667"/>
                  </a:lnTo>
                  <a:lnTo>
                    <a:pt x="28092" y="105192"/>
                  </a:lnTo>
                  <a:lnTo>
                    <a:pt x="9437" y="136866"/>
                  </a:lnTo>
                  <a:lnTo>
                    <a:pt x="2383" y="159933"/>
                  </a:lnTo>
                  <a:lnTo>
                    <a:pt x="0" y="186437"/>
                  </a:lnTo>
                  <a:lnTo>
                    <a:pt x="1497" y="191178"/>
                  </a:lnTo>
                  <a:lnTo>
                    <a:pt x="7677" y="198704"/>
                  </a:lnTo>
                  <a:lnTo>
                    <a:pt x="20676" y="207700"/>
                  </a:lnTo>
                  <a:lnTo>
                    <a:pt x="34828" y="208587"/>
                  </a:lnTo>
                  <a:lnTo>
                    <a:pt x="64093" y="204326"/>
                  </a:lnTo>
                  <a:lnTo>
                    <a:pt x="97317" y="195443"/>
                  </a:lnTo>
                  <a:lnTo>
                    <a:pt x="128610" y="182086"/>
                  </a:lnTo>
                  <a:lnTo>
                    <a:pt x="159332" y="165147"/>
                  </a:lnTo>
                  <a:lnTo>
                    <a:pt x="189883" y="144041"/>
                  </a:lnTo>
                  <a:lnTo>
                    <a:pt x="222457" y="118199"/>
                  </a:lnTo>
                  <a:lnTo>
                    <a:pt x="235774" y="97958"/>
                  </a:lnTo>
                  <a:lnTo>
                    <a:pt x="241776" y="70056"/>
                  </a:lnTo>
                  <a:lnTo>
                    <a:pt x="242597" y="61334"/>
                  </a:lnTo>
                  <a:lnTo>
                    <a:pt x="220383" y="50120"/>
                  </a:lnTo>
                  <a:lnTo>
                    <a:pt x="188215" y="39209"/>
                  </a:lnTo>
                  <a:lnTo>
                    <a:pt x="155826" y="33066"/>
                  </a:lnTo>
                  <a:lnTo>
                    <a:pt x="130142" y="32093"/>
                  </a:lnTo>
                  <a:lnTo>
                    <a:pt x="95055" y="37141"/>
                  </a:lnTo>
                  <a:lnTo>
                    <a:pt x="86229" y="39932"/>
                  </a:lnTo>
                  <a:lnTo>
                    <a:pt x="73665" y="48622"/>
                  </a:lnTo>
                  <a:lnTo>
                    <a:pt x="70514" y="55758"/>
                  </a:lnTo>
                  <a:lnTo>
                    <a:pt x="69674" y="60032"/>
                  </a:lnTo>
                  <a:lnTo>
                    <a:pt x="70807" y="62882"/>
                  </a:lnTo>
                  <a:lnTo>
                    <a:pt x="73255" y="64781"/>
                  </a:lnTo>
                  <a:lnTo>
                    <a:pt x="80492" y="66892"/>
                  </a:lnTo>
                  <a:lnTo>
                    <a:pt x="98473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361"/>
            <p:cNvSpPr/>
            <p:nvPr>
              <p:custDataLst>
                <p:tags r:id="rId109"/>
              </p:custDataLst>
            </p:nvPr>
          </p:nvSpPr>
          <p:spPr>
            <a:xfrm>
              <a:off x="858028" y="3634740"/>
              <a:ext cx="211576" cy="186884"/>
            </a:xfrm>
            <a:custGeom>
              <a:avLst/>
              <a:gdLst/>
              <a:ahLst/>
              <a:cxnLst/>
              <a:rect l="0" t="0" r="0" b="0"/>
              <a:pathLst>
                <a:path w="211576" h="186884">
                  <a:moveTo>
                    <a:pt x="79232" y="0"/>
                  </a:moveTo>
                  <a:lnTo>
                    <a:pt x="79232" y="0"/>
                  </a:lnTo>
                  <a:lnTo>
                    <a:pt x="71142" y="32361"/>
                  </a:lnTo>
                  <a:lnTo>
                    <a:pt x="58020" y="64622"/>
                  </a:lnTo>
                  <a:lnTo>
                    <a:pt x="33179" y="98278"/>
                  </a:lnTo>
                  <a:lnTo>
                    <a:pt x="9908" y="133012"/>
                  </a:lnTo>
                  <a:lnTo>
                    <a:pt x="1024" y="149383"/>
                  </a:lnTo>
                  <a:lnTo>
                    <a:pt x="0" y="154622"/>
                  </a:lnTo>
                  <a:lnTo>
                    <a:pt x="1120" y="164959"/>
                  </a:lnTo>
                  <a:lnTo>
                    <a:pt x="6698" y="172940"/>
                  </a:lnTo>
                  <a:lnTo>
                    <a:pt x="10556" y="176253"/>
                  </a:lnTo>
                  <a:lnTo>
                    <a:pt x="19358" y="179935"/>
                  </a:lnTo>
                  <a:lnTo>
                    <a:pt x="49898" y="186883"/>
                  </a:lnTo>
                  <a:lnTo>
                    <a:pt x="87003" y="179529"/>
                  </a:lnTo>
                  <a:lnTo>
                    <a:pt x="122599" y="163937"/>
                  </a:lnTo>
                  <a:lnTo>
                    <a:pt x="157225" y="142293"/>
                  </a:lnTo>
                  <a:lnTo>
                    <a:pt x="188336" y="117854"/>
                  </a:lnTo>
                  <a:lnTo>
                    <a:pt x="210633" y="79888"/>
                  </a:lnTo>
                  <a:lnTo>
                    <a:pt x="211575" y="66832"/>
                  </a:lnTo>
                  <a:lnTo>
                    <a:pt x="205281" y="41800"/>
                  </a:lnTo>
                  <a:lnTo>
                    <a:pt x="198471" y="33253"/>
                  </a:lnTo>
                  <a:lnTo>
                    <a:pt x="180303" y="20867"/>
                  </a:lnTo>
                  <a:lnTo>
                    <a:pt x="155171" y="11115"/>
                  </a:lnTo>
                  <a:lnTo>
                    <a:pt x="127792" y="8080"/>
                  </a:lnTo>
                  <a:lnTo>
                    <a:pt x="112341" y="11802"/>
                  </a:lnTo>
                  <a:lnTo>
                    <a:pt x="96431" y="21499"/>
                  </a:lnTo>
                  <a:lnTo>
                    <a:pt x="96625" y="22799"/>
                  </a:lnTo>
                  <a:lnTo>
                    <a:pt x="99098" y="26502"/>
                  </a:lnTo>
                  <a:lnTo>
                    <a:pt x="105277" y="28712"/>
                  </a:lnTo>
                  <a:lnTo>
                    <a:pt x="109295" y="29301"/>
                  </a:lnTo>
                  <a:lnTo>
                    <a:pt x="132572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362"/>
            <p:cNvSpPr/>
            <p:nvPr>
              <p:custDataLst>
                <p:tags r:id="rId110"/>
              </p:custDataLst>
            </p:nvPr>
          </p:nvSpPr>
          <p:spPr>
            <a:xfrm>
              <a:off x="1150702" y="3489960"/>
              <a:ext cx="396159" cy="292463"/>
            </a:xfrm>
            <a:custGeom>
              <a:avLst/>
              <a:gdLst/>
              <a:ahLst/>
              <a:cxnLst/>
              <a:rect l="0" t="0" r="0" b="0"/>
              <a:pathLst>
                <a:path w="396159" h="292463">
                  <a:moveTo>
                    <a:pt x="129458" y="0"/>
                  </a:moveTo>
                  <a:lnTo>
                    <a:pt x="129458" y="0"/>
                  </a:lnTo>
                  <a:lnTo>
                    <a:pt x="97097" y="32362"/>
                  </a:lnTo>
                  <a:lnTo>
                    <a:pt x="68881" y="68667"/>
                  </a:lnTo>
                  <a:lnTo>
                    <a:pt x="45751" y="100873"/>
                  </a:lnTo>
                  <a:lnTo>
                    <a:pt x="21264" y="135166"/>
                  </a:lnTo>
                  <a:lnTo>
                    <a:pt x="6995" y="153596"/>
                  </a:lnTo>
                  <a:lnTo>
                    <a:pt x="1316" y="172737"/>
                  </a:lnTo>
                  <a:lnTo>
                    <a:pt x="0" y="182286"/>
                  </a:lnTo>
                  <a:lnTo>
                    <a:pt x="8218" y="182802"/>
                  </a:lnTo>
                  <a:lnTo>
                    <a:pt x="14613" y="181999"/>
                  </a:lnTo>
                  <a:lnTo>
                    <a:pt x="46569" y="172270"/>
                  </a:lnTo>
                  <a:lnTo>
                    <a:pt x="82386" y="161624"/>
                  </a:lnTo>
                  <a:lnTo>
                    <a:pt x="113723" y="148830"/>
                  </a:lnTo>
                  <a:lnTo>
                    <a:pt x="140245" y="139242"/>
                  </a:lnTo>
                  <a:lnTo>
                    <a:pt x="168965" y="127079"/>
                  </a:lnTo>
                  <a:lnTo>
                    <a:pt x="197817" y="114053"/>
                  </a:lnTo>
                  <a:lnTo>
                    <a:pt x="233627" y="98893"/>
                  </a:lnTo>
                  <a:lnTo>
                    <a:pt x="249040" y="92421"/>
                  </a:lnTo>
                  <a:lnTo>
                    <a:pt x="283047" y="87685"/>
                  </a:lnTo>
                  <a:lnTo>
                    <a:pt x="305705" y="84584"/>
                  </a:lnTo>
                  <a:lnTo>
                    <a:pt x="306223" y="84329"/>
                  </a:lnTo>
                  <a:lnTo>
                    <a:pt x="305721" y="84159"/>
                  </a:lnTo>
                  <a:lnTo>
                    <a:pt x="270483" y="104234"/>
                  </a:lnTo>
                  <a:lnTo>
                    <a:pt x="234999" y="115895"/>
                  </a:lnTo>
                  <a:lnTo>
                    <a:pt x="220560" y="120134"/>
                  </a:lnTo>
                  <a:lnTo>
                    <a:pt x="215593" y="120729"/>
                  </a:lnTo>
                  <a:lnTo>
                    <a:pt x="212281" y="121973"/>
                  </a:lnTo>
                  <a:lnTo>
                    <a:pt x="210073" y="123648"/>
                  </a:lnTo>
                  <a:lnTo>
                    <a:pt x="195310" y="150407"/>
                  </a:lnTo>
                  <a:lnTo>
                    <a:pt x="194850" y="160263"/>
                  </a:lnTo>
                  <a:lnTo>
                    <a:pt x="206047" y="196553"/>
                  </a:lnTo>
                  <a:lnTo>
                    <a:pt x="220102" y="228551"/>
                  </a:lnTo>
                  <a:lnTo>
                    <a:pt x="253514" y="261393"/>
                  </a:lnTo>
                  <a:lnTo>
                    <a:pt x="279265" y="282945"/>
                  </a:lnTo>
                  <a:lnTo>
                    <a:pt x="298587" y="291645"/>
                  </a:lnTo>
                  <a:lnTo>
                    <a:pt x="310742" y="292462"/>
                  </a:lnTo>
                  <a:lnTo>
                    <a:pt x="343611" y="289096"/>
                  </a:lnTo>
                  <a:lnTo>
                    <a:pt x="365913" y="282743"/>
                  </a:lnTo>
                  <a:lnTo>
                    <a:pt x="396158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63"/>
            <p:cNvSpPr/>
            <p:nvPr>
              <p:custDataLst>
                <p:tags r:id="rId111"/>
              </p:custDataLst>
            </p:nvPr>
          </p:nvSpPr>
          <p:spPr>
            <a:xfrm>
              <a:off x="1611665" y="3657600"/>
              <a:ext cx="125544" cy="129541"/>
            </a:xfrm>
            <a:custGeom>
              <a:avLst/>
              <a:gdLst/>
              <a:ahLst/>
              <a:cxnLst/>
              <a:rect l="0" t="0" r="0" b="0"/>
              <a:pathLst>
                <a:path w="125544" h="129541">
                  <a:moveTo>
                    <a:pt x="72355" y="0"/>
                  </a:moveTo>
                  <a:lnTo>
                    <a:pt x="72355" y="0"/>
                  </a:lnTo>
                  <a:lnTo>
                    <a:pt x="41781" y="22640"/>
                  </a:lnTo>
                  <a:lnTo>
                    <a:pt x="38426" y="28640"/>
                  </a:lnTo>
                  <a:lnTo>
                    <a:pt x="37035" y="34333"/>
                  </a:lnTo>
                  <a:lnTo>
                    <a:pt x="37802" y="39823"/>
                  </a:lnTo>
                  <a:lnTo>
                    <a:pt x="43169" y="50436"/>
                  </a:lnTo>
                  <a:lnTo>
                    <a:pt x="76712" y="81248"/>
                  </a:lnTo>
                  <a:lnTo>
                    <a:pt x="113783" y="103841"/>
                  </a:lnTo>
                  <a:lnTo>
                    <a:pt x="121789" y="111671"/>
                  </a:lnTo>
                  <a:lnTo>
                    <a:pt x="125543" y="121470"/>
                  </a:lnTo>
                  <a:lnTo>
                    <a:pt x="117560" y="125832"/>
                  </a:lnTo>
                  <a:lnTo>
                    <a:pt x="104470" y="128441"/>
                  </a:lnTo>
                  <a:lnTo>
                    <a:pt x="68255" y="129444"/>
                  </a:lnTo>
                  <a:lnTo>
                    <a:pt x="30320" y="129531"/>
                  </a:lnTo>
                  <a:lnTo>
                    <a:pt x="0" y="129540"/>
                  </a:lnTo>
                  <a:lnTo>
                    <a:pt x="3775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SMARTInkShape-364"/>
          <p:cNvSpPr/>
          <p:nvPr>
            <p:custDataLst>
              <p:tags r:id="rId15"/>
            </p:custDataLst>
          </p:nvPr>
        </p:nvSpPr>
        <p:spPr>
          <a:xfrm>
            <a:off x="-175260" y="4732020"/>
            <a:ext cx="449581" cy="26879"/>
          </a:xfrm>
          <a:custGeom>
            <a:avLst/>
            <a:gdLst/>
            <a:ahLst/>
            <a:cxnLst/>
            <a:rect l="0" t="0" r="0" b="0"/>
            <a:pathLst>
              <a:path w="449581" h="26879">
                <a:moveTo>
                  <a:pt x="0" y="15240"/>
                </a:moveTo>
                <a:lnTo>
                  <a:pt x="0" y="15240"/>
                </a:lnTo>
                <a:lnTo>
                  <a:pt x="27093" y="17498"/>
                </a:lnTo>
                <a:lnTo>
                  <a:pt x="48542" y="19285"/>
                </a:lnTo>
                <a:lnTo>
                  <a:pt x="83663" y="21271"/>
                </a:lnTo>
                <a:lnTo>
                  <a:pt x="113384" y="22153"/>
                </a:lnTo>
                <a:lnTo>
                  <a:pt x="140704" y="22546"/>
                </a:lnTo>
                <a:lnTo>
                  <a:pt x="166957" y="22721"/>
                </a:lnTo>
                <a:lnTo>
                  <a:pt x="193583" y="23645"/>
                </a:lnTo>
                <a:lnTo>
                  <a:pt x="222350" y="26878"/>
                </a:lnTo>
                <a:lnTo>
                  <a:pt x="254327" y="26621"/>
                </a:lnTo>
                <a:lnTo>
                  <a:pt x="287447" y="24531"/>
                </a:lnTo>
                <a:lnTo>
                  <a:pt x="319101" y="23603"/>
                </a:lnTo>
                <a:lnTo>
                  <a:pt x="352360" y="20932"/>
                </a:lnTo>
                <a:lnTo>
                  <a:pt x="386051" y="16076"/>
                </a:lnTo>
                <a:lnTo>
                  <a:pt x="417958" y="8274"/>
                </a:lnTo>
                <a:lnTo>
                  <a:pt x="4495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SMARTInkShape-Group86"/>
          <p:cNvGrpSpPr/>
          <p:nvPr/>
        </p:nvGrpSpPr>
        <p:grpSpPr>
          <a:xfrm>
            <a:off x="458275" y="4351020"/>
            <a:ext cx="2874081" cy="872963"/>
            <a:chOff x="458275" y="4351020"/>
            <a:chExt cx="2874081" cy="872963"/>
          </a:xfrm>
        </p:grpSpPr>
        <p:sp>
          <p:nvSpPr>
            <p:cNvPr id="140" name="SMARTInkShape-365"/>
            <p:cNvSpPr/>
            <p:nvPr>
              <p:custDataLst>
                <p:tags r:id="rId89"/>
              </p:custDataLst>
            </p:nvPr>
          </p:nvSpPr>
          <p:spPr>
            <a:xfrm>
              <a:off x="458275" y="4396740"/>
              <a:ext cx="616146" cy="456311"/>
            </a:xfrm>
            <a:custGeom>
              <a:avLst/>
              <a:gdLst/>
              <a:ahLst/>
              <a:cxnLst/>
              <a:rect l="0" t="0" r="0" b="0"/>
              <a:pathLst>
                <a:path w="616146" h="456311">
                  <a:moveTo>
                    <a:pt x="219905" y="0"/>
                  </a:moveTo>
                  <a:lnTo>
                    <a:pt x="219905" y="0"/>
                  </a:lnTo>
                  <a:lnTo>
                    <a:pt x="195070" y="11289"/>
                  </a:lnTo>
                  <a:lnTo>
                    <a:pt x="158914" y="29571"/>
                  </a:lnTo>
                  <a:lnTo>
                    <a:pt x="131555" y="48985"/>
                  </a:lnTo>
                  <a:lnTo>
                    <a:pt x="105850" y="71161"/>
                  </a:lnTo>
                  <a:lnTo>
                    <a:pt x="69835" y="105187"/>
                  </a:lnTo>
                  <a:lnTo>
                    <a:pt x="39973" y="141233"/>
                  </a:lnTo>
                  <a:lnTo>
                    <a:pt x="23942" y="168603"/>
                  </a:lnTo>
                  <a:lnTo>
                    <a:pt x="11173" y="194879"/>
                  </a:lnTo>
                  <a:lnTo>
                    <a:pt x="4368" y="220668"/>
                  </a:lnTo>
                  <a:lnTo>
                    <a:pt x="1344" y="246241"/>
                  </a:lnTo>
                  <a:lnTo>
                    <a:pt x="0" y="271718"/>
                  </a:lnTo>
                  <a:lnTo>
                    <a:pt x="3919" y="297152"/>
                  </a:lnTo>
                  <a:lnTo>
                    <a:pt x="17902" y="333015"/>
                  </a:lnTo>
                  <a:lnTo>
                    <a:pt x="38132" y="365089"/>
                  </a:lnTo>
                  <a:lnTo>
                    <a:pt x="62471" y="393783"/>
                  </a:lnTo>
                  <a:lnTo>
                    <a:pt x="93389" y="416114"/>
                  </a:lnTo>
                  <a:lnTo>
                    <a:pt x="117956" y="427933"/>
                  </a:lnTo>
                  <a:lnTo>
                    <a:pt x="145808" y="438830"/>
                  </a:lnTo>
                  <a:lnTo>
                    <a:pt x="175119" y="447060"/>
                  </a:lnTo>
                  <a:lnTo>
                    <a:pt x="204234" y="452693"/>
                  </a:lnTo>
                  <a:lnTo>
                    <a:pt x="231285" y="455197"/>
                  </a:lnTo>
                  <a:lnTo>
                    <a:pt x="259676" y="456310"/>
                  </a:lnTo>
                  <a:lnTo>
                    <a:pt x="289228" y="455958"/>
                  </a:lnTo>
                  <a:lnTo>
                    <a:pt x="319295" y="452979"/>
                  </a:lnTo>
                  <a:lnTo>
                    <a:pt x="356693" y="438452"/>
                  </a:lnTo>
                  <a:lnTo>
                    <a:pt x="389222" y="418061"/>
                  </a:lnTo>
                  <a:lnTo>
                    <a:pt x="420309" y="395932"/>
                  </a:lnTo>
                  <a:lnTo>
                    <a:pt x="453378" y="360463"/>
                  </a:lnTo>
                  <a:lnTo>
                    <a:pt x="465659" y="335968"/>
                  </a:lnTo>
                  <a:lnTo>
                    <a:pt x="470238" y="304936"/>
                  </a:lnTo>
                  <a:lnTo>
                    <a:pt x="468773" y="281980"/>
                  </a:lnTo>
                  <a:lnTo>
                    <a:pt x="462977" y="263607"/>
                  </a:lnTo>
                  <a:lnTo>
                    <a:pt x="460693" y="259559"/>
                  </a:lnTo>
                  <a:lnTo>
                    <a:pt x="435578" y="246028"/>
                  </a:lnTo>
                  <a:lnTo>
                    <a:pt x="402966" y="232112"/>
                  </a:lnTo>
                  <a:lnTo>
                    <a:pt x="382828" y="225928"/>
                  </a:lnTo>
                  <a:lnTo>
                    <a:pt x="375933" y="225972"/>
                  </a:lnTo>
                  <a:lnTo>
                    <a:pt x="370491" y="227694"/>
                  </a:lnTo>
                  <a:lnTo>
                    <a:pt x="351627" y="242626"/>
                  </a:lnTo>
                  <a:lnTo>
                    <a:pt x="346181" y="254308"/>
                  </a:lnTo>
                  <a:lnTo>
                    <a:pt x="342399" y="289935"/>
                  </a:lnTo>
                  <a:lnTo>
                    <a:pt x="343688" y="313378"/>
                  </a:lnTo>
                  <a:lnTo>
                    <a:pt x="358437" y="351211"/>
                  </a:lnTo>
                  <a:lnTo>
                    <a:pt x="374969" y="378947"/>
                  </a:lnTo>
                  <a:lnTo>
                    <a:pt x="407356" y="411075"/>
                  </a:lnTo>
                  <a:lnTo>
                    <a:pt x="424039" y="425347"/>
                  </a:lnTo>
                  <a:lnTo>
                    <a:pt x="454282" y="435141"/>
                  </a:lnTo>
                  <a:lnTo>
                    <a:pt x="477757" y="442493"/>
                  </a:lnTo>
                  <a:lnTo>
                    <a:pt x="512870" y="450665"/>
                  </a:lnTo>
                  <a:lnTo>
                    <a:pt x="539765" y="453449"/>
                  </a:lnTo>
                  <a:lnTo>
                    <a:pt x="563007" y="451864"/>
                  </a:lnTo>
                  <a:lnTo>
                    <a:pt x="595132" y="438121"/>
                  </a:lnTo>
                  <a:lnTo>
                    <a:pt x="616145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66"/>
            <p:cNvSpPr/>
            <p:nvPr>
              <p:custDataLst>
                <p:tags r:id="rId90"/>
              </p:custDataLst>
            </p:nvPr>
          </p:nvSpPr>
          <p:spPr>
            <a:xfrm>
              <a:off x="1097280" y="4633595"/>
              <a:ext cx="312421" cy="268341"/>
            </a:xfrm>
            <a:custGeom>
              <a:avLst/>
              <a:gdLst/>
              <a:ahLst/>
              <a:cxnLst/>
              <a:rect l="0" t="0" r="0" b="0"/>
              <a:pathLst>
                <a:path w="312421" h="268341">
                  <a:moveTo>
                    <a:pt x="0" y="174625"/>
                  </a:moveTo>
                  <a:lnTo>
                    <a:pt x="0" y="174625"/>
                  </a:lnTo>
                  <a:lnTo>
                    <a:pt x="28316" y="146309"/>
                  </a:lnTo>
                  <a:lnTo>
                    <a:pt x="51250" y="118861"/>
                  </a:lnTo>
                  <a:lnTo>
                    <a:pt x="72731" y="91420"/>
                  </a:lnTo>
                  <a:lnTo>
                    <a:pt x="103018" y="57779"/>
                  </a:lnTo>
                  <a:lnTo>
                    <a:pt x="138695" y="25485"/>
                  </a:lnTo>
                  <a:lnTo>
                    <a:pt x="175995" y="4185"/>
                  </a:lnTo>
                  <a:lnTo>
                    <a:pt x="198917" y="0"/>
                  </a:lnTo>
                  <a:lnTo>
                    <a:pt x="202038" y="1482"/>
                  </a:lnTo>
                  <a:lnTo>
                    <a:pt x="207764" y="7643"/>
                  </a:lnTo>
                  <a:lnTo>
                    <a:pt x="215747" y="20633"/>
                  </a:lnTo>
                  <a:lnTo>
                    <a:pt x="219429" y="39251"/>
                  </a:lnTo>
                  <a:lnTo>
                    <a:pt x="220776" y="75800"/>
                  </a:lnTo>
                  <a:lnTo>
                    <a:pt x="216894" y="110137"/>
                  </a:lnTo>
                  <a:lnTo>
                    <a:pt x="210415" y="145399"/>
                  </a:lnTo>
                  <a:lnTo>
                    <a:pt x="206317" y="167841"/>
                  </a:lnTo>
                  <a:lnTo>
                    <a:pt x="204021" y="199550"/>
                  </a:lnTo>
                  <a:lnTo>
                    <a:pt x="205401" y="236557"/>
                  </a:lnTo>
                  <a:lnTo>
                    <a:pt x="209684" y="254688"/>
                  </a:lnTo>
                  <a:lnTo>
                    <a:pt x="213450" y="259326"/>
                  </a:lnTo>
                  <a:lnTo>
                    <a:pt x="224406" y="266739"/>
                  </a:lnTo>
                  <a:lnTo>
                    <a:pt x="237743" y="268340"/>
                  </a:lnTo>
                  <a:lnTo>
                    <a:pt x="252137" y="265383"/>
                  </a:lnTo>
                  <a:lnTo>
                    <a:pt x="284331" y="247429"/>
                  </a:lnTo>
                  <a:lnTo>
                    <a:pt x="312420" y="227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67"/>
            <p:cNvSpPr/>
            <p:nvPr>
              <p:custDataLst>
                <p:tags r:id="rId91"/>
              </p:custDataLst>
            </p:nvPr>
          </p:nvSpPr>
          <p:spPr>
            <a:xfrm>
              <a:off x="1548878" y="4583195"/>
              <a:ext cx="173058" cy="254410"/>
            </a:xfrm>
            <a:custGeom>
              <a:avLst/>
              <a:gdLst/>
              <a:ahLst/>
              <a:cxnLst/>
              <a:rect l="0" t="0" r="0" b="0"/>
              <a:pathLst>
                <a:path w="173058" h="254410">
                  <a:moveTo>
                    <a:pt x="135142" y="4045"/>
                  </a:moveTo>
                  <a:lnTo>
                    <a:pt x="135142" y="4045"/>
                  </a:lnTo>
                  <a:lnTo>
                    <a:pt x="106826" y="0"/>
                  </a:lnTo>
                  <a:lnTo>
                    <a:pt x="74578" y="2368"/>
                  </a:lnTo>
                  <a:lnTo>
                    <a:pt x="51902" y="5971"/>
                  </a:lnTo>
                  <a:lnTo>
                    <a:pt x="46629" y="7869"/>
                  </a:lnTo>
                  <a:lnTo>
                    <a:pt x="38512" y="14493"/>
                  </a:lnTo>
                  <a:lnTo>
                    <a:pt x="32929" y="23082"/>
                  </a:lnTo>
                  <a:lnTo>
                    <a:pt x="30447" y="32543"/>
                  </a:lnTo>
                  <a:lnTo>
                    <a:pt x="33095" y="51435"/>
                  </a:lnTo>
                  <a:lnTo>
                    <a:pt x="48506" y="81421"/>
                  </a:lnTo>
                  <a:lnTo>
                    <a:pt x="75131" y="116822"/>
                  </a:lnTo>
                  <a:lnTo>
                    <a:pt x="108895" y="148524"/>
                  </a:lnTo>
                  <a:lnTo>
                    <a:pt x="141246" y="178399"/>
                  </a:lnTo>
                  <a:lnTo>
                    <a:pt x="166123" y="206791"/>
                  </a:lnTo>
                  <a:lnTo>
                    <a:pt x="171133" y="218305"/>
                  </a:lnTo>
                  <a:lnTo>
                    <a:pt x="173057" y="230996"/>
                  </a:lnTo>
                  <a:lnTo>
                    <a:pt x="156640" y="240717"/>
                  </a:lnTo>
                  <a:lnTo>
                    <a:pt x="152014" y="243106"/>
                  </a:lnTo>
                  <a:lnTo>
                    <a:pt x="121102" y="246941"/>
                  </a:lnTo>
                  <a:lnTo>
                    <a:pt x="89659" y="249957"/>
                  </a:lnTo>
                  <a:lnTo>
                    <a:pt x="54943" y="254409"/>
                  </a:lnTo>
                  <a:lnTo>
                    <a:pt x="21988" y="249330"/>
                  </a:lnTo>
                  <a:lnTo>
                    <a:pt x="12038" y="247681"/>
                  </a:lnTo>
                  <a:lnTo>
                    <a:pt x="4793" y="244126"/>
                  </a:lnTo>
                  <a:lnTo>
                    <a:pt x="2523" y="241993"/>
                  </a:lnTo>
                  <a:lnTo>
                    <a:pt x="0" y="237363"/>
                  </a:lnTo>
                  <a:lnTo>
                    <a:pt x="1021" y="234097"/>
                  </a:lnTo>
                  <a:lnTo>
                    <a:pt x="13222" y="217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68"/>
            <p:cNvSpPr/>
            <p:nvPr>
              <p:custDataLst>
                <p:tags r:id="rId92"/>
              </p:custDataLst>
            </p:nvPr>
          </p:nvSpPr>
          <p:spPr>
            <a:xfrm>
              <a:off x="1879077" y="4640658"/>
              <a:ext cx="161138" cy="226637"/>
            </a:xfrm>
            <a:custGeom>
              <a:avLst/>
              <a:gdLst/>
              <a:ahLst/>
              <a:cxnLst/>
              <a:rect l="0" t="0" r="0" b="0"/>
              <a:pathLst>
                <a:path w="161138" h="226637">
                  <a:moveTo>
                    <a:pt x="33543" y="83742"/>
                  </a:moveTo>
                  <a:lnTo>
                    <a:pt x="33543" y="83742"/>
                  </a:lnTo>
                  <a:lnTo>
                    <a:pt x="22223" y="116856"/>
                  </a:lnTo>
                  <a:lnTo>
                    <a:pt x="6571" y="154201"/>
                  </a:lnTo>
                  <a:lnTo>
                    <a:pt x="3525" y="184220"/>
                  </a:lnTo>
                  <a:lnTo>
                    <a:pt x="5526" y="194156"/>
                  </a:lnTo>
                  <a:lnTo>
                    <a:pt x="10084" y="202242"/>
                  </a:lnTo>
                  <a:lnTo>
                    <a:pt x="17755" y="211480"/>
                  </a:lnTo>
                  <a:lnTo>
                    <a:pt x="35638" y="222155"/>
                  </a:lnTo>
                  <a:lnTo>
                    <a:pt x="57024" y="226636"/>
                  </a:lnTo>
                  <a:lnTo>
                    <a:pt x="87006" y="222067"/>
                  </a:lnTo>
                  <a:lnTo>
                    <a:pt x="108933" y="214568"/>
                  </a:lnTo>
                  <a:lnTo>
                    <a:pt x="137242" y="192462"/>
                  </a:lnTo>
                  <a:lnTo>
                    <a:pt x="148747" y="177575"/>
                  </a:lnTo>
                  <a:lnTo>
                    <a:pt x="159373" y="146053"/>
                  </a:lnTo>
                  <a:lnTo>
                    <a:pt x="161137" y="121396"/>
                  </a:lnTo>
                  <a:lnTo>
                    <a:pt x="154577" y="85410"/>
                  </a:lnTo>
                  <a:lnTo>
                    <a:pt x="149142" y="70090"/>
                  </a:lnTo>
                  <a:lnTo>
                    <a:pt x="135716" y="51945"/>
                  </a:lnTo>
                  <a:lnTo>
                    <a:pt x="101530" y="25483"/>
                  </a:lnTo>
                  <a:lnTo>
                    <a:pt x="71526" y="6727"/>
                  </a:lnTo>
                  <a:lnTo>
                    <a:pt x="37573" y="818"/>
                  </a:lnTo>
                  <a:lnTo>
                    <a:pt x="9779" y="0"/>
                  </a:lnTo>
                  <a:lnTo>
                    <a:pt x="3790" y="2215"/>
                  </a:lnTo>
                  <a:lnTo>
                    <a:pt x="1008" y="3991"/>
                  </a:lnTo>
                  <a:lnTo>
                    <a:pt x="0" y="6021"/>
                  </a:lnTo>
                  <a:lnTo>
                    <a:pt x="174" y="8221"/>
                  </a:lnTo>
                  <a:lnTo>
                    <a:pt x="1137" y="10536"/>
                  </a:lnTo>
                  <a:lnTo>
                    <a:pt x="24106" y="35968"/>
                  </a:lnTo>
                  <a:lnTo>
                    <a:pt x="42882" y="46820"/>
                  </a:lnTo>
                  <a:lnTo>
                    <a:pt x="79263" y="53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69"/>
            <p:cNvSpPr/>
            <p:nvPr>
              <p:custDataLst>
                <p:tags r:id="rId93"/>
              </p:custDataLst>
            </p:nvPr>
          </p:nvSpPr>
          <p:spPr>
            <a:xfrm>
              <a:off x="2141220" y="4641209"/>
              <a:ext cx="236221" cy="159392"/>
            </a:xfrm>
            <a:custGeom>
              <a:avLst/>
              <a:gdLst/>
              <a:ahLst/>
              <a:cxnLst/>
              <a:rect l="0" t="0" r="0" b="0"/>
              <a:pathLst>
                <a:path w="236221" h="159392">
                  <a:moveTo>
                    <a:pt x="0" y="159391"/>
                  </a:moveTo>
                  <a:lnTo>
                    <a:pt x="0" y="159391"/>
                  </a:lnTo>
                  <a:lnTo>
                    <a:pt x="12136" y="131075"/>
                  </a:lnTo>
                  <a:lnTo>
                    <a:pt x="23728" y="97285"/>
                  </a:lnTo>
                  <a:lnTo>
                    <a:pt x="36570" y="65823"/>
                  </a:lnTo>
                  <a:lnTo>
                    <a:pt x="61316" y="31782"/>
                  </a:lnTo>
                  <a:lnTo>
                    <a:pt x="72690" y="19139"/>
                  </a:lnTo>
                  <a:lnTo>
                    <a:pt x="96703" y="6545"/>
                  </a:lnTo>
                  <a:lnTo>
                    <a:pt x="123838" y="788"/>
                  </a:lnTo>
                  <a:lnTo>
                    <a:pt x="138012" y="0"/>
                  </a:lnTo>
                  <a:lnTo>
                    <a:pt x="143655" y="1484"/>
                  </a:lnTo>
                  <a:lnTo>
                    <a:pt x="155641" y="10816"/>
                  </a:lnTo>
                  <a:lnTo>
                    <a:pt x="161743" y="16594"/>
                  </a:lnTo>
                  <a:lnTo>
                    <a:pt x="165019" y="24241"/>
                  </a:lnTo>
                  <a:lnTo>
                    <a:pt x="167594" y="61715"/>
                  </a:lnTo>
                  <a:lnTo>
                    <a:pt x="169878" y="67437"/>
                  </a:lnTo>
                  <a:lnTo>
                    <a:pt x="181506" y="81656"/>
                  </a:lnTo>
                  <a:lnTo>
                    <a:pt x="186785" y="80251"/>
                  </a:lnTo>
                  <a:lnTo>
                    <a:pt x="222714" y="65239"/>
                  </a:lnTo>
                  <a:lnTo>
                    <a:pt x="236220" y="60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70"/>
            <p:cNvSpPr/>
            <p:nvPr>
              <p:custDataLst>
                <p:tags r:id="rId94"/>
              </p:custDataLst>
            </p:nvPr>
          </p:nvSpPr>
          <p:spPr>
            <a:xfrm>
              <a:off x="2392680" y="4594860"/>
              <a:ext cx="144781" cy="205708"/>
            </a:xfrm>
            <a:custGeom>
              <a:avLst/>
              <a:gdLst/>
              <a:ahLst/>
              <a:cxnLst/>
              <a:rect l="0" t="0" r="0" b="0"/>
              <a:pathLst>
                <a:path w="144781" h="205708">
                  <a:moveTo>
                    <a:pt x="144780" y="0"/>
                  </a:moveTo>
                  <a:lnTo>
                    <a:pt x="144780" y="0"/>
                  </a:lnTo>
                  <a:lnTo>
                    <a:pt x="116464" y="12135"/>
                  </a:lnTo>
                  <a:lnTo>
                    <a:pt x="108969" y="18251"/>
                  </a:lnTo>
                  <a:lnTo>
                    <a:pt x="104819" y="24867"/>
                  </a:lnTo>
                  <a:lnTo>
                    <a:pt x="102466" y="38146"/>
                  </a:lnTo>
                  <a:lnTo>
                    <a:pt x="107045" y="76137"/>
                  </a:lnTo>
                  <a:lnTo>
                    <a:pt x="118788" y="114228"/>
                  </a:lnTo>
                  <a:lnTo>
                    <a:pt x="127768" y="152247"/>
                  </a:lnTo>
                  <a:lnTo>
                    <a:pt x="127906" y="161645"/>
                  </a:lnTo>
                  <a:lnTo>
                    <a:pt x="118158" y="189330"/>
                  </a:lnTo>
                  <a:lnTo>
                    <a:pt x="116026" y="192260"/>
                  </a:lnTo>
                  <a:lnTo>
                    <a:pt x="111398" y="195516"/>
                  </a:lnTo>
                  <a:lnTo>
                    <a:pt x="95445" y="202843"/>
                  </a:lnTo>
                  <a:lnTo>
                    <a:pt x="58532" y="205664"/>
                  </a:lnTo>
                  <a:lnTo>
                    <a:pt x="51979" y="205707"/>
                  </a:lnTo>
                  <a:lnTo>
                    <a:pt x="29103" y="199176"/>
                  </a:lnTo>
                  <a:lnTo>
                    <a:pt x="16619" y="190342"/>
                  </a:lnTo>
                  <a:lnTo>
                    <a:pt x="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71"/>
            <p:cNvSpPr/>
            <p:nvPr>
              <p:custDataLst>
                <p:tags r:id="rId95"/>
              </p:custDataLst>
            </p:nvPr>
          </p:nvSpPr>
          <p:spPr>
            <a:xfrm>
              <a:off x="2598520" y="4351020"/>
              <a:ext cx="213261" cy="453933"/>
            </a:xfrm>
            <a:custGeom>
              <a:avLst/>
              <a:gdLst/>
              <a:ahLst/>
              <a:cxnLst/>
              <a:rect l="0" t="0" r="0" b="0"/>
              <a:pathLst>
                <a:path w="213261" h="453933">
                  <a:moveTo>
                    <a:pt x="91340" y="0"/>
                  </a:moveTo>
                  <a:lnTo>
                    <a:pt x="91340" y="0"/>
                  </a:lnTo>
                  <a:lnTo>
                    <a:pt x="83249" y="32362"/>
                  </a:lnTo>
                  <a:lnTo>
                    <a:pt x="79278" y="59539"/>
                  </a:lnTo>
                  <a:lnTo>
                    <a:pt x="74972" y="84882"/>
                  </a:lnTo>
                  <a:lnTo>
                    <a:pt x="60808" y="119036"/>
                  </a:lnTo>
                  <a:lnTo>
                    <a:pt x="54636" y="156437"/>
                  </a:lnTo>
                  <a:lnTo>
                    <a:pt x="50191" y="184674"/>
                  </a:lnTo>
                  <a:lnTo>
                    <a:pt x="42930" y="221042"/>
                  </a:lnTo>
                  <a:lnTo>
                    <a:pt x="31370" y="253266"/>
                  </a:lnTo>
                  <a:lnTo>
                    <a:pt x="17221" y="284263"/>
                  </a:lnTo>
                  <a:lnTo>
                    <a:pt x="10395" y="318941"/>
                  </a:lnTo>
                  <a:lnTo>
                    <a:pt x="7241" y="352027"/>
                  </a:lnTo>
                  <a:lnTo>
                    <a:pt x="1035" y="387178"/>
                  </a:lnTo>
                  <a:lnTo>
                    <a:pt x="0" y="408567"/>
                  </a:lnTo>
                  <a:lnTo>
                    <a:pt x="813" y="409537"/>
                  </a:lnTo>
                  <a:lnTo>
                    <a:pt x="7428" y="411457"/>
                  </a:lnTo>
                  <a:lnTo>
                    <a:pt x="40924" y="377228"/>
                  </a:lnTo>
                  <a:lnTo>
                    <a:pt x="65991" y="342403"/>
                  </a:lnTo>
                  <a:lnTo>
                    <a:pt x="86270" y="319252"/>
                  </a:lnTo>
                  <a:lnTo>
                    <a:pt x="102349" y="308611"/>
                  </a:lnTo>
                  <a:lnTo>
                    <a:pt x="129416" y="298853"/>
                  </a:lnTo>
                  <a:lnTo>
                    <a:pt x="132810" y="299142"/>
                  </a:lnTo>
                  <a:lnTo>
                    <a:pt x="142950" y="303888"/>
                  </a:lnTo>
                  <a:lnTo>
                    <a:pt x="148212" y="308575"/>
                  </a:lnTo>
                  <a:lnTo>
                    <a:pt x="155134" y="319371"/>
                  </a:lnTo>
                  <a:lnTo>
                    <a:pt x="161548" y="356693"/>
                  </a:lnTo>
                  <a:lnTo>
                    <a:pt x="165723" y="385437"/>
                  </a:lnTo>
                  <a:lnTo>
                    <a:pt x="173045" y="422328"/>
                  </a:lnTo>
                  <a:lnTo>
                    <a:pt x="176791" y="440658"/>
                  </a:lnTo>
                  <a:lnTo>
                    <a:pt x="180965" y="449848"/>
                  </a:lnTo>
                  <a:lnTo>
                    <a:pt x="185642" y="453932"/>
                  </a:lnTo>
                  <a:lnTo>
                    <a:pt x="189768" y="453328"/>
                  </a:lnTo>
                  <a:lnTo>
                    <a:pt x="213260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72"/>
            <p:cNvSpPr/>
            <p:nvPr>
              <p:custDataLst>
                <p:tags r:id="rId96"/>
              </p:custDataLst>
            </p:nvPr>
          </p:nvSpPr>
          <p:spPr>
            <a:xfrm>
              <a:off x="2974590" y="4716780"/>
              <a:ext cx="12451" cy="163099"/>
            </a:xfrm>
            <a:custGeom>
              <a:avLst/>
              <a:gdLst/>
              <a:ahLst/>
              <a:cxnLst/>
              <a:rect l="0" t="0" r="0" b="0"/>
              <a:pathLst>
                <a:path w="12451" h="163099">
                  <a:moveTo>
                    <a:pt x="4830" y="0"/>
                  </a:moveTo>
                  <a:lnTo>
                    <a:pt x="4830" y="0"/>
                  </a:lnTo>
                  <a:lnTo>
                    <a:pt x="7088" y="22578"/>
                  </a:lnTo>
                  <a:lnTo>
                    <a:pt x="10861" y="60311"/>
                  </a:lnTo>
                  <a:lnTo>
                    <a:pt x="10897" y="72526"/>
                  </a:lnTo>
                  <a:lnTo>
                    <a:pt x="1751" y="109603"/>
                  </a:lnTo>
                  <a:lnTo>
                    <a:pt x="1486" y="120962"/>
                  </a:lnTo>
                  <a:lnTo>
                    <a:pt x="2497" y="131654"/>
                  </a:lnTo>
                  <a:lnTo>
                    <a:pt x="0" y="146347"/>
                  </a:lnTo>
                  <a:lnTo>
                    <a:pt x="4027" y="162098"/>
                  </a:lnTo>
                  <a:lnTo>
                    <a:pt x="5141" y="163098"/>
                  </a:lnTo>
                  <a:lnTo>
                    <a:pt x="6731" y="162919"/>
                  </a:lnTo>
                  <a:lnTo>
                    <a:pt x="8638" y="161953"/>
                  </a:lnTo>
                  <a:lnTo>
                    <a:pt x="9909" y="159615"/>
                  </a:lnTo>
                  <a:lnTo>
                    <a:pt x="1245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373"/>
            <p:cNvSpPr/>
            <p:nvPr>
              <p:custDataLst>
                <p:tags r:id="rId97"/>
              </p:custDataLst>
            </p:nvPr>
          </p:nvSpPr>
          <p:spPr>
            <a:xfrm>
              <a:off x="3025140" y="4579620"/>
              <a:ext cx="22861" cy="45721"/>
            </a:xfrm>
            <a:custGeom>
              <a:avLst/>
              <a:gdLst/>
              <a:ahLst/>
              <a:cxnLst/>
              <a:rect l="0" t="0" r="0" b="0"/>
              <a:pathLst>
                <a:path w="22861" h="45721">
                  <a:moveTo>
                    <a:pt x="0" y="45720"/>
                  </a:moveTo>
                  <a:lnTo>
                    <a:pt x="0" y="45720"/>
                  </a:lnTo>
                  <a:lnTo>
                    <a:pt x="18094" y="9533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74"/>
            <p:cNvSpPr/>
            <p:nvPr>
              <p:custDataLst>
                <p:tags r:id="rId98"/>
              </p:custDataLst>
            </p:nvPr>
          </p:nvSpPr>
          <p:spPr>
            <a:xfrm>
              <a:off x="3086204" y="4808220"/>
              <a:ext cx="76097" cy="415763"/>
            </a:xfrm>
            <a:custGeom>
              <a:avLst/>
              <a:gdLst/>
              <a:ahLst/>
              <a:cxnLst/>
              <a:rect l="0" t="0" r="0" b="0"/>
              <a:pathLst>
                <a:path w="76097" h="415763">
                  <a:moveTo>
                    <a:pt x="76096" y="0"/>
                  </a:moveTo>
                  <a:lnTo>
                    <a:pt x="76096" y="0"/>
                  </a:lnTo>
                  <a:lnTo>
                    <a:pt x="69323" y="29351"/>
                  </a:lnTo>
                  <a:lnTo>
                    <a:pt x="63960" y="52587"/>
                  </a:lnTo>
                  <a:lnTo>
                    <a:pt x="59539" y="74004"/>
                  </a:lnTo>
                  <a:lnTo>
                    <a:pt x="55745" y="94210"/>
                  </a:lnTo>
                  <a:lnTo>
                    <a:pt x="52369" y="113606"/>
                  </a:lnTo>
                  <a:lnTo>
                    <a:pt x="46359" y="150963"/>
                  </a:lnTo>
                  <a:lnTo>
                    <a:pt x="40020" y="187321"/>
                  </a:lnTo>
                  <a:lnTo>
                    <a:pt x="31558" y="223236"/>
                  </a:lnTo>
                  <a:lnTo>
                    <a:pt x="26668" y="256696"/>
                  </a:lnTo>
                  <a:lnTo>
                    <a:pt x="23648" y="287654"/>
                  </a:lnTo>
                  <a:lnTo>
                    <a:pt x="19484" y="315524"/>
                  </a:lnTo>
                  <a:lnTo>
                    <a:pt x="14811" y="342022"/>
                  </a:lnTo>
                  <a:lnTo>
                    <a:pt x="9677" y="376225"/>
                  </a:lnTo>
                  <a:lnTo>
                    <a:pt x="5899" y="400187"/>
                  </a:lnTo>
                  <a:lnTo>
                    <a:pt x="1081" y="415364"/>
                  </a:lnTo>
                  <a:lnTo>
                    <a:pt x="687" y="415762"/>
                  </a:lnTo>
                  <a:lnTo>
                    <a:pt x="423" y="415182"/>
                  </a:lnTo>
                  <a:lnTo>
                    <a:pt x="0" y="404121"/>
                  </a:lnTo>
                  <a:lnTo>
                    <a:pt x="7516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75"/>
            <p:cNvSpPr/>
            <p:nvPr>
              <p:custDataLst>
                <p:tags r:id="rId99"/>
              </p:custDataLst>
            </p:nvPr>
          </p:nvSpPr>
          <p:spPr>
            <a:xfrm>
              <a:off x="3101340" y="4656471"/>
              <a:ext cx="231016" cy="272454"/>
            </a:xfrm>
            <a:custGeom>
              <a:avLst/>
              <a:gdLst/>
              <a:ahLst/>
              <a:cxnLst/>
              <a:rect l="0" t="0" r="0" b="0"/>
              <a:pathLst>
                <a:path w="231016" h="272454">
                  <a:moveTo>
                    <a:pt x="60960" y="52689"/>
                  </a:moveTo>
                  <a:lnTo>
                    <a:pt x="60960" y="52689"/>
                  </a:lnTo>
                  <a:lnTo>
                    <a:pt x="72281" y="16031"/>
                  </a:lnTo>
                  <a:lnTo>
                    <a:pt x="78127" y="6764"/>
                  </a:lnTo>
                  <a:lnTo>
                    <a:pt x="83548" y="2645"/>
                  </a:lnTo>
                  <a:lnTo>
                    <a:pt x="89625" y="814"/>
                  </a:lnTo>
                  <a:lnTo>
                    <a:pt x="97971" y="0"/>
                  </a:lnTo>
                  <a:lnTo>
                    <a:pt x="116235" y="7632"/>
                  </a:lnTo>
                  <a:lnTo>
                    <a:pt x="150399" y="31465"/>
                  </a:lnTo>
                  <a:lnTo>
                    <a:pt x="173820" y="54021"/>
                  </a:lnTo>
                  <a:lnTo>
                    <a:pt x="197334" y="91554"/>
                  </a:lnTo>
                  <a:lnTo>
                    <a:pt x="218285" y="127535"/>
                  </a:lnTo>
                  <a:lnTo>
                    <a:pt x="229589" y="151348"/>
                  </a:lnTo>
                  <a:lnTo>
                    <a:pt x="231015" y="166811"/>
                  </a:lnTo>
                  <a:lnTo>
                    <a:pt x="227980" y="182150"/>
                  </a:lnTo>
                  <a:lnTo>
                    <a:pt x="212234" y="212693"/>
                  </a:lnTo>
                  <a:lnTo>
                    <a:pt x="201853" y="227096"/>
                  </a:lnTo>
                  <a:lnTo>
                    <a:pt x="181729" y="243877"/>
                  </a:lnTo>
                  <a:lnTo>
                    <a:pt x="149915" y="259818"/>
                  </a:lnTo>
                  <a:lnTo>
                    <a:pt x="130975" y="267513"/>
                  </a:lnTo>
                  <a:lnTo>
                    <a:pt x="93480" y="272453"/>
                  </a:lnTo>
                  <a:lnTo>
                    <a:pt x="57318" y="269383"/>
                  </a:lnTo>
                  <a:lnTo>
                    <a:pt x="20103" y="259778"/>
                  </a:lnTo>
                  <a:lnTo>
                    <a:pt x="0" y="243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87"/>
          <p:cNvGrpSpPr/>
          <p:nvPr/>
        </p:nvGrpSpPr>
        <p:grpSpPr>
          <a:xfrm>
            <a:off x="1889760" y="3375660"/>
            <a:ext cx="2293621" cy="1150621"/>
            <a:chOff x="1889760" y="3375660"/>
            <a:chExt cx="2293621" cy="1150621"/>
          </a:xfrm>
        </p:grpSpPr>
        <p:sp>
          <p:nvSpPr>
            <p:cNvPr id="152" name="SMARTInkShape-376"/>
            <p:cNvSpPr/>
            <p:nvPr>
              <p:custDataLst>
                <p:tags r:id="rId76"/>
              </p:custDataLst>
            </p:nvPr>
          </p:nvSpPr>
          <p:spPr>
            <a:xfrm>
              <a:off x="1905000" y="3375660"/>
              <a:ext cx="125966" cy="449581"/>
            </a:xfrm>
            <a:custGeom>
              <a:avLst/>
              <a:gdLst/>
              <a:ahLst/>
              <a:cxnLst/>
              <a:rect l="0" t="0" r="0" b="0"/>
              <a:pathLst>
                <a:path w="125966" h="449581">
                  <a:moveTo>
                    <a:pt x="121920" y="0"/>
                  </a:moveTo>
                  <a:lnTo>
                    <a:pt x="121920" y="0"/>
                  </a:lnTo>
                  <a:lnTo>
                    <a:pt x="125965" y="36407"/>
                  </a:lnTo>
                  <a:lnTo>
                    <a:pt x="124435" y="71183"/>
                  </a:lnTo>
                  <a:lnTo>
                    <a:pt x="120780" y="95984"/>
                  </a:lnTo>
                  <a:lnTo>
                    <a:pt x="115487" y="123939"/>
                  </a:lnTo>
                  <a:lnTo>
                    <a:pt x="107490" y="153297"/>
                  </a:lnTo>
                  <a:lnTo>
                    <a:pt x="100549" y="181021"/>
                  </a:lnTo>
                  <a:lnTo>
                    <a:pt x="93795" y="208301"/>
                  </a:lnTo>
                  <a:lnTo>
                    <a:pt x="85149" y="237358"/>
                  </a:lnTo>
                  <a:lnTo>
                    <a:pt x="75661" y="264948"/>
                  </a:lnTo>
                  <a:lnTo>
                    <a:pt x="65800" y="291321"/>
                  </a:lnTo>
                  <a:lnTo>
                    <a:pt x="49882" y="329123"/>
                  </a:lnTo>
                  <a:lnTo>
                    <a:pt x="31149" y="362995"/>
                  </a:lnTo>
                  <a:lnTo>
                    <a:pt x="19483" y="397772"/>
                  </a:lnTo>
                  <a:lnTo>
                    <a:pt x="10214" y="430880"/>
                  </a:lnTo>
                  <a:lnTo>
                    <a:pt x="7926" y="441269"/>
                  </a:lnTo>
                  <a:lnTo>
                    <a:pt x="6131" y="444039"/>
                  </a:lnTo>
                  <a:lnTo>
                    <a:pt x="0" y="449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77"/>
            <p:cNvSpPr/>
            <p:nvPr>
              <p:custDataLst>
                <p:tags r:id="rId77"/>
              </p:custDataLst>
            </p:nvPr>
          </p:nvSpPr>
          <p:spPr>
            <a:xfrm>
              <a:off x="1889760" y="3425184"/>
              <a:ext cx="655321" cy="361944"/>
            </a:xfrm>
            <a:custGeom>
              <a:avLst/>
              <a:gdLst/>
              <a:ahLst/>
              <a:cxnLst/>
              <a:rect l="0" t="0" r="0" b="0"/>
              <a:pathLst>
                <a:path w="655321" h="361944">
                  <a:moveTo>
                    <a:pt x="0" y="80016"/>
                  </a:moveTo>
                  <a:lnTo>
                    <a:pt x="0" y="80016"/>
                  </a:lnTo>
                  <a:lnTo>
                    <a:pt x="28316" y="80016"/>
                  </a:lnTo>
                  <a:lnTo>
                    <a:pt x="62107" y="75971"/>
                  </a:lnTo>
                  <a:lnTo>
                    <a:pt x="93567" y="73456"/>
                  </a:lnTo>
                  <a:lnTo>
                    <a:pt x="124338" y="68665"/>
                  </a:lnTo>
                  <a:lnTo>
                    <a:pt x="158949" y="61883"/>
                  </a:lnTo>
                  <a:lnTo>
                    <a:pt x="196015" y="50466"/>
                  </a:lnTo>
                  <a:lnTo>
                    <a:pt x="233809" y="40404"/>
                  </a:lnTo>
                  <a:lnTo>
                    <a:pt x="271818" y="28015"/>
                  </a:lnTo>
                  <a:lnTo>
                    <a:pt x="305846" y="13620"/>
                  </a:lnTo>
                  <a:lnTo>
                    <a:pt x="340755" y="4906"/>
                  </a:lnTo>
                  <a:lnTo>
                    <a:pt x="359292" y="0"/>
                  </a:lnTo>
                  <a:lnTo>
                    <a:pt x="370223" y="1555"/>
                  </a:lnTo>
                  <a:lnTo>
                    <a:pt x="373815" y="3156"/>
                  </a:lnTo>
                  <a:lnTo>
                    <a:pt x="376210" y="5069"/>
                  </a:lnTo>
                  <a:lnTo>
                    <a:pt x="377807" y="7191"/>
                  </a:lnTo>
                  <a:lnTo>
                    <a:pt x="378025" y="10300"/>
                  </a:lnTo>
                  <a:lnTo>
                    <a:pt x="372291" y="27455"/>
                  </a:lnTo>
                  <a:lnTo>
                    <a:pt x="354453" y="63499"/>
                  </a:lnTo>
                  <a:lnTo>
                    <a:pt x="335054" y="97261"/>
                  </a:lnTo>
                  <a:lnTo>
                    <a:pt x="317715" y="126330"/>
                  </a:lnTo>
                  <a:lnTo>
                    <a:pt x="298749" y="156392"/>
                  </a:lnTo>
                  <a:lnTo>
                    <a:pt x="282405" y="186748"/>
                  </a:lnTo>
                  <a:lnTo>
                    <a:pt x="261712" y="223301"/>
                  </a:lnTo>
                  <a:lnTo>
                    <a:pt x="238490" y="260441"/>
                  </a:lnTo>
                  <a:lnTo>
                    <a:pt x="235193" y="266340"/>
                  </a:lnTo>
                  <a:lnTo>
                    <a:pt x="233842" y="271965"/>
                  </a:lnTo>
                  <a:lnTo>
                    <a:pt x="235740" y="294267"/>
                  </a:lnTo>
                  <a:lnTo>
                    <a:pt x="238264" y="300263"/>
                  </a:lnTo>
                  <a:lnTo>
                    <a:pt x="246784" y="311011"/>
                  </a:lnTo>
                  <a:lnTo>
                    <a:pt x="253897" y="313914"/>
                  </a:lnTo>
                  <a:lnTo>
                    <a:pt x="276307" y="315778"/>
                  </a:lnTo>
                  <a:lnTo>
                    <a:pt x="297769" y="312055"/>
                  </a:lnTo>
                  <a:lnTo>
                    <a:pt x="333013" y="297975"/>
                  </a:lnTo>
                  <a:lnTo>
                    <a:pt x="365312" y="286163"/>
                  </a:lnTo>
                  <a:lnTo>
                    <a:pt x="396871" y="279193"/>
                  </a:lnTo>
                  <a:lnTo>
                    <a:pt x="417421" y="278177"/>
                  </a:lnTo>
                  <a:lnTo>
                    <a:pt x="417981" y="279010"/>
                  </a:lnTo>
                  <a:lnTo>
                    <a:pt x="418602" y="282193"/>
                  </a:lnTo>
                  <a:lnTo>
                    <a:pt x="416621" y="286431"/>
                  </a:lnTo>
                  <a:lnTo>
                    <a:pt x="413765" y="291136"/>
                  </a:lnTo>
                  <a:lnTo>
                    <a:pt x="412157" y="299391"/>
                  </a:lnTo>
                  <a:lnTo>
                    <a:pt x="411781" y="307621"/>
                  </a:lnTo>
                  <a:lnTo>
                    <a:pt x="414220" y="312186"/>
                  </a:lnTo>
                  <a:lnTo>
                    <a:pt x="428943" y="325854"/>
                  </a:lnTo>
                  <a:lnTo>
                    <a:pt x="439279" y="332647"/>
                  </a:lnTo>
                  <a:lnTo>
                    <a:pt x="451775" y="333972"/>
                  </a:lnTo>
                  <a:lnTo>
                    <a:pt x="466642" y="330892"/>
                  </a:lnTo>
                  <a:lnTo>
                    <a:pt x="501524" y="315118"/>
                  </a:lnTo>
                  <a:lnTo>
                    <a:pt x="537169" y="299740"/>
                  </a:lnTo>
                  <a:lnTo>
                    <a:pt x="575129" y="282466"/>
                  </a:lnTo>
                  <a:lnTo>
                    <a:pt x="601879" y="262972"/>
                  </a:lnTo>
                  <a:lnTo>
                    <a:pt x="601971" y="269463"/>
                  </a:lnTo>
                  <a:lnTo>
                    <a:pt x="573361" y="288171"/>
                  </a:lnTo>
                  <a:lnTo>
                    <a:pt x="553829" y="321457"/>
                  </a:lnTo>
                  <a:lnTo>
                    <a:pt x="549665" y="340817"/>
                  </a:lnTo>
                  <a:lnTo>
                    <a:pt x="548775" y="356434"/>
                  </a:lnTo>
                  <a:lnTo>
                    <a:pt x="549576" y="358275"/>
                  </a:lnTo>
                  <a:lnTo>
                    <a:pt x="550958" y="359502"/>
                  </a:lnTo>
                  <a:lnTo>
                    <a:pt x="555950" y="361812"/>
                  </a:lnTo>
                  <a:lnTo>
                    <a:pt x="562793" y="361943"/>
                  </a:lnTo>
                  <a:lnTo>
                    <a:pt x="564663" y="342044"/>
                  </a:lnTo>
                  <a:lnTo>
                    <a:pt x="569098" y="333290"/>
                  </a:lnTo>
                  <a:lnTo>
                    <a:pt x="571184" y="314771"/>
                  </a:lnTo>
                  <a:lnTo>
                    <a:pt x="572136" y="312719"/>
                  </a:lnTo>
                  <a:lnTo>
                    <a:pt x="573617" y="311351"/>
                  </a:lnTo>
                  <a:lnTo>
                    <a:pt x="579092" y="308630"/>
                  </a:lnTo>
                  <a:lnTo>
                    <a:pt x="579118" y="315178"/>
                  </a:lnTo>
                  <a:lnTo>
                    <a:pt x="583164" y="319968"/>
                  </a:lnTo>
                  <a:lnTo>
                    <a:pt x="585151" y="326644"/>
                  </a:lnTo>
                  <a:lnTo>
                    <a:pt x="586880" y="334408"/>
                  </a:lnTo>
                  <a:lnTo>
                    <a:pt x="592632" y="346292"/>
                  </a:lnTo>
                  <a:lnTo>
                    <a:pt x="593208" y="348974"/>
                  </a:lnTo>
                  <a:lnTo>
                    <a:pt x="595285" y="350761"/>
                  </a:lnTo>
                  <a:lnTo>
                    <a:pt x="605453" y="353277"/>
                  </a:lnTo>
                  <a:lnTo>
                    <a:pt x="611425" y="353865"/>
                  </a:lnTo>
                  <a:lnTo>
                    <a:pt x="627639" y="350151"/>
                  </a:lnTo>
                  <a:lnTo>
                    <a:pt x="655320" y="331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78"/>
            <p:cNvSpPr/>
            <p:nvPr>
              <p:custDataLst>
                <p:tags r:id="rId78"/>
              </p:custDataLst>
            </p:nvPr>
          </p:nvSpPr>
          <p:spPr>
            <a:xfrm>
              <a:off x="2659380" y="3474720"/>
              <a:ext cx="53341" cy="320041"/>
            </a:xfrm>
            <a:custGeom>
              <a:avLst/>
              <a:gdLst/>
              <a:ahLst/>
              <a:cxnLst/>
              <a:rect l="0" t="0" r="0" b="0"/>
              <a:pathLst>
                <a:path w="53341" h="320041">
                  <a:moveTo>
                    <a:pt x="53340" y="0"/>
                  </a:moveTo>
                  <a:lnTo>
                    <a:pt x="53340" y="0"/>
                  </a:lnTo>
                  <a:lnTo>
                    <a:pt x="49295" y="32362"/>
                  </a:lnTo>
                  <a:lnTo>
                    <a:pt x="42734" y="68667"/>
                  </a:lnTo>
                  <a:lnTo>
                    <a:pt x="33778" y="106039"/>
                  </a:lnTo>
                  <a:lnTo>
                    <a:pt x="30611" y="136029"/>
                  </a:lnTo>
                  <a:lnTo>
                    <a:pt x="24686" y="170504"/>
                  </a:lnTo>
                  <a:lnTo>
                    <a:pt x="18415" y="202543"/>
                  </a:lnTo>
                  <a:lnTo>
                    <a:pt x="15334" y="232639"/>
                  </a:lnTo>
                  <a:lnTo>
                    <a:pt x="9395" y="265993"/>
                  </a:lnTo>
                  <a:lnTo>
                    <a:pt x="5518" y="304069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79"/>
            <p:cNvSpPr/>
            <p:nvPr>
              <p:custDataLst>
                <p:tags r:id="rId79"/>
              </p:custDataLst>
            </p:nvPr>
          </p:nvSpPr>
          <p:spPr>
            <a:xfrm>
              <a:off x="2560320" y="3619500"/>
              <a:ext cx="320041" cy="45721"/>
            </a:xfrm>
            <a:custGeom>
              <a:avLst/>
              <a:gdLst/>
              <a:ahLst/>
              <a:cxnLst/>
              <a:rect l="0" t="0" r="0" b="0"/>
              <a:pathLst>
                <a:path w="320041" h="45721">
                  <a:moveTo>
                    <a:pt x="0" y="45720"/>
                  </a:moveTo>
                  <a:lnTo>
                    <a:pt x="0" y="45720"/>
                  </a:lnTo>
                  <a:lnTo>
                    <a:pt x="28317" y="41675"/>
                  </a:lnTo>
                  <a:lnTo>
                    <a:pt x="66151" y="39160"/>
                  </a:lnTo>
                  <a:lnTo>
                    <a:pt x="100128" y="34369"/>
                  </a:lnTo>
                  <a:lnTo>
                    <a:pt x="125781" y="32208"/>
                  </a:lnTo>
                  <a:lnTo>
                    <a:pt x="158350" y="29554"/>
                  </a:lnTo>
                  <a:lnTo>
                    <a:pt x="180073" y="26477"/>
                  </a:lnTo>
                  <a:lnTo>
                    <a:pt x="203869" y="22731"/>
                  </a:lnTo>
                  <a:lnTo>
                    <a:pt x="239339" y="16311"/>
                  </a:lnTo>
                  <a:lnTo>
                    <a:pt x="267239" y="10636"/>
                  </a:lnTo>
                  <a:lnTo>
                    <a:pt x="302514" y="3528"/>
                  </a:lnTo>
                  <a:lnTo>
                    <a:pt x="3200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80"/>
            <p:cNvSpPr/>
            <p:nvPr>
              <p:custDataLst>
                <p:tags r:id="rId80"/>
              </p:custDataLst>
            </p:nvPr>
          </p:nvSpPr>
          <p:spPr>
            <a:xfrm>
              <a:off x="3003745" y="3604260"/>
              <a:ext cx="207576" cy="188884"/>
            </a:xfrm>
            <a:custGeom>
              <a:avLst/>
              <a:gdLst/>
              <a:ahLst/>
              <a:cxnLst/>
              <a:rect l="0" t="0" r="0" b="0"/>
              <a:pathLst>
                <a:path w="207576" h="188884">
                  <a:moveTo>
                    <a:pt x="82355" y="45720"/>
                  </a:moveTo>
                  <a:lnTo>
                    <a:pt x="82355" y="45720"/>
                  </a:lnTo>
                  <a:lnTo>
                    <a:pt x="45949" y="82127"/>
                  </a:lnTo>
                  <a:lnTo>
                    <a:pt x="15218" y="116903"/>
                  </a:lnTo>
                  <a:lnTo>
                    <a:pt x="3478" y="139248"/>
                  </a:lnTo>
                  <a:lnTo>
                    <a:pt x="0" y="152548"/>
                  </a:lnTo>
                  <a:lnTo>
                    <a:pt x="1205" y="156732"/>
                  </a:lnTo>
                  <a:lnTo>
                    <a:pt x="15830" y="176531"/>
                  </a:lnTo>
                  <a:lnTo>
                    <a:pt x="31882" y="185044"/>
                  </a:lnTo>
                  <a:lnTo>
                    <a:pt x="52724" y="188883"/>
                  </a:lnTo>
                  <a:lnTo>
                    <a:pt x="83077" y="185976"/>
                  </a:lnTo>
                  <a:lnTo>
                    <a:pt x="114836" y="179752"/>
                  </a:lnTo>
                  <a:lnTo>
                    <a:pt x="145696" y="168501"/>
                  </a:lnTo>
                  <a:lnTo>
                    <a:pt x="179534" y="148682"/>
                  </a:lnTo>
                  <a:lnTo>
                    <a:pt x="196192" y="129285"/>
                  </a:lnTo>
                  <a:lnTo>
                    <a:pt x="207256" y="101901"/>
                  </a:lnTo>
                  <a:lnTo>
                    <a:pt x="207575" y="91574"/>
                  </a:lnTo>
                  <a:lnTo>
                    <a:pt x="206475" y="86449"/>
                  </a:lnTo>
                  <a:lnTo>
                    <a:pt x="192792" y="67102"/>
                  </a:lnTo>
                  <a:lnTo>
                    <a:pt x="176695" y="53372"/>
                  </a:lnTo>
                  <a:lnTo>
                    <a:pt x="143919" y="35911"/>
                  </a:lnTo>
                  <a:lnTo>
                    <a:pt x="107091" y="23431"/>
                  </a:lnTo>
                  <a:lnTo>
                    <a:pt x="79151" y="16858"/>
                  </a:lnTo>
                  <a:lnTo>
                    <a:pt x="46255" y="15282"/>
                  </a:lnTo>
                  <a:lnTo>
                    <a:pt x="58216" y="14395"/>
                  </a:lnTo>
                  <a:lnTo>
                    <a:pt x="71628" y="10003"/>
                  </a:lnTo>
                  <a:lnTo>
                    <a:pt x="100744" y="5833"/>
                  </a:lnTo>
                  <a:lnTo>
                    <a:pt x="1280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81"/>
            <p:cNvSpPr/>
            <p:nvPr>
              <p:custDataLst>
                <p:tags r:id="rId81"/>
              </p:custDataLst>
            </p:nvPr>
          </p:nvSpPr>
          <p:spPr>
            <a:xfrm>
              <a:off x="3170019" y="3634740"/>
              <a:ext cx="87767" cy="349894"/>
            </a:xfrm>
            <a:custGeom>
              <a:avLst/>
              <a:gdLst/>
              <a:ahLst/>
              <a:cxnLst/>
              <a:rect l="0" t="0" r="0" b="0"/>
              <a:pathLst>
                <a:path w="87767" h="349894">
                  <a:moveTo>
                    <a:pt x="83721" y="0"/>
                  </a:moveTo>
                  <a:lnTo>
                    <a:pt x="83721" y="0"/>
                  </a:lnTo>
                  <a:lnTo>
                    <a:pt x="87766" y="32361"/>
                  </a:lnTo>
                  <a:lnTo>
                    <a:pt x="86237" y="64622"/>
                  </a:lnTo>
                  <a:lnTo>
                    <a:pt x="76376" y="94313"/>
                  </a:lnTo>
                  <a:lnTo>
                    <a:pt x="66776" y="124559"/>
                  </a:lnTo>
                  <a:lnTo>
                    <a:pt x="54523" y="159014"/>
                  </a:lnTo>
                  <a:lnTo>
                    <a:pt x="44213" y="191990"/>
                  </a:lnTo>
                  <a:lnTo>
                    <a:pt x="31751" y="227254"/>
                  </a:lnTo>
                  <a:lnTo>
                    <a:pt x="17335" y="256423"/>
                  </a:lnTo>
                  <a:lnTo>
                    <a:pt x="10429" y="285198"/>
                  </a:lnTo>
                  <a:lnTo>
                    <a:pt x="7249" y="318332"/>
                  </a:lnTo>
                  <a:lnTo>
                    <a:pt x="0" y="349893"/>
                  </a:lnTo>
                  <a:lnTo>
                    <a:pt x="3976" y="346289"/>
                  </a:lnTo>
                  <a:lnTo>
                    <a:pt x="5945" y="339891"/>
                  </a:lnTo>
                  <a:lnTo>
                    <a:pt x="13990" y="302133"/>
                  </a:lnTo>
                  <a:lnTo>
                    <a:pt x="15141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82"/>
            <p:cNvSpPr/>
            <p:nvPr>
              <p:custDataLst>
                <p:tags r:id="rId82"/>
              </p:custDataLst>
            </p:nvPr>
          </p:nvSpPr>
          <p:spPr>
            <a:xfrm>
              <a:off x="3246120" y="3635325"/>
              <a:ext cx="173642" cy="332945"/>
            </a:xfrm>
            <a:custGeom>
              <a:avLst/>
              <a:gdLst/>
              <a:ahLst/>
              <a:cxnLst/>
              <a:rect l="0" t="0" r="0" b="0"/>
              <a:pathLst>
                <a:path w="173642" h="332945">
                  <a:moveTo>
                    <a:pt x="0" y="83235"/>
                  </a:moveTo>
                  <a:lnTo>
                    <a:pt x="0" y="83235"/>
                  </a:lnTo>
                  <a:lnTo>
                    <a:pt x="22641" y="45731"/>
                  </a:lnTo>
                  <a:lnTo>
                    <a:pt x="52094" y="13126"/>
                  </a:lnTo>
                  <a:lnTo>
                    <a:pt x="74608" y="3854"/>
                  </a:lnTo>
                  <a:lnTo>
                    <a:pt x="103596" y="0"/>
                  </a:lnTo>
                  <a:lnTo>
                    <a:pt x="123263" y="3633"/>
                  </a:lnTo>
                  <a:lnTo>
                    <a:pt x="137088" y="10072"/>
                  </a:lnTo>
                  <a:lnTo>
                    <a:pt x="161271" y="31419"/>
                  </a:lnTo>
                  <a:lnTo>
                    <a:pt x="169799" y="43800"/>
                  </a:lnTo>
                  <a:lnTo>
                    <a:pt x="173641" y="54147"/>
                  </a:lnTo>
                  <a:lnTo>
                    <a:pt x="173334" y="57069"/>
                  </a:lnTo>
                  <a:lnTo>
                    <a:pt x="170736" y="62574"/>
                  </a:lnTo>
                  <a:lnTo>
                    <a:pt x="164512" y="70434"/>
                  </a:lnTo>
                  <a:lnTo>
                    <a:pt x="153261" y="78125"/>
                  </a:lnTo>
                  <a:lnTo>
                    <a:pt x="120268" y="86832"/>
                  </a:lnTo>
                  <a:lnTo>
                    <a:pt x="86661" y="90502"/>
                  </a:lnTo>
                  <a:lnTo>
                    <a:pt x="51664" y="90834"/>
                  </a:lnTo>
                  <a:lnTo>
                    <a:pt x="35012" y="90854"/>
                  </a:lnTo>
                  <a:lnTo>
                    <a:pt x="36163" y="90855"/>
                  </a:lnTo>
                  <a:lnTo>
                    <a:pt x="41572" y="86810"/>
                  </a:lnTo>
                  <a:lnTo>
                    <a:pt x="66568" y="66382"/>
                  </a:lnTo>
                  <a:lnTo>
                    <a:pt x="103127" y="46251"/>
                  </a:lnTo>
                  <a:lnTo>
                    <a:pt x="116107" y="41397"/>
                  </a:lnTo>
                  <a:lnTo>
                    <a:pt x="153094" y="37742"/>
                  </a:lnTo>
                  <a:lnTo>
                    <a:pt x="157968" y="37582"/>
                  </a:lnTo>
                  <a:lnTo>
                    <a:pt x="166401" y="44081"/>
                  </a:lnTo>
                  <a:lnTo>
                    <a:pt x="171318" y="48868"/>
                  </a:lnTo>
                  <a:lnTo>
                    <a:pt x="173508" y="57801"/>
                  </a:lnTo>
                  <a:lnTo>
                    <a:pt x="173634" y="69391"/>
                  </a:lnTo>
                  <a:lnTo>
                    <a:pt x="164551" y="99830"/>
                  </a:lnTo>
                  <a:lnTo>
                    <a:pt x="154831" y="134459"/>
                  </a:lnTo>
                  <a:lnTo>
                    <a:pt x="144759" y="168894"/>
                  </a:lnTo>
                  <a:lnTo>
                    <a:pt x="137154" y="198080"/>
                  </a:lnTo>
                  <a:lnTo>
                    <a:pt x="126999" y="234238"/>
                  </a:lnTo>
                  <a:lnTo>
                    <a:pt x="117687" y="270229"/>
                  </a:lnTo>
                  <a:lnTo>
                    <a:pt x="114746" y="304924"/>
                  </a:lnTo>
                  <a:lnTo>
                    <a:pt x="114339" y="328786"/>
                  </a:lnTo>
                  <a:lnTo>
                    <a:pt x="115173" y="330755"/>
                  </a:lnTo>
                  <a:lnTo>
                    <a:pt x="116575" y="332068"/>
                  </a:lnTo>
                  <a:lnTo>
                    <a:pt x="118357" y="332944"/>
                  </a:lnTo>
                  <a:lnTo>
                    <a:pt x="120391" y="330141"/>
                  </a:lnTo>
                  <a:lnTo>
                    <a:pt x="129540" y="304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83"/>
            <p:cNvSpPr/>
            <p:nvPr>
              <p:custDataLst>
                <p:tags r:id="rId83"/>
              </p:custDataLst>
            </p:nvPr>
          </p:nvSpPr>
          <p:spPr>
            <a:xfrm>
              <a:off x="3383280" y="3680511"/>
              <a:ext cx="323127" cy="114250"/>
            </a:xfrm>
            <a:custGeom>
              <a:avLst/>
              <a:gdLst/>
              <a:ahLst/>
              <a:cxnLst/>
              <a:rect l="0" t="0" r="0" b="0"/>
              <a:pathLst>
                <a:path w="323127" h="114250">
                  <a:moveTo>
                    <a:pt x="0" y="114249"/>
                  </a:moveTo>
                  <a:lnTo>
                    <a:pt x="0" y="114249"/>
                  </a:lnTo>
                  <a:lnTo>
                    <a:pt x="10474" y="80288"/>
                  </a:lnTo>
                  <a:lnTo>
                    <a:pt x="16556" y="51003"/>
                  </a:lnTo>
                  <a:lnTo>
                    <a:pt x="18657" y="46684"/>
                  </a:lnTo>
                  <a:lnTo>
                    <a:pt x="54690" y="9767"/>
                  </a:lnTo>
                  <a:lnTo>
                    <a:pt x="64100" y="4313"/>
                  </a:lnTo>
                  <a:lnTo>
                    <a:pt x="86196" y="811"/>
                  </a:lnTo>
                  <a:lnTo>
                    <a:pt x="118815" y="119"/>
                  </a:lnTo>
                  <a:lnTo>
                    <a:pt x="139815" y="0"/>
                  </a:lnTo>
                  <a:lnTo>
                    <a:pt x="151322" y="4487"/>
                  </a:lnTo>
                  <a:lnTo>
                    <a:pt x="183851" y="25169"/>
                  </a:lnTo>
                  <a:lnTo>
                    <a:pt x="187545" y="30349"/>
                  </a:lnTo>
                  <a:lnTo>
                    <a:pt x="188530" y="32915"/>
                  </a:lnTo>
                  <a:lnTo>
                    <a:pt x="188340" y="35473"/>
                  </a:lnTo>
                  <a:lnTo>
                    <a:pt x="185871" y="40573"/>
                  </a:lnTo>
                  <a:lnTo>
                    <a:pt x="179721" y="48204"/>
                  </a:lnTo>
                  <a:lnTo>
                    <a:pt x="154439" y="63448"/>
                  </a:lnTo>
                  <a:lnTo>
                    <a:pt x="117855" y="78689"/>
                  </a:lnTo>
                  <a:lnTo>
                    <a:pt x="85543" y="89131"/>
                  </a:lnTo>
                  <a:lnTo>
                    <a:pt x="56451" y="91257"/>
                  </a:lnTo>
                  <a:lnTo>
                    <a:pt x="55414" y="90454"/>
                  </a:lnTo>
                  <a:lnTo>
                    <a:pt x="53613" y="84817"/>
                  </a:lnTo>
                  <a:lnTo>
                    <a:pt x="85182" y="73255"/>
                  </a:lnTo>
                  <a:lnTo>
                    <a:pt x="115416" y="64226"/>
                  </a:lnTo>
                  <a:lnTo>
                    <a:pt x="150865" y="59306"/>
                  </a:lnTo>
                  <a:lnTo>
                    <a:pt x="186621" y="54478"/>
                  </a:lnTo>
                  <a:lnTo>
                    <a:pt x="224532" y="46445"/>
                  </a:lnTo>
                  <a:lnTo>
                    <a:pt x="236070" y="45678"/>
                  </a:lnTo>
                  <a:lnTo>
                    <a:pt x="213300" y="70846"/>
                  </a:lnTo>
                  <a:lnTo>
                    <a:pt x="210780" y="75153"/>
                  </a:lnTo>
                  <a:lnTo>
                    <a:pt x="209947" y="78872"/>
                  </a:lnTo>
                  <a:lnTo>
                    <a:pt x="210238" y="82198"/>
                  </a:lnTo>
                  <a:lnTo>
                    <a:pt x="216789" y="97663"/>
                  </a:lnTo>
                  <a:lnTo>
                    <a:pt x="223633" y="104902"/>
                  </a:lnTo>
                  <a:lnTo>
                    <a:pt x="232319" y="110095"/>
                  </a:lnTo>
                  <a:lnTo>
                    <a:pt x="253951" y="113428"/>
                  </a:lnTo>
                  <a:lnTo>
                    <a:pt x="282432" y="114087"/>
                  </a:lnTo>
                  <a:lnTo>
                    <a:pt x="299656" y="107404"/>
                  </a:lnTo>
                  <a:lnTo>
                    <a:pt x="319363" y="93877"/>
                  </a:lnTo>
                  <a:lnTo>
                    <a:pt x="322129" y="90507"/>
                  </a:lnTo>
                  <a:lnTo>
                    <a:pt x="323126" y="87414"/>
                  </a:lnTo>
                  <a:lnTo>
                    <a:pt x="322943" y="84506"/>
                  </a:lnTo>
                  <a:lnTo>
                    <a:pt x="316569" y="69709"/>
                  </a:lnTo>
                  <a:lnTo>
                    <a:pt x="309748" y="62562"/>
                  </a:lnTo>
                  <a:lnTo>
                    <a:pt x="301919" y="55717"/>
                  </a:lnTo>
                  <a:lnTo>
                    <a:pt x="291058" y="43190"/>
                  </a:lnTo>
                  <a:lnTo>
                    <a:pt x="258274" y="28232"/>
                  </a:lnTo>
                  <a:lnTo>
                    <a:pt x="239761" y="23880"/>
                  </a:lnTo>
                  <a:lnTo>
                    <a:pt x="213921" y="22821"/>
                  </a:lnTo>
                  <a:lnTo>
                    <a:pt x="239366" y="20552"/>
                  </a:lnTo>
                  <a:lnTo>
                    <a:pt x="277431" y="10659"/>
                  </a:lnTo>
                  <a:lnTo>
                    <a:pt x="289560" y="75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84"/>
            <p:cNvSpPr/>
            <p:nvPr>
              <p:custDataLst>
                <p:tags r:id="rId84"/>
              </p:custDataLst>
            </p:nvPr>
          </p:nvSpPr>
          <p:spPr>
            <a:xfrm>
              <a:off x="3781192" y="3619500"/>
              <a:ext cx="402189" cy="251461"/>
            </a:xfrm>
            <a:custGeom>
              <a:avLst/>
              <a:gdLst/>
              <a:ahLst/>
              <a:cxnLst/>
              <a:rect l="0" t="0" r="0" b="0"/>
              <a:pathLst>
                <a:path w="402189" h="251461">
                  <a:moveTo>
                    <a:pt x="97388" y="0"/>
                  </a:moveTo>
                  <a:lnTo>
                    <a:pt x="97388" y="0"/>
                  </a:lnTo>
                  <a:lnTo>
                    <a:pt x="71204" y="23487"/>
                  </a:lnTo>
                  <a:lnTo>
                    <a:pt x="64584" y="38379"/>
                  </a:lnTo>
                  <a:lnTo>
                    <a:pt x="63900" y="51207"/>
                  </a:lnTo>
                  <a:lnTo>
                    <a:pt x="67264" y="63399"/>
                  </a:lnTo>
                  <a:lnTo>
                    <a:pt x="83222" y="89664"/>
                  </a:lnTo>
                  <a:lnTo>
                    <a:pt x="107165" y="126897"/>
                  </a:lnTo>
                  <a:lnTo>
                    <a:pt x="116786" y="148146"/>
                  </a:lnTo>
                  <a:lnTo>
                    <a:pt x="118709" y="161516"/>
                  </a:lnTo>
                  <a:lnTo>
                    <a:pt x="117529" y="166944"/>
                  </a:lnTo>
                  <a:lnTo>
                    <a:pt x="111702" y="175233"/>
                  </a:lnTo>
                  <a:lnTo>
                    <a:pt x="98901" y="184659"/>
                  </a:lnTo>
                  <a:lnTo>
                    <a:pt x="84384" y="188769"/>
                  </a:lnTo>
                  <a:lnTo>
                    <a:pt x="50959" y="190272"/>
                  </a:lnTo>
                  <a:lnTo>
                    <a:pt x="30856" y="192690"/>
                  </a:lnTo>
                  <a:lnTo>
                    <a:pt x="25093" y="194500"/>
                  </a:lnTo>
                  <a:lnTo>
                    <a:pt x="20404" y="194860"/>
                  </a:lnTo>
                  <a:lnTo>
                    <a:pt x="12937" y="193002"/>
                  </a:lnTo>
                  <a:lnTo>
                    <a:pt x="0" y="184159"/>
                  </a:lnTo>
                  <a:lnTo>
                    <a:pt x="3587" y="178933"/>
                  </a:lnTo>
                  <a:lnTo>
                    <a:pt x="18337" y="156961"/>
                  </a:lnTo>
                  <a:lnTo>
                    <a:pt x="35352" y="132012"/>
                  </a:lnTo>
                  <a:lnTo>
                    <a:pt x="71057" y="108155"/>
                  </a:lnTo>
                  <a:lnTo>
                    <a:pt x="93023" y="105360"/>
                  </a:lnTo>
                  <a:lnTo>
                    <a:pt x="127421" y="106289"/>
                  </a:lnTo>
                  <a:lnTo>
                    <a:pt x="141216" y="107353"/>
                  </a:lnTo>
                  <a:lnTo>
                    <a:pt x="176106" y="119850"/>
                  </a:lnTo>
                  <a:lnTo>
                    <a:pt x="212020" y="127731"/>
                  </a:lnTo>
                  <a:lnTo>
                    <a:pt x="234647" y="133143"/>
                  </a:lnTo>
                  <a:lnTo>
                    <a:pt x="268616" y="130182"/>
                  </a:lnTo>
                  <a:lnTo>
                    <a:pt x="301343" y="123593"/>
                  </a:lnTo>
                  <a:lnTo>
                    <a:pt x="311647" y="121817"/>
                  </a:lnTo>
                  <a:lnTo>
                    <a:pt x="332022" y="111412"/>
                  </a:lnTo>
                  <a:lnTo>
                    <a:pt x="337137" y="106525"/>
                  </a:lnTo>
                  <a:lnTo>
                    <a:pt x="346900" y="85395"/>
                  </a:lnTo>
                  <a:lnTo>
                    <a:pt x="347549" y="82330"/>
                  </a:lnTo>
                  <a:lnTo>
                    <a:pt x="347135" y="79440"/>
                  </a:lnTo>
                  <a:lnTo>
                    <a:pt x="344419" y="73971"/>
                  </a:lnTo>
                  <a:lnTo>
                    <a:pt x="334083" y="62087"/>
                  </a:lnTo>
                  <a:lnTo>
                    <a:pt x="316251" y="51886"/>
                  </a:lnTo>
                  <a:lnTo>
                    <a:pt x="279990" y="44274"/>
                  </a:lnTo>
                  <a:lnTo>
                    <a:pt x="265751" y="41691"/>
                  </a:lnTo>
                  <a:lnTo>
                    <a:pt x="233473" y="49067"/>
                  </a:lnTo>
                  <a:lnTo>
                    <a:pt x="225603" y="53699"/>
                  </a:lnTo>
                  <a:lnTo>
                    <a:pt x="220413" y="58580"/>
                  </a:lnTo>
                  <a:lnTo>
                    <a:pt x="209663" y="66087"/>
                  </a:lnTo>
                  <a:lnTo>
                    <a:pt x="206555" y="71141"/>
                  </a:lnTo>
                  <a:lnTo>
                    <a:pt x="204805" y="82791"/>
                  </a:lnTo>
                  <a:lnTo>
                    <a:pt x="212376" y="101013"/>
                  </a:lnTo>
                  <a:lnTo>
                    <a:pt x="241004" y="135160"/>
                  </a:lnTo>
                  <a:lnTo>
                    <a:pt x="277062" y="169722"/>
                  </a:lnTo>
                  <a:lnTo>
                    <a:pt x="310114" y="194486"/>
                  </a:lnTo>
                  <a:lnTo>
                    <a:pt x="346340" y="215684"/>
                  </a:lnTo>
                  <a:lnTo>
                    <a:pt x="382572" y="241272"/>
                  </a:lnTo>
                  <a:lnTo>
                    <a:pt x="402188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85"/>
            <p:cNvSpPr/>
            <p:nvPr>
              <p:custDataLst>
                <p:tags r:id="rId85"/>
              </p:custDataLst>
            </p:nvPr>
          </p:nvSpPr>
          <p:spPr>
            <a:xfrm>
              <a:off x="3329940" y="4046220"/>
              <a:ext cx="83821" cy="218220"/>
            </a:xfrm>
            <a:custGeom>
              <a:avLst/>
              <a:gdLst/>
              <a:ahLst/>
              <a:cxnLst/>
              <a:rect l="0" t="0" r="0" b="0"/>
              <a:pathLst>
                <a:path w="83821" h="218220">
                  <a:moveTo>
                    <a:pt x="83820" y="0"/>
                  </a:moveTo>
                  <a:lnTo>
                    <a:pt x="83820" y="0"/>
                  </a:lnTo>
                  <a:lnTo>
                    <a:pt x="79775" y="36407"/>
                  </a:lnTo>
                  <a:lnTo>
                    <a:pt x="77259" y="71183"/>
                  </a:lnTo>
                  <a:lnTo>
                    <a:pt x="65089" y="104843"/>
                  </a:lnTo>
                  <a:lnTo>
                    <a:pt x="46964" y="138088"/>
                  </a:lnTo>
                  <a:lnTo>
                    <a:pt x="40726" y="164340"/>
                  </a:lnTo>
                  <a:lnTo>
                    <a:pt x="37772" y="190538"/>
                  </a:lnTo>
                  <a:lnTo>
                    <a:pt x="27562" y="211662"/>
                  </a:lnTo>
                  <a:lnTo>
                    <a:pt x="22693" y="216838"/>
                  </a:lnTo>
                  <a:lnTo>
                    <a:pt x="20209" y="218219"/>
                  </a:lnTo>
                  <a:lnTo>
                    <a:pt x="12933" y="217496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86"/>
            <p:cNvSpPr/>
            <p:nvPr>
              <p:custDataLst>
                <p:tags r:id="rId86"/>
              </p:custDataLst>
            </p:nvPr>
          </p:nvSpPr>
          <p:spPr>
            <a:xfrm>
              <a:off x="3208020" y="4099560"/>
              <a:ext cx="289561" cy="65580"/>
            </a:xfrm>
            <a:custGeom>
              <a:avLst/>
              <a:gdLst/>
              <a:ahLst/>
              <a:cxnLst/>
              <a:rect l="0" t="0" r="0" b="0"/>
              <a:pathLst>
                <a:path w="289561" h="65580">
                  <a:moveTo>
                    <a:pt x="0" y="38100"/>
                  </a:moveTo>
                  <a:lnTo>
                    <a:pt x="0" y="38100"/>
                  </a:lnTo>
                  <a:lnTo>
                    <a:pt x="36407" y="50236"/>
                  </a:lnTo>
                  <a:lnTo>
                    <a:pt x="71183" y="61827"/>
                  </a:lnTo>
                  <a:lnTo>
                    <a:pt x="95983" y="65579"/>
                  </a:lnTo>
                  <a:lnTo>
                    <a:pt x="133991" y="65433"/>
                  </a:lnTo>
                  <a:lnTo>
                    <a:pt x="166701" y="60028"/>
                  </a:lnTo>
                  <a:lnTo>
                    <a:pt x="195584" y="50806"/>
                  </a:lnTo>
                  <a:lnTo>
                    <a:pt x="228099" y="32520"/>
                  </a:lnTo>
                  <a:lnTo>
                    <a:pt x="263371" y="17838"/>
                  </a:lnTo>
                  <a:lnTo>
                    <a:pt x="2895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87"/>
            <p:cNvSpPr/>
            <p:nvPr>
              <p:custDataLst>
                <p:tags r:id="rId87"/>
              </p:custDataLst>
            </p:nvPr>
          </p:nvSpPr>
          <p:spPr>
            <a:xfrm>
              <a:off x="3492473" y="4038600"/>
              <a:ext cx="332768" cy="327167"/>
            </a:xfrm>
            <a:custGeom>
              <a:avLst/>
              <a:gdLst/>
              <a:ahLst/>
              <a:cxnLst/>
              <a:rect l="0" t="0" r="0" b="0"/>
              <a:pathLst>
                <a:path w="332768" h="327167">
                  <a:moveTo>
                    <a:pt x="81307" y="0"/>
                  </a:moveTo>
                  <a:lnTo>
                    <a:pt x="81307" y="0"/>
                  </a:lnTo>
                  <a:lnTo>
                    <a:pt x="61081" y="28316"/>
                  </a:lnTo>
                  <a:lnTo>
                    <a:pt x="53409" y="48992"/>
                  </a:lnTo>
                  <a:lnTo>
                    <a:pt x="50281" y="66647"/>
                  </a:lnTo>
                  <a:lnTo>
                    <a:pt x="37307" y="96794"/>
                  </a:lnTo>
                  <a:lnTo>
                    <a:pt x="21675" y="134742"/>
                  </a:lnTo>
                  <a:lnTo>
                    <a:pt x="5971" y="171345"/>
                  </a:lnTo>
                  <a:lnTo>
                    <a:pt x="0" y="188869"/>
                  </a:lnTo>
                  <a:lnTo>
                    <a:pt x="9" y="192800"/>
                  </a:lnTo>
                  <a:lnTo>
                    <a:pt x="4269" y="203869"/>
                  </a:lnTo>
                  <a:lnTo>
                    <a:pt x="5395" y="204493"/>
                  </a:lnTo>
                  <a:lnTo>
                    <a:pt x="15640" y="205576"/>
                  </a:lnTo>
                  <a:lnTo>
                    <a:pt x="51039" y="190295"/>
                  </a:lnTo>
                  <a:lnTo>
                    <a:pt x="71189" y="180300"/>
                  </a:lnTo>
                  <a:lnTo>
                    <a:pt x="81326" y="179757"/>
                  </a:lnTo>
                  <a:lnTo>
                    <a:pt x="100626" y="183315"/>
                  </a:lnTo>
                  <a:lnTo>
                    <a:pt x="111589" y="191088"/>
                  </a:lnTo>
                  <a:lnTo>
                    <a:pt x="116779" y="196688"/>
                  </a:lnTo>
                  <a:lnTo>
                    <a:pt x="129555" y="218921"/>
                  </a:lnTo>
                  <a:lnTo>
                    <a:pt x="135334" y="238008"/>
                  </a:lnTo>
                  <a:lnTo>
                    <a:pt x="160553" y="261488"/>
                  </a:lnTo>
                  <a:lnTo>
                    <a:pt x="170432" y="268053"/>
                  </a:lnTo>
                  <a:lnTo>
                    <a:pt x="207267" y="277815"/>
                  </a:lnTo>
                  <a:lnTo>
                    <a:pt x="231329" y="280718"/>
                  </a:lnTo>
                  <a:lnTo>
                    <a:pt x="268612" y="275272"/>
                  </a:lnTo>
                  <a:lnTo>
                    <a:pt x="276878" y="272486"/>
                  </a:lnTo>
                  <a:lnTo>
                    <a:pt x="280268" y="270557"/>
                  </a:lnTo>
                  <a:lnTo>
                    <a:pt x="282528" y="268425"/>
                  </a:lnTo>
                  <a:lnTo>
                    <a:pt x="290497" y="252388"/>
                  </a:lnTo>
                  <a:lnTo>
                    <a:pt x="293432" y="242327"/>
                  </a:lnTo>
                  <a:lnTo>
                    <a:pt x="292997" y="239445"/>
                  </a:lnTo>
                  <a:lnTo>
                    <a:pt x="287998" y="226150"/>
                  </a:lnTo>
                  <a:lnTo>
                    <a:pt x="282954" y="221020"/>
                  </a:lnTo>
                  <a:lnTo>
                    <a:pt x="275915" y="216764"/>
                  </a:lnTo>
                  <a:lnTo>
                    <a:pt x="248370" y="207528"/>
                  </a:lnTo>
                  <a:lnTo>
                    <a:pt x="213353" y="205845"/>
                  </a:lnTo>
                  <a:lnTo>
                    <a:pt x="205469" y="208045"/>
                  </a:lnTo>
                  <a:lnTo>
                    <a:pt x="202182" y="209816"/>
                  </a:lnTo>
                  <a:lnTo>
                    <a:pt x="193511" y="220401"/>
                  </a:lnTo>
                  <a:lnTo>
                    <a:pt x="183841" y="239147"/>
                  </a:lnTo>
                  <a:lnTo>
                    <a:pt x="181911" y="249092"/>
                  </a:lnTo>
                  <a:lnTo>
                    <a:pt x="183311" y="259156"/>
                  </a:lnTo>
                  <a:lnTo>
                    <a:pt x="191117" y="276600"/>
                  </a:lnTo>
                  <a:lnTo>
                    <a:pt x="200385" y="289727"/>
                  </a:lnTo>
                  <a:lnTo>
                    <a:pt x="219883" y="305790"/>
                  </a:lnTo>
                  <a:lnTo>
                    <a:pt x="256754" y="322041"/>
                  </a:lnTo>
                  <a:lnTo>
                    <a:pt x="291474" y="326551"/>
                  </a:lnTo>
                  <a:lnTo>
                    <a:pt x="304819" y="327166"/>
                  </a:lnTo>
                  <a:lnTo>
                    <a:pt x="316395" y="322925"/>
                  </a:lnTo>
                  <a:lnTo>
                    <a:pt x="332767" y="312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88"/>
            <p:cNvSpPr/>
            <p:nvPr>
              <p:custDataLst>
                <p:tags r:id="rId88"/>
              </p:custDataLst>
            </p:nvPr>
          </p:nvSpPr>
          <p:spPr>
            <a:xfrm>
              <a:off x="3848600" y="4274820"/>
              <a:ext cx="255237" cy="251461"/>
            </a:xfrm>
            <a:custGeom>
              <a:avLst/>
              <a:gdLst/>
              <a:ahLst/>
              <a:cxnLst/>
              <a:rect l="0" t="0" r="0" b="0"/>
              <a:pathLst>
                <a:path w="255237" h="251461">
                  <a:moveTo>
                    <a:pt x="22360" y="0"/>
                  </a:moveTo>
                  <a:lnTo>
                    <a:pt x="22360" y="0"/>
                  </a:lnTo>
                  <a:lnTo>
                    <a:pt x="14269" y="28317"/>
                  </a:lnTo>
                  <a:lnTo>
                    <a:pt x="2030" y="64365"/>
                  </a:lnTo>
                  <a:lnTo>
                    <a:pt x="0" y="73862"/>
                  </a:lnTo>
                  <a:lnTo>
                    <a:pt x="1980" y="77419"/>
                  </a:lnTo>
                  <a:lnTo>
                    <a:pt x="6105" y="82556"/>
                  </a:lnTo>
                  <a:lnTo>
                    <a:pt x="7290" y="82131"/>
                  </a:lnTo>
                  <a:lnTo>
                    <a:pt x="40508" y="63390"/>
                  </a:lnTo>
                  <a:lnTo>
                    <a:pt x="78279" y="43176"/>
                  </a:lnTo>
                  <a:lnTo>
                    <a:pt x="111916" y="25118"/>
                  </a:lnTo>
                  <a:lnTo>
                    <a:pt x="119542" y="23306"/>
                  </a:lnTo>
                  <a:lnTo>
                    <a:pt x="122843" y="25316"/>
                  </a:lnTo>
                  <a:lnTo>
                    <a:pt x="124909" y="27037"/>
                  </a:lnTo>
                  <a:lnTo>
                    <a:pt x="127204" y="31207"/>
                  </a:lnTo>
                  <a:lnTo>
                    <a:pt x="127816" y="33505"/>
                  </a:lnTo>
                  <a:lnTo>
                    <a:pt x="127377" y="35884"/>
                  </a:lnTo>
                  <a:lnTo>
                    <a:pt x="109457" y="70579"/>
                  </a:lnTo>
                  <a:lnTo>
                    <a:pt x="106308" y="89814"/>
                  </a:lnTo>
                  <a:lnTo>
                    <a:pt x="106218" y="95003"/>
                  </a:lnTo>
                  <a:lnTo>
                    <a:pt x="107052" y="96355"/>
                  </a:lnTo>
                  <a:lnTo>
                    <a:pt x="108455" y="97257"/>
                  </a:lnTo>
                  <a:lnTo>
                    <a:pt x="114474" y="98526"/>
                  </a:lnTo>
                  <a:lnTo>
                    <a:pt x="116790" y="98704"/>
                  </a:lnTo>
                  <a:lnTo>
                    <a:pt x="153227" y="86041"/>
                  </a:lnTo>
                  <a:lnTo>
                    <a:pt x="186130" y="77664"/>
                  </a:lnTo>
                  <a:lnTo>
                    <a:pt x="222942" y="69372"/>
                  </a:lnTo>
                  <a:lnTo>
                    <a:pt x="237390" y="69661"/>
                  </a:lnTo>
                  <a:lnTo>
                    <a:pt x="244364" y="72729"/>
                  </a:lnTo>
                  <a:lnTo>
                    <a:pt x="246562" y="74733"/>
                  </a:lnTo>
                  <a:lnTo>
                    <a:pt x="249005" y="79217"/>
                  </a:lnTo>
                  <a:lnTo>
                    <a:pt x="255236" y="110391"/>
                  </a:lnTo>
                  <a:lnTo>
                    <a:pt x="249798" y="140151"/>
                  </a:lnTo>
                  <a:lnTo>
                    <a:pt x="240571" y="174345"/>
                  </a:lnTo>
                  <a:lnTo>
                    <a:pt x="230594" y="205559"/>
                  </a:lnTo>
                  <a:lnTo>
                    <a:pt x="217935" y="239771"/>
                  </a:lnTo>
                  <a:lnTo>
                    <a:pt x="21286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SMARTInkShape-389"/>
          <p:cNvSpPr/>
          <p:nvPr>
            <p:custDataLst>
              <p:tags r:id="rId16"/>
            </p:custDataLst>
          </p:nvPr>
        </p:nvSpPr>
        <p:spPr>
          <a:xfrm>
            <a:off x="-251460" y="5372100"/>
            <a:ext cx="388621" cy="114301"/>
          </a:xfrm>
          <a:custGeom>
            <a:avLst/>
            <a:gdLst/>
            <a:ahLst/>
            <a:cxnLst/>
            <a:rect l="0" t="0" r="0" b="0"/>
            <a:pathLst>
              <a:path w="388621" h="114301">
                <a:moveTo>
                  <a:pt x="0" y="114300"/>
                </a:moveTo>
                <a:lnTo>
                  <a:pt x="0" y="114300"/>
                </a:lnTo>
                <a:lnTo>
                  <a:pt x="29351" y="105269"/>
                </a:lnTo>
                <a:lnTo>
                  <a:pt x="52587" y="98120"/>
                </a:lnTo>
                <a:lnTo>
                  <a:pt x="85012" y="89120"/>
                </a:lnTo>
                <a:lnTo>
                  <a:pt x="123561" y="78887"/>
                </a:lnTo>
                <a:lnTo>
                  <a:pt x="166194" y="67830"/>
                </a:lnTo>
                <a:lnTo>
                  <a:pt x="199696" y="58767"/>
                </a:lnTo>
                <a:lnTo>
                  <a:pt x="227111" y="51031"/>
                </a:lnTo>
                <a:lnTo>
                  <a:pt x="250467" y="44181"/>
                </a:lnTo>
                <a:lnTo>
                  <a:pt x="271965" y="37920"/>
                </a:lnTo>
                <a:lnTo>
                  <a:pt x="292223" y="32054"/>
                </a:lnTo>
                <a:lnTo>
                  <a:pt x="328844" y="21020"/>
                </a:lnTo>
                <a:lnTo>
                  <a:pt x="359231" y="10471"/>
                </a:lnTo>
                <a:lnTo>
                  <a:pt x="388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SMARTInkShape-Group89"/>
          <p:cNvGrpSpPr/>
          <p:nvPr/>
        </p:nvGrpSpPr>
        <p:grpSpPr>
          <a:xfrm>
            <a:off x="251960" y="4991100"/>
            <a:ext cx="898661" cy="565909"/>
            <a:chOff x="251960" y="4991100"/>
            <a:chExt cx="898661" cy="565909"/>
          </a:xfrm>
        </p:grpSpPr>
        <p:sp>
          <p:nvSpPr>
            <p:cNvPr id="167" name="SMARTInkShape-390"/>
            <p:cNvSpPr/>
            <p:nvPr>
              <p:custDataLst>
                <p:tags r:id="rId70"/>
              </p:custDataLst>
            </p:nvPr>
          </p:nvSpPr>
          <p:spPr>
            <a:xfrm>
              <a:off x="251960" y="4991100"/>
              <a:ext cx="494801" cy="474859"/>
            </a:xfrm>
            <a:custGeom>
              <a:avLst/>
              <a:gdLst/>
              <a:ahLst/>
              <a:cxnLst/>
              <a:rect l="0" t="0" r="0" b="0"/>
              <a:pathLst>
                <a:path w="494801" h="474859">
                  <a:moveTo>
                    <a:pt x="228100" y="0"/>
                  </a:moveTo>
                  <a:lnTo>
                    <a:pt x="228100" y="0"/>
                  </a:lnTo>
                  <a:lnTo>
                    <a:pt x="224055" y="28316"/>
                  </a:lnTo>
                  <a:lnTo>
                    <a:pt x="213449" y="58060"/>
                  </a:lnTo>
                  <a:lnTo>
                    <a:pt x="199582" y="91051"/>
                  </a:lnTo>
                  <a:lnTo>
                    <a:pt x="187485" y="117514"/>
                  </a:lnTo>
                  <a:lnTo>
                    <a:pt x="173642" y="146209"/>
                  </a:lnTo>
                  <a:lnTo>
                    <a:pt x="159023" y="175895"/>
                  </a:lnTo>
                  <a:lnTo>
                    <a:pt x="141801" y="206023"/>
                  </a:lnTo>
                  <a:lnTo>
                    <a:pt x="122858" y="236345"/>
                  </a:lnTo>
                  <a:lnTo>
                    <a:pt x="103150" y="266756"/>
                  </a:lnTo>
                  <a:lnTo>
                    <a:pt x="83103" y="297205"/>
                  </a:lnTo>
                  <a:lnTo>
                    <a:pt x="63750" y="327671"/>
                  </a:lnTo>
                  <a:lnTo>
                    <a:pt x="46682" y="358145"/>
                  </a:lnTo>
                  <a:lnTo>
                    <a:pt x="32888" y="386364"/>
                  </a:lnTo>
                  <a:lnTo>
                    <a:pt x="17859" y="421536"/>
                  </a:lnTo>
                  <a:lnTo>
                    <a:pt x="2032" y="459181"/>
                  </a:lnTo>
                  <a:lnTo>
                    <a:pt x="0" y="463707"/>
                  </a:lnTo>
                  <a:lnTo>
                    <a:pt x="680" y="464077"/>
                  </a:lnTo>
                  <a:lnTo>
                    <a:pt x="6105" y="464722"/>
                  </a:lnTo>
                  <a:lnTo>
                    <a:pt x="42894" y="454205"/>
                  </a:lnTo>
                  <a:lnTo>
                    <a:pt x="71436" y="442860"/>
                  </a:lnTo>
                  <a:lnTo>
                    <a:pt x="105387" y="424729"/>
                  </a:lnTo>
                  <a:lnTo>
                    <a:pt x="142258" y="399225"/>
                  </a:lnTo>
                  <a:lnTo>
                    <a:pt x="179993" y="370219"/>
                  </a:lnTo>
                  <a:lnTo>
                    <a:pt x="207566" y="350244"/>
                  </a:lnTo>
                  <a:lnTo>
                    <a:pt x="235907" y="329231"/>
                  </a:lnTo>
                  <a:lnTo>
                    <a:pt x="262614" y="305780"/>
                  </a:lnTo>
                  <a:lnTo>
                    <a:pt x="288595" y="283505"/>
                  </a:lnTo>
                  <a:lnTo>
                    <a:pt x="324765" y="254181"/>
                  </a:lnTo>
                  <a:lnTo>
                    <a:pt x="359188" y="229406"/>
                  </a:lnTo>
                  <a:lnTo>
                    <a:pt x="391683" y="208237"/>
                  </a:lnTo>
                  <a:lnTo>
                    <a:pt x="425418" y="189959"/>
                  </a:lnTo>
                  <a:lnTo>
                    <a:pt x="463385" y="168332"/>
                  </a:lnTo>
                  <a:lnTo>
                    <a:pt x="463697" y="168101"/>
                  </a:lnTo>
                  <a:lnTo>
                    <a:pt x="431162" y="167658"/>
                  </a:lnTo>
                  <a:lnTo>
                    <a:pt x="398786" y="171688"/>
                  </a:lnTo>
                  <a:lnTo>
                    <a:pt x="365015" y="175401"/>
                  </a:lnTo>
                  <a:lnTo>
                    <a:pt x="328868" y="183410"/>
                  </a:lnTo>
                  <a:lnTo>
                    <a:pt x="301062" y="193145"/>
                  </a:lnTo>
                  <a:lnTo>
                    <a:pt x="276435" y="229008"/>
                  </a:lnTo>
                  <a:lnTo>
                    <a:pt x="263871" y="254215"/>
                  </a:lnTo>
                  <a:lnTo>
                    <a:pt x="263189" y="265666"/>
                  </a:lnTo>
                  <a:lnTo>
                    <a:pt x="266555" y="277247"/>
                  </a:lnTo>
                  <a:lnTo>
                    <a:pt x="282513" y="307636"/>
                  </a:lnTo>
                  <a:lnTo>
                    <a:pt x="306017" y="341955"/>
                  </a:lnTo>
                  <a:lnTo>
                    <a:pt x="329882" y="373194"/>
                  </a:lnTo>
                  <a:lnTo>
                    <a:pt x="355920" y="403823"/>
                  </a:lnTo>
                  <a:lnTo>
                    <a:pt x="374628" y="424452"/>
                  </a:lnTo>
                  <a:lnTo>
                    <a:pt x="411210" y="451822"/>
                  </a:lnTo>
                  <a:lnTo>
                    <a:pt x="445065" y="473435"/>
                  </a:lnTo>
                  <a:lnTo>
                    <a:pt x="458302" y="474858"/>
                  </a:lnTo>
                  <a:lnTo>
                    <a:pt x="477777" y="470898"/>
                  </a:lnTo>
                  <a:lnTo>
                    <a:pt x="494800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391"/>
            <p:cNvSpPr/>
            <p:nvPr>
              <p:custDataLst>
                <p:tags r:id="rId71"/>
              </p:custDataLst>
            </p:nvPr>
          </p:nvSpPr>
          <p:spPr>
            <a:xfrm>
              <a:off x="876300" y="53873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392"/>
            <p:cNvSpPr/>
            <p:nvPr>
              <p:custDataLst>
                <p:tags r:id="rId72"/>
              </p:custDataLst>
            </p:nvPr>
          </p:nvSpPr>
          <p:spPr>
            <a:xfrm>
              <a:off x="891540" y="5097780"/>
              <a:ext cx="68581" cy="83821"/>
            </a:xfrm>
            <a:custGeom>
              <a:avLst/>
              <a:gdLst/>
              <a:ahLst/>
              <a:cxnLst/>
              <a:rect l="0" t="0" r="0" b="0"/>
              <a:pathLst>
                <a:path w="68581" h="83821">
                  <a:moveTo>
                    <a:pt x="0" y="83820"/>
                  </a:moveTo>
                  <a:lnTo>
                    <a:pt x="0" y="83820"/>
                  </a:lnTo>
                  <a:lnTo>
                    <a:pt x="34671" y="46890"/>
                  </a:lnTo>
                  <a:lnTo>
                    <a:pt x="61355" y="10314"/>
                  </a:lnTo>
                  <a:lnTo>
                    <a:pt x="685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93"/>
            <p:cNvSpPr/>
            <p:nvPr>
              <p:custDataLst>
                <p:tags r:id="rId73"/>
              </p:custDataLst>
            </p:nvPr>
          </p:nvSpPr>
          <p:spPr>
            <a:xfrm>
              <a:off x="990603" y="5006340"/>
              <a:ext cx="29419" cy="524288"/>
            </a:xfrm>
            <a:custGeom>
              <a:avLst/>
              <a:gdLst/>
              <a:ahLst/>
              <a:cxnLst/>
              <a:rect l="0" t="0" r="0" b="0"/>
              <a:pathLst>
                <a:path w="29419" h="524288">
                  <a:moveTo>
                    <a:pt x="22857" y="0"/>
                  </a:moveTo>
                  <a:lnTo>
                    <a:pt x="22857" y="0"/>
                  </a:lnTo>
                  <a:lnTo>
                    <a:pt x="26902" y="32362"/>
                  </a:lnTo>
                  <a:lnTo>
                    <a:pt x="29418" y="64622"/>
                  </a:lnTo>
                  <a:lnTo>
                    <a:pt x="26118" y="94313"/>
                  </a:lnTo>
                  <a:lnTo>
                    <a:pt x="23823" y="124558"/>
                  </a:lnTo>
                  <a:lnTo>
                    <a:pt x="23143" y="159014"/>
                  </a:lnTo>
                  <a:lnTo>
                    <a:pt x="22942" y="196034"/>
                  </a:lnTo>
                  <a:lnTo>
                    <a:pt x="22895" y="223440"/>
                  </a:lnTo>
                  <a:lnTo>
                    <a:pt x="22027" y="251706"/>
                  </a:lnTo>
                  <a:lnTo>
                    <a:pt x="18819" y="278380"/>
                  </a:lnTo>
                  <a:lnTo>
                    <a:pt x="16829" y="306605"/>
                  </a:lnTo>
                  <a:lnTo>
                    <a:pt x="15098" y="336082"/>
                  </a:lnTo>
                  <a:lnTo>
                    <a:pt x="11506" y="366117"/>
                  </a:lnTo>
                  <a:lnTo>
                    <a:pt x="7088" y="396399"/>
                  </a:lnTo>
                  <a:lnTo>
                    <a:pt x="3148" y="425097"/>
                  </a:lnTo>
                  <a:lnTo>
                    <a:pt x="931" y="460294"/>
                  </a:lnTo>
                  <a:lnTo>
                    <a:pt x="181" y="498012"/>
                  </a:lnTo>
                  <a:lnTo>
                    <a:pt x="21" y="524287"/>
                  </a:lnTo>
                  <a:lnTo>
                    <a:pt x="0" y="515256"/>
                  </a:lnTo>
                  <a:lnTo>
                    <a:pt x="10603" y="479136"/>
                  </a:lnTo>
                  <a:lnTo>
                    <a:pt x="15237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94"/>
            <p:cNvSpPr/>
            <p:nvPr>
              <p:custDataLst>
                <p:tags r:id="rId74"/>
              </p:custDataLst>
            </p:nvPr>
          </p:nvSpPr>
          <p:spPr>
            <a:xfrm>
              <a:off x="1082040" y="5006340"/>
              <a:ext cx="68581" cy="550669"/>
            </a:xfrm>
            <a:custGeom>
              <a:avLst/>
              <a:gdLst/>
              <a:ahLst/>
              <a:cxnLst/>
              <a:rect l="0" t="0" r="0" b="0"/>
              <a:pathLst>
                <a:path w="68581" h="550669">
                  <a:moveTo>
                    <a:pt x="68580" y="0"/>
                  </a:moveTo>
                  <a:lnTo>
                    <a:pt x="68580" y="0"/>
                  </a:lnTo>
                  <a:lnTo>
                    <a:pt x="68580" y="36407"/>
                  </a:lnTo>
                  <a:lnTo>
                    <a:pt x="68580" y="65569"/>
                  </a:lnTo>
                  <a:lnTo>
                    <a:pt x="67733" y="93489"/>
                  </a:lnTo>
                  <a:lnTo>
                    <a:pt x="64535" y="122831"/>
                  </a:lnTo>
                  <a:lnTo>
                    <a:pt x="62549" y="155062"/>
                  </a:lnTo>
                  <a:lnTo>
                    <a:pt x="60820" y="189990"/>
                  </a:lnTo>
                  <a:lnTo>
                    <a:pt x="59173" y="208787"/>
                  </a:lnTo>
                  <a:lnTo>
                    <a:pt x="57229" y="228090"/>
                  </a:lnTo>
                  <a:lnTo>
                    <a:pt x="55933" y="247733"/>
                  </a:lnTo>
                  <a:lnTo>
                    <a:pt x="55068" y="267602"/>
                  </a:lnTo>
                  <a:lnTo>
                    <a:pt x="54492" y="287622"/>
                  </a:lnTo>
                  <a:lnTo>
                    <a:pt x="51594" y="325670"/>
                  </a:lnTo>
                  <a:lnTo>
                    <a:pt x="48331" y="362336"/>
                  </a:lnTo>
                  <a:lnTo>
                    <a:pt x="46880" y="398386"/>
                  </a:lnTo>
                  <a:lnTo>
                    <a:pt x="46236" y="431908"/>
                  </a:lnTo>
                  <a:lnTo>
                    <a:pt x="45949" y="462046"/>
                  </a:lnTo>
                  <a:lnTo>
                    <a:pt x="44941" y="497206"/>
                  </a:lnTo>
                  <a:lnTo>
                    <a:pt x="39702" y="534530"/>
                  </a:lnTo>
                  <a:lnTo>
                    <a:pt x="39168" y="544313"/>
                  </a:lnTo>
                  <a:lnTo>
                    <a:pt x="34579" y="549142"/>
                  </a:lnTo>
                  <a:lnTo>
                    <a:pt x="27286" y="550668"/>
                  </a:lnTo>
                  <a:lnTo>
                    <a:pt x="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95"/>
            <p:cNvSpPr/>
            <p:nvPr>
              <p:custDataLst>
                <p:tags r:id="rId75"/>
              </p:custDataLst>
            </p:nvPr>
          </p:nvSpPr>
          <p:spPr>
            <a:xfrm>
              <a:off x="830580" y="5265420"/>
              <a:ext cx="28892" cy="236221"/>
            </a:xfrm>
            <a:custGeom>
              <a:avLst/>
              <a:gdLst/>
              <a:ahLst/>
              <a:cxnLst/>
              <a:rect l="0" t="0" r="0" b="0"/>
              <a:pathLst>
                <a:path w="28892" h="236221">
                  <a:moveTo>
                    <a:pt x="22860" y="0"/>
                  </a:moveTo>
                  <a:lnTo>
                    <a:pt x="22860" y="0"/>
                  </a:lnTo>
                  <a:lnTo>
                    <a:pt x="26905" y="36406"/>
                  </a:lnTo>
                  <a:lnTo>
                    <a:pt x="28891" y="63312"/>
                  </a:lnTo>
                  <a:lnTo>
                    <a:pt x="27751" y="95241"/>
                  </a:lnTo>
                  <a:lnTo>
                    <a:pt x="23826" y="132831"/>
                  </a:lnTo>
                  <a:lnTo>
                    <a:pt x="22204" y="166784"/>
                  </a:lnTo>
                  <a:lnTo>
                    <a:pt x="12280" y="201582"/>
                  </a:lnTo>
                  <a:lnTo>
                    <a:pt x="7046" y="231735"/>
                  </a:lnTo>
                  <a:lnTo>
                    <a:pt x="5544" y="233230"/>
                  </a:lnTo>
                  <a:lnTo>
                    <a:pt x="0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90"/>
          <p:cNvGrpSpPr/>
          <p:nvPr/>
        </p:nvGrpSpPr>
        <p:grpSpPr>
          <a:xfrm>
            <a:off x="-1341080" y="2415540"/>
            <a:ext cx="1348701" cy="2018899"/>
            <a:chOff x="-1341080" y="2415540"/>
            <a:chExt cx="1348701" cy="2018899"/>
          </a:xfrm>
        </p:grpSpPr>
        <p:sp>
          <p:nvSpPr>
            <p:cNvPr id="174" name="SMARTInkShape-396"/>
            <p:cNvSpPr/>
            <p:nvPr>
              <p:custDataLst>
                <p:tags r:id="rId62"/>
              </p:custDataLst>
            </p:nvPr>
          </p:nvSpPr>
          <p:spPr>
            <a:xfrm>
              <a:off x="-1341080" y="2415540"/>
              <a:ext cx="563841" cy="654190"/>
            </a:xfrm>
            <a:custGeom>
              <a:avLst/>
              <a:gdLst/>
              <a:ahLst/>
              <a:cxnLst/>
              <a:rect l="0" t="0" r="0" b="0"/>
              <a:pathLst>
                <a:path w="563841" h="654190">
                  <a:moveTo>
                    <a:pt x="152360" y="0"/>
                  </a:moveTo>
                  <a:lnTo>
                    <a:pt x="152360" y="0"/>
                  </a:lnTo>
                  <a:lnTo>
                    <a:pt x="140225" y="36406"/>
                  </a:lnTo>
                  <a:lnTo>
                    <a:pt x="129751" y="67828"/>
                  </a:lnTo>
                  <a:lnTo>
                    <a:pt x="120298" y="98726"/>
                  </a:lnTo>
                  <a:lnTo>
                    <a:pt x="113275" y="129391"/>
                  </a:lnTo>
                  <a:lnTo>
                    <a:pt x="105073" y="162212"/>
                  </a:lnTo>
                  <a:lnTo>
                    <a:pt x="96630" y="196554"/>
                  </a:lnTo>
                  <a:lnTo>
                    <a:pt x="90056" y="231573"/>
                  </a:lnTo>
                  <a:lnTo>
                    <a:pt x="84577" y="258522"/>
                  </a:lnTo>
                  <a:lnTo>
                    <a:pt x="77538" y="291728"/>
                  </a:lnTo>
                  <a:lnTo>
                    <a:pt x="69459" y="329105"/>
                  </a:lnTo>
                  <a:lnTo>
                    <a:pt x="62379" y="360797"/>
                  </a:lnTo>
                  <a:lnTo>
                    <a:pt x="55966" y="388698"/>
                  </a:lnTo>
                  <a:lnTo>
                    <a:pt x="49997" y="414072"/>
                  </a:lnTo>
                  <a:lnTo>
                    <a:pt x="44325" y="437761"/>
                  </a:lnTo>
                  <a:lnTo>
                    <a:pt x="38850" y="460327"/>
                  </a:lnTo>
                  <a:lnTo>
                    <a:pt x="33507" y="482145"/>
                  </a:lnTo>
                  <a:lnTo>
                    <a:pt x="29098" y="502617"/>
                  </a:lnTo>
                  <a:lnTo>
                    <a:pt x="25312" y="522191"/>
                  </a:lnTo>
                  <a:lnTo>
                    <a:pt x="18848" y="558051"/>
                  </a:lnTo>
                  <a:lnTo>
                    <a:pt x="13152" y="588100"/>
                  </a:lnTo>
                  <a:lnTo>
                    <a:pt x="5186" y="620728"/>
                  </a:lnTo>
                  <a:lnTo>
                    <a:pt x="96" y="654189"/>
                  </a:lnTo>
                  <a:lnTo>
                    <a:pt x="0" y="650940"/>
                  </a:lnTo>
                  <a:lnTo>
                    <a:pt x="6051" y="623160"/>
                  </a:lnTo>
                  <a:lnTo>
                    <a:pt x="12113" y="586430"/>
                  </a:lnTo>
                  <a:lnTo>
                    <a:pt x="13828" y="549349"/>
                  </a:lnTo>
                  <a:lnTo>
                    <a:pt x="15132" y="528792"/>
                  </a:lnTo>
                  <a:lnTo>
                    <a:pt x="16848" y="507468"/>
                  </a:lnTo>
                  <a:lnTo>
                    <a:pt x="18839" y="485632"/>
                  </a:lnTo>
                  <a:lnTo>
                    <a:pt x="21859" y="461762"/>
                  </a:lnTo>
                  <a:lnTo>
                    <a:pt x="25566" y="436534"/>
                  </a:lnTo>
                  <a:lnTo>
                    <a:pt x="29731" y="410403"/>
                  </a:lnTo>
                  <a:lnTo>
                    <a:pt x="34200" y="385362"/>
                  </a:lnTo>
                  <a:lnTo>
                    <a:pt x="38874" y="361048"/>
                  </a:lnTo>
                  <a:lnTo>
                    <a:pt x="43682" y="337219"/>
                  </a:lnTo>
                  <a:lnTo>
                    <a:pt x="49428" y="313713"/>
                  </a:lnTo>
                  <a:lnTo>
                    <a:pt x="55799" y="290421"/>
                  </a:lnTo>
                  <a:lnTo>
                    <a:pt x="62586" y="267275"/>
                  </a:lnTo>
                  <a:lnTo>
                    <a:pt x="69651" y="246763"/>
                  </a:lnTo>
                  <a:lnTo>
                    <a:pt x="84273" y="210426"/>
                  </a:lnTo>
                  <a:lnTo>
                    <a:pt x="101497" y="175085"/>
                  </a:lnTo>
                  <a:lnTo>
                    <a:pt x="119594" y="142162"/>
                  </a:lnTo>
                  <a:lnTo>
                    <a:pt x="144909" y="104587"/>
                  </a:lnTo>
                  <a:lnTo>
                    <a:pt x="173483" y="72852"/>
                  </a:lnTo>
                  <a:lnTo>
                    <a:pt x="201704" y="49526"/>
                  </a:lnTo>
                  <a:lnTo>
                    <a:pt x="221544" y="41485"/>
                  </a:lnTo>
                  <a:lnTo>
                    <a:pt x="232779" y="39605"/>
                  </a:lnTo>
                  <a:lnTo>
                    <a:pt x="237300" y="40796"/>
                  </a:lnTo>
                  <a:lnTo>
                    <a:pt x="244580" y="46636"/>
                  </a:lnTo>
                  <a:lnTo>
                    <a:pt x="248380" y="61649"/>
                  </a:lnTo>
                  <a:lnTo>
                    <a:pt x="250519" y="96160"/>
                  </a:lnTo>
                  <a:lnTo>
                    <a:pt x="251020" y="126558"/>
                  </a:lnTo>
                  <a:lnTo>
                    <a:pt x="251153" y="145332"/>
                  </a:lnTo>
                  <a:lnTo>
                    <a:pt x="251242" y="165468"/>
                  </a:lnTo>
                  <a:lnTo>
                    <a:pt x="251301" y="188205"/>
                  </a:lnTo>
                  <a:lnTo>
                    <a:pt x="251341" y="212677"/>
                  </a:lnTo>
                  <a:lnTo>
                    <a:pt x="251367" y="238305"/>
                  </a:lnTo>
                  <a:lnTo>
                    <a:pt x="250538" y="264703"/>
                  </a:lnTo>
                  <a:lnTo>
                    <a:pt x="249139" y="291615"/>
                  </a:lnTo>
                  <a:lnTo>
                    <a:pt x="247359" y="318870"/>
                  </a:lnTo>
                  <a:lnTo>
                    <a:pt x="246173" y="343813"/>
                  </a:lnTo>
                  <a:lnTo>
                    <a:pt x="245382" y="367216"/>
                  </a:lnTo>
                  <a:lnTo>
                    <a:pt x="244855" y="389591"/>
                  </a:lnTo>
                  <a:lnTo>
                    <a:pt x="244503" y="409587"/>
                  </a:lnTo>
                  <a:lnTo>
                    <a:pt x="244112" y="445352"/>
                  </a:lnTo>
                  <a:lnTo>
                    <a:pt x="246197" y="473665"/>
                  </a:lnTo>
                  <a:lnTo>
                    <a:pt x="249872" y="506388"/>
                  </a:lnTo>
                  <a:lnTo>
                    <a:pt x="250388" y="515392"/>
                  </a:lnTo>
                  <a:lnTo>
                    <a:pt x="254119" y="521394"/>
                  </a:lnTo>
                  <a:lnTo>
                    <a:pt x="259993" y="525396"/>
                  </a:lnTo>
                  <a:lnTo>
                    <a:pt x="267295" y="528064"/>
                  </a:lnTo>
                  <a:lnTo>
                    <a:pt x="273857" y="527303"/>
                  </a:lnTo>
                  <a:lnTo>
                    <a:pt x="285663" y="519684"/>
                  </a:lnTo>
                  <a:lnTo>
                    <a:pt x="301830" y="497068"/>
                  </a:lnTo>
                  <a:lnTo>
                    <a:pt x="312207" y="471815"/>
                  </a:lnTo>
                  <a:lnTo>
                    <a:pt x="323310" y="440835"/>
                  </a:lnTo>
                  <a:lnTo>
                    <a:pt x="336711" y="407311"/>
                  </a:lnTo>
                  <a:lnTo>
                    <a:pt x="351134" y="370398"/>
                  </a:lnTo>
                  <a:lnTo>
                    <a:pt x="358536" y="351072"/>
                  </a:lnTo>
                  <a:lnTo>
                    <a:pt x="366857" y="331415"/>
                  </a:lnTo>
                  <a:lnTo>
                    <a:pt x="375791" y="311536"/>
                  </a:lnTo>
                  <a:lnTo>
                    <a:pt x="385134" y="291511"/>
                  </a:lnTo>
                  <a:lnTo>
                    <a:pt x="395596" y="271387"/>
                  </a:lnTo>
                  <a:lnTo>
                    <a:pt x="406804" y="251199"/>
                  </a:lnTo>
                  <a:lnTo>
                    <a:pt x="418509" y="230965"/>
                  </a:lnTo>
                  <a:lnTo>
                    <a:pt x="430546" y="211550"/>
                  </a:lnTo>
                  <a:lnTo>
                    <a:pt x="455210" y="174173"/>
                  </a:lnTo>
                  <a:lnTo>
                    <a:pt x="478024" y="144579"/>
                  </a:lnTo>
                  <a:lnTo>
                    <a:pt x="509909" y="111136"/>
                  </a:lnTo>
                  <a:lnTo>
                    <a:pt x="546978" y="81125"/>
                  </a:lnTo>
                  <a:lnTo>
                    <a:pt x="563840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97"/>
            <p:cNvSpPr/>
            <p:nvPr>
              <p:custDataLst>
                <p:tags r:id="rId63"/>
              </p:custDataLst>
            </p:nvPr>
          </p:nvSpPr>
          <p:spPr>
            <a:xfrm>
              <a:off x="-795040" y="2583180"/>
              <a:ext cx="146438" cy="337419"/>
            </a:xfrm>
            <a:custGeom>
              <a:avLst/>
              <a:gdLst/>
              <a:ahLst/>
              <a:cxnLst/>
              <a:rect l="0" t="0" r="0" b="0"/>
              <a:pathLst>
                <a:path w="146438" h="337419">
                  <a:moveTo>
                    <a:pt x="94000" y="0"/>
                  </a:moveTo>
                  <a:lnTo>
                    <a:pt x="94000" y="0"/>
                  </a:lnTo>
                  <a:lnTo>
                    <a:pt x="75938" y="31609"/>
                  </a:lnTo>
                  <a:lnTo>
                    <a:pt x="61638" y="56633"/>
                  </a:lnTo>
                  <a:lnTo>
                    <a:pt x="49566" y="80088"/>
                  </a:lnTo>
                  <a:lnTo>
                    <a:pt x="38977" y="102499"/>
                  </a:lnTo>
                  <a:lnTo>
                    <a:pt x="29378" y="124212"/>
                  </a:lnTo>
                  <a:lnTo>
                    <a:pt x="22132" y="145462"/>
                  </a:lnTo>
                  <a:lnTo>
                    <a:pt x="16455" y="166401"/>
                  </a:lnTo>
                  <a:lnTo>
                    <a:pt x="11823" y="187134"/>
                  </a:lnTo>
                  <a:lnTo>
                    <a:pt x="4419" y="223718"/>
                  </a:lnTo>
                  <a:lnTo>
                    <a:pt x="0" y="255217"/>
                  </a:lnTo>
                  <a:lnTo>
                    <a:pt x="2272" y="290297"/>
                  </a:lnTo>
                  <a:lnTo>
                    <a:pt x="13017" y="323879"/>
                  </a:lnTo>
                  <a:lnTo>
                    <a:pt x="22447" y="332471"/>
                  </a:lnTo>
                  <a:lnTo>
                    <a:pt x="28518" y="335947"/>
                  </a:lnTo>
                  <a:lnTo>
                    <a:pt x="34259" y="337418"/>
                  </a:lnTo>
                  <a:lnTo>
                    <a:pt x="45153" y="336795"/>
                  </a:lnTo>
                  <a:lnTo>
                    <a:pt x="64851" y="331684"/>
                  </a:lnTo>
                  <a:lnTo>
                    <a:pt x="86774" y="316717"/>
                  </a:lnTo>
                  <a:lnTo>
                    <a:pt x="116243" y="283761"/>
                  </a:lnTo>
                  <a:lnTo>
                    <a:pt x="137058" y="257934"/>
                  </a:lnTo>
                  <a:lnTo>
                    <a:pt x="142770" y="245589"/>
                  </a:lnTo>
                  <a:lnTo>
                    <a:pt x="146437" y="215775"/>
                  </a:lnTo>
                  <a:lnTo>
                    <a:pt x="142423" y="199193"/>
                  </a:lnTo>
                  <a:lnTo>
                    <a:pt x="126049" y="167852"/>
                  </a:lnTo>
                  <a:lnTo>
                    <a:pt x="101271" y="138895"/>
                  </a:lnTo>
                  <a:lnTo>
                    <a:pt x="83643" y="126479"/>
                  </a:lnTo>
                  <a:lnTo>
                    <a:pt x="56010" y="116071"/>
                  </a:lnTo>
                  <a:lnTo>
                    <a:pt x="52587" y="116327"/>
                  </a:lnTo>
                  <a:lnTo>
                    <a:pt x="35735" y="122164"/>
                  </a:lnTo>
                  <a:lnTo>
                    <a:pt x="30569" y="125697"/>
                  </a:lnTo>
                  <a:lnTo>
                    <a:pt x="27708" y="132348"/>
                  </a:lnTo>
                  <a:lnTo>
                    <a:pt x="26946" y="136492"/>
                  </a:lnTo>
                  <a:lnTo>
                    <a:pt x="28356" y="145612"/>
                  </a:lnTo>
                  <a:lnTo>
                    <a:pt x="4066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98"/>
            <p:cNvSpPr/>
            <p:nvPr>
              <p:custDataLst>
                <p:tags r:id="rId64"/>
              </p:custDataLst>
            </p:nvPr>
          </p:nvSpPr>
          <p:spPr>
            <a:xfrm>
              <a:off x="-1325714" y="3080847"/>
              <a:ext cx="319694" cy="612272"/>
            </a:xfrm>
            <a:custGeom>
              <a:avLst/>
              <a:gdLst/>
              <a:ahLst/>
              <a:cxnLst/>
              <a:rect l="0" t="0" r="0" b="0"/>
              <a:pathLst>
                <a:path w="319694" h="612272">
                  <a:moveTo>
                    <a:pt x="304634" y="233853"/>
                  </a:moveTo>
                  <a:lnTo>
                    <a:pt x="304634" y="233853"/>
                  </a:lnTo>
                  <a:lnTo>
                    <a:pt x="306892" y="206760"/>
                  </a:lnTo>
                  <a:lnTo>
                    <a:pt x="308679" y="185311"/>
                  </a:lnTo>
                  <a:lnTo>
                    <a:pt x="312923" y="147932"/>
                  </a:lnTo>
                  <a:lnTo>
                    <a:pt x="316785" y="115233"/>
                  </a:lnTo>
                  <a:lnTo>
                    <a:pt x="318501" y="86588"/>
                  </a:lnTo>
                  <a:lnTo>
                    <a:pt x="319264" y="59747"/>
                  </a:lnTo>
                  <a:lnTo>
                    <a:pt x="319693" y="27608"/>
                  </a:lnTo>
                  <a:lnTo>
                    <a:pt x="318947" y="14342"/>
                  </a:lnTo>
                  <a:lnTo>
                    <a:pt x="315793" y="5623"/>
                  </a:lnTo>
                  <a:lnTo>
                    <a:pt x="312920" y="2960"/>
                  </a:lnTo>
                  <a:lnTo>
                    <a:pt x="305212" y="0"/>
                  </a:lnTo>
                  <a:lnTo>
                    <a:pt x="296142" y="943"/>
                  </a:lnTo>
                  <a:lnTo>
                    <a:pt x="291353" y="2379"/>
                  </a:lnTo>
                  <a:lnTo>
                    <a:pt x="255911" y="29742"/>
                  </a:lnTo>
                  <a:lnTo>
                    <a:pt x="227544" y="58229"/>
                  </a:lnTo>
                  <a:lnTo>
                    <a:pt x="208565" y="85525"/>
                  </a:lnTo>
                  <a:lnTo>
                    <a:pt x="191663" y="117411"/>
                  </a:lnTo>
                  <a:lnTo>
                    <a:pt x="173427" y="153597"/>
                  </a:lnTo>
                  <a:lnTo>
                    <a:pt x="163823" y="172729"/>
                  </a:lnTo>
                  <a:lnTo>
                    <a:pt x="155726" y="192257"/>
                  </a:lnTo>
                  <a:lnTo>
                    <a:pt x="148636" y="212049"/>
                  </a:lnTo>
                  <a:lnTo>
                    <a:pt x="142215" y="232017"/>
                  </a:lnTo>
                  <a:lnTo>
                    <a:pt x="135395" y="252949"/>
                  </a:lnTo>
                  <a:lnTo>
                    <a:pt x="128308" y="274523"/>
                  </a:lnTo>
                  <a:lnTo>
                    <a:pt x="121043" y="296526"/>
                  </a:lnTo>
                  <a:lnTo>
                    <a:pt x="114507" y="317122"/>
                  </a:lnTo>
                  <a:lnTo>
                    <a:pt x="108456" y="336779"/>
                  </a:lnTo>
                  <a:lnTo>
                    <a:pt x="102729" y="355810"/>
                  </a:lnTo>
                  <a:lnTo>
                    <a:pt x="98064" y="375271"/>
                  </a:lnTo>
                  <a:lnTo>
                    <a:pt x="94107" y="395018"/>
                  </a:lnTo>
                  <a:lnTo>
                    <a:pt x="90623" y="414956"/>
                  </a:lnTo>
                  <a:lnTo>
                    <a:pt x="87453" y="435023"/>
                  </a:lnTo>
                  <a:lnTo>
                    <a:pt x="84493" y="455172"/>
                  </a:lnTo>
                  <a:lnTo>
                    <a:pt x="78947" y="493084"/>
                  </a:lnTo>
                  <a:lnTo>
                    <a:pt x="73660" y="524044"/>
                  </a:lnTo>
                  <a:lnTo>
                    <a:pt x="69968" y="561230"/>
                  </a:lnTo>
                  <a:lnTo>
                    <a:pt x="68721" y="596358"/>
                  </a:lnTo>
                  <a:lnTo>
                    <a:pt x="68454" y="612250"/>
                  </a:lnTo>
                  <a:lnTo>
                    <a:pt x="68441" y="612271"/>
                  </a:lnTo>
                  <a:lnTo>
                    <a:pt x="64372" y="591883"/>
                  </a:lnTo>
                  <a:lnTo>
                    <a:pt x="45768" y="554289"/>
                  </a:lnTo>
                  <a:lnTo>
                    <a:pt x="32102" y="520202"/>
                  </a:lnTo>
                  <a:lnTo>
                    <a:pt x="21346" y="493332"/>
                  </a:lnTo>
                  <a:lnTo>
                    <a:pt x="9395" y="458961"/>
                  </a:lnTo>
                  <a:lnTo>
                    <a:pt x="0" y="424953"/>
                  </a:lnTo>
                  <a:lnTo>
                    <a:pt x="5950" y="424471"/>
                  </a:lnTo>
                  <a:lnTo>
                    <a:pt x="41645" y="423509"/>
                  </a:lnTo>
                  <a:lnTo>
                    <a:pt x="73663" y="416065"/>
                  </a:lnTo>
                  <a:lnTo>
                    <a:pt x="105811" y="408915"/>
                  </a:lnTo>
                  <a:lnTo>
                    <a:pt x="138375" y="398018"/>
                  </a:lnTo>
                  <a:lnTo>
                    <a:pt x="168395" y="385630"/>
                  </a:lnTo>
                  <a:lnTo>
                    <a:pt x="203648" y="370598"/>
                  </a:lnTo>
                  <a:lnTo>
                    <a:pt x="229690" y="358883"/>
                  </a:lnTo>
                  <a:lnTo>
                    <a:pt x="265399" y="341351"/>
                  </a:lnTo>
                  <a:lnTo>
                    <a:pt x="304634" y="3176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99"/>
            <p:cNvSpPr/>
            <p:nvPr>
              <p:custDataLst>
                <p:tags r:id="rId65"/>
              </p:custDataLst>
            </p:nvPr>
          </p:nvSpPr>
          <p:spPr>
            <a:xfrm>
              <a:off x="-1021080" y="3390900"/>
              <a:ext cx="106681" cy="190501"/>
            </a:xfrm>
            <a:custGeom>
              <a:avLst/>
              <a:gdLst/>
              <a:ahLst/>
              <a:cxnLst/>
              <a:rect l="0" t="0" r="0" b="0"/>
              <a:pathLst>
                <a:path w="106681" h="190501">
                  <a:moveTo>
                    <a:pt x="0" y="190500"/>
                  </a:moveTo>
                  <a:lnTo>
                    <a:pt x="0" y="190500"/>
                  </a:lnTo>
                  <a:lnTo>
                    <a:pt x="12136" y="158139"/>
                  </a:lnTo>
                  <a:lnTo>
                    <a:pt x="23728" y="121832"/>
                  </a:lnTo>
                  <a:lnTo>
                    <a:pt x="36570" y="89627"/>
                  </a:lnTo>
                  <a:lnTo>
                    <a:pt x="51099" y="58636"/>
                  </a:lnTo>
                  <a:lnTo>
                    <a:pt x="70208" y="24226"/>
                  </a:lnTo>
                  <a:lnTo>
                    <a:pt x="84302" y="10283"/>
                  </a:lnTo>
                  <a:lnTo>
                    <a:pt x="96945" y="3047"/>
                  </a:lnTo>
                  <a:lnTo>
                    <a:pt x="10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400"/>
            <p:cNvSpPr/>
            <p:nvPr>
              <p:custDataLst>
                <p:tags r:id="rId66"/>
              </p:custDataLst>
            </p:nvPr>
          </p:nvSpPr>
          <p:spPr>
            <a:xfrm>
              <a:off x="-873812" y="3399094"/>
              <a:ext cx="165153" cy="226309"/>
            </a:xfrm>
            <a:custGeom>
              <a:avLst/>
              <a:gdLst/>
              <a:ahLst/>
              <a:cxnLst/>
              <a:rect l="0" t="0" r="0" b="0"/>
              <a:pathLst>
                <a:path w="165153" h="226309">
                  <a:moveTo>
                    <a:pt x="5132" y="29906"/>
                  </a:moveTo>
                  <a:lnTo>
                    <a:pt x="5132" y="29906"/>
                  </a:lnTo>
                  <a:lnTo>
                    <a:pt x="33009" y="61327"/>
                  </a:lnTo>
                  <a:lnTo>
                    <a:pt x="62875" y="77788"/>
                  </a:lnTo>
                  <a:lnTo>
                    <a:pt x="73411" y="78563"/>
                  </a:lnTo>
                  <a:lnTo>
                    <a:pt x="102694" y="71753"/>
                  </a:lnTo>
                  <a:lnTo>
                    <a:pt x="125663" y="57729"/>
                  </a:lnTo>
                  <a:lnTo>
                    <a:pt x="128666" y="54382"/>
                  </a:lnTo>
                  <a:lnTo>
                    <a:pt x="132003" y="46146"/>
                  </a:lnTo>
                  <a:lnTo>
                    <a:pt x="133881" y="31990"/>
                  </a:lnTo>
                  <a:lnTo>
                    <a:pt x="130392" y="17071"/>
                  </a:lnTo>
                  <a:lnTo>
                    <a:pt x="123997" y="5971"/>
                  </a:lnTo>
                  <a:lnTo>
                    <a:pt x="120782" y="3789"/>
                  </a:lnTo>
                  <a:lnTo>
                    <a:pt x="108167" y="719"/>
                  </a:lnTo>
                  <a:lnTo>
                    <a:pt x="98621" y="0"/>
                  </a:lnTo>
                  <a:lnTo>
                    <a:pt x="79681" y="7686"/>
                  </a:lnTo>
                  <a:lnTo>
                    <a:pt x="62028" y="20688"/>
                  </a:lnTo>
                  <a:lnTo>
                    <a:pt x="40015" y="57418"/>
                  </a:lnTo>
                  <a:lnTo>
                    <a:pt x="25847" y="83808"/>
                  </a:lnTo>
                  <a:lnTo>
                    <a:pt x="16402" y="105634"/>
                  </a:lnTo>
                  <a:lnTo>
                    <a:pt x="5908" y="141174"/>
                  </a:lnTo>
                  <a:lnTo>
                    <a:pt x="0" y="176892"/>
                  </a:lnTo>
                  <a:lnTo>
                    <a:pt x="3133" y="192882"/>
                  </a:lnTo>
                  <a:lnTo>
                    <a:pt x="10170" y="204786"/>
                  </a:lnTo>
                  <a:lnTo>
                    <a:pt x="23652" y="216249"/>
                  </a:lnTo>
                  <a:lnTo>
                    <a:pt x="33401" y="222227"/>
                  </a:lnTo>
                  <a:lnTo>
                    <a:pt x="56500" y="226308"/>
                  </a:lnTo>
                  <a:lnTo>
                    <a:pt x="84793" y="219427"/>
                  </a:lnTo>
                  <a:lnTo>
                    <a:pt x="110580" y="198573"/>
                  </a:lnTo>
                  <a:lnTo>
                    <a:pt x="141202" y="161186"/>
                  </a:lnTo>
                  <a:lnTo>
                    <a:pt x="164118" y="123099"/>
                  </a:lnTo>
                  <a:lnTo>
                    <a:pt x="165152" y="1213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401"/>
            <p:cNvSpPr/>
            <p:nvPr>
              <p:custDataLst>
                <p:tags r:id="rId67"/>
              </p:custDataLst>
            </p:nvPr>
          </p:nvSpPr>
          <p:spPr>
            <a:xfrm>
              <a:off x="-640080" y="3365288"/>
              <a:ext cx="281941" cy="193136"/>
            </a:xfrm>
            <a:custGeom>
              <a:avLst/>
              <a:gdLst/>
              <a:ahLst/>
              <a:cxnLst/>
              <a:rect l="0" t="0" r="0" b="0"/>
              <a:pathLst>
                <a:path w="281941" h="193136">
                  <a:moveTo>
                    <a:pt x="0" y="56092"/>
                  </a:moveTo>
                  <a:lnTo>
                    <a:pt x="0" y="56092"/>
                  </a:lnTo>
                  <a:lnTo>
                    <a:pt x="34672" y="90763"/>
                  </a:lnTo>
                  <a:lnTo>
                    <a:pt x="62853" y="118945"/>
                  </a:lnTo>
                  <a:lnTo>
                    <a:pt x="66456" y="120007"/>
                  </a:lnTo>
                  <a:lnTo>
                    <a:pt x="99476" y="116577"/>
                  </a:lnTo>
                  <a:lnTo>
                    <a:pt x="126720" y="106495"/>
                  </a:lnTo>
                  <a:lnTo>
                    <a:pt x="142157" y="95109"/>
                  </a:lnTo>
                  <a:lnTo>
                    <a:pt x="156460" y="76091"/>
                  </a:lnTo>
                  <a:lnTo>
                    <a:pt x="163951" y="61077"/>
                  </a:lnTo>
                  <a:lnTo>
                    <a:pt x="166001" y="50970"/>
                  </a:lnTo>
                  <a:lnTo>
                    <a:pt x="164654" y="43091"/>
                  </a:lnTo>
                  <a:lnTo>
                    <a:pt x="144755" y="14954"/>
                  </a:lnTo>
                  <a:lnTo>
                    <a:pt x="131787" y="3942"/>
                  </a:lnTo>
                  <a:lnTo>
                    <a:pt x="125958" y="1005"/>
                  </a:lnTo>
                  <a:lnTo>
                    <a:pt x="112708" y="0"/>
                  </a:lnTo>
                  <a:lnTo>
                    <a:pt x="99199" y="3222"/>
                  </a:lnTo>
                  <a:lnTo>
                    <a:pt x="76729" y="19089"/>
                  </a:lnTo>
                  <a:lnTo>
                    <a:pt x="55984" y="42574"/>
                  </a:lnTo>
                  <a:lnTo>
                    <a:pt x="44716" y="68267"/>
                  </a:lnTo>
                  <a:lnTo>
                    <a:pt x="40060" y="93284"/>
                  </a:lnTo>
                  <a:lnTo>
                    <a:pt x="43487" y="109028"/>
                  </a:lnTo>
                  <a:lnTo>
                    <a:pt x="59819" y="146633"/>
                  </a:lnTo>
                  <a:lnTo>
                    <a:pt x="92293" y="175019"/>
                  </a:lnTo>
                  <a:lnTo>
                    <a:pt x="109317" y="180915"/>
                  </a:lnTo>
                  <a:lnTo>
                    <a:pt x="140199" y="186492"/>
                  </a:lnTo>
                  <a:lnTo>
                    <a:pt x="173903" y="191249"/>
                  </a:lnTo>
                  <a:lnTo>
                    <a:pt x="205338" y="192659"/>
                  </a:lnTo>
                  <a:lnTo>
                    <a:pt x="242255" y="193135"/>
                  </a:lnTo>
                  <a:lnTo>
                    <a:pt x="266230" y="189172"/>
                  </a:lnTo>
                  <a:lnTo>
                    <a:pt x="271467" y="186299"/>
                  </a:lnTo>
                  <a:lnTo>
                    <a:pt x="274958" y="182690"/>
                  </a:lnTo>
                  <a:lnTo>
                    <a:pt x="281940" y="1703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02"/>
            <p:cNvSpPr/>
            <p:nvPr>
              <p:custDataLst>
                <p:tags r:id="rId68"/>
              </p:custDataLst>
            </p:nvPr>
          </p:nvSpPr>
          <p:spPr>
            <a:xfrm>
              <a:off x="-1332461" y="3810000"/>
              <a:ext cx="1119102" cy="624439"/>
            </a:xfrm>
            <a:custGeom>
              <a:avLst/>
              <a:gdLst/>
              <a:ahLst/>
              <a:cxnLst/>
              <a:rect l="0" t="0" r="0" b="0"/>
              <a:pathLst>
                <a:path w="1119102" h="624439">
                  <a:moveTo>
                    <a:pt x="258041" y="0"/>
                  </a:moveTo>
                  <a:lnTo>
                    <a:pt x="258041" y="0"/>
                  </a:lnTo>
                  <a:lnTo>
                    <a:pt x="233205" y="22578"/>
                  </a:lnTo>
                  <a:lnTo>
                    <a:pt x="199590" y="59987"/>
                  </a:lnTo>
                  <a:lnTo>
                    <a:pt x="189440" y="80632"/>
                  </a:lnTo>
                  <a:lnTo>
                    <a:pt x="181827" y="102015"/>
                  </a:lnTo>
                  <a:lnTo>
                    <a:pt x="177884" y="132546"/>
                  </a:lnTo>
                  <a:lnTo>
                    <a:pt x="181776" y="152889"/>
                  </a:lnTo>
                  <a:lnTo>
                    <a:pt x="189150" y="164753"/>
                  </a:lnTo>
                  <a:lnTo>
                    <a:pt x="200329" y="172848"/>
                  </a:lnTo>
                  <a:lnTo>
                    <a:pt x="234762" y="187642"/>
                  </a:lnTo>
                  <a:lnTo>
                    <a:pt x="270850" y="205722"/>
                  </a:lnTo>
                  <a:lnTo>
                    <a:pt x="276434" y="210812"/>
                  </a:lnTo>
                  <a:lnTo>
                    <a:pt x="278916" y="215897"/>
                  </a:lnTo>
                  <a:lnTo>
                    <a:pt x="280313" y="227564"/>
                  </a:lnTo>
                  <a:lnTo>
                    <a:pt x="278816" y="231296"/>
                  </a:lnTo>
                  <a:lnTo>
                    <a:pt x="242705" y="266114"/>
                  </a:lnTo>
                  <a:lnTo>
                    <a:pt x="213233" y="289387"/>
                  </a:lnTo>
                  <a:lnTo>
                    <a:pt x="178066" y="312369"/>
                  </a:lnTo>
                  <a:lnTo>
                    <a:pt x="140835" y="335265"/>
                  </a:lnTo>
                  <a:lnTo>
                    <a:pt x="103839" y="356443"/>
                  </a:lnTo>
                  <a:lnTo>
                    <a:pt x="71899" y="369678"/>
                  </a:lnTo>
                  <a:lnTo>
                    <a:pt x="37922" y="386635"/>
                  </a:lnTo>
                  <a:lnTo>
                    <a:pt x="16714" y="393394"/>
                  </a:lnTo>
                  <a:lnTo>
                    <a:pt x="6851" y="394129"/>
                  </a:lnTo>
                  <a:lnTo>
                    <a:pt x="4221" y="393139"/>
                  </a:lnTo>
                  <a:lnTo>
                    <a:pt x="2468" y="391633"/>
                  </a:lnTo>
                  <a:lnTo>
                    <a:pt x="520" y="387702"/>
                  </a:lnTo>
                  <a:lnTo>
                    <a:pt x="0" y="385468"/>
                  </a:lnTo>
                  <a:lnTo>
                    <a:pt x="7359" y="370188"/>
                  </a:lnTo>
                  <a:lnTo>
                    <a:pt x="26710" y="347506"/>
                  </a:lnTo>
                  <a:lnTo>
                    <a:pt x="61388" y="317187"/>
                  </a:lnTo>
                  <a:lnTo>
                    <a:pt x="90836" y="290973"/>
                  </a:lnTo>
                  <a:lnTo>
                    <a:pt x="120360" y="267121"/>
                  </a:lnTo>
                  <a:lnTo>
                    <a:pt x="154516" y="248825"/>
                  </a:lnTo>
                  <a:lnTo>
                    <a:pt x="181404" y="234463"/>
                  </a:lnTo>
                  <a:lnTo>
                    <a:pt x="206950" y="222349"/>
                  </a:lnTo>
                  <a:lnTo>
                    <a:pt x="231600" y="211732"/>
                  </a:lnTo>
                  <a:lnTo>
                    <a:pt x="255654" y="202115"/>
                  </a:lnTo>
                  <a:lnTo>
                    <a:pt x="289153" y="193687"/>
                  </a:lnTo>
                  <a:lnTo>
                    <a:pt x="312509" y="193610"/>
                  </a:lnTo>
                  <a:lnTo>
                    <a:pt x="331356" y="199220"/>
                  </a:lnTo>
                  <a:lnTo>
                    <a:pt x="343683" y="207357"/>
                  </a:lnTo>
                  <a:lnTo>
                    <a:pt x="348156" y="211898"/>
                  </a:lnTo>
                  <a:lnTo>
                    <a:pt x="353125" y="223717"/>
                  </a:lnTo>
                  <a:lnTo>
                    <a:pt x="360361" y="256046"/>
                  </a:lnTo>
                  <a:lnTo>
                    <a:pt x="359384" y="289132"/>
                  </a:lnTo>
                  <a:lnTo>
                    <a:pt x="358116" y="317874"/>
                  </a:lnTo>
                  <a:lnTo>
                    <a:pt x="357777" y="333836"/>
                  </a:lnTo>
                  <a:lnTo>
                    <a:pt x="355859" y="360564"/>
                  </a:lnTo>
                  <a:lnTo>
                    <a:pt x="352886" y="394469"/>
                  </a:lnTo>
                  <a:lnTo>
                    <a:pt x="349211" y="433160"/>
                  </a:lnTo>
                  <a:lnTo>
                    <a:pt x="346761" y="463186"/>
                  </a:lnTo>
                  <a:lnTo>
                    <a:pt x="345128" y="487437"/>
                  </a:lnTo>
                  <a:lnTo>
                    <a:pt x="344039" y="507838"/>
                  </a:lnTo>
                  <a:lnTo>
                    <a:pt x="340571" y="541795"/>
                  </a:lnTo>
                  <a:lnTo>
                    <a:pt x="336117" y="577938"/>
                  </a:lnTo>
                  <a:lnTo>
                    <a:pt x="333641" y="614524"/>
                  </a:lnTo>
                  <a:lnTo>
                    <a:pt x="332148" y="617963"/>
                  </a:lnTo>
                  <a:lnTo>
                    <a:pt x="326944" y="624438"/>
                  </a:lnTo>
                  <a:lnTo>
                    <a:pt x="325838" y="612594"/>
                  </a:lnTo>
                  <a:lnTo>
                    <a:pt x="320603" y="589432"/>
                  </a:lnTo>
                  <a:lnTo>
                    <a:pt x="319317" y="552746"/>
                  </a:lnTo>
                  <a:lnTo>
                    <a:pt x="315050" y="514861"/>
                  </a:lnTo>
                  <a:lnTo>
                    <a:pt x="313012" y="486214"/>
                  </a:lnTo>
                  <a:lnTo>
                    <a:pt x="312952" y="457395"/>
                  </a:lnTo>
                  <a:lnTo>
                    <a:pt x="315748" y="430476"/>
                  </a:lnTo>
                  <a:lnTo>
                    <a:pt x="319813" y="402143"/>
                  </a:lnTo>
                  <a:lnTo>
                    <a:pt x="325289" y="373463"/>
                  </a:lnTo>
                  <a:lnTo>
                    <a:pt x="333367" y="346606"/>
                  </a:lnTo>
                  <a:lnTo>
                    <a:pt x="351480" y="311731"/>
                  </a:lnTo>
                  <a:lnTo>
                    <a:pt x="368888" y="275903"/>
                  </a:lnTo>
                  <a:lnTo>
                    <a:pt x="392861" y="242522"/>
                  </a:lnTo>
                  <a:lnTo>
                    <a:pt x="417368" y="211182"/>
                  </a:lnTo>
                  <a:lnTo>
                    <a:pt x="440716" y="180447"/>
                  </a:lnTo>
                  <a:lnTo>
                    <a:pt x="470514" y="152735"/>
                  </a:lnTo>
                  <a:lnTo>
                    <a:pt x="488166" y="142151"/>
                  </a:lnTo>
                  <a:lnTo>
                    <a:pt x="510402" y="137817"/>
                  </a:lnTo>
                  <a:lnTo>
                    <a:pt x="511795" y="139291"/>
                  </a:lnTo>
                  <a:lnTo>
                    <a:pt x="511877" y="141968"/>
                  </a:lnTo>
                  <a:lnTo>
                    <a:pt x="499034" y="177047"/>
                  </a:lnTo>
                  <a:lnTo>
                    <a:pt x="478312" y="213595"/>
                  </a:lnTo>
                  <a:lnTo>
                    <a:pt x="448291" y="251491"/>
                  </a:lnTo>
                  <a:lnTo>
                    <a:pt x="416857" y="289564"/>
                  </a:lnTo>
                  <a:lnTo>
                    <a:pt x="380781" y="319644"/>
                  </a:lnTo>
                  <a:lnTo>
                    <a:pt x="372835" y="327191"/>
                  </a:lnTo>
                  <a:lnTo>
                    <a:pt x="407240" y="294455"/>
                  </a:lnTo>
                  <a:lnTo>
                    <a:pt x="442845" y="277066"/>
                  </a:lnTo>
                  <a:lnTo>
                    <a:pt x="458519" y="270148"/>
                  </a:lnTo>
                  <a:lnTo>
                    <a:pt x="495289" y="260274"/>
                  </a:lnTo>
                  <a:lnTo>
                    <a:pt x="532500" y="256868"/>
                  </a:lnTo>
                  <a:lnTo>
                    <a:pt x="568884" y="243646"/>
                  </a:lnTo>
                  <a:lnTo>
                    <a:pt x="596500" y="229421"/>
                  </a:lnTo>
                  <a:lnTo>
                    <a:pt x="634083" y="201223"/>
                  </a:lnTo>
                  <a:lnTo>
                    <a:pt x="671291" y="172547"/>
                  </a:lnTo>
                  <a:lnTo>
                    <a:pt x="687073" y="154889"/>
                  </a:lnTo>
                  <a:lnTo>
                    <a:pt x="703060" y="121314"/>
                  </a:lnTo>
                  <a:lnTo>
                    <a:pt x="704581" y="116436"/>
                  </a:lnTo>
                  <a:lnTo>
                    <a:pt x="704747" y="112337"/>
                  </a:lnTo>
                  <a:lnTo>
                    <a:pt x="702675" y="105526"/>
                  </a:lnTo>
                  <a:lnTo>
                    <a:pt x="700937" y="103370"/>
                  </a:lnTo>
                  <a:lnTo>
                    <a:pt x="696748" y="100976"/>
                  </a:lnTo>
                  <a:lnTo>
                    <a:pt x="685585" y="99628"/>
                  </a:lnTo>
                  <a:lnTo>
                    <a:pt x="676378" y="103828"/>
                  </a:lnTo>
                  <a:lnTo>
                    <a:pt x="640563" y="132216"/>
                  </a:lnTo>
                  <a:lnTo>
                    <a:pt x="609451" y="168839"/>
                  </a:lnTo>
                  <a:lnTo>
                    <a:pt x="592243" y="204220"/>
                  </a:lnTo>
                  <a:lnTo>
                    <a:pt x="580878" y="227830"/>
                  </a:lnTo>
                  <a:lnTo>
                    <a:pt x="578910" y="241824"/>
                  </a:lnTo>
                  <a:lnTo>
                    <a:pt x="580707" y="249435"/>
                  </a:lnTo>
                  <a:lnTo>
                    <a:pt x="582372" y="252650"/>
                  </a:lnTo>
                  <a:lnTo>
                    <a:pt x="588737" y="258480"/>
                  </a:lnTo>
                  <a:lnTo>
                    <a:pt x="597210" y="263047"/>
                  </a:lnTo>
                  <a:lnTo>
                    <a:pt x="625484" y="266219"/>
                  </a:lnTo>
                  <a:lnTo>
                    <a:pt x="647160" y="262512"/>
                  </a:lnTo>
                  <a:lnTo>
                    <a:pt x="682476" y="246745"/>
                  </a:lnTo>
                  <a:lnTo>
                    <a:pt x="714790" y="222307"/>
                  </a:lnTo>
                  <a:lnTo>
                    <a:pt x="745632" y="200922"/>
                  </a:lnTo>
                  <a:lnTo>
                    <a:pt x="781551" y="169264"/>
                  </a:lnTo>
                  <a:lnTo>
                    <a:pt x="818289" y="133147"/>
                  </a:lnTo>
                  <a:lnTo>
                    <a:pt x="827892" y="123565"/>
                  </a:lnTo>
                  <a:lnTo>
                    <a:pt x="827595" y="123017"/>
                  </a:lnTo>
                  <a:lnTo>
                    <a:pt x="825007" y="122407"/>
                  </a:lnTo>
                  <a:lnTo>
                    <a:pt x="807541" y="121963"/>
                  </a:lnTo>
                  <a:lnTo>
                    <a:pt x="800572" y="124197"/>
                  </a:lnTo>
                  <a:lnTo>
                    <a:pt x="781323" y="140157"/>
                  </a:lnTo>
                  <a:lnTo>
                    <a:pt x="769091" y="154246"/>
                  </a:lnTo>
                  <a:lnTo>
                    <a:pt x="766381" y="158711"/>
                  </a:lnTo>
                  <a:lnTo>
                    <a:pt x="762567" y="177130"/>
                  </a:lnTo>
                  <a:lnTo>
                    <a:pt x="762125" y="200872"/>
                  </a:lnTo>
                  <a:lnTo>
                    <a:pt x="767138" y="220102"/>
                  </a:lnTo>
                  <a:lnTo>
                    <a:pt x="771609" y="228492"/>
                  </a:lnTo>
                  <a:lnTo>
                    <a:pt x="780933" y="235043"/>
                  </a:lnTo>
                  <a:lnTo>
                    <a:pt x="809687" y="247918"/>
                  </a:lnTo>
                  <a:lnTo>
                    <a:pt x="831278" y="249564"/>
                  </a:lnTo>
                  <a:lnTo>
                    <a:pt x="866228" y="242964"/>
                  </a:lnTo>
                  <a:lnTo>
                    <a:pt x="890082" y="233703"/>
                  </a:lnTo>
                  <a:lnTo>
                    <a:pt x="920898" y="211358"/>
                  </a:lnTo>
                  <a:lnTo>
                    <a:pt x="953039" y="179512"/>
                  </a:lnTo>
                  <a:lnTo>
                    <a:pt x="965709" y="171223"/>
                  </a:lnTo>
                  <a:lnTo>
                    <a:pt x="986488" y="149039"/>
                  </a:lnTo>
                  <a:lnTo>
                    <a:pt x="997043" y="144829"/>
                  </a:lnTo>
                  <a:lnTo>
                    <a:pt x="993095" y="144794"/>
                  </a:lnTo>
                  <a:lnTo>
                    <a:pt x="975706" y="159102"/>
                  </a:lnTo>
                  <a:lnTo>
                    <a:pt x="967111" y="169626"/>
                  </a:lnTo>
                  <a:lnTo>
                    <a:pt x="956622" y="192398"/>
                  </a:lnTo>
                  <a:lnTo>
                    <a:pt x="961081" y="226058"/>
                  </a:lnTo>
                  <a:lnTo>
                    <a:pt x="964647" y="234525"/>
                  </a:lnTo>
                  <a:lnTo>
                    <a:pt x="968719" y="240170"/>
                  </a:lnTo>
                  <a:lnTo>
                    <a:pt x="978604" y="247289"/>
                  </a:lnTo>
                  <a:lnTo>
                    <a:pt x="998450" y="255210"/>
                  </a:lnTo>
                  <a:lnTo>
                    <a:pt x="1020417" y="257087"/>
                  </a:lnTo>
                  <a:lnTo>
                    <a:pt x="1043012" y="251810"/>
                  </a:lnTo>
                  <a:lnTo>
                    <a:pt x="1071145" y="235286"/>
                  </a:lnTo>
                  <a:lnTo>
                    <a:pt x="1082547" y="223951"/>
                  </a:lnTo>
                  <a:lnTo>
                    <a:pt x="1103665" y="189080"/>
                  </a:lnTo>
                  <a:lnTo>
                    <a:pt x="1119101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03"/>
            <p:cNvSpPr/>
            <p:nvPr>
              <p:custDataLst>
                <p:tags r:id="rId69"/>
              </p:custDataLst>
            </p:nvPr>
          </p:nvSpPr>
          <p:spPr>
            <a:xfrm>
              <a:off x="-182880" y="3718560"/>
              <a:ext cx="190501" cy="373381"/>
            </a:xfrm>
            <a:custGeom>
              <a:avLst/>
              <a:gdLst/>
              <a:ahLst/>
              <a:cxnLst/>
              <a:rect l="0" t="0" r="0" b="0"/>
              <a:pathLst>
                <a:path w="190501" h="373381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6561" y="71183"/>
                  </a:lnTo>
                  <a:lnTo>
                    <a:pt x="7306" y="101619"/>
                  </a:lnTo>
                  <a:lnTo>
                    <a:pt x="9738" y="126444"/>
                  </a:lnTo>
                  <a:lnTo>
                    <a:pt x="12795" y="153564"/>
                  </a:lnTo>
                  <a:lnTo>
                    <a:pt x="14516" y="190939"/>
                  </a:lnTo>
                  <a:lnTo>
                    <a:pt x="17355" y="224924"/>
                  </a:lnTo>
                  <a:lnTo>
                    <a:pt x="24634" y="250468"/>
                  </a:lnTo>
                  <a:lnTo>
                    <a:pt x="29325" y="257379"/>
                  </a:lnTo>
                  <a:lnTo>
                    <a:pt x="32225" y="258324"/>
                  </a:lnTo>
                  <a:lnTo>
                    <a:pt x="34183" y="258576"/>
                  </a:lnTo>
                  <a:lnTo>
                    <a:pt x="58968" y="248430"/>
                  </a:lnTo>
                  <a:lnTo>
                    <a:pt x="83892" y="233897"/>
                  </a:lnTo>
                  <a:lnTo>
                    <a:pt x="119384" y="211130"/>
                  </a:lnTo>
                  <a:lnTo>
                    <a:pt x="138854" y="206805"/>
                  </a:lnTo>
                  <a:lnTo>
                    <a:pt x="145815" y="206213"/>
                  </a:lnTo>
                  <a:lnTo>
                    <a:pt x="148857" y="207749"/>
                  </a:lnTo>
                  <a:lnTo>
                    <a:pt x="154494" y="213971"/>
                  </a:lnTo>
                  <a:lnTo>
                    <a:pt x="167581" y="244924"/>
                  </a:lnTo>
                  <a:lnTo>
                    <a:pt x="172985" y="269279"/>
                  </a:lnTo>
                  <a:lnTo>
                    <a:pt x="176844" y="297944"/>
                  </a:lnTo>
                  <a:lnTo>
                    <a:pt x="183349" y="327886"/>
                  </a:lnTo>
                  <a:lnTo>
                    <a:pt x="189558" y="364630"/>
                  </a:lnTo>
                  <a:lnTo>
                    <a:pt x="19050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SMARTInkShape-Group91"/>
          <p:cNvGrpSpPr/>
          <p:nvPr/>
        </p:nvGrpSpPr>
        <p:grpSpPr>
          <a:xfrm>
            <a:off x="1505998" y="5052060"/>
            <a:ext cx="1961103" cy="547471"/>
            <a:chOff x="1505998" y="5052060"/>
            <a:chExt cx="1961103" cy="547471"/>
          </a:xfrm>
        </p:grpSpPr>
        <p:sp>
          <p:nvSpPr>
            <p:cNvPr id="183" name="SMARTInkShape-404"/>
            <p:cNvSpPr/>
            <p:nvPr>
              <p:custDataLst>
                <p:tags r:id="rId54"/>
              </p:custDataLst>
            </p:nvPr>
          </p:nvSpPr>
          <p:spPr>
            <a:xfrm>
              <a:off x="1505998" y="5086116"/>
              <a:ext cx="307563" cy="413667"/>
            </a:xfrm>
            <a:custGeom>
              <a:avLst/>
              <a:gdLst/>
              <a:ahLst/>
              <a:cxnLst/>
              <a:rect l="0" t="0" r="0" b="0"/>
              <a:pathLst>
                <a:path w="307563" h="413667">
                  <a:moveTo>
                    <a:pt x="307562" y="4044"/>
                  </a:moveTo>
                  <a:lnTo>
                    <a:pt x="307562" y="4044"/>
                  </a:lnTo>
                  <a:lnTo>
                    <a:pt x="275201" y="0"/>
                  </a:lnTo>
                  <a:lnTo>
                    <a:pt x="238895" y="1528"/>
                  </a:lnTo>
                  <a:lnTo>
                    <a:pt x="210734" y="11389"/>
                  </a:lnTo>
                  <a:lnTo>
                    <a:pt x="173584" y="39803"/>
                  </a:lnTo>
                  <a:lnTo>
                    <a:pt x="161937" y="54902"/>
                  </a:lnTo>
                  <a:lnTo>
                    <a:pt x="153796" y="88541"/>
                  </a:lnTo>
                  <a:lnTo>
                    <a:pt x="151168" y="103404"/>
                  </a:lnTo>
                  <a:lnTo>
                    <a:pt x="152823" y="118478"/>
                  </a:lnTo>
                  <a:lnTo>
                    <a:pt x="172103" y="154087"/>
                  </a:lnTo>
                  <a:lnTo>
                    <a:pt x="193096" y="188716"/>
                  </a:lnTo>
                  <a:lnTo>
                    <a:pt x="206195" y="217935"/>
                  </a:lnTo>
                  <a:lnTo>
                    <a:pt x="222252" y="254104"/>
                  </a:lnTo>
                  <a:lnTo>
                    <a:pt x="234799" y="290097"/>
                  </a:lnTo>
                  <a:lnTo>
                    <a:pt x="237123" y="303617"/>
                  </a:lnTo>
                  <a:lnTo>
                    <a:pt x="232706" y="337381"/>
                  </a:lnTo>
                  <a:lnTo>
                    <a:pt x="232258" y="343108"/>
                  </a:lnTo>
                  <a:lnTo>
                    <a:pt x="224987" y="353988"/>
                  </a:lnTo>
                  <a:lnTo>
                    <a:pt x="204356" y="369634"/>
                  </a:lnTo>
                  <a:lnTo>
                    <a:pt x="167043" y="386045"/>
                  </a:lnTo>
                  <a:lnTo>
                    <a:pt x="131450" y="397439"/>
                  </a:lnTo>
                  <a:lnTo>
                    <a:pt x="98371" y="405273"/>
                  </a:lnTo>
                  <a:lnTo>
                    <a:pt x="67592" y="412111"/>
                  </a:lnTo>
                  <a:lnTo>
                    <a:pt x="42008" y="413666"/>
                  </a:lnTo>
                  <a:lnTo>
                    <a:pt x="11003" y="408830"/>
                  </a:lnTo>
                  <a:lnTo>
                    <a:pt x="7409" y="406828"/>
                  </a:lnTo>
                  <a:lnTo>
                    <a:pt x="1159" y="400088"/>
                  </a:lnTo>
                  <a:lnTo>
                    <a:pt x="0" y="396767"/>
                  </a:lnTo>
                  <a:lnTo>
                    <a:pt x="74" y="393706"/>
                  </a:lnTo>
                  <a:lnTo>
                    <a:pt x="3261" y="386353"/>
                  </a:lnTo>
                  <a:lnTo>
                    <a:pt x="23817" y="357778"/>
                  </a:lnTo>
                  <a:lnTo>
                    <a:pt x="55714" y="336917"/>
                  </a:lnTo>
                  <a:lnTo>
                    <a:pt x="93698" y="316730"/>
                  </a:lnTo>
                  <a:lnTo>
                    <a:pt x="94202" y="316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05"/>
            <p:cNvSpPr/>
            <p:nvPr>
              <p:custDataLst>
                <p:tags r:id="rId55"/>
              </p:custDataLst>
            </p:nvPr>
          </p:nvSpPr>
          <p:spPr>
            <a:xfrm>
              <a:off x="1887490" y="5288336"/>
              <a:ext cx="261351" cy="294114"/>
            </a:xfrm>
            <a:custGeom>
              <a:avLst/>
              <a:gdLst/>
              <a:ahLst/>
              <a:cxnLst/>
              <a:rect l="0" t="0" r="0" b="0"/>
              <a:pathLst>
                <a:path w="261351" h="294114">
                  <a:moveTo>
                    <a:pt x="70850" y="15184"/>
                  </a:moveTo>
                  <a:lnTo>
                    <a:pt x="70850" y="15184"/>
                  </a:lnTo>
                  <a:lnTo>
                    <a:pt x="107507" y="4710"/>
                  </a:lnTo>
                  <a:lnTo>
                    <a:pt x="121993" y="572"/>
                  </a:lnTo>
                  <a:lnTo>
                    <a:pt x="121878" y="363"/>
                  </a:lnTo>
                  <a:lnTo>
                    <a:pt x="113391" y="0"/>
                  </a:lnTo>
                  <a:lnTo>
                    <a:pt x="82410" y="18788"/>
                  </a:lnTo>
                  <a:lnTo>
                    <a:pt x="65828" y="32873"/>
                  </a:lnTo>
                  <a:lnTo>
                    <a:pt x="39127" y="69509"/>
                  </a:lnTo>
                  <a:lnTo>
                    <a:pt x="13689" y="105313"/>
                  </a:lnTo>
                  <a:lnTo>
                    <a:pt x="1609" y="133141"/>
                  </a:lnTo>
                  <a:lnTo>
                    <a:pt x="0" y="152840"/>
                  </a:lnTo>
                  <a:lnTo>
                    <a:pt x="1597" y="182971"/>
                  </a:lnTo>
                  <a:lnTo>
                    <a:pt x="3665" y="202363"/>
                  </a:lnTo>
                  <a:lnTo>
                    <a:pt x="15195" y="228406"/>
                  </a:lnTo>
                  <a:lnTo>
                    <a:pt x="34322" y="255502"/>
                  </a:lnTo>
                  <a:lnTo>
                    <a:pt x="65798" y="280686"/>
                  </a:lnTo>
                  <a:lnTo>
                    <a:pt x="84692" y="289818"/>
                  </a:lnTo>
                  <a:lnTo>
                    <a:pt x="114368" y="294113"/>
                  </a:lnTo>
                  <a:lnTo>
                    <a:pt x="144610" y="290399"/>
                  </a:lnTo>
                  <a:lnTo>
                    <a:pt x="164874" y="286233"/>
                  </a:lnTo>
                  <a:lnTo>
                    <a:pt x="195323" y="266992"/>
                  </a:lnTo>
                  <a:lnTo>
                    <a:pt x="229869" y="235386"/>
                  </a:lnTo>
                  <a:lnTo>
                    <a:pt x="261350" y="198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406"/>
            <p:cNvSpPr/>
            <p:nvPr>
              <p:custDataLst>
                <p:tags r:id="rId56"/>
              </p:custDataLst>
            </p:nvPr>
          </p:nvSpPr>
          <p:spPr>
            <a:xfrm>
              <a:off x="2232660" y="5052060"/>
              <a:ext cx="160021" cy="518161"/>
            </a:xfrm>
            <a:custGeom>
              <a:avLst/>
              <a:gdLst/>
              <a:ahLst/>
              <a:cxnLst/>
              <a:rect l="0" t="0" r="0" b="0"/>
              <a:pathLst>
                <a:path w="160021" h="518161">
                  <a:moveTo>
                    <a:pt x="0" y="0"/>
                  </a:moveTo>
                  <a:lnTo>
                    <a:pt x="0" y="0"/>
                  </a:lnTo>
                  <a:lnTo>
                    <a:pt x="4516" y="22578"/>
                  </a:lnTo>
                  <a:lnTo>
                    <a:pt x="11320" y="55754"/>
                  </a:lnTo>
                  <a:lnTo>
                    <a:pt x="17167" y="81788"/>
                  </a:lnTo>
                  <a:lnTo>
                    <a:pt x="20330" y="109163"/>
                  </a:lnTo>
                  <a:lnTo>
                    <a:pt x="21736" y="137417"/>
                  </a:lnTo>
                  <a:lnTo>
                    <a:pt x="22360" y="164086"/>
                  </a:lnTo>
                  <a:lnTo>
                    <a:pt x="22638" y="192307"/>
                  </a:lnTo>
                  <a:lnTo>
                    <a:pt x="22761" y="220937"/>
                  </a:lnTo>
                  <a:lnTo>
                    <a:pt x="22816" y="247772"/>
                  </a:lnTo>
                  <a:lnTo>
                    <a:pt x="20582" y="276067"/>
                  </a:lnTo>
                  <a:lnTo>
                    <a:pt x="17615" y="304730"/>
                  </a:lnTo>
                  <a:lnTo>
                    <a:pt x="16295" y="331580"/>
                  </a:lnTo>
                  <a:lnTo>
                    <a:pt x="11507" y="366451"/>
                  </a:lnTo>
                  <a:lnTo>
                    <a:pt x="8388" y="401645"/>
                  </a:lnTo>
                  <a:lnTo>
                    <a:pt x="7650" y="438764"/>
                  </a:lnTo>
                  <a:lnTo>
                    <a:pt x="7629" y="441013"/>
                  </a:lnTo>
                  <a:lnTo>
                    <a:pt x="35499" y="408659"/>
                  </a:lnTo>
                  <a:lnTo>
                    <a:pt x="56050" y="388255"/>
                  </a:lnTo>
                  <a:lnTo>
                    <a:pt x="90219" y="368448"/>
                  </a:lnTo>
                  <a:lnTo>
                    <a:pt x="111681" y="361194"/>
                  </a:lnTo>
                  <a:lnTo>
                    <a:pt x="134103" y="358743"/>
                  </a:lnTo>
                  <a:lnTo>
                    <a:pt x="138509" y="360235"/>
                  </a:lnTo>
                  <a:lnTo>
                    <a:pt x="145662" y="366409"/>
                  </a:lnTo>
                  <a:lnTo>
                    <a:pt x="154449" y="379405"/>
                  </a:lnTo>
                  <a:lnTo>
                    <a:pt x="158369" y="398025"/>
                  </a:lnTo>
                  <a:lnTo>
                    <a:pt x="159802" y="434576"/>
                  </a:lnTo>
                  <a:lnTo>
                    <a:pt x="159991" y="472471"/>
                  </a:lnTo>
                  <a:lnTo>
                    <a:pt x="160018" y="509204"/>
                  </a:lnTo>
                  <a:lnTo>
                    <a:pt x="160020" y="518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07"/>
            <p:cNvSpPr/>
            <p:nvPr>
              <p:custDataLst>
                <p:tags r:id="rId57"/>
              </p:custDataLst>
            </p:nvPr>
          </p:nvSpPr>
          <p:spPr>
            <a:xfrm>
              <a:off x="2538633" y="5364480"/>
              <a:ext cx="89876" cy="173743"/>
            </a:xfrm>
            <a:custGeom>
              <a:avLst/>
              <a:gdLst/>
              <a:ahLst/>
              <a:cxnLst/>
              <a:rect l="0" t="0" r="0" b="0"/>
              <a:pathLst>
                <a:path w="89876" h="173743">
                  <a:moveTo>
                    <a:pt x="52167" y="53340"/>
                  </a:moveTo>
                  <a:lnTo>
                    <a:pt x="52167" y="53340"/>
                  </a:lnTo>
                  <a:lnTo>
                    <a:pt x="25983" y="86454"/>
                  </a:lnTo>
                  <a:lnTo>
                    <a:pt x="11591" y="118389"/>
                  </a:lnTo>
                  <a:lnTo>
                    <a:pt x="10991" y="129100"/>
                  </a:lnTo>
                  <a:lnTo>
                    <a:pt x="13547" y="138658"/>
                  </a:lnTo>
                  <a:lnTo>
                    <a:pt x="17505" y="145728"/>
                  </a:lnTo>
                  <a:lnTo>
                    <a:pt x="28538" y="154468"/>
                  </a:lnTo>
                  <a:lnTo>
                    <a:pt x="62431" y="171846"/>
                  </a:lnTo>
                  <a:lnTo>
                    <a:pt x="72533" y="173742"/>
                  </a:lnTo>
                  <a:lnTo>
                    <a:pt x="75905" y="173402"/>
                  </a:lnTo>
                  <a:lnTo>
                    <a:pt x="78152" y="172328"/>
                  </a:lnTo>
                  <a:lnTo>
                    <a:pt x="79651" y="170765"/>
                  </a:lnTo>
                  <a:lnTo>
                    <a:pt x="83573" y="169029"/>
                  </a:lnTo>
                  <a:lnTo>
                    <a:pt x="85804" y="168566"/>
                  </a:lnTo>
                  <a:lnTo>
                    <a:pt x="87292" y="167411"/>
                  </a:lnTo>
                  <a:lnTo>
                    <a:pt x="88945" y="163869"/>
                  </a:lnTo>
                  <a:lnTo>
                    <a:pt x="89875" y="153070"/>
                  </a:lnTo>
                  <a:lnTo>
                    <a:pt x="79627" y="120251"/>
                  </a:lnTo>
                  <a:lnTo>
                    <a:pt x="58264" y="86660"/>
                  </a:lnTo>
                  <a:lnTo>
                    <a:pt x="31767" y="50818"/>
                  </a:lnTo>
                  <a:lnTo>
                    <a:pt x="18065" y="32741"/>
                  </a:lnTo>
                  <a:lnTo>
                    <a:pt x="14998" y="26405"/>
                  </a:lnTo>
                  <a:lnTo>
                    <a:pt x="9356" y="18077"/>
                  </a:lnTo>
                  <a:lnTo>
                    <a:pt x="7740" y="12832"/>
                  </a:lnTo>
                  <a:lnTo>
                    <a:pt x="6462" y="11095"/>
                  </a:lnTo>
                  <a:lnTo>
                    <a:pt x="4764" y="9937"/>
                  </a:lnTo>
                  <a:lnTo>
                    <a:pt x="2785" y="9164"/>
                  </a:lnTo>
                  <a:lnTo>
                    <a:pt x="1465" y="7803"/>
                  </a:lnTo>
                  <a:lnTo>
                    <a:pt x="0" y="4033"/>
                  </a:lnTo>
                  <a:lnTo>
                    <a:pt x="456" y="2689"/>
                  </a:lnTo>
                  <a:lnTo>
                    <a:pt x="1606" y="1792"/>
                  </a:lnTo>
                  <a:lnTo>
                    <a:pt x="644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408"/>
            <p:cNvSpPr/>
            <p:nvPr>
              <p:custDataLst>
                <p:tags r:id="rId58"/>
              </p:custDataLst>
            </p:nvPr>
          </p:nvSpPr>
          <p:spPr>
            <a:xfrm>
              <a:off x="2767120" y="5052060"/>
              <a:ext cx="14181" cy="411481"/>
            </a:xfrm>
            <a:custGeom>
              <a:avLst/>
              <a:gdLst/>
              <a:ahLst/>
              <a:cxnLst/>
              <a:rect l="0" t="0" r="0" b="0"/>
              <a:pathLst>
                <a:path w="14181" h="411481">
                  <a:moveTo>
                    <a:pt x="14180" y="0"/>
                  </a:moveTo>
                  <a:lnTo>
                    <a:pt x="14180" y="0"/>
                  </a:lnTo>
                  <a:lnTo>
                    <a:pt x="14180" y="32361"/>
                  </a:lnTo>
                  <a:lnTo>
                    <a:pt x="14180" y="64622"/>
                  </a:lnTo>
                  <a:lnTo>
                    <a:pt x="14180" y="95608"/>
                  </a:lnTo>
                  <a:lnTo>
                    <a:pt x="13334" y="131392"/>
                  </a:lnTo>
                  <a:lnTo>
                    <a:pt x="10135" y="161408"/>
                  </a:lnTo>
                  <a:lnTo>
                    <a:pt x="8149" y="188859"/>
                  </a:lnTo>
                  <a:lnTo>
                    <a:pt x="7266" y="216017"/>
                  </a:lnTo>
                  <a:lnTo>
                    <a:pt x="6874" y="245021"/>
                  </a:lnTo>
                  <a:lnTo>
                    <a:pt x="6700" y="272587"/>
                  </a:lnTo>
                  <a:lnTo>
                    <a:pt x="6601" y="307391"/>
                  </a:lnTo>
                  <a:lnTo>
                    <a:pt x="6573" y="336048"/>
                  </a:lnTo>
                  <a:lnTo>
                    <a:pt x="4306" y="361472"/>
                  </a:lnTo>
                  <a:lnTo>
                    <a:pt x="0" y="385233"/>
                  </a:lnTo>
                  <a:lnTo>
                    <a:pt x="6560" y="411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409"/>
            <p:cNvSpPr/>
            <p:nvPr>
              <p:custDataLst>
                <p:tags r:id="rId59"/>
              </p:custDataLst>
            </p:nvPr>
          </p:nvSpPr>
          <p:spPr>
            <a:xfrm>
              <a:off x="2888576" y="5364572"/>
              <a:ext cx="136565" cy="149449"/>
            </a:xfrm>
            <a:custGeom>
              <a:avLst/>
              <a:gdLst/>
              <a:ahLst/>
              <a:cxnLst/>
              <a:rect l="0" t="0" r="0" b="0"/>
              <a:pathLst>
                <a:path w="136565" h="149449">
                  <a:moveTo>
                    <a:pt x="75604" y="7528"/>
                  </a:moveTo>
                  <a:lnTo>
                    <a:pt x="75604" y="7528"/>
                  </a:lnTo>
                  <a:lnTo>
                    <a:pt x="47727" y="40642"/>
                  </a:lnTo>
                  <a:lnTo>
                    <a:pt x="17861" y="76622"/>
                  </a:lnTo>
                  <a:lnTo>
                    <a:pt x="3927" y="100606"/>
                  </a:lnTo>
                  <a:lnTo>
                    <a:pt x="0" y="126789"/>
                  </a:lnTo>
                  <a:lnTo>
                    <a:pt x="4184" y="137015"/>
                  </a:lnTo>
                  <a:lnTo>
                    <a:pt x="10842" y="145511"/>
                  </a:lnTo>
                  <a:lnTo>
                    <a:pt x="16623" y="149287"/>
                  </a:lnTo>
                  <a:lnTo>
                    <a:pt x="19350" y="149448"/>
                  </a:lnTo>
                  <a:lnTo>
                    <a:pt x="32374" y="145482"/>
                  </a:lnTo>
                  <a:lnTo>
                    <a:pt x="37482" y="140526"/>
                  </a:lnTo>
                  <a:lnTo>
                    <a:pt x="54591" y="117893"/>
                  </a:lnTo>
                  <a:lnTo>
                    <a:pt x="67694" y="83210"/>
                  </a:lnTo>
                  <a:lnTo>
                    <a:pt x="75735" y="47908"/>
                  </a:lnTo>
                  <a:lnTo>
                    <a:pt x="88520" y="11873"/>
                  </a:lnTo>
                  <a:lnTo>
                    <a:pt x="88448" y="7885"/>
                  </a:lnTo>
                  <a:lnTo>
                    <a:pt x="87553" y="5226"/>
                  </a:lnTo>
                  <a:lnTo>
                    <a:pt x="84079" y="959"/>
                  </a:lnTo>
                  <a:lnTo>
                    <a:pt x="84641" y="609"/>
                  </a:lnTo>
                  <a:lnTo>
                    <a:pt x="89860" y="0"/>
                  </a:lnTo>
                  <a:lnTo>
                    <a:pt x="84683" y="18756"/>
                  </a:lnTo>
                  <a:lnTo>
                    <a:pt x="84263" y="53724"/>
                  </a:lnTo>
                  <a:lnTo>
                    <a:pt x="89810" y="91411"/>
                  </a:lnTo>
                  <a:lnTo>
                    <a:pt x="92643" y="102100"/>
                  </a:lnTo>
                  <a:lnTo>
                    <a:pt x="101359" y="115862"/>
                  </a:lnTo>
                  <a:lnTo>
                    <a:pt x="106242" y="119177"/>
                  </a:lnTo>
                  <a:lnTo>
                    <a:pt x="112081" y="120650"/>
                  </a:lnTo>
                  <a:lnTo>
                    <a:pt x="120320" y="121304"/>
                  </a:lnTo>
                  <a:lnTo>
                    <a:pt x="124042" y="119785"/>
                  </a:lnTo>
                  <a:lnTo>
                    <a:pt x="136564" y="106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410"/>
            <p:cNvSpPr/>
            <p:nvPr>
              <p:custDataLst>
                <p:tags r:id="rId60"/>
              </p:custDataLst>
            </p:nvPr>
          </p:nvSpPr>
          <p:spPr>
            <a:xfrm>
              <a:off x="3093720" y="5376650"/>
              <a:ext cx="114301" cy="147203"/>
            </a:xfrm>
            <a:custGeom>
              <a:avLst/>
              <a:gdLst/>
              <a:ahLst/>
              <a:cxnLst/>
              <a:rect l="0" t="0" r="0" b="0"/>
              <a:pathLst>
                <a:path w="114301" h="147203">
                  <a:moveTo>
                    <a:pt x="7620" y="41170"/>
                  </a:moveTo>
                  <a:lnTo>
                    <a:pt x="7620" y="41170"/>
                  </a:lnTo>
                  <a:lnTo>
                    <a:pt x="3575" y="73532"/>
                  </a:lnTo>
                  <a:lnTo>
                    <a:pt x="1059" y="105792"/>
                  </a:lnTo>
                  <a:lnTo>
                    <a:pt x="62" y="142931"/>
                  </a:lnTo>
                  <a:lnTo>
                    <a:pt x="8" y="147202"/>
                  </a:lnTo>
                  <a:lnTo>
                    <a:pt x="0" y="141232"/>
                  </a:lnTo>
                  <a:lnTo>
                    <a:pt x="12997" y="120362"/>
                  </a:lnTo>
                  <a:lnTo>
                    <a:pt x="27966" y="84947"/>
                  </a:lnTo>
                  <a:lnTo>
                    <a:pt x="44029" y="48686"/>
                  </a:lnTo>
                  <a:lnTo>
                    <a:pt x="74141" y="13090"/>
                  </a:lnTo>
                  <a:lnTo>
                    <a:pt x="85468" y="3781"/>
                  </a:lnTo>
                  <a:lnTo>
                    <a:pt x="89999" y="1004"/>
                  </a:lnTo>
                  <a:lnTo>
                    <a:pt x="94713" y="0"/>
                  </a:lnTo>
                  <a:lnTo>
                    <a:pt x="114300" y="3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411"/>
            <p:cNvSpPr/>
            <p:nvPr>
              <p:custDataLst>
                <p:tags r:id="rId61"/>
              </p:custDataLst>
            </p:nvPr>
          </p:nvSpPr>
          <p:spPr>
            <a:xfrm>
              <a:off x="3246120" y="5387340"/>
              <a:ext cx="220981" cy="212191"/>
            </a:xfrm>
            <a:custGeom>
              <a:avLst/>
              <a:gdLst/>
              <a:ahLst/>
              <a:cxnLst/>
              <a:rect l="0" t="0" r="0" b="0"/>
              <a:pathLst>
                <a:path w="220981" h="212191">
                  <a:moveTo>
                    <a:pt x="220980" y="0"/>
                  </a:moveTo>
                  <a:lnTo>
                    <a:pt x="220980" y="0"/>
                  </a:lnTo>
                  <a:lnTo>
                    <a:pt x="188618" y="4044"/>
                  </a:lnTo>
                  <a:lnTo>
                    <a:pt x="156358" y="10606"/>
                  </a:lnTo>
                  <a:lnTo>
                    <a:pt x="123549" y="20408"/>
                  </a:lnTo>
                  <a:lnTo>
                    <a:pt x="105375" y="28813"/>
                  </a:lnTo>
                  <a:lnTo>
                    <a:pt x="82948" y="47204"/>
                  </a:lnTo>
                  <a:lnTo>
                    <a:pt x="79200" y="57387"/>
                  </a:lnTo>
                  <a:lnTo>
                    <a:pt x="76793" y="80574"/>
                  </a:lnTo>
                  <a:lnTo>
                    <a:pt x="82309" y="114876"/>
                  </a:lnTo>
                  <a:lnTo>
                    <a:pt x="85630" y="135073"/>
                  </a:lnTo>
                  <a:lnTo>
                    <a:pt x="87567" y="140849"/>
                  </a:lnTo>
                  <a:lnTo>
                    <a:pt x="87461" y="151781"/>
                  </a:lnTo>
                  <a:lnTo>
                    <a:pt x="79988" y="187923"/>
                  </a:lnTo>
                  <a:lnTo>
                    <a:pt x="73277" y="199144"/>
                  </a:lnTo>
                  <a:lnTo>
                    <a:pt x="61882" y="207830"/>
                  </a:lnTo>
                  <a:lnTo>
                    <a:pt x="43735" y="211722"/>
                  </a:lnTo>
                  <a:lnTo>
                    <a:pt x="20931" y="212190"/>
                  </a:lnTo>
                  <a:lnTo>
                    <a:pt x="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SMARTInkShape-412"/>
          <p:cNvSpPr/>
          <p:nvPr>
            <p:custDataLst>
              <p:tags r:id="rId17"/>
            </p:custDataLst>
          </p:nvPr>
        </p:nvSpPr>
        <p:spPr>
          <a:xfrm>
            <a:off x="-388620" y="5989320"/>
            <a:ext cx="510541" cy="30275"/>
          </a:xfrm>
          <a:custGeom>
            <a:avLst/>
            <a:gdLst/>
            <a:ahLst/>
            <a:cxnLst/>
            <a:rect l="0" t="0" r="0" b="0"/>
            <a:pathLst>
              <a:path w="510541" h="30275">
                <a:moveTo>
                  <a:pt x="0" y="0"/>
                </a:moveTo>
                <a:lnTo>
                  <a:pt x="0" y="0"/>
                </a:lnTo>
                <a:lnTo>
                  <a:pt x="29351" y="4515"/>
                </a:lnTo>
                <a:lnTo>
                  <a:pt x="52587" y="8091"/>
                </a:lnTo>
                <a:lnTo>
                  <a:pt x="79085" y="11320"/>
                </a:lnTo>
                <a:lnTo>
                  <a:pt x="107757" y="14320"/>
                </a:lnTo>
                <a:lnTo>
                  <a:pt x="137878" y="17167"/>
                </a:lnTo>
                <a:lnTo>
                  <a:pt x="163885" y="19912"/>
                </a:lnTo>
                <a:lnTo>
                  <a:pt x="187150" y="22587"/>
                </a:lnTo>
                <a:lnTo>
                  <a:pt x="208587" y="25218"/>
                </a:lnTo>
                <a:lnTo>
                  <a:pt x="228805" y="26972"/>
                </a:lnTo>
                <a:lnTo>
                  <a:pt x="248210" y="28142"/>
                </a:lnTo>
                <a:lnTo>
                  <a:pt x="284729" y="29441"/>
                </a:lnTo>
                <a:lnTo>
                  <a:pt x="317893" y="30018"/>
                </a:lnTo>
                <a:lnTo>
                  <a:pt x="349566" y="30274"/>
                </a:lnTo>
                <a:lnTo>
                  <a:pt x="378882" y="29542"/>
                </a:lnTo>
                <a:lnTo>
                  <a:pt x="415274" y="24370"/>
                </a:lnTo>
                <a:lnTo>
                  <a:pt x="451645" y="17475"/>
                </a:lnTo>
                <a:lnTo>
                  <a:pt x="482553" y="10916"/>
                </a:lnTo>
                <a:lnTo>
                  <a:pt x="510540" y="76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" name="SMARTInkShape-Group93"/>
          <p:cNvGrpSpPr/>
          <p:nvPr/>
        </p:nvGrpSpPr>
        <p:grpSpPr>
          <a:xfrm>
            <a:off x="480060" y="5730240"/>
            <a:ext cx="2689861" cy="662941"/>
            <a:chOff x="480060" y="5730240"/>
            <a:chExt cx="2689861" cy="662941"/>
          </a:xfrm>
        </p:grpSpPr>
        <p:sp>
          <p:nvSpPr>
            <p:cNvPr id="193" name="SMARTInkShape-413"/>
            <p:cNvSpPr/>
            <p:nvPr>
              <p:custDataLst>
                <p:tags r:id="rId41"/>
              </p:custDataLst>
            </p:nvPr>
          </p:nvSpPr>
          <p:spPr>
            <a:xfrm>
              <a:off x="510540" y="5974080"/>
              <a:ext cx="30470" cy="159876"/>
            </a:xfrm>
            <a:custGeom>
              <a:avLst/>
              <a:gdLst/>
              <a:ahLst/>
              <a:cxnLst/>
              <a:rect l="0" t="0" r="0" b="0"/>
              <a:pathLst>
                <a:path w="30470" h="159876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3828" y="69155"/>
                  </a:lnTo>
                  <a:lnTo>
                    <a:pt x="15963" y="106665"/>
                  </a:lnTo>
                  <a:lnTo>
                    <a:pt x="28413" y="142373"/>
                  </a:lnTo>
                  <a:lnTo>
                    <a:pt x="30469" y="159875"/>
                  </a:lnTo>
                  <a:lnTo>
                    <a:pt x="1524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414"/>
            <p:cNvSpPr/>
            <p:nvPr>
              <p:custDataLst>
                <p:tags r:id="rId42"/>
              </p:custDataLst>
            </p:nvPr>
          </p:nvSpPr>
          <p:spPr>
            <a:xfrm>
              <a:off x="502920" y="5943600"/>
              <a:ext cx="37025" cy="403940"/>
            </a:xfrm>
            <a:custGeom>
              <a:avLst/>
              <a:gdLst/>
              <a:ahLst/>
              <a:cxnLst/>
              <a:rect l="0" t="0" r="0" b="0"/>
              <a:pathLst>
                <a:path w="37025" h="403940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3122" y="67137"/>
                  </a:lnTo>
                  <a:lnTo>
                    <a:pt x="20992" y="104232"/>
                  </a:lnTo>
                  <a:lnTo>
                    <a:pt x="27851" y="138688"/>
                  </a:lnTo>
                  <a:lnTo>
                    <a:pt x="32219" y="173805"/>
                  </a:lnTo>
                  <a:lnTo>
                    <a:pt x="36938" y="209498"/>
                  </a:lnTo>
                  <a:lnTo>
                    <a:pt x="37024" y="243923"/>
                  </a:lnTo>
                  <a:lnTo>
                    <a:pt x="32795" y="272558"/>
                  </a:lnTo>
                  <a:lnTo>
                    <a:pt x="30319" y="303338"/>
                  </a:lnTo>
                  <a:lnTo>
                    <a:pt x="25447" y="337198"/>
                  </a:lnTo>
                  <a:lnTo>
                    <a:pt x="23371" y="372253"/>
                  </a:lnTo>
                  <a:lnTo>
                    <a:pt x="22961" y="399593"/>
                  </a:lnTo>
                  <a:lnTo>
                    <a:pt x="21234" y="402709"/>
                  </a:lnTo>
                  <a:lnTo>
                    <a:pt x="18389" y="403939"/>
                  </a:lnTo>
                  <a:lnTo>
                    <a:pt x="762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415"/>
            <p:cNvSpPr/>
            <p:nvPr>
              <p:custDataLst>
                <p:tags r:id="rId43"/>
              </p:custDataLst>
            </p:nvPr>
          </p:nvSpPr>
          <p:spPr>
            <a:xfrm>
              <a:off x="480060" y="5730240"/>
              <a:ext cx="4046" cy="99061"/>
            </a:xfrm>
            <a:custGeom>
              <a:avLst/>
              <a:gdLst/>
              <a:ahLst/>
              <a:cxnLst/>
              <a:rect l="0" t="0" r="0" b="0"/>
              <a:pathLst>
                <a:path w="4046" h="99061">
                  <a:moveTo>
                    <a:pt x="0" y="99060"/>
                  </a:moveTo>
                  <a:lnTo>
                    <a:pt x="0" y="99060"/>
                  </a:lnTo>
                  <a:lnTo>
                    <a:pt x="4045" y="62653"/>
                  </a:lnTo>
                  <a:lnTo>
                    <a:pt x="2516" y="278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416"/>
            <p:cNvSpPr/>
            <p:nvPr>
              <p:custDataLst>
                <p:tags r:id="rId44"/>
              </p:custDataLst>
            </p:nvPr>
          </p:nvSpPr>
          <p:spPr>
            <a:xfrm>
              <a:off x="628340" y="5996940"/>
              <a:ext cx="286061" cy="393984"/>
            </a:xfrm>
            <a:custGeom>
              <a:avLst/>
              <a:gdLst/>
              <a:ahLst/>
              <a:cxnLst/>
              <a:rect l="0" t="0" r="0" b="0"/>
              <a:pathLst>
                <a:path w="286061" h="393984">
                  <a:moveTo>
                    <a:pt x="11740" y="0"/>
                  </a:moveTo>
                  <a:lnTo>
                    <a:pt x="11740" y="0"/>
                  </a:lnTo>
                  <a:lnTo>
                    <a:pt x="13998" y="29351"/>
                  </a:lnTo>
                  <a:lnTo>
                    <a:pt x="15785" y="52587"/>
                  </a:lnTo>
                  <a:lnTo>
                    <a:pt x="17771" y="89694"/>
                  </a:lnTo>
                  <a:lnTo>
                    <a:pt x="18654" y="120297"/>
                  </a:lnTo>
                  <a:lnTo>
                    <a:pt x="19046" y="148010"/>
                  </a:lnTo>
                  <a:lnTo>
                    <a:pt x="15222" y="183367"/>
                  </a:lnTo>
                  <a:lnTo>
                    <a:pt x="8726" y="215291"/>
                  </a:lnTo>
                  <a:lnTo>
                    <a:pt x="2469" y="252299"/>
                  </a:lnTo>
                  <a:lnTo>
                    <a:pt x="0" y="265380"/>
                  </a:lnTo>
                  <a:lnTo>
                    <a:pt x="4058" y="289039"/>
                  </a:lnTo>
                  <a:lnTo>
                    <a:pt x="56" y="285361"/>
                  </a:lnTo>
                  <a:lnTo>
                    <a:pt x="13735" y="258682"/>
                  </a:lnTo>
                  <a:lnTo>
                    <a:pt x="35684" y="227644"/>
                  </a:lnTo>
                  <a:lnTo>
                    <a:pt x="55899" y="190374"/>
                  </a:lnTo>
                  <a:lnTo>
                    <a:pt x="76280" y="153912"/>
                  </a:lnTo>
                  <a:lnTo>
                    <a:pt x="101629" y="116355"/>
                  </a:lnTo>
                  <a:lnTo>
                    <a:pt x="120218" y="94307"/>
                  </a:lnTo>
                  <a:lnTo>
                    <a:pt x="146283" y="72502"/>
                  </a:lnTo>
                  <a:lnTo>
                    <a:pt x="164776" y="64756"/>
                  </a:lnTo>
                  <a:lnTo>
                    <a:pt x="175994" y="62647"/>
                  </a:lnTo>
                  <a:lnTo>
                    <a:pt x="180509" y="63778"/>
                  </a:lnTo>
                  <a:lnTo>
                    <a:pt x="187784" y="69550"/>
                  </a:lnTo>
                  <a:lnTo>
                    <a:pt x="208671" y="104919"/>
                  </a:lnTo>
                  <a:lnTo>
                    <a:pt x="218915" y="133064"/>
                  </a:lnTo>
                  <a:lnTo>
                    <a:pt x="227313" y="166897"/>
                  </a:lnTo>
                  <a:lnTo>
                    <a:pt x="227073" y="199688"/>
                  </a:lnTo>
                  <a:lnTo>
                    <a:pt x="230492" y="225063"/>
                  </a:lnTo>
                  <a:lnTo>
                    <a:pt x="236810" y="252428"/>
                  </a:lnTo>
                  <a:lnTo>
                    <a:pt x="242440" y="278701"/>
                  </a:lnTo>
                  <a:lnTo>
                    <a:pt x="247764" y="304489"/>
                  </a:lnTo>
                  <a:lnTo>
                    <a:pt x="253265" y="340551"/>
                  </a:lnTo>
                  <a:lnTo>
                    <a:pt x="259168" y="374985"/>
                  </a:lnTo>
                  <a:lnTo>
                    <a:pt x="265924" y="384818"/>
                  </a:lnTo>
                  <a:lnTo>
                    <a:pt x="275968" y="393983"/>
                  </a:lnTo>
                  <a:lnTo>
                    <a:pt x="277638" y="393890"/>
                  </a:lnTo>
                  <a:lnTo>
                    <a:pt x="286060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417"/>
            <p:cNvSpPr/>
            <p:nvPr>
              <p:custDataLst>
                <p:tags r:id="rId45"/>
              </p:custDataLst>
            </p:nvPr>
          </p:nvSpPr>
          <p:spPr>
            <a:xfrm>
              <a:off x="1011362" y="5897880"/>
              <a:ext cx="573599" cy="461547"/>
            </a:xfrm>
            <a:custGeom>
              <a:avLst/>
              <a:gdLst/>
              <a:ahLst/>
              <a:cxnLst/>
              <a:rect l="0" t="0" r="0" b="0"/>
              <a:pathLst>
                <a:path w="573599" h="461547">
                  <a:moveTo>
                    <a:pt x="47818" y="0"/>
                  </a:moveTo>
                  <a:lnTo>
                    <a:pt x="47818" y="0"/>
                  </a:lnTo>
                  <a:lnTo>
                    <a:pt x="84476" y="5237"/>
                  </a:lnTo>
                  <a:lnTo>
                    <a:pt x="93744" y="6561"/>
                  </a:lnTo>
                  <a:lnTo>
                    <a:pt x="96215" y="7761"/>
                  </a:lnTo>
                  <a:lnTo>
                    <a:pt x="97863" y="9407"/>
                  </a:lnTo>
                  <a:lnTo>
                    <a:pt x="104697" y="18027"/>
                  </a:lnTo>
                  <a:lnTo>
                    <a:pt x="108597" y="22178"/>
                  </a:lnTo>
                  <a:lnTo>
                    <a:pt x="112931" y="33563"/>
                  </a:lnTo>
                  <a:lnTo>
                    <a:pt x="115713" y="65615"/>
                  </a:lnTo>
                  <a:lnTo>
                    <a:pt x="116195" y="98652"/>
                  </a:lnTo>
                  <a:lnTo>
                    <a:pt x="116308" y="125126"/>
                  </a:lnTo>
                  <a:lnTo>
                    <a:pt x="116358" y="153825"/>
                  </a:lnTo>
                  <a:lnTo>
                    <a:pt x="116380" y="183513"/>
                  </a:lnTo>
                  <a:lnTo>
                    <a:pt x="116390" y="213641"/>
                  </a:lnTo>
                  <a:lnTo>
                    <a:pt x="116394" y="244811"/>
                  </a:lnTo>
                  <a:lnTo>
                    <a:pt x="116396" y="278421"/>
                  </a:lnTo>
                  <a:lnTo>
                    <a:pt x="116397" y="310856"/>
                  </a:lnTo>
                  <a:lnTo>
                    <a:pt x="116397" y="341358"/>
                  </a:lnTo>
                  <a:lnTo>
                    <a:pt x="116398" y="369025"/>
                  </a:lnTo>
                  <a:lnTo>
                    <a:pt x="112353" y="404357"/>
                  </a:lnTo>
                  <a:lnTo>
                    <a:pt x="109484" y="439706"/>
                  </a:lnTo>
                  <a:lnTo>
                    <a:pt x="108871" y="461179"/>
                  </a:lnTo>
                  <a:lnTo>
                    <a:pt x="107993" y="461546"/>
                  </a:lnTo>
                  <a:lnTo>
                    <a:pt x="104761" y="459696"/>
                  </a:lnTo>
                  <a:lnTo>
                    <a:pt x="98180" y="445804"/>
                  </a:lnTo>
                  <a:lnTo>
                    <a:pt x="93659" y="412720"/>
                  </a:lnTo>
                  <a:lnTo>
                    <a:pt x="83458" y="387753"/>
                  </a:lnTo>
                  <a:lnTo>
                    <a:pt x="66498" y="346556"/>
                  </a:lnTo>
                  <a:lnTo>
                    <a:pt x="45032" y="294536"/>
                  </a:lnTo>
                  <a:lnTo>
                    <a:pt x="30720" y="258164"/>
                  </a:lnTo>
                  <a:lnTo>
                    <a:pt x="21180" y="232222"/>
                  </a:lnTo>
                  <a:lnTo>
                    <a:pt x="9732" y="200577"/>
                  </a:lnTo>
                  <a:lnTo>
                    <a:pt x="221" y="182762"/>
                  </a:lnTo>
                  <a:lnTo>
                    <a:pt x="0" y="180261"/>
                  </a:lnTo>
                  <a:lnTo>
                    <a:pt x="2062" y="175347"/>
                  </a:lnTo>
                  <a:lnTo>
                    <a:pt x="34672" y="175261"/>
                  </a:lnTo>
                  <a:lnTo>
                    <a:pt x="65729" y="177518"/>
                  </a:lnTo>
                  <a:lnTo>
                    <a:pt x="100181" y="181820"/>
                  </a:lnTo>
                  <a:lnTo>
                    <a:pt x="135864" y="182566"/>
                  </a:lnTo>
                  <a:lnTo>
                    <a:pt x="170520" y="182787"/>
                  </a:lnTo>
                  <a:lnTo>
                    <a:pt x="206282" y="182852"/>
                  </a:lnTo>
                  <a:lnTo>
                    <a:pt x="243690" y="182871"/>
                  </a:lnTo>
                  <a:lnTo>
                    <a:pt x="281584" y="178832"/>
                  </a:lnTo>
                  <a:lnTo>
                    <a:pt x="315579" y="172274"/>
                  </a:lnTo>
                  <a:lnTo>
                    <a:pt x="347100" y="169013"/>
                  </a:lnTo>
                  <a:lnTo>
                    <a:pt x="376803" y="167720"/>
                  </a:lnTo>
                  <a:lnTo>
                    <a:pt x="394141" y="167694"/>
                  </a:lnTo>
                  <a:lnTo>
                    <a:pt x="432033" y="168511"/>
                  </a:lnTo>
                  <a:lnTo>
                    <a:pt x="462038" y="173731"/>
                  </a:lnTo>
                  <a:lnTo>
                    <a:pt x="472651" y="178250"/>
                  </a:lnTo>
                  <a:lnTo>
                    <a:pt x="475820" y="181487"/>
                  </a:lnTo>
                  <a:lnTo>
                    <a:pt x="481323" y="195596"/>
                  </a:lnTo>
                  <a:lnTo>
                    <a:pt x="482136" y="205361"/>
                  </a:lnTo>
                  <a:lnTo>
                    <a:pt x="478106" y="209673"/>
                  </a:lnTo>
                  <a:lnTo>
                    <a:pt x="443033" y="227687"/>
                  </a:lnTo>
                  <a:lnTo>
                    <a:pt x="411854" y="253932"/>
                  </a:lnTo>
                  <a:lnTo>
                    <a:pt x="378253" y="289108"/>
                  </a:lnTo>
                  <a:lnTo>
                    <a:pt x="365866" y="313836"/>
                  </a:lnTo>
                  <a:lnTo>
                    <a:pt x="364997" y="326032"/>
                  </a:lnTo>
                  <a:lnTo>
                    <a:pt x="365951" y="331654"/>
                  </a:lnTo>
                  <a:lnTo>
                    <a:pt x="371526" y="340159"/>
                  </a:lnTo>
                  <a:lnTo>
                    <a:pt x="389351" y="355239"/>
                  </a:lnTo>
                  <a:lnTo>
                    <a:pt x="406964" y="362267"/>
                  </a:lnTo>
                  <a:lnTo>
                    <a:pt x="437741" y="365300"/>
                  </a:lnTo>
                  <a:lnTo>
                    <a:pt x="474710" y="359668"/>
                  </a:lnTo>
                  <a:lnTo>
                    <a:pt x="505052" y="354397"/>
                  </a:lnTo>
                  <a:lnTo>
                    <a:pt x="523843" y="343578"/>
                  </a:lnTo>
                  <a:lnTo>
                    <a:pt x="539279" y="329989"/>
                  </a:lnTo>
                  <a:lnTo>
                    <a:pt x="562557" y="293032"/>
                  </a:lnTo>
                  <a:lnTo>
                    <a:pt x="564458" y="287434"/>
                  </a:lnTo>
                  <a:lnTo>
                    <a:pt x="564118" y="285603"/>
                  </a:lnTo>
                  <a:lnTo>
                    <a:pt x="563045" y="284383"/>
                  </a:lnTo>
                  <a:lnTo>
                    <a:pt x="536953" y="267361"/>
                  </a:lnTo>
                  <a:lnTo>
                    <a:pt x="527998" y="259190"/>
                  </a:lnTo>
                  <a:lnTo>
                    <a:pt x="541729" y="227008"/>
                  </a:lnTo>
                  <a:lnTo>
                    <a:pt x="556829" y="195548"/>
                  </a:lnTo>
                  <a:lnTo>
                    <a:pt x="571206" y="158028"/>
                  </a:lnTo>
                  <a:lnTo>
                    <a:pt x="573598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418"/>
            <p:cNvSpPr/>
            <p:nvPr>
              <p:custDataLst>
                <p:tags r:id="rId46"/>
              </p:custDataLst>
            </p:nvPr>
          </p:nvSpPr>
          <p:spPr>
            <a:xfrm>
              <a:off x="1440180" y="6035040"/>
              <a:ext cx="117881" cy="60961"/>
            </a:xfrm>
            <a:custGeom>
              <a:avLst/>
              <a:gdLst/>
              <a:ahLst/>
              <a:cxnLst/>
              <a:rect l="0" t="0" r="0" b="0"/>
              <a:pathLst>
                <a:path w="117881" h="60961">
                  <a:moveTo>
                    <a:pt x="0" y="0"/>
                  </a:moveTo>
                  <a:lnTo>
                    <a:pt x="0" y="0"/>
                  </a:lnTo>
                  <a:lnTo>
                    <a:pt x="24836" y="4516"/>
                  </a:lnTo>
                  <a:lnTo>
                    <a:pt x="58451" y="11321"/>
                  </a:lnTo>
                  <a:lnTo>
                    <a:pt x="86931" y="22587"/>
                  </a:lnTo>
                  <a:lnTo>
                    <a:pt x="100709" y="32966"/>
                  </a:lnTo>
                  <a:lnTo>
                    <a:pt x="104026" y="38076"/>
                  </a:lnTo>
                  <a:lnTo>
                    <a:pt x="106347" y="43169"/>
                  </a:lnTo>
                  <a:lnTo>
                    <a:pt x="117880" y="57573"/>
                  </a:lnTo>
                  <a:lnTo>
                    <a:pt x="117534" y="58701"/>
                  </a:lnTo>
                  <a:lnTo>
                    <a:pt x="11430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419"/>
            <p:cNvSpPr/>
            <p:nvPr>
              <p:custDataLst>
                <p:tags r:id="rId47"/>
              </p:custDataLst>
            </p:nvPr>
          </p:nvSpPr>
          <p:spPr>
            <a:xfrm>
              <a:off x="1760220" y="5768340"/>
              <a:ext cx="15241" cy="541021"/>
            </a:xfrm>
            <a:custGeom>
              <a:avLst/>
              <a:gdLst/>
              <a:ahLst/>
              <a:cxnLst/>
              <a:rect l="0" t="0" r="0" b="0"/>
              <a:pathLst>
                <a:path w="15241" h="541021">
                  <a:moveTo>
                    <a:pt x="0" y="0"/>
                  </a:moveTo>
                  <a:lnTo>
                    <a:pt x="0" y="0"/>
                  </a:lnTo>
                  <a:lnTo>
                    <a:pt x="8090" y="32362"/>
                  </a:lnTo>
                  <a:lnTo>
                    <a:pt x="13122" y="60577"/>
                  </a:lnTo>
                  <a:lnTo>
                    <a:pt x="10431" y="93057"/>
                  </a:lnTo>
                  <a:lnTo>
                    <a:pt x="13439" y="126444"/>
                  </a:lnTo>
                  <a:lnTo>
                    <a:pt x="13860" y="163994"/>
                  </a:lnTo>
                  <a:lnTo>
                    <a:pt x="9845" y="201837"/>
                  </a:lnTo>
                  <a:lnTo>
                    <a:pt x="7815" y="234540"/>
                  </a:lnTo>
                  <a:lnTo>
                    <a:pt x="7750" y="260500"/>
                  </a:lnTo>
                  <a:lnTo>
                    <a:pt x="7707" y="293047"/>
                  </a:lnTo>
                  <a:lnTo>
                    <a:pt x="7678" y="318978"/>
                  </a:lnTo>
                  <a:lnTo>
                    <a:pt x="7659" y="340498"/>
                  </a:lnTo>
                  <a:lnTo>
                    <a:pt x="7637" y="376547"/>
                  </a:lnTo>
                  <a:lnTo>
                    <a:pt x="7628" y="409500"/>
                  </a:lnTo>
                  <a:lnTo>
                    <a:pt x="7623" y="438822"/>
                  </a:lnTo>
                  <a:lnTo>
                    <a:pt x="9879" y="476873"/>
                  </a:lnTo>
                  <a:lnTo>
                    <a:pt x="13652" y="507338"/>
                  </a:lnTo>
                  <a:lnTo>
                    <a:pt x="15240" y="54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420"/>
            <p:cNvSpPr/>
            <p:nvPr>
              <p:custDataLst>
                <p:tags r:id="rId48"/>
              </p:custDataLst>
            </p:nvPr>
          </p:nvSpPr>
          <p:spPr>
            <a:xfrm>
              <a:off x="1851660" y="6096120"/>
              <a:ext cx="327661" cy="202952"/>
            </a:xfrm>
            <a:custGeom>
              <a:avLst/>
              <a:gdLst/>
              <a:ahLst/>
              <a:cxnLst/>
              <a:rect l="0" t="0" r="0" b="0"/>
              <a:pathLst>
                <a:path w="327661" h="202952">
                  <a:moveTo>
                    <a:pt x="0" y="83700"/>
                  </a:moveTo>
                  <a:lnTo>
                    <a:pt x="0" y="83700"/>
                  </a:lnTo>
                  <a:lnTo>
                    <a:pt x="32361" y="83700"/>
                  </a:lnTo>
                  <a:lnTo>
                    <a:pt x="64622" y="79655"/>
                  </a:lnTo>
                  <a:lnTo>
                    <a:pt x="98278" y="75093"/>
                  </a:lnTo>
                  <a:lnTo>
                    <a:pt x="129386" y="61899"/>
                  </a:lnTo>
                  <a:lnTo>
                    <a:pt x="165926" y="43042"/>
                  </a:lnTo>
                  <a:lnTo>
                    <a:pt x="191754" y="25501"/>
                  </a:lnTo>
                  <a:lnTo>
                    <a:pt x="198046" y="15255"/>
                  </a:lnTo>
                  <a:lnTo>
                    <a:pt x="194053" y="15159"/>
                  </a:lnTo>
                  <a:lnTo>
                    <a:pt x="157504" y="1941"/>
                  </a:lnTo>
                  <a:lnTo>
                    <a:pt x="123700" y="0"/>
                  </a:lnTo>
                  <a:lnTo>
                    <a:pt x="103990" y="750"/>
                  </a:lnTo>
                  <a:lnTo>
                    <a:pt x="93913" y="3936"/>
                  </a:lnTo>
                  <a:lnTo>
                    <a:pt x="78720" y="14535"/>
                  </a:lnTo>
                  <a:lnTo>
                    <a:pt x="67539" y="28399"/>
                  </a:lnTo>
                  <a:lnTo>
                    <a:pt x="63884" y="38237"/>
                  </a:lnTo>
                  <a:lnTo>
                    <a:pt x="61345" y="74735"/>
                  </a:lnTo>
                  <a:lnTo>
                    <a:pt x="61921" y="97695"/>
                  </a:lnTo>
                  <a:lnTo>
                    <a:pt x="67924" y="116445"/>
                  </a:lnTo>
                  <a:lnTo>
                    <a:pt x="86952" y="145107"/>
                  </a:lnTo>
                  <a:lnTo>
                    <a:pt x="114919" y="171183"/>
                  </a:lnTo>
                  <a:lnTo>
                    <a:pt x="145749" y="187403"/>
                  </a:lnTo>
                  <a:lnTo>
                    <a:pt x="175453" y="199469"/>
                  </a:lnTo>
                  <a:lnTo>
                    <a:pt x="213135" y="202951"/>
                  </a:lnTo>
                  <a:lnTo>
                    <a:pt x="242362" y="198150"/>
                  </a:lnTo>
                  <a:lnTo>
                    <a:pt x="279892" y="181786"/>
                  </a:lnTo>
                  <a:lnTo>
                    <a:pt x="317230" y="153688"/>
                  </a:lnTo>
                  <a:lnTo>
                    <a:pt x="327660" y="144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421"/>
            <p:cNvSpPr/>
            <p:nvPr>
              <p:custDataLst>
                <p:tags r:id="rId49"/>
              </p:custDataLst>
            </p:nvPr>
          </p:nvSpPr>
          <p:spPr>
            <a:xfrm>
              <a:off x="2133600" y="6135839"/>
              <a:ext cx="198121" cy="196372"/>
            </a:xfrm>
            <a:custGeom>
              <a:avLst/>
              <a:gdLst/>
              <a:ahLst/>
              <a:cxnLst/>
              <a:rect l="0" t="0" r="0" b="0"/>
              <a:pathLst>
                <a:path w="198121" h="196372">
                  <a:moveTo>
                    <a:pt x="0" y="43981"/>
                  </a:moveTo>
                  <a:lnTo>
                    <a:pt x="0" y="43981"/>
                  </a:lnTo>
                  <a:lnTo>
                    <a:pt x="6773" y="80106"/>
                  </a:lnTo>
                  <a:lnTo>
                    <a:pt x="12135" y="108704"/>
                  </a:lnTo>
                  <a:lnTo>
                    <a:pt x="20351" y="144996"/>
                  </a:lnTo>
                  <a:lnTo>
                    <a:pt x="32525" y="182091"/>
                  </a:lnTo>
                  <a:lnTo>
                    <a:pt x="38096" y="196371"/>
                  </a:lnTo>
                  <a:lnTo>
                    <a:pt x="38100" y="166024"/>
                  </a:lnTo>
                  <a:lnTo>
                    <a:pt x="48706" y="155306"/>
                  </a:lnTo>
                  <a:lnTo>
                    <a:pt x="51280" y="148210"/>
                  </a:lnTo>
                  <a:lnTo>
                    <a:pt x="53271" y="140258"/>
                  </a:lnTo>
                  <a:lnTo>
                    <a:pt x="71216" y="103079"/>
                  </a:lnTo>
                  <a:lnTo>
                    <a:pt x="86368" y="65619"/>
                  </a:lnTo>
                  <a:lnTo>
                    <a:pt x="108162" y="27574"/>
                  </a:lnTo>
                  <a:lnTo>
                    <a:pt x="116087" y="17498"/>
                  </a:lnTo>
                  <a:lnTo>
                    <a:pt x="130928" y="4130"/>
                  </a:lnTo>
                  <a:lnTo>
                    <a:pt x="138906" y="870"/>
                  </a:lnTo>
                  <a:lnTo>
                    <a:pt x="143404" y="0"/>
                  </a:lnTo>
                  <a:lnTo>
                    <a:pt x="147249" y="1114"/>
                  </a:lnTo>
                  <a:lnTo>
                    <a:pt x="170107" y="19121"/>
                  </a:lnTo>
                  <a:lnTo>
                    <a:pt x="195419" y="56266"/>
                  </a:lnTo>
                  <a:lnTo>
                    <a:pt x="198120" y="592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422"/>
            <p:cNvSpPr/>
            <p:nvPr>
              <p:custDataLst>
                <p:tags r:id="rId50"/>
              </p:custDataLst>
            </p:nvPr>
          </p:nvSpPr>
          <p:spPr>
            <a:xfrm>
              <a:off x="2377898" y="6118861"/>
              <a:ext cx="228143" cy="234139"/>
            </a:xfrm>
            <a:custGeom>
              <a:avLst/>
              <a:gdLst/>
              <a:ahLst/>
              <a:cxnLst/>
              <a:rect l="0" t="0" r="0" b="0"/>
              <a:pathLst>
                <a:path w="228143" h="234139">
                  <a:moveTo>
                    <a:pt x="129082" y="15239"/>
                  </a:moveTo>
                  <a:lnTo>
                    <a:pt x="129082" y="15239"/>
                  </a:lnTo>
                  <a:lnTo>
                    <a:pt x="96720" y="27374"/>
                  </a:lnTo>
                  <a:lnTo>
                    <a:pt x="61604" y="48147"/>
                  </a:lnTo>
                  <a:lnTo>
                    <a:pt x="24873" y="77781"/>
                  </a:lnTo>
                  <a:lnTo>
                    <a:pt x="4767" y="111852"/>
                  </a:lnTo>
                  <a:lnTo>
                    <a:pt x="1090" y="122981"/>
                  </a:lnTo>
                  <a:lnTo>
                    <a:pt x="0" y="131641"/>
                  </a:lnTo>
                  <a:lnTo>
                    <a:pt x="3723" y="143614"/>
                  </a:lnTo>
                  <a:lnTo>
                    <a:pt x="10188" y="153841"/>
                  </a:lnTo>
                  <a:lnTo>
                    <a:pt x="26041" y="164882"/>
                  </a:lnTo>
                  <a:lnTo>
                    <a:pt x="41354" y="171807"/>
                  </a:lnTo>
                  <a:lnTo>
                    <a:pt x="54532" y="173725"/>
                  </a:lnTo>
                  <a:lnTo>
                    <a:pt x="72186" y="170759"/>
                  </a:lnTo>
                  <a:lnTo>
                    <a:pt x="88141" y="160473"/>
                  </a:lnTo>
                  <a:lnTo>
                    <a:pt x="126064" y="124875"/>
                  </a:lnTo>
                  <a:lnTo>
                    <a:pt x="128188" y="122795"/>
                  </a:lnTo>
                  <a:lnTo>
                    <a:pt x="132862" y="89817"/>
                  </a:lnTo>
                  <a:lnTo>
                    <a:pt x="135564" y="57374"/>
                  </a:lnTo>
                  <a:lnTo>
                    <a:pt x="131681" y="42150"/>
                  </a:lnTo>
                  <a:lnTo>
                    <a:pt x="111454" y="6821"/>
                  </a:lnTo>
                  <a:lnTo>
                    <a:pt x="106290" y="3031"/>
                  </a:lnTo>
                  <a:lnTo>
                    <a:pt x="99052" y="176"/>
                  </a:lnTo>
                  <a:lnTo>
                    <a:pt x="91078" y="0"/>
                  </a:lnTo>
                  <a:lnTo>
                    <a:pt x="95056" y="4045"/>
                  </a:lnTo>
                  <a:lnTo>
                    <a:pt x="111391" y="41165"/>
                  </a:lnTo>
                  <a:lnTo>
                    <a:pt x="119795" y="61021"/>
                  </a:lnTo>
                  <a:lnTo>
                    <a:pt x="138186" y="92617"/>
                  </a:lnTo>
                  <a:lnTo>
                    <a:pt x="151803" y="127436"/>
                  </a:lnTo>
                  <a:lnTo>
                    <a:pt x="164624" y="160745"/>
                  </a:lnTo>
                  <a:lnTo>
                    <a:pt x="177340" y="198215"/>
                  </a:lnTo>
                  <a:lnTo>
                    <a:pt x="188537" y="229197"/>
                  </a:lnTo>
                  <a:lnTo>
                    <a:pt x="190732" y="231537"/>
                  </a:lnTo>
                  <a:lnTo>
                    <a:pt x="197686" y="234138"/>
                  </a:lnTo>
                  <a:lnTo>
                    <a:pt x="200218" y="233985"/>
                  </a:lnTo>
                  <a:lnTo>
                    <a:pt x="201906" y="233036"/>
                  </a:lnTo>
                  <a:lnTo>
                    <a:pt x="205223" y="228676"/>
                  </a:lnTo>
                  <a:lnTo>
                    <a:pt x="217400" y="196261"/>
                  </a:lnTo>
                  <a:lnTo>
                    <a:pt x="228142" y="1676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423"/>
            <p:cNvSpPr/>
            <p:nvPr>
              <p:custDataLst>
                <p:tags r:id="rId51"/>
              </p:custDataLst>
            </p:nvPr>
          </p:nvSpPr>
          <p:spPr>
            <a:xfrm>
              <a:off x="2590853" y="6172200"/>
              <a:ext cx="152348" cy="218270"/>
            </a:xfrm>
            <a:custGeom>
              <a:avLst/>
              <a:gdLst/>
              <a:ahLst/>
              <a:cxnLst/>
              <a:rect l="0" t="0" r="0" b="0"/>
              <a:pathLst>
                <a:path w="152348" h="218270">
                  <a:moveTo>
                    <a:pt x="30427" y="0"/>
                  </a:moveTo>
                  <a:lnTo>
                    <a:pt x="30427" y="0"/>
                  </a:lnTo>
                  <a:lnTo>
                    <a:pt x="13870" y="37504"/>
                  </a:lnTo>
                  <a:lnTo>
                    <a:pt x="2948" y="60592"/>
                  </a:lnTo>
                  <a:lnTo>
                    <a:pt x="0" y="75929"/>
                  </a:lnTo>
                  <a:lnTo>
                    <a:pt x="6512" y="82737"/>
                  </a:lnTo>
                  <a:lnTo>
                    <a:pt x="11300" y="83499"/>
                  </a:lnTo>
                  <a:lnTo>
                    <a:pt x="25452" y="83792"/>
                  </a:lnTo>
                  <a:lnTo>
                    <a:pt x="37043" y="79766"/>
                  </a:lnTo>
                  <a:lnTo>
                    <a:pt x="52821" y="68381"/>
                  </a:lnTo>
                  <a:lnTo>
                    <a:pt x="55516" y="65907"/>
                  </a:lnTo>
                  <a:lnTo>
                    <a:pt x="63026" y="63159"/>
                  </a:lnTo>
                  <a:lnTo>
                    <a:pt x="71163" y="61090"/>
                  </a:lnTo>
                  <a:lnTo>
                    <a:pt x="83395" y="54133"/>
                  </a:lnTo>
                  <a:lnTo>
                    <a:pt x="94213" y="53444"/>
                  </a:lnTo>
                  <a:lnTo>
                    <a:pt x="95811" y="55103"/>
                  </a:lnTo>
                  <a:lnTo>
                    <a:pt x="103963" y="81035"/>
                  </a:lnTo>
                  <a:lnTo>
                    <a:pt x="106100" y="115757"/>
                  </a:lnTo>
                  <a:lnTo>
                    <a:pt x="106558" y="153124"/>
                  </a:lnTo>
                  <a:lnTo>
                    <a:pt x="107468" y="189650"/>
                  </a:lnTo>
                  <a:lnTo>
                    <a:pt x="117232" y="211544"/>
                  </a:lnTo>
                  <a:lnTo>
                    <a:pt x="122065" y="216786"/>
                  </a:lnTo>
                  <a:lnTo>
                    <a:pt x="124539" y="218184"/>
                  </a:lnTo>
                  <a:lnTo>
                    <a:pt x="127035" y="218269"/>
                  </a:lnTo>
                  <a:lnTo>
                    <a:pt x="132066" y="216107"/>
                  </a:lnTo>
                  <a:lnTo>
                    <a:pt x="152347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424"/>
            <p:cNvSpPr/>
            <p:nvPr>
              <p:custDataLst>
                <p:tags r:id="rId52"/>
              </p:custDataLst>
            </p:nvPr>
          </p:nvSpPr>
          <p:spPr>
            <a:xfrm>
              <a:off x="2918460" y="5966460"/>
              <a:ext cx="76201" cy="426721"/>
            </a:xfrm>
            <a:custGeom>
              <a:avLst/>
              <a:gdLst/>
              <a:ahLst/>
              <a:cxnLst/>
              <a:rect l="0" t="0" r="0" b="0"/>
              <a:pathLst>
                <a:path w="76201" h="426721">
                  <a:moveTo>
                    <a:pt x="76200" y="0"/>
                  </a:moveTo>
                  <a:lnTo>
                    <a:pt x="76200" y="0"/>
                  </a:lnTo>
                  <a:lnTo>
                    <a:pt x="72155" y="32361"/>
                  </a:lnTo>
                  <a:lnTo>
                    <a:pt x="69640" y="64622"/>
                  </a:lnTo>
                  <a:lnTo>
                    <a:pt x="60803" y="94313"/>
                  </a:lnTo>
                  <a:lnTo>
                    <a:pt x="51506" y="128604"/>
                  </a:lnTo>
                  <a:lnTo>
                    <a:pt x="43389" y="165575"/>
                  </a:lnTo>
                  <a:lnTo>
                    <a:pt x="39087" y="186583"/>
                  </a:lnTo>
                  <a:lnTo>
                    <a:pt x="33678" y="213289"/>
                  </a:lnTo>
                  <a:lnTo>
                    <a:pt x="27532" y="243792"/>
                  </a:lnTo>
                  <a:lnTo>
                    <a:pt x="23435" y="267515"/>
                  </a:lnTo>
                  <a:lnTo>
                    <a:pt x="18882" y="302905"/>
                  </a:lnTo>
                  <a:lnTo>
                    <a:pt x="16859" y="329922"/>
                  </a:lnTo>
                  <a:lnTo>
                    <a:pt x="13462" y="364173"/>
                  </a:lnTo>
                  <a:lnTo>
                    <a:pt x="8774" y="397996"/>
                  </a:lnTo>
                  <a:lnTo>
                    <a:pt x="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425"/>
            <p:cNvSpPr/>
            <p:nvPr>
              <p:custDataLst>
                <p:tags r:id="rId53"/>
              </p:custDataLst>
            </p:nvPr>
          </p:nvSpPr>
          <p:spPr>
            <a:xfrm>
              <a:off x="2788920" y="6172200"/>
              <a:ext cx="381001" cy="7621"/>
            </a:xfrm>
            <a:custGeom>
              <a:avLst/>
              <a:gdLst/>
              <a:ahLst/>
              <a:cxnLst/>
              <a:rect l="0" t="0" r="0" b="0"/>
              <a:pathLst>
                <a:path w="381001" h="7621">
                  <a:moveTo>
                    <a:pt x="0" y="7620"/>
                  </a:moveTo>
                  <a:lnTo>
                    <a:pt x="0" y="7620"/>
                  </a:lnTo>
                  <a:lnTo>
                    <a:pt x="36407" y="7620"/>
                  </a:lnTo>
                  <a:lnTo>
                    <a:pt x="70085" y="7620"/>
                  </a:lnTo>
                  <a:lnTo>
                    <a:pt x="106502" y="7620"/>
                  </a:lnTo>
                  <a:lnTo>
                    <a:pt x="126882" y="7620"/>
                  </a:lnTo>
                  <a:lnTo>
                    <a:pt x="148088" y="7620"/>
                  </a:lnTo>
                  <a:lnTo>
                    <a:pt x="168998" y="7620"/>
                  </a:lnTo>
                  <a:lnTo>
                    <a:pt x="189712" y="7620"/>
                  </a:lnTo>
                  <a:lnTo>
                    <a:pt x="210295" y="7620"/>
                  </a:lnTo>
                  <a:lnTo>
                    <a:pt x="231637" y="7620"/>
                  </a:lnTo>
                  <a:lnTo>
                    <a:pt x="253484" y="7620"/>
                  </a:lnTo>
                  <a:lnTo>
                    <a:pt x="275670" y="7620"/>
                  </a:lnTo>
                  <a:lnTo>
                    <a:pt x="297233" y="6773"/>
                  </a:lnTo>
                  <a:lnTo>
                    <a:pt x="318382" y="5362"/>
                  </a:lnTo>
                  <a:lnTo>
                    <a:pt x="353170" y="2383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SMARTInkShape-Group94"/>
          <p:cNvGrpSpPr/>
          <p:nvPr/>
        </p:nvGrpSpPr>
        <p:grpSpPr>
          <a:xfrm>
            <a:off x="-1515807" y="876760"/>
            <a:ext cx="366769" cy="721898"/>
            <a:chOff x="-1515807" y="876760"/>
            <a:chExt cx="366769" cy="721898"/>
          </a:xfrm>
        </p:grpSpPr>
        <p:sp>
          <p:nvSpPr>
            <p:cNvPr id="207" name="SMARTInkShape-426"/>
            <p:cNvSpPr/>
            <p:nvPr>
              <p:custDataLst>
                <p:tags r:id="rId36"/>
              </p:custDataLst>
            </p:nvPr>
          </p:nvSpPr>
          <p:spPr>
            <a:xfrm>
              <a:off x="-1515807" y="914806"/>
              <a:ext cx="118118" cy="683852"/>
            </a:xfrm>
            <a:custGeom>
              <a:avLst/>
              <a:gdLst/>
              <a:ahLst/>
              <a:cxnLst/>
              <a:rect l="0" t="0" r="0" b="0"/>
              <a:pathLst>
                <a:path w="118118" h="683852">
                  <a:moveTo>
                    <a:pt x="118117" y="0"/>
                  </a:moveTo>
                  <a:lnTo>
                    <a:pt x="118117" y="0"/>
                  </a:lnTo>
                  <a:lnTo>
                    <a:pt x="116100" y="11273"/>
                  </a:lnTo>
                  <a:lnTo>
                    <a:pt x="111923" y="32780"/>
                  </a:lnTo>
                  <a:lnTo>
                    <a:pt x="107444" y="54738"/>
                  </a:lnTo>
                  <a:lnTo>
                    <a:pt x="101072" y="76997"/>
                  </a:lnTo>
                  <a:lnTo>
                    <a:pt x="93437" y="99456"/>
                  </a:lnTo>
                  <a:lnTo>
                    <a:pt x="84960" y="122049"/>
                  </a:lnTo>
                  <a:lnTo>
                    <a:pt x="77616" y="146424"/>
                  </a:lnTo>
                  <a:lnTo>
                    <a:pt x="71026" y="171987"/>
                  </a:lnTo>
                  <a:lnTo>
                    <a:pt x="64940" y="198343"/>
                  </a:lnTo>
                  <a:lnTo>
                    <a:pt x="58342" y="222687"/>
                  </a:lnTo>
                  <a:lnTo>
                    <a:pt x="51404" y="245689"/>
                  </a:lnTo>
                  <a:lnTo>
                    <a:pt x="39461" y="282536"/>
                  </a:lnTo>
                  <a:lnTo>
                    <a:pt x="31165" y="308132"/>
                  </a:lnTo>
                  <a:lnTo>
                    <a:pt x="27359" y="329746"/>
                  </a:lnTo>
                  <a:lnTo>
                    <a:pt x="21435" y="364476"/>
                  </a:lnTo>
                  <a:lnTo>
                    <a:pt x="14099" y="407948"/>
                  </a:lnTo>
                  <a:lnTo>
                    <a:pt x="9208" y="443704"/>
                  </a:lnTo>
                  <a:lnTo>
                    <a:pt x="5948" y="474314"/>
                  </a:lnTo>
                  <a:lnTo>
                    <a:pt x="3774" y="501494"/>
                  </a:lnTo>
                  <a:lnTo>
                    <a:pt x="2325" y="523847"/>
                  </a:lnTo>
                  <a:lnTo>
                    <a:pt x="715" y="559973"/>
                  </a:lnTo>
                  <a:lnTo>
                    <a:pt x="0" y="587883"/>
                  </a:lnTo>
                  <a:lnTo>
                    <a:pt x="1854" y="620377"/>
                  </a:lnTo>
                  <a:lnTo>
                    <a:pt x="7279" y="637871"/>
                  </a:lnTo>
                  <a:lnTo>
                    <a:pt x="34516" y="673491"/>
                  </a:lnTo>
                  <a:lnTo>
                    <a:pt x="44938" y="680104"/>
                  </a:lnTo>
                  <a:lnTo>
                    <a:pt x="62583" y="683827"/>
                  </a:lnTo>
                  <a:lnTo>
                    <a:pt x="75756" y="683851"/>
                  </a:lnTo>
                  <a:lnTo>
                    <a:pt x="98487" y="677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427"/>
            <p:cNvSpPr/>
            <p:nvPr>
              <p:custDataLst>
                <p:tags r:id="rId37"/>
              </p:custDataLst>
            </p:nvPr>
          </p:nvSpPr>
          <p:spPr>
            <a:xfrm>
              <a:off x="-1154723" y="876760"/>
              <a:ext cx="5685" cy="14781"/>
            </a:xfrm>
            <a:custGeom>
              <a:avLst/>
              <a:gdLst/>
              <a:ahLst/>
              <a:cxnLst/>
              <a:rect l="0" t="0" r="0" b="0"/>
              <a:pathLst>
                <a:path w="5685" h="14781">
                  <a:moveTo>
                    <a:pt x="5684" y="0"/>
                  </a:moveTo>
                  <a:lnTo>
                    <a:pt x="5684" y="0"/>
                  </a:lnTo>
                  <a:lnTo>
                    <a:pt x="434" y="13651"/>
                  </a:lnTo>
                  <a:lnTo>
                    <a:pt x="0" y="14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428"/>
            <p:cNvSpPr/>
            <p:nvPr>
              <p:custDataLst>
                <p:tags r:id="rId38"/>
              </p:custDataLst>
            </p:nvPr>
          </p:nvSpPr>
          <p:spPr>
            <a:xfrm>
              <a:off x="-1225957" y="986279"/>
              <a:ext cx="57420" cy="445659"/>
            </a:xfrm>
            <a:custGeom>
              <a:avLst/>
              <a:gdLst/>
              <a:ahLst/>
              <a:cxnLst/>
              <a:rect l="0" t="0" r="0" b="0"/>
              <a:pathLst>
                <a:path w="57420" h="445659">
                  <a:moveTo>
                    <a:pt x="49207" y="0"/>
                  </a:moveTo>
                  <a:lnTo>
                    <a:pt x="49207" y="0"/>
                  </a:lnTo>
                  <a:lnTo>
                    <a:pt x="46108" y="24794"/>
                  </a:lnTo>
                  <a:lnTo>
                    <a:pt x="41458" y="58610"/>
                  </a:lnTo>
                  <a:lnTo>
                    <a:pt x="36664" y="91313"/>
                  </a:lnTo>
                  <a:lnTo>
                    <a:pt x="31775" y="123276"/>
                  </a:lnTo>
                  <a:lnTo>
                    <a:pt x="26822" y="158978"/>
                  </a:lnTo>
                  <a:lnTo>
                    <a:pt x="21827" y="197172"/>
                  </a:lnTo>
                  <a:lnTo>
                    <a:pt x="16804" y="237029"/>
                  </a:lnTo>
                  <a:lnTo>
                    <a:pt x="12608" y="270372"/>
                  </a:lnTo>
                  <a:lnTo>
                    <a:pt x="8964" y="299375"/>
                  </a:lnTo>
                  <a:lnTo>
                    <a:pt x="5689" y="325484"/>
                  </a:lnTo>
                  <a:lnTo>
                    <a:pt x="2049" y="363525"/>
                  </a:lnTo>
                  <a:lnTo>
                    <a:pt x="0" y="399465"/>
                  </a:lnTo>
                  <a:lnTo>
                    <a:pt x="97" y="431586"/>
                  </a:lnTo>
                  <a:lnTo>
                    <a:pt x="6448" y="445658"/>
                  </a:lnTo>
                  <a:lnTo>
                    <a:pt x="13291" y="439666"/>
                  </a:lnTo>
                  <a:lnTo>
                    <a:pt x="14055" y="434914"/>
                  </a:lnTo>
                  <a:lnTo>
                    <a:pt x="14349" y="403608"/>
                  </a:lnTo>
                  <a:lnTo>
                    <a:pt x="19608" y="370714"/>
                  </a:lnTo>
                  <a:lnTo>
                    <a:pt x="21289" y="341576"/>
                  </a:lnTo>
                  <a:lnTo>
                    <a:pt x="22634" y="310647"/>
                  </a:lnTo>
                  <a:lnTo>
                    <a:pt x="28018" y="274201"/>
                  </a:lnTo>
                  <a:lnTo>
                    <a:pt x="32575" y="246188"/>
                  </a:lnTo>
                  <a:lnTo>
                    <a:pt x="35165" y="214546"/>
                  </a:lnTo>
                  <a:lnTo>
                    <a:pt x="37163" y="182421"/>
                  </a:lnTo>
                  <a:lnTo>
                    <a:pt x="40873" y="154032"/>
                  </a:lnTo>
                  <a:lnTo>
                    <a:pt x="45344" y="125046"/>
                  </a:lnTo>
                  <a:lnTo>
                    <a:pt x="49307" y="96923"/>
                  </a:lnTo>
                  <a:lnTo>
                    <a:pt x="51538" y="62051"/>
                  </a:lnTo>
                  <a:lnTo>
                    <a:pt x="53045" y="30269"/>
                  </a:lnTo>
                  <a:lnTo>
                    <a:pt x="57419" y="1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429"/>
            <p:cNvSpPr/>
            <p:nvPr>
              <p:custDataLst>
                <p:tags r:id="rId39"/>
              </p:custDataLst>
            </p:nvPr>
          </p:nvSpPr>
          <p:spPr>
            <a:xfrm>
              <a:off x="-1154328" y="886007"/>
              <a:ext cx="3614" cy="5534"/>
            </a:xfrm>
            <a:custGeom>
              <a:avLst/>
              <a:gdLst/>
              <a:ahLst/>
              <a:cxnLst/>
              <a:rect l="0" t="0" r="0" b="0"/>
              <a:pathLst>
                <a:path w="3614" h="5534">
                  <a:moveTo>
                    <a:pt x="0" y="5533"/>
                  </a:moveTo>
                  <a:lnTo>
                    <a:pt x="0" y="5533"/>
                  </a:lnTo>
                  <a:lnTo>
                    <a:pt x="2619" y="0"/>
                  </a:lnTo>
                  <a:lnTo>
                    <a:pt x="2982" y="151"/>
                  </a:lnTo>
                  <a:lnTo>
                    <a:pt x="3613" y="5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430"/>
            <p:cNvSpPr/>
            <p:nvPr>
              <p:custDataLst>
                <p:tags r:id="rId40"/>
              </p:custDataLst>
            </p:nvPr>
          </p:nvSpPr>
          <p:spPr>
            <a:xfrm>
              <a:off x="-1234161" y="988525"/>
              <a:ext cx="75922" cy="525598"/>
            </a:xfrm>
            <a:custGeom>
              <a:avLst/>
              <a:gdLst/>
              <a:ahLst/>
              <a:cxnLst/>
              <a:rect l="0" t="0" r="0" b="0"/>
              <a:pathLst>
                <a:path w="75922" h="525598">
                  <a:moveTo>
                    <a:pt x="68639" y="0"/>
                  </a:moveTo>
                  <a:lnTo>
                    <a:pt x="68639" y="0"/>
                  </a:lnTo>
                  <a:lnTo>
                    <a:pt x="68102" y="2743"/>
                  </a:lnTo>
                  <a:lnTo>
                    <a:pt x="60622" y="40373"/>
                  </a:lnTo>
                  <a:lnTo>
                    <a:pt x="55575" y="66510"/>
                  </a:lnTo>
                  <a:lnTo>
                    <a:pt x="50510" y="95059"/>
                  </a:lnTo>
                  <a:lnTo>
                    <a:pt x="45436" y="124681"/>
                  </a:lnTo>
                  <a:lnTo>
                    <a:pt x="40359" y="154780"/>
                  </a:lnTo>
                  <a:lnTo>
                    <a:pt x="35280" y="185091"/>
                  </a:lnTo>
                  <a:lnTo>
                    <a:pt x="30200" y="215495"/>
                  </a:lnTo>
                  <a:lnTo>
                    <a:pt x="25121" y="245942"/>
                  </a:lnTo>
                  <a:lnTo>
                    <a:pt x="20041" y="276407"/>
                  </a:lnTo>
                  <a:lnTo>
                    <a:pt x="17219" y="306880"/>
                  </a:lnTo>
                  <a:lnTo>
                    <a:pt x="15118" y="337357"/>
                  </a:lnTo>
                  <a:lnTo>
                    <a:pt x="11362" y="367836"/>
                  </a:lnTo>
                  <a:lnTo>
                    <a:pt x="6870" y="396058"/>
                  </a:lnTo>
                  <a:lnTo>
                    <a:pt x="2898" y="422712"/>
                  </a:lnTo>
                  <a:lnTo>
                    <a:pt x="662" y="460671"/>
                  </a:lnTo>
                  <a:lnTo>
                    <a:pt x="0" y="492050"/>
                  </a:lnTo>
                  <a:lnTo>
                    <a:pt x="650" y="511978"/>
                  </a:lnTo>
                  <a:lnTo>
                    <a:pt x="3803" y="520234"/>
                  </a:lnTo>
                  <a:lnTo>
                    <a:pt x="5829" y="522775"/>
                  </a:lnTo>
                  <a:lnTo>
                    <a:pt x="10338" y="525597"/>
                  </a:lnTo>
                  <a:lnTo>
                    <a:pt x="11879" y="525503"/>
                  </a:lnTo>
                  <a:lnTo>
                    <a:pt x="12906" y="524593"/>
                  </a:lnTo>
                  <a:lnTo>
                    <a:pt x="14894" y="521326"/>
                  </a:lnTo>
                  <a:lnTo>
                    <a:pt x="19927" y="514725"/>
                  </a:lnTo>
                  <a:lnTo>
                    <a:pt x="21402" y="509884"/>
                  </a:lnTo>
                  <a:lnTo>
                    <a:pt x="24683" y="476256"/>
                  </a:lnTo>
                  <a:lnTo>
                    <a:pt x="28566" y="440035"/>
                  </a:lnTo>
                  <a:lnTo>
                    <a:pt x="30321" y="410084"/>
                  </a:lnTo>
                  <a:lnTo>
                    <a:pt x="33923" y="374195"/>
                  </a:lnTo>
                  <a:lnTo>
                    <a:pt x="36069" y="355142"/>
                  </a:lnTo>
                  <a:lnTo>
                    <a:pt x="38346" y="335666"/>
                  </a:lnTo>
                  <a:lnTo>
                    <a:pt x="43135" y="297657"/>
                  </a:lnTo>
                  <a:lnTo>
                    <a:pt x="48085" y="263832"/>
                  </a:lnTo>
                  <a:lnTo>
                    <a:pt x="53107" y="231865"/>
                  </a:lnTo>
                  <a:lnTo>
                    <a:pt x="57315" y="200724"/>
                  </a:lnTo>
                  <a:lnTo>
                    <a:pt x="59185" y="169950"/>
                  </a:lnTo>
                  <a:lnTo>
                    <a:pt x="64283" y="132155"/>
                  </a:lnTo>
                  <a:lnTo>
                    <a:pt x="66661" y="95974"/>
                  </a:lnTo>
                  <a:lnTo>
                    <a:pt x="60688" y="63156"/>
                  </a:lnTo>
                  <a:lnTo>
                    <a:pt x="60683" y="67116"/>
                  </a:lnTo>
                  <a:lnTo>
                    <a:pt x="73862" y="101393"/>
                  </a:lnTo>
                  <a:lnTo>
                    <a:pt x="75921" y="116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SMARTInkShape-Group95"/>
          <p:cNvGrpSpPr/>
          <p:nvPr/>
        </p:nvGrpSpPr>
        <p:grpSpPr>
          <a:xfrm>
            <a:off x="-1341120" y="887913"/>
            <a:ext cx="1295401" cy="1375038"/>
            <a:chOff x="-1341120" y="887913"/>
            <a:chExt cx="1295401" cy="1375038"/>
          </a:xfrm>
        </p:grpSpPr>
        <p:sp>
          <p:nvSpPr>
            <p:cNvPr id="213" name="SMARTInkShape-431"/>
            <p:cNvSpPr/>
            <p:nvPr>
              <p:custDataLst>
                <p:tags r:id="rId31"/>
              </p:custDataLst>
            </p:nvPr>
          </p:nvSpPr>
          <p:spPr>
            <a:xfrm>
              <a:off x="-1066800" y="11201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432"/>
            <p:cNvSpPr/>
            <p:nvPr>
              <p:custDataLst>
                <p:tags r:id="rId32"/>
              </p:custDataLst>
            </p:nvPr>
          </p:nvSpPr>
          <p:spPr>
            <a:xfrm>
              <a:off x="-1341120" y="1104979"/>
              <a:ext cx="591080" cy="516626"/>
            </a:xfrm>
            <a:custGeom>
              <a:avLst/>
              <a:gdLst/>
              <a:ahLst/>
              <a:cxnLst/>
              <a:rect l="0" t="0" r="0" b="0"/>
              <a:pathLst>
                <a:path w="591080" h="516626">
                  <a:moveTo>
                    <a:pt x="0" y="30401"/>
                  </a:moveTo>
                  <a:lnTo>
                    <a:pt x="0" y="30401"/>
                  </a:lnTo>
                  <a:lnTo>
                    <a:pt x="24836" y="39432"/>
                  </a:lnTo>
                  <a:lnTo>
                    <a:pt x="44497" y="46582"/>
                  </a:lnTo>
                  <a:lnTo>
                    <a:pt x="69458" y="50501"/>
                  </a:lnTo>
                  <a:lnTo>
                    <a:pt x="97952" y="52268"/>
                  </a:lnTo>
                  <a:lnTo>
                    <a:pt x="128801" y="52599"/>
                  </a:lnTo>
                  <a:lnTo>
                    <a:pt x="163761" y="50280"/>
                  </a:lnTo>
                  <a:lnTo>
                    <a:pt x="201461" y="46193"/>
                  </a:lnTo>
                  <a:lnTo>
                    <a:pt x="240987" y="40929"/>
                  </a:lnTo>
                  <a:lnTo>
                    <a:pt x="286811" y="35727"/>
                  </a:lnTo>
                  <a:lnTo>
                    <a:pt x="336834" y="30565"/>
                  </a:lnTo>
                  <a:lnTo>
                    <a:pt x="389656" y="25430"/>
                  </a:lnTo>
                  <a:lnTo>
                    <a:pt x="432491" y="20314"/>
                  </a:lnTo>
                  <a:lnTo>
                    <a:pt x="468667" y="15210"/>
                  </a:lnTo>
                  <a:lnTo>
                    <a:pt x="500405" y="10113"/>
                  </a:lnTo>
                  <a:lnTo>
                    <a:pt x="524103" y="6716"/>
                  </a:lnTo>
                  <a:lnTo>
                    <a:pt x="557208" y="2941"/>
                  </a:lnTo>
                  <a:lnTo>
                    <a:pt x="591079" y="98"/>
                  </a:lnTo>
                  <a:lnTo>
                    <a:pt x="589233" y="0"/>
                  </a:lnTo>
                  <a:lnTo>
                    <a:pt x="585590" y="2214"/>
                  </a:lnTo>
                  <a:lnTo>
                    <a:pt x="583433" y="3989"/>
                  </a:lnTo>
                  <a:lnTo>
                    <a:pt x="547861" y="8533"/>
                  </a:lnTo>
                  <a:lnTo>
                    <a:pt x="518378" y="15320"/>
                  </a:lnTo>
                  <a:lnTo>
                    <a:pt x="483261" y="26238"/>
                  </a:lnTo>
                  <a:lnTo>
                    <a:pt x="445923" y="38711"/>
                  </a:lnTo>
                  <a:lnTo>
                    <a:pt x="409572" y="49899"/>
                  </a:lnTo>
                  <a:lnTo>
                    <a:pt x="375919" y="62773"/>
                  </a:lnTo>
                  <a:lnTo>
                    <a:pt x="343182" y="76115"/>
                  </a:lnTo>
                  <a:lnTo>
                    <a:pt x="308876" y="87690"/>
                  </a:lnTo>
                  <a:lnTo>
                    <a:pt x="276132" y="102994"/>
                  </a:lnTo>
                  <a:lnTo>
                    <a:pt x="245492" y="120238"/>
                  </a:lnTo>
                  <a:lnTo>
                    <a:pt x="217763" y="136368"/>
                  </a:lnTo>
                  <a:lnTo>
                    <a:pt x="191328" y="152004"/>
                  </a:lnTo>
                  <a:lnTo>
                    <a:pt x="157161" y="172829"/>
                  </a:lnTo>
                  <a:lnTo>
                    <a:pt x="120551" y="199997"/>
                  </a:lnTo>
                  <a:lnTo>
                    <a:pt x="119314" y="202732"/>
                  </a:lnTo>
                  <a:lnTo>
                    <a:pt x="119336" y="205402"/>
                  </a:lnTo>
                  <a:lnTo>
                    <a:pt x="125455" y="219815"/>
                  </a:lnTo>
                  <a:lnTo>
                    <a:pt x="134498" y="226909"/>
                  </a:lnTo>
                  <a:lnTo>
                    <a:pt x="165044" y="238363"/>
                  </a:lnTo>
                  <a:lnTo>
                    <a:pt x="197821" y="246207"/>
                  </a:lnTo>
                  <a:lnTo>
                    <a:pt x="226492" y="251339"/>
                  </a:lnTo>
                  <a:lnTo>
                    <a:pt x="258143" y="255596"/>
                  </a:lnTo>
                  <a:lnTo>
                    <a:pt x="289144" y="257488"/>
                  </a:lnTo>
                  <a:lnTo>
                    <a:pt x="319855" y="260586"/>
                  </a:lnTo>
                  <a:lnTo>
                    <a:pt x="349591" y="264785"/>
                  </a:lnTo>
                  <a:lnTo>
                    <a:pt x="376918" y="269474"/>
                  </a:lnTo>
                  <a:lnTo>
                    <a:pt x="412058" y="276874"/>
                  </a:lnTo>
                  <a:lnTo>
                    <a:pt x="447342" y="292196"/>
                  </a:lnTo>
                  <a:lnTo>
                    <a:pt x="465098" y="302327"/>
                  </a:lnTo>
                  <a:lnTo>
                    <a:pt x="475250" y="314830"/>
                  </a:lnTo>
                  <a:lnTo>
                    <a:pt x="477922" y="321349"/>
                  </a:lnTo>
                  <a:lnTo>
                    <a:pt x="479427" y="337870"/>
                  </a:lnTo>
                  <a:lnTo>
                    <a:pt x="477521" y="347112"/>
                  </a:lnTo>
                  <a:lnTo>
                    <a:pt x="460095" y="380106"/>
                  </a:lnTo>
                  <a:lnTo>
                    <a:pt x="433407" y="415756"/>
                  </a:lnTo>
                  <a:lnTo>
                    <a:pt x="413461" y="446276"/>
                  </a:lnTo>
                  <a:lnTo>
                    <a:pt x="392424" y="481093"/>
                  </a:lnTo>
                  <a:lnTo>
                    <a:pt x="385608" y="495645"/>
                  </a:lnTo>
                  <a:lnTo>
                    <a:pt x="385765" y="498043"/>
                  </a:lnTo>
                  <a:lnTo>
                    <a:pt x="387351" y="501555"/>
                  </a:lnTo>
                  <a:lnTo>
                    <a:pt x="389091" y="508293"/>
                  </a:lnTo>
                  <a:lnTo>
                    <a:pt x="392498" y="513166"/>
                  </a:lnTo>
                  <a:lnTo>
                    <a:pt x="399093" y="515897"/>
                  </a:lnTo>
                  <a:lnTo>
                    <a:pt x="403222" y="516625"/>
                  </a:lnTo>
                  <a:lnTo>
                    <a:pt x="412325" y="515176"/>
                  </a:lnTo>
                  <a:lnTo>
                    <a:pt x="422016" y="510863"/>
                  </a:lnTo>
                  <a:lnTo>
                    <a:pt x="436145" y="498915"/>
                  </a:lnTo>
                  <a:lnTo>
                    <a:pt x="449580" y="479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33"/>
            <p:cNvSpPr/>
            <p:nvPr>
              <p:custDataLst>
                <p:tags r:id="rId33"/>
              </p:custDataLst>
            </p:nvPr>
          </p:nvSpPr>
          <p:spPr>
            <a:xfrm>
              <a:off x="-1123216" y="887913"/>
              <a:ext cx="488073" cy="1143333"/>
            </a:xfrm>
            <a:custGeom>
              <a:avLst/>
              <a:gdLst/>
              <a:ahLst/>
              <a:cxnLst/>
              <a:rect l="0" t="0" r="0" b="0"/>
              <a:pathLst>
                <a:path w="488073" h="1143333">
                  <a:moveTo>
                    <a:pt x="488072" y="0"/>
                  </a:moveTo>
                  <a:lnTo>
                    <a:pt x="488072" y="0"/>
                  </a:lnTo>
                  <a:lnTo>
                    <a:pt x="485206" y="9899"/>
                  </a:lnTo>
                  <a:lnTo>
                    <a:pt x="474356" y="44215"/>
                  </a:lnTo>
                  <a:lnTo>
                    <a:pt x="462043" y="81485"/>
                  </a:lnTo>
                  <a:lnTo>
                    <a:pt x="451294" y="111413"/>
                  </a:lnTo>
                  <a:lnTo>
                    <a:pt x="441588" y="136444"/>
                  </a:lnTo>
                  <a:lnTo>
                    <a:pt x="432577" y="158212"/>
                  </a:lnTo>
                  <a:lnTo>
                    <a:pt x="424030" y="178650"/>
                  </a:lnTo>
                  <a:lnTo>
                    <a:pt x="415792" y="198202"/>
                  </a:lnTo>
                  <a:lnTo>
                    <a:pt x="407760" y="217164"/>
                  </a:lnTo>
                  <a:lnTo>
                    <a:pt x="399019" y="236578"/>
                  </a:lnTo>
                  <a:lnTo>
                    <a:pt x="389805" y="256295"/>
                  </a:lnTo>
                  <a:lnTo>
                    <a:pt x="380275" y="276212"/>
                  </a:lnTo>
                  <a:lnTo>
                    <a:pt x="362913" y="311889"/>
                  </a:lnTo>
                  <a:lnTo>
                    <a:pt x="346730" y="345526"/>
                  </a:lnTo>
                  <a:lnTo>
                    <a:pt x="331071" y="380231"/>
                  </a:lnTo>
                  <a:lnTo>
                    <a:pt x="315720" y="417256"/>
                  </a:lnTo>
                  <a:lnTo>
                    <a:pt x="295325" y="467340"/>
                  </a:lnTo>
                  <a:lnTo>
                    <a:pt x="271569" y="526129"/>
                  </a:lnTo>
                  <a:lnTo>
                    <a:pt x="253191" y="572095"/>
                  </a:lnTo>
                  <a:lnTo>
                    <a:pt x="238399" y="609512"/>
                  </a:lnTo>
                  <a:lnTo>
                    <a:pt x="225998" y="641231"/>
                  </a:lnTo>
                  <a:lnTo>
                    <a:pt x="215191" y="668303"/>
                  </a:lnTo>
                  <a:lnTo>
                    <a:pt x="205446" y="692277"/>
                  </a:lnTo>
                  <a:lnTo>
                    <a:pt x="196409" y="714187"/>
                  </a:lnTo>
                  <a:lnTo>
                    <a:pt x="187845" y="735567"/>
                  </a:lnTo>
                  <a:lnTo>
                    <a:pt x="179595" y="756594"/>
                  </a:lnTo>
                  <a:lnTo>
                    <a:pt x="171555" y="777385"/>
                  </a:lnTo>
                  <a:lnTo>
                    <a:pt x="163656" y="797172"/>
                  </a:lnTo>
                  <a:lnTo>
                    <a:pt x="148105" y="834963"/>
                  </a:lnTo>
                  <a:lnTo>
                    <a:pt x="132727" y="871514"/>
                  </a:lnTo>
                  <a:lnTo>
                    <a:pt x="117425" y="907515"/>
                  </a:lnTo>
                  <a:lnTo>
                    <a:pt x="102158" y="943270"/>
                  </a:lnTo>
                  <a:lnTo>
                    <a:pt x="84648" y="974402"/>
                  </a:lnTo>
                  <a:lnTo>
                    <a:pt x="67270" y="1003196"/>
                  </a:lnTo>
                  <a:lnTo>
                    <a:pt x="53902" y="1032927"/>
                  </a:lnTo>
                  <a:lnTo>
                    <a:pt x="42317" y="1060816"/>
                  </a:lnTo>
                  <a:lnTo>
                    <a:pt x="26274" y="1095801"/>
                  </a:lnTo>
                  <a:lnTo>
                    <a:pt x="6664" y="1130558"/>
                  </a:lnTo>
                  <a:lnTo>
                    <a:pt x="0" y="1136504"/>
                  </a:lnTo>
                  <a:lnTo>
                    <a:pt x="179" y="1137338"/>
                  </a:lnTo>
                  <a:lnTo>
                    <a:pt x="2504" y="1138677"/>
                  </a:lnTo>
                  <a:lnTo>
                    <a:pt x="2963" y="1143332"/>
                  </a:lnTo>
                  <a:lnTo>
                    <a:pt x="3026" y="1141494"/>
                  </a:lnTo>
                  <a:lnTo>
                    <a:pt x="3889" y="1140665"/>
                  </a:lnTo>
                  <a:lnTo>
                    <a:pt x="9150" y="1138651"/>
                  </a:lnTo>
                  <a:lnTo>
                    <a:pt x="13678" y="1135180"/>
                  </a:lnTo>
                  <a:lnTo>
                    <a:pt x="39490" y="1101940"/>
                  </a:lnTo>
                  <a:lnTo>
                    <a:pt x="61637" y="1068312"/>
                  </a:lnTo>
                  <a:lnTo>
                    <a:pt x="79276" y="10475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434"/>
            <p:cNvSpPr/>
            <p:nvPr>
              <p:custDataLst>
                <p:tags r:id="rId34"/>
              </p:custDataLst>
            </p:nvPr>
          </p:nvSpPr>
          <p:spPr>
            <a:xfrm>
              <a:off x="-870177" y="1546860"/>
              <a:ext cx="824458" cy="438489"/>
            </a:xfrm>
            <a:custGeom>
              <a:avLst/>
              <a:gdLst/>
              <a:ahLst/>
              <a:cxnLst/>
              <a:rect l="0" t="0" r="0" b="0"/>
              <a:pathLst>
                <a:path w="824458" h="438489">
                  <a:moveTo>
                    <a:pt x="176757" y="0"/>
                  </a:moveTo>
                  <a:lnTo>
                    <a:pt x="176757" y="0"/>
                  </a:lnTo>
                  <a:lnTo>
                    <a:pt x="156531" y="32362"/>
                  </a:lnTo>
                  <a:lnTo>
                    <a:pt x="131818" y="68667"/>
                  </a:lnTo>
                  <a:lnTo>
                    <a:pt x="108408" y="100873"/>
                  </a:lnTo>
                  <a:lnTo>
                    <a:pt x="89431" y="135910"/>
                  </a:lnTo>
                  <a:lnTo>
                    <a:pt x="64993" y="169057"/>
                  </a:lnTo>
                  <a:lnTo>
                    <a:pt x="50602" y="194516"/>
                  </a:lnTo>
                  <a:lnTo>
                    <a:pt x="38561" y="221918"/>
                  </a:lnTo>
                  <a:lnTo>
                    <a:pt x="27566" y="248208"/>
                  </a:lnTo>
                  <a:lnTo>
                    <a:pt x="11855" y="282764"/>
                  </a:lnTo>
                  <a:lnTo>
                    <a:pt x="7556" y="301963"/>
                  </a:lnTo>
                  <a:lnTo>
                    <a:pt x="3843" y="326615"/>
                  </a:lnTo>
                  <a:lnTo>
                    <a:pt x="521" y="354903"/>
                  </a:lnTo>
                  <a:lnTo>
                    <a:pt x="0" y="376302"/>
                  </a:lnTo>
                  <a:lnTo>
                    <a:pt x="3936" y="406852"/>
                  </a:lnTo>
                  <a:lnTo>
                    <a:pt x="11627" y="430241"/>
                  </a:lnTo>
                  <a:lnTo>
                    <a:pt x="15870" y="434147"/>
                  </a:lnTo>
                  <a:lnTo>
                    <a:pt x="27359" y="438488"/>
                  </a:lnTo>
                  <a:lnTo>
                    <a:pt x="48106" y="436886"/>
                  </a:lnTo>
                  <a:lnTo>
                    <a:pt x="60595" y="430956"/>
                  </a:lnTo>
                  <a:lnTo>
                    <a:pt x="71789" y="421829"/>
                  </a:lnTo>
                  <a:lnTo>
                    <a:pt x="101953" y="383931"/>
                  </a:lnTo>
                  <a:lnTo>
                    <a:pt x="119786" y="354963"/>
                  </a:lnTo>
                  <a:lnTo>
                    <a:pt x="130552" y="330481"/>
                  </a:lnTo>
                  <a:lnTo>
                    <a:pt x="140135" y="303514"/>
                  </a:lnTo>
                  <a:lnTo>
                    <a:pt x="147216" y="277417"/>
                  </a:lnTo>
                  <a:lnTo>
                    <a:pt x="153185" y="249450"/>
                  </a:lnTo>
                  <a:lnTo>
                    <a:pt x="158661" y="220933"/>
                  </a:lnTo>
                  <a:lnTo>
                    <a:pt x="163916" y="194148"/>
                  </a:lnTo>
                  <a:lnTo>
                    <a:pt x="171635" y="159314"/>
                  </a:lnTo>
                  <a:lnTo>
                    <a:pt x="175239" y="127543"/>
                  </a:lnTo>
                  <a:lnTo>
                    <a:pt x="181694" y="93397"/>
                  </a:lnTo>
                  <a:lnTo>
                    <a:pt x="184220" y="55861"/>
                  </a:lnTo>
                  <a:lnTo>
                    <a:pt x="184376" y="45772"/>
                  </a:lnTo>
                  <a:lnTo>
                    <a:pt x="183530" y="65651"/>
                  </a:lnTo>
                  <a:lnTo>
                    <a:pt x="178346" y="96882"/>
                  </a:lnTo>
                  <a:lnTo>
                    <a:pt x="177228" y="131152"/>
                  </a:lnTo>
                  <a:lnTo>
                    <a:pt x="179154" y="168118"/>
                  </a:lnTo>
                  <a:lnTo>
                    <a:pt x="182829" y="205882"/>
                  </a:lnTo>
                  <a:lnTo>
                    <a:pt x="183919" y="241624"/>
                  </a:lnTo>
                  <a:lnTo>
                    <a:pt x="186499" y="271406"/>
                  </a:lnTo>
                  <a:lnTo>
                    <a:pt x="194956" y="308270"/>
                  </a:lnTo>
                  <a:lnTo>
                    <a:pt x="204780" y="341233"/>
                  </a:lnTo>
                  <a:lnTo>
                    <a:pt x="209814" y="353730"/>
                  </a:lnTo>
                  <a:lnTo>
                    <a:pt x="217131" y="362671"/>
                  </a:lnTo>
                  <a:lnTo>
                    <a:pt x="235320" y="377206"/>
                  </a:lnTo>
                  <a:lnTo>
                    <a:pt x="253487" y="380251"/>
                  </a:lnTo>
                  <a:lnTo>
                    <a:pt x="258390" y="380500"/>
                  </a:lnTo>
                  <a:lnTo>
                    <a:pt x="268354" y="376262"/>
                  </a:lnTo>
                  <a:lnTo>
                    <a:pt x="292593" y="355699"/>
                  </a:lnTo>
                  <a:lnTo>
                    <a:pt x="316604" y="320248"/>
                  </a:lnTo>
                  <a:lnTo>
                    <a:pt x="336726" y="285576"/>
                  </a:lnTo>
                  <a:lnTo>
                    <a:pt x="352943" y="248492"/>
                  </a:lnTo>
                  <a:lnTo>
                    <a:pt x="364333" y="211540"/>
                  </a:lnTo>
                  <a:lnTo>
                    <a:pt x="377209" y="178766"/>
                  </a:lnTo>
                  <a:lnTo>
                    <a:pt x="385916" y="147606"/>
                  </a:lnTo>
                  <a:lnTo>
                    <a:pt x="391545" y="111252"/>
                  </a:lnTo>
                  <a:lnTo>
                    <a:pt x="397705" y="84015"/>
                  </a:lnTo>
                  <a:lnTo>
                    <a:pt x="393682" y="87923"/>
                  </a:lnTo>
                  <a:lnTo>
                    <a:pt x="391702" y="92135"/>
                  </a:lnTo>
                  <a:lnTo>
                    <a:pt x="384242" y="127719"/>
                  </a:lnTo>
                  <a:lnTo>
                    <a:pt x="378028" y="158540"/>
                  </a:lnTo>
                  <a:lnTo>
                    <a:pt x="375811" y="194107"/>
                  </a:lnTo>
                  <a:lnTo>
                    <a:pt x="375292" y="218914"/>
                  </a:lnTo>
                  <a:lnTo>
                    <a:pt x="376847" y="236536"/>
                  </a:lnTo>
                  <a:lnTo>
                    <a:pt x="379577" y="257597"/>
                  </a:lnTo>
                  <a:lnTo>
                    <a:pt x="383090" y="280951"/>
                  </a:lnTo>
                  <a:lnTo>
                    <a:pt x="392080" y="317866"/>
                  </a:lnTo>
                  <a:lnTo>
                    <a:pt x="400106" y="334165"/>
                  </a:lnTo>
                  <a:lnTo>
                    <a:pt x="403550" y="337077"/>
                  </a:lnTo>
                  <a:lnTo>
                    <a:pt x="411892" y="340312"/>
                  </a:lnTo>
                  <a:lnTo>
                    <a:pt x="430153" y="338088"/>
                  </a:lnTo>
                  <a:lnTo>
                    <a:pt x="453843" y="328905"/>
                  </a:lnTo>
                  <a:lnTo>
                    <a:pt x="467546" y="320875"/>
                  </a:lnTo>
                  <a:lnTo>
                    <a:pt x="491803" y="290603"/>
                  </a:lnTo>
                  <a:lnTo>
                    <a:pt x="520176" y="257028"/>
                  </a:lnTo>
                  <a:lnTo>
                    <a:pt x="551816" y="219658"/>
                  </a:lnTo>
                  <a:lnTo>
                    <a:pt x="557374" y="216159"/>
                  </a:lnTo>
                  <a:lnTo>
                    <a:pt x="560042" y="215226"/>
                  </a:lnTo>
                  <a:lnTo>
                    <a:pt x="561820" y="215451"/>
                  </a:lnTo>
                  <a:lnTo>
                    <a:pt x="563006" y="216447"/>
                  </a:lnTo>
                  <a:lnTo>
                    <a:pt x="563796" y="217958"/>
                  </a:lnTo>
                  <a:lnTo>
                    <a:pt x="565238" y="250017"/>
                  </a:lnTo>
                  <a:lnTo>
                    <a:pt x="565336" y="281983"/>
                  </a:lnTo>
                  <a:lnTo>
                    <a:pt x="566216" y="317697"/>
                  </a:lnTo>
                  <a:lnTo>
                    <a:pt x="575982" y="347337"/>
                  </a:lnTo>
                  <a:lnTo>
                    <a:pt x="583072" y="355596"/>
                  </a:lnTo>
                  <a:lnTo>
                    <a:pt x="597377" y="367798"/>
                  </a:lnTo>
                  <a:lnTo>
                    <a:pt x="601104" y="368812"/>
                  </a:lnTo>
                  <a:lnTo>
                    <a:pt x="615286" y="366194"/>
                  </a:lnTo>
                  <a:lnTo>
                    <a:pt x="649749" y="355323"/>
                  </a:lnTo>
                  <a:lnTo>
                    <a:pt x="687370" y="334574"/>
                  </a:lnTo>
                  <a:lnTo>
                    <a:pt x="721837" y="314821"/>
                  </a:lnTo>
                  <a:lnTo>
                    <a:pt x="754327" y="288529"/>
                  </a:lnTo>
                  <a:lnTo>
                    <a:pt x="777929" y="256618"/>
                  </a:lnTo>
                  <a:lnTo>
                    <a:pt x="798897" y="221999"/>
                  </a:lnTo>
                  <a:lnTo>
                    <a:pt x="816147" y="189045"/>
                  </a:lnTo>
                  <a:lnTo>
                    <a:pt x="824457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435"/>
            <p:cNvSpPr/>
            <p:nvPr>
              <p:custDataLst>
                <p:tags r:id="rId35"/>
              </p:custDataLst>
            </p:nvPr>
          </p:nvSpPr>
          <p:spPr>
            <a:xfrm>
              <a:off x="-1066800" y="1959736"/>
              <a:ext cx="875079" cy="303215"/>
            </a:xfrm>
            <a:custGeom>
              <a:avLst/>
              <a:gdLst/>
              <a:ahLst/>
              <a:cxnLst/>
              <a:rect l="0" t="0" r="0" b="0"/>
              <a:pathLst>
                <a:path w="875079" h="303215">
                  <a:moveTo>
                    <a:pt x="0" y="120524"/>
                  </a:moveTo>
                  <a:lnTo>
                    <a:pt x="0" y="120524"/>
                  </a:lnTo>
                  <a:lnTo>
                    <a:pt x="32361" y="104343"/>
                  </a:lnTo>
                  <a:lnTo>
                    <a:pt x="59538" y="91884"/>
                  </a:lnTo>
                  <a:lnTo>
                    <a:pt x="87422" y="79855"/>
                  </a:lnTo>
                  <a:lnTo>
                    <a:pt x="119570" y="66042"/>
                  </a:lnTo>
                  <a:lnTo>
                    <a:pt x="153613" y="55952"/>
                  </a:lnTo>
                  <a:lnTo>
                    <a:pt x="189346" y="47799"/>
                  </a:lnTo>
                  <a:lnTo>
                    <a:pt x="208357" y="43254"/>
                  </a:lnTo>
                  <a:lnTo>
                    <a:pt x="227805" y="38531"/>
                  </a:lnTo>
                  <a:lnTo>
                    <a:pt x="249237" y="33688"/>
                  </a:lnTo>
                  <a:lnTo>
                    <a:pt x="271991" y="28767"/>
                  </a:lnTo>
                  <a:lnTo>
                    <a:pt x="295627" y="23793"/>
                  </a:lnTo>
                  <a:lnTo>
                    <a:pt x="319005" y="20476"/>
                  </a:lnTo>
                  <a:lnTo>
                    <a:pt x="342210" y="18266"/>
                  </a:lnTo>
                  <a:lnTo>
                    <a:pt x="365300" y="16792"/>
                  </a:lnTo>
                  <a:lnTo>
                    <a:pt x="388313" y="15809"/>
                  </a:lnTo>
                  <a:lnTo>
                    <a:pt x="411276" y="15154"/>
                  </a:lnTo>
                  <a:lnTo>
                    <a:pt x="434204" y="14718"/>
                  </a:lnTo>
                  <a:lnTo>
                    <a:pt x="457109" y="13580"/>
                  </a:lnTo>
                  <a:lnTo>
                    <a:pt x="479999" y="11974"/>
                  </a:lnTo>
                  <a:lnTo>
                    <a:pt x="502880" y="10058"/>
                  </a:lnTo>
                  <a:lnTo>
                    <a:pt x="525753" y="7933"/>
                  </a:lnTo>
                  <a:lnTo>
                    <a:pt x="548622" y="5670"/>
                  </a:lnTo>
                  <a:lnTo>
                    <a:pt x="571488" y="3315"/>
                  </a:lnTo>
                  <a:lnTo>
                    <a:pt x="593505" y="1744"/>
                  </a:lnTo>
                  <a:lnTo>
                    <a:pt x="614957" y="698"/>
                  </a:lnTo>
                  <a:lnTo>
                    <a:pt x="636031" y="0"/>
                  </a:lnTo>
                  <a:lnTo>
                    <a:pt x="656854" y="381"/>
                  </a:lnTo>
                  <a:lnTo>
                    <a:pt x="677509" y="1482"/>
                  </a:lnTo>
                  <a:lnTo>
                    <a:pt x="698053" y="3063"/>
                  </a:lnTo>
                  <a:lnTo>
                    <a:pt x="717675" y="4116"/>
                  </a:lnTo>
                  <a:lnTo>
                    <a:pt x="755282" y="5287"/>
                  </a:lnTo>
                  <a:lnTo>
                    <a:pt x="787237" y="5808"/>
                  </a:lnTo>
                  <a:lnTo>
                    <a:pt x="814703" y="6039"/>
                  </a:lnTo>
                  <a:lnTo>
                    <a:pt x="847513" y="7016"/>
                  </a:lnTo>
                  <a:lnTo>
                    <a:pt x="875078" y="13528"/>
                  </a:lnTo>
                  <a:lnTo>
                    <a:pt x="846757" y="16060"/>
                  </a:lnTo>
                  <a:lnTo>
                    <a:pt x="808844" y="22121"/>
                  </a:lnTo>
                  <a:lnTo>
                    <a:pt x="776046" y="27682"/>
                  </a:lnTo>
                  <a:lnTo>
                    <a:pt x="738892" y="35799"/>
                  </a:lnTo>
                  <a:lnTo>
                    <a:pt x="717808" y="39487"/>
                  </a:lnTo>
                  <a:lnTo>
                    <a:pt x="695285" y="42793"/>
                  </a:lnTo>
                  <a:lnTo>
                    <a:pt x="671804" y="45843"/>
                  </a:lnTo>
                  <a:lnTo>
                    <a:pt x="648529" y="49570"/>
                  </a:lnTo>
                  <a:lnTo>
                    <a:pt x="625393" y="53748"/>
                  </a:lnTo>
                  <a:lnTo>
                    <a:pt x="602348" y="58227"/>
                  </a:lnTo>
                  <a:lnTo>
                    <a:pt x="579366" y="63753"/>
                  </a:lnTo>
                  <a:lnTo>
                    <a:pt x="556424" y="69976"/>
                  </a:lnTo>
                  <a:lnTo>
                    <a:pt x="533509" y="76665"/>
                  </a:lnTo>
                  <a:lnTo>
                    <a:pt x="511459" y="82818"/>
                  </a:lnTo>
                  <a:lnTo>
                    <a:pt x="489986" y="88614"/>
                  </a:lnTo>
                  <a:lnTo>
                    <a:pt x="468898" y="94170"/>
                  </a:lnTo>
                  <a:lnTo>
                    <a:pt x="448912" y="99568"/>
                  </a:lnTo>
                  <a:lnTo>
                    <a:pt x="410901" y="110082"/>
                  </a:lnTo>
                  <a:lnTo>
                    <a:pt x="378767" y="120398"/>
                  </a:lnTo>
                  <a:lnTo>
                    <a:pt x="343650" y="131211"/>
                  </a:lnTo>
                  <a:lnTo>
                    <a:pt x="318759" y="135164"/>
                  </a:lnTo>
                  <a:lnTo>
                    <a:pt x="318339" y="135364"/>
                  </a:lnTo>
                  <a:lnTo>
                    <a:pt x="349273" y="141760"/>
                  </a:lnTo>
                  <a:lnTo>
                    <a:pt x="372826" y="142662"/>
                  </a:lnTo>
                  <a:lnTo>
                    <a:pt x="403049" y="143063"/>
                  </a:lnTo>
                  <a:lnTo>
                    <a:pt x="438495" y="140984"/>
                  </a:lnTo>
                  <a:lnTo>
                    <a:pt x="457430" y="139244"/>
                  </a:lnTo>
                  <a:lnTo>
                    <a:pt x="476827" y="138084"/>
                  </a:lnTo>
                  <a:lnTo>
                    <a:pt x="496531" y="137311"/>
                  </a:lnTo>
                  <a:lnTo>
                    <a:pt x="516441" y="136795"/>
                  </a:lnTo>
                  <a:lnTo>
                    <a:pt x="554367" y="133964"/>
                  </a:lnTo>
                  <a:lnTo>
                    <a:pt x="589285" y="130731"/>
                  </a:lnTo>
                  <a:lnTo>
                    <a:pt x="618916" y="129294"/>
                  </a:lnTo>
                  <a:lnTo>
                    <a:pt x="646196" y="130913"/>
                  </a:lnTo>
                  <a:lnTo>
                    <a:pt x="676323" y="136584"/>
                  </a:lnTo>
                  <a:lnTo>
                    <a:pt x="695559" y="142488"/>
                  </a:lnTo>
                  <a:lnTo>
                    <a:pt x="695693" y="142787"/>
                  </a:lnTo>
                  <a:lnTo>
                    <a:pt x="694935" y="142986"/>
                  </a:lnTo>
                  <a:lnTo>
                    <a:pt x="661979" y="162167"/>
                  </a:lnTo>
                  <a:lnTo>
                    <a:pt x="635420" y="175439"/>
                  </a:lnTo>
                  <a:lnTo>
                    <a:pt x="603860" y="189804"/>
                  </a:lnTo>
                  <a:lnTo>
                    <a:pt x="570078" y="204655"/>
                  </a:lnTo>
                  <a:lnTo>
                    <a:pt x="536155" y="219722"/>
                  </a:lnTo>
                  <a:lnTo>
                    <a:pt x="504144" y="234885"/>
                  </a:lnTo>
                  <a:lnTo>
                    <a:pt x="475242" y="250091"/>
                  </a:lnTo>
                  <a:lnTo>
                    <a:pt x="439686" y="268417"/>
                  </a:lnTo>
                  <a:lnTo>
                    <a:pt x="413006" y="282193"/>
                  </a:lnTo>
                  <a:lnTo>
                    <a:pt x="410804" y="284184"/>
                  </a:lnTo>
                  <a:lnTo>
                    <a:pt x="410183" y="285510"/>
                  </a:lnTo>
                  <a:lnTo>
                    <a:pt x="411224" y="287640"/>
                  </a:lnTo>
                  <a:lnTo>
                    <a:pt x="423540" y="296099"/>
                  </a:lnTo>
                  <a:lnTo>
                    <a:pt x="455411" y="301240"/>
                  </a:lnTo>
                  <a:lnTo>
                    <a:pt x="482652" y="302442"/>
                  </a:lnTo>
                  <a:lnTo>
                    <a:pt x="512539" y="302976"/>
                  </a:lnTo>
                  <a:lnTo>
                    <a:pt x="545577" y="303214"/>
                  </a:lnTo>
                  <a:lnTo>
                    <a:pt x="571998" y="302431"/>
                  </a:lnTo>
                  <a:lnTo>
                    <a:pt x="604852" y="301062"/>
                  </a:lnTo>
                  <a:lnTo>
                    <a:pt x="641995" y="299303"/>
                  </a:lnTo>
                  <a:lnTo>
                    <a:pt x="670143" y="297283"/>
                  </a:lnTo>
                  <a:lnTo>
                    <a:pt x="692295" y="295090"/>
                  </a:lnTo>
                  <a:lnTo>
                    <a:pt x="725940" y="290396"/>
                  </a:lnTo>
                  <a:lnTo>
                    <a:pt x="762228" y="282993"/>
                  </a:lnTo>
                  <a:lnTo>
                    <a:pt x="792480" y="2729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96"/>
          <p:cNvGrpSpPr/>
          <p:nvPr/>
        </p:nvGrpSpPr>
        <p:grpSpPr>
          <a:xfrm>
            <a:off x="-1325880" y="83820"/>
            <a:ext cx="1089661" cy="868665"/>
            <a:chOff x="-1325880" y="83820"/>
            <a:chExt cx="1089661" cy="868665"/>
          </a:xfrm>
        </p:grpSpPr>
        <p:sp>
          <p:nvSpPr>
            <p:cNvPr id="219" name="SMARTInkShape-436"/>
            <p:cNvSpPr/>
            <p:nvPr>
              <p:custDataLst>
                <p:tags r:id="rId27"/>
              </p:custDataLst>
            </p:nvPr>
          </p:nvSpPr>
          <p:spPr>
            <a:xfrm>
              <a:off x="-1325880" y="289560"/>
              <a:ext cx="45333" cy="34791"/>
            </a:xfrm>
            <a:custGeom>
              <a:avLst/>
              <a:gdLst/>
              <a:ahLst/>
              <a:cxnLst/>
              <a:rect l="0" t="0" r="0" b="0"/>
              <a:pathLst>
                <a:path w="45333" h="34791">
                  <a:moveTo>
                    <a:pt x="0" y="0"/>
                  </a:moveTo>
                  <a:lnTo>
                    <a:pt x="0" y="0"/>
                  </a:lnTo>
                  <a:lnTo>
                    <a:pt x="28316" y="12136"/>
                  </a:lnTo>
                  <a:lnTo>
                    <a:pt x="36658" y="19097"/>
                  </a:lnTo>
                  <a:lnTo>
                    <a:pt x="45332" y="347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437"/>
            <p:cNvSpPr/>
            <p:nvPr>
              <p:custDataLst>
                <p:tags r:id="rId28"/>
              </p:custDataLst>
            </p:nvPr>
          </p:nvSpPr>
          <p:spPr>
            <a:xfrm>
              <a:off x="-1135380" y="83820"/>
              <a:ext cx="15241" cy="106681"/>
            </a:xfrm>
            <a:custGeom>
              <a:avLst/>
              <a:gdLst/>
              <a:ahLst/>
              <a:cxnLst/>
              <a:rect l="0" t="0" r="0" b="0"/>
              <a:pathLst>
                <a:path w="15241" h="106681">
                  <a:moveTo>
                    <a:pt x="15240" y="0"/>
                  </a:moveTo>
                  <a:lnTo>
                    <a:pt x="15240" y="0"/>
                  </a:lnTo>
                  <a:lnTo>
                    <a:pt x="10725" y="27093"/>
                  </a:lnTo>
                  <a:lnTo>
                    <a:pt x="4766" y="63688"/>
                  </a:lnTo>
                  <a:lnTo>
                    <a:pt x="419" y="101080"/>
                  </a:lnTo>
                  <a:lnTo>
                    <a:pt x="0" y="106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38"/>
            <p:cNvSpPr/>
            <p:nvPr>
              <p:custDataLst>
                <p:tags r:id="rId29"/>
              </p:custDataLst>
            </p:nvPr>
          </p:nvSpPr>
          <p:spPr>
            <a:xfrm>
              <a:off x="-670559" y="886805"/>
              <a:ext cx="28768" cy="65680"/>
            </a:xfrm>
            <a:custGeom>
              <a:avLst/>
              <a:gdLst/>
              <a:ahLst/>
              <a:cxnLst/>
              <a:rect l="0" t="0" r="0" b="0"/>
              <a:pathLst>
                <a:path w="28768" h="65680">
                  <a:moveTo>
                    <a:pt x="8172" y="6045"/>
                  </a:moveTo>
                  <a:lnTo>
                    <a:pt x="8172" y="6045"/>
                  </a:lnTo>
                  <a:lnTo>
                    <a:pt x="1731" y="40374"/>
                  </a:lnTo>
                  <a:lnTo>
                    <a:pt x="0" y="65679"/>
                  </a:lnTo>
                  <a:lnTo>
                    <a:pt x="846" y="57915"/>
                  </a:lnTo>
                  <a:lnTo>
                    <a:pt x="10546" y="33678"/>
                  </a:lnTo>
                  <a:lnTo>
                    <a:pt x="28517" y="386"/>
                  </a:lnTo>
                  <a:lnTo>
                    <a:pt x="28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439"/>
            <p:cNvSpPr/>
            <p:nvPr>
              <p:custDataLst>
                <p:tags r:id="rId30"/>
              </p:custDataLst>
            </p:nvPr>
          </p:nvSpPr>
          <p:spPr>
            <a:xfrm>
              <a:off x="-363223" y="743845"/>
              <a:ext cx="127004" cy="191635"/>
            </a:xfrm>
            <a:custGeom>
              <a:avLst/>
              <a:gdLst/>
              <a:ahLst/>
              <a:cxnLst/>
              <a:rect l="0" t="0" r="0" b="0"/>
              <a:pathLst>
                <a:path w="127004" h="191635">
                  <a:moveTo>
                    <a:pt x="0" y="0"/>
                  </a:moveTo>
                  <a:lnTo>
                    <a:pt x="0" y="0"/>
                  </a:lnTo>
                  <a:lnTo>
                    <a:pt x="2987" y="13057"/>
                  </a:lnTo>
                  <a:lnTo>
                    <a:pt x="4462" y="41762"/>
                  </a:lnTo>
                  <a:lnTo>
                    <a:pt x="4899" y="71716"/>
                  </a:lnTo>
                  <a:lnTo>
                    <a:pt x="5029" y="102041"/>
                  </a:lnTo>
                  <a:lnTo>
                    <a:pt x="9117" y="138583"/>
                  </a:lnTo>
                  <a:lnTo>
                    <a:pt x="18262" y="173463"/>
                  </a:lnTo>
                  <a:lnTo>
                    <a:pt x="18949" y="177574"/>
                  </a:lnTo>
                  <a:lnTo>
                    <a:pt x="21100" y="181161"/>
                  </a:lnTo>
                  <a:lnTo>
                    <a:pt x="28006" y="187404"/>
                  </a:lnTo>
                  <a:lnTo>
                    <a:pt x="34462" y="190743"/>
                  </a:lnTo>
                  <a:lnTo>
                    <a:pt x="37369" y="191634"/>
                  </a:lnTo>
                  <a:lnTo>
                    <a:pt x="64950" y="186063"/>
                  </a:lnTo>
                  <a:lnTo>
                    <a:pt x="89990" y="149468"/>
                  </a:lnTo>
                  <a:lnTo>
                    <a:pt x="106602" y="122518"/>
                  </a:lnTo>
                  <a:lnTo>
                    <a:pt x="127003" y="86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SMARTInkShape-440"/>
          <p:cNvSpPr/>
          <p:nvPr>
            <p:custDataLst>
              <p:tags r:id="rId18"/>
            </p:custDataLst>
          </p:nvPr>
        </p:nvSpPr>
        <p:spPr>
          <a:xfrm>
            <a:off x="-137160" y="662940"/>
            <a:ext cx="35401" cy="40639"/>
          </a:xfrm>
          <a:custGeom>
            <a:avLst/>
            <a:gdLst/>
            <a:ahLst/>
            <a:cxnLst/>
            <a:rect l="0" t="0" r="0" b="0"/>
            <a:pathLst>
              <a:path w="35401" h="40639">
                <a:moveTo>
                  <a:pt x="0" y="0"/>
                </a:moveTo>
                <a:lnTo>
                  <a:pt x="0" y="0"/>
                </a:lnTo>
                <a:lnTo>
                  <a:pt x="33929" y="36187"/>
                </a:lnTo>
                <a:lnTo>
                  <a:pt x="35320" y="39365"/>
                </a:lnTo>
                <a:lnTo>
                  <a:pt x="35400" y="40637"/>
                </a:lnTo>
                <a:lnTo>
                  <a:pt x="34607" y="40638"/>
                </a:lnTo>
                <a:lnTo>
                  <a:pt x="3048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7" name="SMARTInkShape-Group98"/>
          <p:cNvGrpSpPr/>
          <p:nvPr/>
        </p:nvGrpSpPr>
        <p:grpSpPr>
          <a:xfrm>
            <a:off x="-1234439" y="358140"/>
            <a:ext cx="853440" cy="525667"/>
            <a:chOff x="-1234439" y="358140"/>
            <a:chExt cx="853440" cy="525667"/>
          </a:xfrm>
        </p:grpSpPr>
        <p:sp>
          <p:nvSpPr>
            <p:cNvPr id="225" name="SMARTInkShape-441"/>
            <p:cNvSpPr/>
            <p:nvPr>
              <p:custDataLst>
                <p:tags r:id="rId25"/>
              </p:custDataLst>
            </p:nvPr>
          </p:nvSpPr>
          <p:spPr>
            <a:xfrm>
              <a:off x="-845675" y="579124"/>
              <a:ext cx="464676" cy="190454"/>
            </a:xfrm>
            <a:custGeom>
              <a:avLst/>
              <a:gdLst/>
              <a:ahLst/>
              <a:cxnLst/>
              <a:rect l="0" t="0" r="0" b="0"/>
              <a:pathLst>
                <a:path w="464676" h="190454">
                  <a:moveTo>
                    <a:pt x="121775" y="15236"/>
                  </a:moveTo>
                  <a:lnTo>
                    <a:pt x="121775" y="15236"/>
                  </a:lnTo>
                  <a:lnTo>
                    <a:pt x="89414" y="35462"/>
                  </a:lnTo>
                  <a:lnTo>
                    <a:pt x="54297" y="61972"/>
                  </a:lnTo>
                  <a:lnTo>
                    <a:pt x="25735" y="92741"/>
                  </a:lnTo>
                  <a:lnTo>
                    <a:pt x="8207" y="123677"/>
                  </a:lnTo>
                  <a:lnTo>
                    <a:pt x="2330" y="143040"/>
                  </a:lnTo>
                  <a:lnTo>
                    <a:pt x="0" y="169628"/>
                  </a:lnTo>
                  <a:lnTo>
                    <a:pt x="1645" y="172351"/>
                  </a:lnTo>
                  <a:lnTo>
                    <a:pt x="7988" y="177634"/>
                  </a:lnTo>
                  <a:lnTo>
                    <a:pt x="14194" y="180546"/>
                  </a:lnTo>
                  <a:lnTo>
                    <a:pt x="29122" y="182416"/>
                  </a:lnTo>
                  <a:lnTo>
                    <a:pt x="47473" y="174649"/>
                  </a:lnTo>
                  <a:lnTo>
                    <a:pt x="84901" y="147040"/>
                  </a:lnTo>
                  <a:lnTo>
                    <a:pt x="118897" y="110251"/>
                  </a:lnTo>
                  <a:lnTo>
                    <a:pt x="139079" y="78827"/>
                  </a:lnTo>
                  <a:lnTo>
                    <a:pt x="148700" y="57025"/>
                  </a:lnTo>
                  <a:lnTo>
                    <a:pt x="148192" y="55796"/>
                  </a:lnTo>
                  <a:lnTo>
                    <a:pt x="147006" y="54976"/>
                  </a:lnTo>
                  <a:lnTo>
                    <a:pt x="147062" y="54429"/>
                  </a:lnTo>
                  <a:lnTo>
                    <a:pt x="149383" y="53822"/>
                  </a:lnTo>
                  <a:lnTo>
                    <a:pt x="149494" y="54507"/>
                  </a:lnTo>
                  <a:lnTo>
                    <a:pt x="143588" y="61689"/>
                  </a:lnTo>
                  <a:lnTo>
                    <a:pt x="141397" y="63985"/>
                  </a:lnTo>
                  <a:lnTo>
                    <a:pt x="138963" y="73309"/>
                  </a:lnTo>
                  <a:lnTo>
                    <a:pt x="137186" y="106423"/>
                  </a:lnTo>
                  <a:lnTo>
                    <a:pt x="137884" y="137279"/>
                  </a:lnTo>
                  <a:lnTo>
                    <a:pt x="147624" y="164778"/>
                  </a:lnTo>
                  <a:lnTo>
                    <a:pt x="154928" y="176197"/>
                  </a:lnTo>
                  <a:lnTo>
                    <a:pt x="166500" y="184942"/>
                  </a:lnTo>
                  <a:lnTo>
                    <a:pt x="176607" y="188850"/>
                  </a:lnTo>
                  <a:lnTo>
                    <a:pt x="207049" y="190453"/>
                  </a:lnTo>
                  <a:lnTo>
                    <a:pt x="233886" y="179886"/>
                  </a:lnTo>
                  <a:lnTo>
                    <a:pt x="248879" y="172583"/>
                  </a:lnTo>
                  <a:lnTo>
                    <a:pt x="279264" y="140297"/>
                  </a:lnTo>
                  <a:lnTo>
                    <a:pt x="298625" y="106086"/>
                  </a:lnTo>
                  <a:lnTo>
                    <a:pt x="321798" y="69345"/>
                  </a:lnTo>
                  <a:lnTo>
                    <a:pt x="339936" y="35846"/>
                  </a:lnTo>
                  <a:lnTo>
                    <a:pt x="348062" y="17551"/>
                  </a:lnTo>
                  <a:lnTo>
                    <a:pt x="350194" y="11185"/>
                  </a:lnTo>
                  <a:lnTo>
                    <a:pt x="353963" y="5533"/>
                  </a:lnTo>
                  <a:lnTo>
                    <a:pt x="358461" y="2457"/>
                  </a:lnTo>
                  <a:lnTo>
                    <a:pt x="365491" y="39"/>
                  </a:lnTo>
                  <a:lnTo>
                    <a:pt x="376210" y="0"/>
                  </a:lnTo>
                  <a:lnTo>
                    <a:pt x="377758" y="1692"/>
                  </a:lnTo>
                  <a:lnTo>
                    <a:pt x="379937" y="11317"/>
                  </a:lnTo>
                  <a:lnTo>
                    <a:pt x="381430" y="20754"/>
                  </a:lnTo>
                  <a:lnTo>
                    <a:pt x="386858" y="33052"/>
                  </a:lnTo>
                  <a:lnTo>
                    <a:pt x="392982" y="43281"/>
                  </a:lnTo>
                  <a:lnTo>
                    <a:pt x="396866" y="56660"/>
                  </a:lnTo>
                  <a:lnTo>
                    <a:pt x="413140" y="77334"/>
                  </a:lnTo>
                  <a:lnTo>
                    <a:pt x="449605" y="99001"/>
                  </a:lnTo>
                  <a:lnTo>
                    <a:pt x="464675" y="106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442"/>
            <p:cNvSpPr/>
            <p:nvPr>
              <p:custDataLst>
                <p:tags r:id="rId26"/>
              </p:custDataLst>
            </p:nvPr>
          </p:nvSpPr>
          <p:spPr>
            <a:xfrm>
              <a:off x="-1234439" y="358140"/>
              <a:ext cx="289560" cy="525667"/>
            </a:xfrm>
            <a:custGeom>
              <a:avLst/>
              <a:gdLst/>
              <a:ahLst/>
              <a:cxnLst/>
              <a:rect l="0" t="0" r="0" b="0"/>
              <a:pathLst>
                <a:path w="289560" h="525667">
                  <a:moveTo>
                    <a:pt x="76199" y="0"/>
                  </a:moveTo>
                  <a:lnTo>
                    <a:pt x="76199" y="0"/>
                  </a:lnTo>
                  <a:lnTo>
                    <a:pt x="73941" y="24836"/>
                  </a:lnTo>
                  <a:lnTo>
                    <a:pt x="72154" y="44497"/>
                  </a:lnTo>
                  <a:lnTo>
                    <a:pt x="69269" y="68611"/>
                  </a:lnTo>
                  <a:lnTo>
                    <a:pt x="65652" y="95694"/>
                  </a:lnTo>
                  <a:lnTo>
                    <a:pt x="61548" y="124756"/>
                  </a:lnTo>
                  <a:lnTo>
                    <a:pt x="57965" y="148364"/>
                  </a:lnTo>
                  <a:lnTo>
                    <a:pt x="51726" y="185884"/>
                  </a:lnTo>
                  <a:lnTo>
                    <a:pt x="43873" y="216671"/>
                  </a:lnTo>
                  <a:lnTo>
                    <a:pt x="36432" y="243618"/>
                  </a:lnTo>
                  <a:lnTo>
                    <a:pt x="31396" y="278676"/>
                  </a:lnTo>
                  <a:lnTo>
                    <a:pt x="24918" y="315498"/>
                  </a:lnTo>
                  <a:lnTo>
                    <a:pt x="17637" y="353219"/>
                  </a:lnTo>
                  <a:lnTo>
                    <a:pt x="10963" y="389514"/>
                  </a:lnTo>
                  <a:lnTo>
                    <a:pt x="8610" y="417954"/>
                  </a:lnTo>
                  <a:lnTo>
                    <a:pt x="7815" y="455218"/>
                  </a:lnTo>
                  <a:lnTo>
                    <a:pt x="5419" y="477215"/>
                  </a:lnTo>
                  <a:lnTo>
                    <a:pt x="713" y="499849"/>
                  </a:lnTo>
                  <a:lnTo>
                    <a:pt x="0" y="525666"/>
                  </a:lnTo>
                  <a:lnTo>
                    <a:pt x="846" y="517981"/>
                  </a:lnTo>
                  <a:lnTo>
                    <a:pt x="12996" y="483765"/>
                  </a:lnTo>
                  <a:lnTo>
                    <a:pt x="25176" y="448305"/>
                  </a:lnTo>
                  <a:lnTo>
                    <a:pt x="43636" y="412733"/>
                  </a:lnTo>
                  <a:lnTo>
                    <a:pt x="58555" y="380901"/>
                  </a:lnTo>
                  <a:lnTo>
                    <a:pt x="78766" y="344386"/>
                  </a:lnTo>
                  <a:lnTo>
                    <a:pt x="101322" y="312713"/>
                  </a:lnTo>
                  <a:lnTo>
                    <a:pt x="136689" y="275015"/>
                  </a:lnTo>
                  <a:lnTo>
                    <a:pt x="161650" y="250705"/>
                  </a:lnTo>
                  <a:lnTo>
                    <a:pt x="168646" y="246891"/>
                  </a:lnTo>
                  <a:lnTo>
                    <a:pt x="185435" y="244744"/>
                  </a:lnTo>
                  <a:lnTo>
                    <a:pt x="196997" y="248757"/>
                  </a:lnTo>
                  <a:lnTo>
                    <a:pt x="206087" y="255339"/>
                  </a:lnTo>
                  <a:lnTo>
                    <a:pt x="216447" y="273127"/>
                  </a:lnTo>
                  <a:lnTo>
                    <a:pt x="220084" y="298450"/>
                  </a:lnTo>
                  <a:lnTo>
                    <a:pt x="224906" y="335447"/>
                  </a:lnTo>
                  <a:lnTo>
                    <a:pt x="232320" y="370409"/>
                  </a:lnTo>
                  <a:lnTo>
                    <a:pt x="241228" y="406375"/>
                  </a:lnTo>
                  <a:lnTo>
                    <a:pt x="243912" y="420786"/>
                  </a:lnTo>
                  <a:lnTo>
                    <a:pt x="250298" y="436433"/>
                  </a:lnTo>
                  <a:lnTo>
                    <a:pt x="251115" y="444368"/>
                  </a:lnTo>
                  <a:lnTo>
                    <a:pt x="252076" y="446105"/>
                  </a:lnTo>
                  <a:lnTo>
                    <a:pt x="253564" y="447263"/>
                  </a:lnTo>
                  <a:lnTo>
                    <a:pt x="257990" y="449122"/>
                  </a:lnTo>
                  <a:lnTo>
                    <a:pt x="262801" y="445399"/>
                  </a:lnTo>
                  <a:lnTo>
                    <a:pt x="289559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8" name="SMARTInkShape-443"/>
          <p:cNvSpPr/>
          <p:nvPr>
            <p:custDataLst>
              <p:tags r:id="rId19"/>
            </p:custDataLst>
          </p:nvPr>
        </p:nvSpPr>
        <p:spPr>
          <a:xfrm>
            <a:off x="-267860" y="567551"/>
            <a:ext cx="99869" cy="217240"/>
          </a:xfrm>
          <a:custGeom>
            <a:avLst/>
            <a:gdLst/>
            <a:ahLst/>
            <a:cxnLst/>
            <a:rect l="0" t="0" r="0" b="0"/>
            <a:pathLst>
              <a:path w="99869" h="217240">
                <a:moveTo>
                  <a:pt x="8780" y="26809"/>
                </a:moveTo>
                <a:lnTo>
                  <a:pt x="8780" y="26809"/>
                </a:lnTo>
                <a:lnTo>
                  <a:pt x="690" y="10628"/>
                </a:lnTo>
                <a:lnTo>
                  <a:pt x="0" y="5862"/>
                </a:lnTo>
                <a:lnTo>
                  <a:pt x="1233" y="2684"/>
                </a:lnTo>
                <a:lnTo>
                  <a:pt x="3749" y="566"/>
                </a:lnTo>
                <a:lnTo>
                  <a:pt x="6272" y="0"/>
                </a:lnTo>
                <a:lnTo>
                  <a:pt x="8802" y="470"/>
                </a:lnTo>
                <a:lnTo>
                  <a:pt x="46488" y="22047"/>
                </a:lnTo>
                <a:lnTo>
                  <a:pt x="82438" y="47918"/>
                </a:lnTo>
                <a:lnTo>
                  <a:pt x="91188" y="56229"/>
                </a:lnTo>
                <a:lnTo>
                  <a:pt x="96206" y="67824"/>
                </a:lnTo>
                <a:lnTo>
                  <a:pt x="99868" y="104854"/>
                </a:lnTo>
                <a:lnTo>
                  <a:pt x="99217" y="118222"/>
                </a:lnTo>
                <a:lnTo>
                  <a:pt x="88056" y="156280"/>
                </a:lnTo>
                <a:lnTo>
                  <a:pt x="79129" y="192039"/>
                </a:lnTo>
                <a:lnTo>
                  <a:pt x="75626" y="203613"/>
                </a:lnTo>
                <a:lnTo>
                  <a:pt x="70903" y="214604"/>
                </a:lnTo>
                <a:lnTo>
                  <a:pt x="69669" y="215505"/>
                </a:lnTo>
                <a:lnTo>
                  <a:pt x="62464" y="217239"/>
                </a:lnTo>
                <a:lnTo>
                  <a:pt x="49989" y="192157"/>
                </a:lnTo>
                <a:lnTo>
                  <a:pt x="39260" y="15634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3" name="SMARTInkShape-Group100"/>
          <p:cNvGrpSpPr/>
          <p:nvPr/>
        </p:nvGrpSpPr>
        <p:grpSpPr>
          <a:xfrm>
            <a:off x="-1333500" y="6088380"/>
            <a:ext cx="1767841" cy="698921"/>
            <a:chOff x="-1333500" y="6088380"/>
            <a:chExt cx="1767841" cy="698921"/>
          </a:xfrm>
        </p:grpSpPr>
        <p:sp>
          <p:nvSpPr>
            <p:cNvPr id="229" name="SMARTInkShape-444"/>
            <p:cNvSpPr/>
            <p:nvPr>
              <p:custDataLst>
                <p:tags r:id="rId21"/>
              </p:custDataLst>
            </p:nvPr>
          </p:nvSpPr>
          <p:spPr>
            <a:xfrm>
              <a:off x="-948888" y="6217920"/>
              <a:ext cx="178811" cy="569381"/>
            </a:xfrm>
            <a:custGeom>
              <a:avLst/>
              <a:gdLst/>
              <a:ahLst/>
              <a:cxnLst/>
              <a:rect l="0" t="0" r="0" b="0"/>
              <a:pathLst>
                <a:path w="178811" h="569381">
                  <a:moveTo>
                    <a:pt x="72588" y="76200"/>
                  </a:moveTo>
                  <a:lnTo>
                    <a:pt x="72588" y="76200"/>
                  </a:lnTo>
                  <a:lnTo>
                    <a:pt x="70330" y="105551"/>
                  </a:lnTo>
                  <a:lnTo>
                    <a:pt x="68543" y="128787"/>
                  </a:lnTo>
                  <a:lnTo>
                    <a:pt x="67351" y="153592"/>
                  </a:lnTo>
                  <a:lnTo>
                    <a:pt x="66557" y="179440"/>
                  </a:lnTo>
                  <a:lnTo>
                    <a:pt x="66027" y="205987"/>
                  </a:lnTo>
                  <a:lnTo>
                    <a:pt x="63981" y="236385"/>
                  </a:lnTo>
                  <a:lnTo>
                    <a:pt x="60923" y="269350"/>
                  </a:lnTo>
                  <a:lnTo>
                    <a:pt x="57191" y="304026"/>
                  </a:lnTo>
                  <a:lnTo>
                    <a:pt x="53010" y="339843"/>
                  </a:lnTo>
                  <a:lnTo>
                    <a:pt x="48529" y="376422"/>
                  </a:lnTo>
                  <a:lnTo>
                    <a:pt x="43849" y="413509"/>
                  </a:lnTo>
                  <a:lnTo>
                    <a:pt x="39035" y="448392"/>
                  </a:lnTo>
                  <a:lnTo>
                    <a:pt x="34133" y="481808"/>
                  </a:lnTo>
                  <a:lnTo>
                    <a:pt x="29171" y="514245"/>
                  </a:lnTo>
                  <a:lnTo>
                    <a:pt x="23658" y="550286"/>
                  </a:lnTo>
                  <a:lnTo>
                    <a:pt x="20361" y="565458"/>
                  </a:lnTo>
                  <a:lnTo>
                    <a:pt x="18297" y="568319"/>
                  </a:lnTo>
                  <a:lnTo>
                    <a:pt x="16074" y="569380"/>
                  </a:lnTo>
                  <a:lnTo>
                    <a:pt x="13745" y="567546"/>
                  </a:lnTo>
                  <a:lnTo>
                    <a:pt x="8900" y="558736"/>
                  </a:lnTo>
                  <a:lnTo>
                    <a:pt x="4974" y="532384"/>
                  </a:lnTo>
                  <a:lnTo>
                    <a:pt x="4135" y="495166"/>
                  </a:lnTo>
                  <a:lnTo>
                    <a:pt x="0" y="464310"/>
                  </a:lnTo>
                  <a:lnTo>
                    <a:pt x="2338" y="432515"/>
                  </a:lnTo>
                  <a:lnTo>
                    <a:pt x="3678" y="395378"/>
                  </a:lnTo>
                  <a:lnTo>
                    <a:pt x="3943" y="359475"/>
                  </a:lnTo>
                  <a:lnTo>
                    <a:pt x="10079" y="327077"/>
                  </a:lnTo>
                  <a:lnTo>
                    <a:pt x="16155" y="298795"/>
                  </a:lnTo>
                  <a:lnTo>
                    <a:pt x="20895" y="261155"/>
                  </a:lnTo>
                  <a:lnTo>
                    <a:pt x="27356" y="232319"/>
                  </a:lnTo>
                  <a:lnTo>
                    <a:pt x="34633" y="199222"/>
                  </a:lnTo>
                  <a:lnTo>
                    <a:pt x="42151" y="167966"/>
                  </a:lnTo>
                  <a:lnTo>
                    <a:pt x="51998" y="139514"/>
                  </a:lnTo>
                  <a:lnTo>
                    <a:pt x="70496" y="107145"/>
                  </a:lnTo>
                  <a:lnTo>
                    <a:pt x="86066" y="82375"/>
                  </a:lnTo>
                  <a:lnTo>
                    <a:pt x="115034" y="60069"/>
                  </a:lnTo>
                  <a:lnTo>
                    <a:pt x="130791" y="51288"/>
                  </a:lnTo>
                  <a:lnTo>
                    <a:pt x="135943" y="50279"/>
                  </a:lnTo>
                  <a:lnTo>
                    <a:pt x="157424" y="52770"/>
                  </a:lnTo>
                  <a:lnTo>
                    <a:pt x="160472" y="54654"/>
                  </a:lnTo>
                  <a:lnTo>
                    <a:pt x="168807" y="63701"/>
                  </a:lnTo>
                  <a:lnTo>
                    <a:pt x="174054" y="66412"/>
                  </a:lnTo>
                  <a:lnTo>
                    <a:pt x="175792" y="68828"/>
                  </a:lnTo>
                  <a:lnTo>
                    <a:pt x="178238" y="79472"/>
                  </a:lnTo>
                  <a:lnTo>
                    <a:pt x="178810" y="85556"/>
                  </a:lnTo>
                  <a:lnTo>
                    <a:pt x="173094" y="102444"/>
                  </a:lnTo>
                  <a:lnTo>
                    <a:pt x="154086" y="139468"/>
                  </a:lnTo>
                  <a:lnTo>
                    <a:pt x="124757" y="175984"/>
                  </a:lnTo>
                  <a:lnTo>
                    <a:pt x="105688" y="194628"/>
                  </a:lnTo>
                  <a:lnTo>
                    <a:pt x="100564" y="196568"/>
                  </a:lnTo>
                  <a:lnTo>
                    <a:pt x="98858" y="197931"/>
                  </a:lnTo>
                  <a:lnTo>
                    <a:pt x="96459" y="202203"/>
                  </a:lnTo>
                  <a:lnTo>
                    <a:pt x="96122" y="201689"/>
                  </a:lnTo>
                  <a:lnTo>
                    <a:pt x="95487" y="194284"/>
                  </a:lnTo>
                  <a:lnTo>
                    <a:pt x="108448" y="157797"/>
                  </a:lnTo>
                  <a:lnTo>
                    <a:pt x="118367" y="123237"/>
                  </a:lnTo>
                  <a:lnTo>
                    <a:pt x="129227" y="88333"/>
                  </a:lnTo>
                  <a:lnTo>
                    <a:pt x="134901" y="69895"/>
                  </a:lnTo>
                  <a:lnTo>
                    <a:pt x="142070" y="46596"/>
                  </a:lnTo>
                  <a:lnTo>
                    <a:pt x="153576" y="9205"/>
                  </a:lnTo>
                  <a:lnTo>
                    <a:pt x="1564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445"/>
            <p:cNvSpPr/>
            <p:nvPr>
              <p:custDataLst>
                <p:tags r:id="rId22"/>
              </p:custDataLst>
            </p:nvPr>
          </p:nvSpPr>
          <p:spPr>
            <a:xfrm>
              <a:off x="-746760" y="6088380"/>
              <a:ext cx="396198" cy="534618"/>
            </a:xfrm>
            <a:custGeom>
              <a:avLst/>
              <a:gdLst/>
              <a:ahLst/>
              <a:cxnLst/>
              <a:rect l="0" t="0" r="0" b="0"/>
              <a:pathLst>
                <a:path w="396198" h="534618">
                  <a:moveTo>
                    <a:pt x="0" y="0"/>
                  </a:moveTo>
                  <a:lnTo>
                    <a:pt x="0" y="0"/>
                  </a:lnTo>
                  <a:lnTo>
                    <a:pt x="32414" y="36930"/>
                  </a:lnTo>
                  <a:lnTo>
                    <a:pt x="39806" y="52819"/>
                  </a:lnTo>
                  <a:lnTo>
                    <a:pt x="43092" y="68348"/>
                  </a:lnTo>
                  <a:lnTo>
                    <a:pt x="39964" y="105098"/>
                  </a:lnTo>
                  <a:lnTo>
                    <a:pt x="38468" y="142711"/>
                  </a:lnTo>
                  <a:lnTo>
                    <a:pt x="34127" y="178897"/>
                  </a:lnTo>
                  <a:lnTo>
                    <a:pt x="25964" y="212574"/>
                  </a:lnTo>
                  <a:lnTo>
                    <a:pt x="21215" y="239169"/>
                  </a:lnTo>
                  <a:lnTo>
                    <a:pt x="10790" y="262008"/>
                  </a:lnTo>
                  <a:lnTo>
                    <a:pt x="7631" y="281863"/>
                  </a:lnTo>
                  <a:lnTo>
                    <a:pt x="25316" y="266498"/>
                  </a:lnTo>
                  <a:lnTo>
                    <a:pt x="33265" y="260684"/>
                  </a:lnTo>
                  <a:lnTo>
                    <a:pt x="65274" y="224433"/>
                  </a:lnTo>
                  <a:lnTo>
                    <a:pt x="76158" y="213402"/>
                  </a:lnTo>
                  <a:lnTo>
                    <a:pt x="76196" y="223970"/>
                  </a:lnTo>
                  <a:lnTo>
                    <a:pt x="86806" y="257496"/>
                  </a:lnTo>
                  <a:lnTo>
                    <a:pt x="92016" y="293263"/>
                  </a:lnTo>
                  <a:lnTo>
                    <a:pt x="101933" y="323030"/>
                  </a:lnTo>
                  <a:lnTo>
                    <a:pt x="118755" y="357374"/>
                  </a:lnTo>
                  <a:lnTo>
                    <a:pt x="124182" y="362032"/>
                  </a:lnTo>
                  <a:lnTo>
                    <a:pt x="125968" y="362428"/>
                  </a:lnTo>
                  <a:lnTo>
                    <a:pt x="127159" y="361846"/>
                  </a:lnTo>
                  <a:lnTo>
                    <a:pt x="140007" y="337144"/>
                  </a:lnTo>
                  <a:lnTo>
                    <a:pt x="148406" y="303236"/>
                  </a:lnTo>
                  <a:lnTo>
                    <a:pt x="156095" y="265503"/>
                  </a:lnTo>
                  <a:lnTo>
                    <a:pt x="159867" y="230538"/>
                  </a:lnTo>
                  <a:lnTo>
                    <a:pt x="160011" y="204373"/>
                  </a:lnTo>
                  <a:lnTo>
                    <a:pt x="160861" y="202288"/>
                  </a:lnTo>
                  <a:lnTo>
                    <a:pt x="162274" y="200899"/>
                  </a:lnTo>
                  <a:lnTo>
                    <a:pt x="164063" y="199972"/>
                  </a:lnTo>
                  <a:lnTo>
                    <a:pt x="166102" y="200202"/>
                  </a:lnTo>
                  <a:lnTo>
                    <a:pt x="170625" y="202714"/>
                  </a:lnTo>
                  <a:lnTo>
                    <a:pt x="172170" y="204570"/>
                  </a:lnTo>
                  <a:lnTo>
                    <a:pt x="178898" y="220126"/>
                  </a:lnTo>
                  <a:lnTo>
                    <a:pt x="179379" y="222951"/>
                  </a:lnTo>
                  <a:lnTo>
                    <a:pt x="178853" y="224833"/>
                  </a:lnTo>
                  <a:lnTo>
                    <a:pt x="177655" y="226089"/>
                  </a:lnTo>
                  <a:lnTo>
                    <a:pt x="177703" y="226926"/>
                  </a:lnTo>
                  <a:lnTo>
                    <a:pt x="178582" y="227484"/>
                  </a:lnTo>
                  <a:lnTo>
                    <a:pt x="180015" y="227856"/>
                  </a:lnTo>
                  <a:lnTo>
                    <a:pt x="198212" y="256695"/>
                  </a:lnTo>
                  <a:lnTo>
                    <a:pt x="216962" y="286595"/>
                  </a:lnTo>
                  <a:lnTo>
                    <a:pt x="232385" y="319454"/>
                  </a:lnTo>
                  <a:lnTo>
                    <a:pt x="246209" y="349972"/>
                  </a:lnTo>
                  <a:lnTo>
                    <a:pt x="257995" y="359765"/>
                  </a:lnTo>
                  <a:lnTo>
                    <a:pt x="272211" y="368029"/>
                  </a:lnTo>
                  <a:lnTo>
                    <a:pt x="277147" y="368966"/>
                  </a:lnTo>
                  <a:lnTo>
                    <a:pt x="298253" y="366350"/>
                  </a:lnTo>
                  <a:lnTo>
                    <a:pt x="314996" y="357844"/>
                  </a:lnTo>
                  <a:lnTo>
                    <a:pt x="351805" y="327435"/>
                  </a:lnTo>
                  <a:lnTo>
                    <a:pt x="369716" y="314141"/>
                  </a:lnTo>
                  <a:lnTo>
                    <a:pt x="387803" y="293967"/>
                  </a:lnTo>
                  <a:lnTo>
                    <a:pt x="396197" y="289583"/>
                  </a:lnTo>
                  <a:lnTo>
                    <a:pt x="392182" y="289567"/>
                  </a:lnTo>
                  <a:lnTo>
                    <a:pt x="355933" y="312170"/>
                  </a:lnTo>
                  <a:lnTo>
                    <a:pt x="321109" y="336736"/>
                  </a:lnTo>
                  <a:lnTo>
                    <a:pt x="283688" y="366894"/>
                  </a:lnTo>
                  <a:lnTo>
                    <a:pt x="253765" y="393942"/>
                  </a:lnTo>
                  <a:lnTo>
                    <a:pt x="223450" y="418419"/>
                  </a:lnTo>
                  <a:lnTo>
                    <a:pt x="187382" y="449445"/>
                  </a:lnTo>
                  <a:lnTo>
                    <a:pt x="175567" y="465607"/>
                  </a:lnTo>
                  <a:lnTo>
                    <a:pt x="158827" y="499061"/>
                  </a:lnTo>
                  <a:lnTo>
                    <a:pt x="143509" y="518433"/>
                  </a:lnTo>
                  <a:lnTo>
                    <a:pt x="143086" y="522575"/>
                  </a:lnTo>
                  <a:lnTo>
                    <a:pt x="147132" y="531694"/>
                  </a:lnTo>
                  <a:lnTo>
                    <a:pt x="148888" y="533956"/>
                  </a:lnTo>
                  <a:lnTo>
                    <a:pt x="150058" y="534617"/>
                  </a:lnTo>
                  <a:lnTo>
                    <a:pt x="152400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446"/>
            <p:cNvSpPr/>
            <p:nvPr>
              <p:custDataLst>
                <p:tags r:id="rId23"/>
              </p:custDataLst>
            </p:nvPr>
          </p:nvSpPr>
          <p:spPr>
            <a:xfrm>
              <a:off x="-1333500" y="6523034"/>
              <a:ext cx="266701" cy="51525"/>
            </a:xfrm>
            <a:custGeom>
              <a:avLst/>
              <a:gdLst/>
              <a:ahLst/>
              <a:cxnLst/>
              <a:rect l="0" t="0" r="0" b="0"/>
              <a:pathLst>
                <a:path w="266701" h="51525">
                  <a:moveTo>
                    <a:pt x="0" y="7306"/>
                  </a:moveTo>
                  <a:lnTo>
                    <a:pt x="0" y="7306"/>
                  </a:lnTo>
                  <a:lnTo>
                    <a:pt x="33114" y="2069"/>
                  </a:lnTo>
                  <a:lnTo>
                    <a:pt x="61004" y="0"/>
                  </a:lnTo>
                  <a:lnTo>
                    <a:pt x="67471" y="2083"/>
                  </a:lnTo>
                  <a:lnTo>
                    <a:pt x="70380" y="3824"/>
                  </a:lnTo>
                  <a:lnTo>
                    <a:pt x="98043" y="6847"/>
                  </a:lnTo>
                  <a:lnTo>
                    <a:pt x="108768" y="7950"/>
                  </a:lnTo>
                  <a:lnTo>
                    <a:pt x="138606" y="13841"/>
                  </a:lnTo>
                  <a:lnTo>
                    <a:pt x="175450" y="17040"/>
                  </a:lnTo>
                  <a:lnTo>
                    <a:pt x="208148" y="27905"/>
                  </a:lnTo>
                  <a:lnTo>
                    <a:pt x="244741" y="42890"/>
                  </a:lnTo>
                  <a:lnTo>
                    <a:pt x="258255" y="50773"/>
                  </a:lnTo>
                  <a:lnTo>
                    <a:pt x="261070" y="51524"/>
                  </a:lnTo>
                  <a:lnTo>
                    <a:pt x="262947" y="51178"/>
                  </a:lnTo>
                  <a:lnTo>
                    <a:pt x="264198" y="50100"/>
                  </a:lnTo>
                  <a:lnTo>
                    <a:pt x="266700" y="45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447"/>
            <p:cNvSpPr/>
            <p:nvPr>
              <p:custDataLst>
                <p:tags r:id="rId24"/>
              </p:custDataLst>
            </p:nvPr>
          </p:nvSpPr>
          <p:spPr>
            <a:xfrm>
              <a:off x="-323565" y="6234848"/>
              <a:ext cx="757906" cy="340608"/>
            </a:xfrm>
            <a:custGeom>
              <a:avLst/>
              <a:gdLst/>
              <a:ahLst/>
              <a:cxnLst/>
              <a:rect l="0" t="0" r="0" b="0"/>
              <a:pathLst>
                <a:path w="757906" h="340608">
                  <a:moveTo>
                    <a:pt x="72105" y="127852"/>
                  </a:moveTo>
                  <a:lnTo>
                    <a:pt x="72105" y="127852"/>
                  </a:lnTo>
                  <a:lnTo>
                    <a:pt x="102261" y="164039"/>
                  </a:lnTo>
                  <a:lnTo>
                    <a:pt x="112681" y="175734"/>
                  </a:lnTo>
                  <a:lnTo>
                    <a:pt x="113549" y="178400"/>
                  </a:lnTo>
                  <a:lnTo>
                    <a:pt x="113281" y="181024"/>
                  </a:lnTo>
                  <a:lnTo>
                    <a:pt x="99928" y="210737"/>
                  </a:lnTo>
                  <a:lnTo>
                    <a:pt x="81740" y="231807"/>
                  </a:lnTo>
                  <a:lnTo>
                    <a:pt x="71872" y="237554"/>
                  </a:lnTo>
                  <a:lnTo>
                    <a:pt x="34016" y="248443"/>
                  </a:lnTo>
                  <a:lnTo>
                    <a:pt x="20556" y="249378"/>
                  </a:lnTo>
                  <a:lnTo>
                    <a:pt x="13070" y="247339"/>
                  </a:lnTo>
                  <a:lnTo>
                    <a:pt x="9888" y="245611"/>
                  </a:lnTo>
                  <a:lnTo>
                    <a:pt x="7767" y="243611"/>
                  </a:lnTo>
                  <a:lnTo>
                    <a:pt x="39" y="227804"/>
                  </a:lnTo>
                  <a:lnTo>
                    <a:pt x="0" y="216302"/>
                  </a:lnTo>
                  <a:lnTo>
                    <a:pt x="4754" y="182492"/>
                  </a:lnTo>
                  <a:lnTo>
                    <a:pt x="35286" y="145434"/>
                  </a:lnTo>
                  <a:lnTo>
                    <a:pt x="39939" y="142114"/>
                  </a:lnTo>
                  <a:lnTo>
                    <a:pt x="57777" y="137441"/>
                  </a:lnTo>
                  <a:lnTo>
                    <a:pt x="75009" y="136902"/>
                  </a:lnTo>
                  <a:lnTo>
                    <a:pt x="111996" y="143284"/>
                  </a:lnTo>
                  <a:lnTo>
                    <a:pt x="129956" y="149567"/>
                  </a:lnTo>
                  <a:lnTo>
                    <a:pt x="130992" y="150795"/>
                  </a:lnTo>
                  <a:lnTo>
                    <a:pt x="134144" y="157416"/>
                  </a:lnTo>
                  <a:lnTo>
                    <a:pt x="150151" y="179201"/>
                  </a:lnTo>
                  <a:lnTo>
                    <a:pt x="160824" y="214245"/>
                  </a:lnTo>
                  <a:lnTo>
                    <a:pt x="164153" y="238611"/>
                  </a:lnTo>
                  <a:lnTo>
                    <a:pt x="169529" y="249574"/>
                  </a:lnTo>
                  <a:lnTo>
                    <a:pt x="171069" y="256934"/>
                  </a:lnTo>
                  <a:lnTo>
                    <a:pt x="171164" y="223922"/>
                  </a:lnTo>
                  <a:lnTo>
                    <a:pt x="173423" y="186961"/>
                  </a:lnTo>
                  <a:lnTo>
                    <a:pt x="180572" y="148961"/>
                  </a:lnTo>
                  <a:lnTo>
                    <a:pt x="185637" y="122855"/>
                  </a:lnTo>
                  <a:lnTo>
                    <a:pt x="187184" y="89469"/>
                  </a:lnTo>
                  <a:lnTo>
                    <a:pt x="188618" y="87023"/>
                  </a:lnTo>
                  <a:lnTo>
                    <a:pt x="190420" y="85393"/>
                  </a:lnTo>
                  <a:lnTo>
                    <a:pt x="192423" y="81323"/>
                  </a:lnTo>
                  <a:lnTo>
                    <a:pt x="192957" y="79053"/>
                  </a:lnTo>
                  <a:lnTo>
                    <a:pt x="192466" y="77539"/>
                  </a:lnTo>
                  <a:lnTo>
                    <a:pt x="191292" y="76531"/>
                  </a:lnTo>
                  <a:lnTo>
                    <a:pt x="189663" y="75857"/>
                  </a:lnTo>
                  <a:lnTo>
                    <a:pt x="189424" y="76255"/>
                  </a:lnTo>
                  <a:lnTo>
                    <a:pt x="191416" y="78956"/>
                  </a:lnTo>
                  <a:lnTo>
                    <a:pt x="192285" y="79168"/>
                  </a:lnTo>
                  <a:lnTo>
                    <a:pt x="192865" y="78463"/>
                  </a:lnTo>
                  <a:lnTo>
                    <a:pt x="193252" y="77146"/>
                  </a:lnTo>
                  <a:lnTo>
                    <a:pt x="192663" y="76268"/>
                  </a:lnTo>
                  <a:lnTo>
                    <a:pt x="189751" y="75292"/>
                  </a:lnTo>
                  <a:lnTo>
                    <a:pt x="189482" y="75032"/>
                  </a:lnTo>
                  <a:lnTo>
                    <a:pt x="191441" y="74744"/>
                  </a:lnTo>
                  <a:lnTo>
                    <a:pt x="192303" y="75513"/>
                  </a:lnTo>
                  <a:lnTo>
                    <a:pt x="193259" y="78626"/>
                  </a:lnTo>
                  <a:lnTo>
                    <a:pt x="192668" y="78948"/>
                  </a:lnTo>
                  <a:lnTo>
                    <a:pt x="189753" y="77048"/>
                  </a:lnTo>
                  <a:lnTo>
                    <a:pt x="192024" y="74510"/>
                  </a:lnTo>
                  <a:lnTo>
                    <a:pt x="209707" y="64540"/>
                  </a:lnTo>
                  <a:lnTo>
                    <a:pt x="232883" y="59966"/>
                  </a:lnTo>
                  <a:lnTo>
                    <a:pt x="250557" y="60255"/>
                  </a:lnTo>
                  <a:lnTo>
                    <a:pt x="264491" y="63702"/>
                  </a:lnTo>
                  <a:lnTo>
                    <a:pt x="271346" y="61805"/>
                  </a:lnTo>
                  <a:lnTo>
                    <a:pt x="275205" y="62654"/>
                  </a:lnTo>
                  <a:lnTo>
                    <a:pt x="284010" y="68113"/>
                  </a:lnTo>
                  <a:lnTo>
                    <a:pt x="289052" y="73926"/>
                  </a:lnTo>
                  <a:lnTo>
                    <a:pt x="292986" y="80179"/>
                  </a:lnTo>
                  <a:lnTo>
                    <a:pt x="304793" y="95732"/>
                  </a:lnTo>
                  <a:lnTo>
                    <a:pt x="307279" y="104506"/>
                  </a:lnTo>
                  <a:lnTo>
                    <a:pt x="307627" y="107208"/>
                  </a:lnTo>
                  <a:lnTo>
                    <a:pt x="307013" y="108162"/>
                  </a:lnTo>
                  <a:lnTo>
                    <a:pt x="305757" y="107952"/>
                  </a:lnTo>
                  <a:lnTo>
                    <a:pt x="304073" y="106965"/>
                  </a:lnTo>
                  <a:lnTo>
                    <a:pt x="302950" y="107154"/>
                  </a:lnTo>
                  <a:lnTo>
                    <a:pt x="302202" y="108126"/>
                  </a:lnTo>
                  <a:lnTo>
                    <a:pt x="296955" y="119816"/>
                  </a:lnTo>
                  <a:lnTo>
                    <a:pt x="290290" y="126539"/>
                  </a:lnTo>
                  <a:lnTo>
                    <a:pt x="269010" y="141226"/>
                  </a:lnTo>
                  <a:lnTo>
                    <a:pt x="257931" y="163538"/>
                  </a:lnTo>
                  <a:lnTo>
                    <a:pt x="255100" y="191011"/>
                  </a:lnTo>
                  <a:lnTo>
                    <a:pt x="257294" y="196280"/>
                  </a:lnTo>
                  <a:lnTo>
                    <a:pt x="265601" y="206562"/>
                  </a:lnTo>
                  <a:lnTo>
                    <a:pt x="276945" y="214203"/>
                  </a:lnTo>
                  <a:lnTo>
                    <a:pt x="291031" y="217783"/>
                  </a:lnTo>
                  <a:lnTo>
                    <a:pt x="326133" y="219203"/>
                  </a:lnTo>
                  <a:lnTo>
                    <a:pt x="341353" y="218419"/>
                  </a:lnTo>
                  <a:lnTo>
                    <a:pt x="366746" y="208683"/>
                  </a:lnTo>
                  <a:lnTo>
                    <a:pt x="372390" y="203852"/>
                  </a:lnTo>
                  <a:lnTo>
                    <a:pt x="373895" y="201379"/>
                  </a:lnTo>
                  <a:lnTo>
                    <a:pt x="375745" y="199730"/>
                  </a:lnTo>
                  <a:lnTo>
                    <a:pt x="384491" y="196443"/>
                  </a:lnTo>
                  <a:lnTo>
                    <a:pt x="380470" y="196435"/>
                  </a:lnTo>
                  <a:lnTo>
                    <a:pt x="369871" y="200478"/>
                  </a:lnTo>
                  <a:lnTo>
                    <a:pt x="356356" y="210276"/>
                  </a:lnTo>
                  <a:lnTo>
                    <a:pt x="347734" y="218389"/>
                  </a:lnTo>
                  <a:lnTo>
                    <a:pt x="342774" y="229897"/>
                  </a:lnTo>
                  <a:lnTo>
                    <a:pt x="338874" y="263295"/>
                  </a:lnTo>
                  <a:lnTo>
                    <a:pt x="339698" y="263020"/>
                  </a:lnTo>
                  <a:lnTo>
                    <a:pt x="342871" y="260458"/>
                  </a:lnTo>
                  <a:lnTo>
                    <a:pt x="349361" y="258754"/>
                  </a:lnTo>
                  <a:lnTo>
                    <a:pt x="362535" y="255538"/>
                  </a:lnTo>
                  <a:lnTo>
                    <a:pt x="367325" y="253616"/>
                  </a:lnTo>
                  <a:lnTo>
                    <a:pt x="374905" y="246964"/>
                  </a:lnTo>
                  <a:lnTo>
                    <a:pt x="404061" y="209869"/>
                  </a:lnTo>
                  <a:lnTo>
                    <a:pt x="411386" y="199943"/>
                  </a:lnTo>
                  <a:lnTo>
                    <a:pt x="414993" y="188854"/>
                  </a:lnTo>
                  <a:lnTo>
                    <a:pt x="415001" y="192870"/>
                  </a:lnTo>
                  <a:lnTo>
                    <a:pt x="404531" y="208742"/>
                  </a:lnTo>
                  <a:lnTo>
                    <a:pt x="400393" y="242769"/>
                  </a:lnTo>
                  <a:lnTo>
                    <a:pt x="403570" y="247644"/>
                  </a:lnTo>
                  <a:lnTo>
                    <a:pt x="409075" y="250894"/>
                  </a:lnTo>
                  <a:lnTo>
                    <a:pt x="423376" y="253657"/>
                  </a:lnTo>
                  <a:lnTo>
                    <a:pt x="438199" y="252063"/>
                  </a:lnTo>
                  <a:lnTo>
                    <a:pt x="450996" y="244017"/>
                  </a:lnTo>
                  <a:lnTo>
                    <a:pt x="483464" y="210067"/>
                  </a:lnTo>
                  <a:lnTo>
                    <a:pt x="505919" y="172753"/>
                  </a:lnTo>
                  <a:lnTo>
                    <a:pt x="521529" y="142850"/>
                  </a:lnTo>
                  <a:lnTo>
                    <a:pt x="536879" y="112540"/>
                  </a:lnTo>
                  <a:lnTo>
                    <a:pt x="552151" y="82111"/>
                  </a:lnTo>
                  <a:lnTo>
                    <a:pt x="562885" y="53903"/>
                  </a:lnTo>
                  <a:lnTo>
                    <a:pt x="573039" y="16676"/>
                  </a:lnTo>
                  <a:lnTo>
                    <a:pt x="574909" y="0"/>
                  </a:lnTo>
                  <a:lnTo>
                    <a:pt x="574101" y="284"/>
                  </a:lnTo>
                  <a:lnTo>
                    <a:pt x="567716" y="5662"/>
                  </a:lnTo>
                  <a:lnTo>
                    <a:pt x="567497" y="9898"/>
                  </a:lnTo>
                  <a:lnTo>
                    <a:pt x="566620" y="11115"/>
                  </a:lnTo>
                  <a:lnTo>
                    <a:pt x="565188" y="11928"/>
                  </a:lnTo>
                  <a:lnTo>
                    <a:pt x="563387" y="12470"/>
                  </a:lnTo>
                  <a:lnTo>
                    <a:pt x="561386" y="19844"/>
                  </a:lnTo>
                  <a:lnTo>
                    <a:pt x="560101" y="57411"/>
                  </a:lnTo>
                  <a:lnTo>
                    <a:pt x="562183" y="84691"/>
                  </a:lnTo>
                  <a:lnTo>
                    <a:pt x="565084" y="112903"/>
                  </a:lnTo>
                  <a:lnTo>
                    <a:pt x="566374" y="139552"/>
                  </a:lnTo>
                  <a:lnTo>
                    <a:pt x="571462" y="165507"/>
                  </a:lnTo>
                  <a:lnTo>
                    <a:pt x="583847" y="201663"/>
                  </a:lnTo>
                  <a:lnTo>
                    <a:pt x="595983" y="236081"/>
                  </a:lnTo>
                  <a:lnTo>
                    <a:pt x="609457" y="270833"/>
                  </a:lnTo>
                  <a:lnTo>
                    <a:pt x="632721" y="304826"/>
                  </a:lnTo>
                  <a:lnTo>
                    <a:pt x="654469" y="327001"/>
                  </a:lnTo>
                  <a:lnTo>
                    <a:pt x="674199" y="336625"/>
                  </a:lnTo>
                  <a:lnTo>
                    <a:pt x="705751" y="340607"/>
                  </a:lnTo>
                  <a:lnTo>
                    <a:pt x="734432" y="340247"/>
                  </a:lnTo>
                  <a:lnTo>
                    <a:pt x="757905" y="333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4" name="SMARTInkShape-448"/>
          <p:cNvSpPr/>
          <p:nvPr>
            <p:custDataLst>
              <p:tags r:id="rId20"/>
            </p:custDataLst>
          </p:nvPr>
        </p:nvSpPr>
        <p:spPr>
          <a:xfrm>
            <a:off x="914400" y="6378521"/>
            <a:ext cx="1391581" cy="326591"/>
          </a:xfrm>
          <a:custGeom>
            <a:avLst/>
            <a:gdLst/>
            <a:ahLst/>
            <a:cxnLst/>
            <a:rect l="0" t="0" r="0" b="0"/>
            <a:pathLst>
              <a:path w="1391581" h="326591">
                <a:moveTo>
                  <a:pt x="0" y="113719"/>
                </a:moveTo>
                <a:lnTo>
                  <a:pt x="0" y="113719"/>
                </a:lnTo>
                <a:lnTo>
                  <a:pt x="31421" y="137206"/>
                </a:lnTo>
                <a:lnTo>
                  <a:pt x="39365" y="152098"/>
                </a:lnTo>
                <a:lnTo>
                  <a:pt x="40638" y="169441"/>
                </a:lnTo>
                <a:lnTo>
                  <a:pt x="38852" y="200502"/>
                </a:lnTo>
                <a:lnTo>
                  <a:pt x="38323" y="232002"/>
                </a:lnTo>
                <a:lnTo>
                  <a:pt x="38144" y="265400"/>
                </a:lnTo>
                <a:lnTo>
                  <a:pt x="31543" y="301170"/>
                </a:lnTo>
                <a:lnTo>
                  <a:pt x="28695" y="309355"/>
                </a:lnTo>
                <a:lnTo>
                  <a:pt x="15655" y="326590"/>
                </a:lnTo>
                <a:lnTo>
                  <a:pt x="14475" y="320899"/>
                </a:lnTo>
                <a:lnTo>
                  <a:pt x="11231" y="316429"/>
                </a:lnTo>
                <a:lnTo>
                  <a:pt x="10874" y="313206"/>
                </a:lnTo>
                <a:lnTo>
                  <a:pt x="14910" y="275110"/>
                </a:lnTo>
                <a:lnTo>
                  <a:pt x="17400" y="256647"/>
                </a:lnTo>
                <a:lnTo>
                  <a:pt x="24638" y="220905"/>
                </a:lnTo>
                <a:lnTo>
                  <a:pt x="28749" y="205309"/>
                </a:lnTo>
                <a:lnTo>
                  <a:pt x="30557" y="195913"/>
                </a:lnTo>
                <a:lnTo>
                  <a:pt x="36335" y="185862"/>
                </a:lnTo>
                <a:lnTo>
                  <a:pt x="42563" y="177521"/>
                </a:lnTo>
                <a:lnTo>
                  <a:pt x="47354" y="167119"/>
                </a:lnTo>
                <a:lnTo>
                  <a:pt x="71148" y="141660"/>
                </a:lnTo>
                <a:lnTo>
                  <a:pt x="76213" y="138838"/>
                </a:lnTo>
                <a:lnTo>
                  <a:pt x="81286" y="136736"/>
                </a:lnTo>
                <a:lnTo>
                  <a:pt x="88902" y="131641"/>
                </a:lnTo>
                <a:lnTo>
                  <a:pt x="97367" y="129753"/>
                </a:lnTo>
                <a:lnTo>
                  <a:pt x="105645" y="129312"/>
                </a:lnTo>
                <a:lnTo>
                  <a:pt x="112711" y="131374"/>
                </a:lnTo>
                <a:lnTo>
                  <a:pt x="124146" y="139597"/>
                </a:lnTo>
                <a:lnTo>
                  <a:pt x="127143" y="146668"/>
                </a:lnTo>
                <a:lnTo>
                  <a:pt x="127942" y="150925"/>
                </a:lnTo>
                <a:lnTo>
                  <a:pt x="127628" y="154610"/>
                </a:lnTo>
                <a:lnTo>
                  <a:pt x="125021" y="160961"/>
                </a:lnTo>
                <a:lnTo>
                  <a:pt x="104089" y="191373"/>
                </a:lnTo>
                <a:lnTo>
                  <a:pt x="94522" y="194799"/>
                </a:lnTo>
                <a:lnTo>
                  <a:pt x="58981" y="197468"/>
                </a:lnTo>
                <a:lnTo>
                  <a:pt x="54560" y="197492"/>
                </a:lnTo>
                <a:lnTo>
                  <a:pt x="51614" y="196661"/>
                </a:lnTo>
                <a:lnTo>
                  <a:pt x="49649" y="195260"/>
                </a:lnTo>
                <a:lnTo>
                  <a:pt x="48339" y="193479"/>
                </a:lnTo>
                <a:lnTo>
                  <a:pt x="46884" y="189244"/>
                </a:lnTo>
                <a:lnTo>
                  <a:pt x="45950" y="179626"/>
                </a:lnTo>
                <a:lnTo>
                  <a:pt x="48080" y="174619"/>
                </a:lnTo>
                <a:lnTo>
                  <a:pt x="49833" y="172099"/>
                </a:lnTo>
                <a:lnTo>
                  <a:pt x="79129" y="149967"/>
                </a:lnTo>
                <a:lnTo>
                  <a:pt x="114323" y="136248"/>
                </a:lnTo>
                <a:lnTo>
                  <a:pt x="124470" y="132199"/>
                </a:lnTo>
                <a:lnTo>
                  <a:pt x="149861" y="129385"/>
                </a:lnTo>
                <a:lnTo>
                  <a:pt x="184197" y="134281"/>
                </a:lnTo>
                <a:lnTo>
                  <a:pt x="196287" y="136276"/>
                </a:lnTo>
                <a:lnTo>
                  <a:pt x="196898" y="137224"/>
                </a:lnTo>
                <a:lnTo>
                  <a:pt x="197577" y="140535"/>
                </a:lnTo>
                <a:lnTo>
                  <a:pt x="195621" y="144829"/>
                </a:lnTo>
                <a:lnTo>
                  <a:pt x="192776" y="149559"/>
                </a:lnTo>
                <a:lnTo>
                  <a:pt x="182981" y="174455"/>
                </a:lnTo>
                <a:lnTo>
                  <a:pt x="193495" y="174660"/>
                </a:lnTo>
                <a:lnTo>
                  <a:pt x="198322" y="176928"/>
                </a:lnTo>
                <a:lnTo>
                  <a:pt x="200795" y="178718"/>
                </a:lnTo>
                <a:lnTo>
                  <a:pt x="212365" y="181238"/>
                </a:lnTo>
                <a:lnTo>
                  <a:pt x="226518" y="177940"/>
                </a:lnTo>
                <a:lnTo>
                  <a:pt x="246470" y="163156"/>
                </a:lnTo>
                <a:lnTo>
                  <a:pt x="282978" y="130387"/>
                </a:lnTo>
                <a:lnTo>
                  <a:pt x="318431" y="92488"/>
                </a:lnTo>
                <a:lnTo>
                  <a:pt x="319899" y="91002"/>
                </a:lnTo>
                <a:lnTo>
                  <a:pt x="313990" y="105198"/>
                </a:lnTo>
                <a:lnTo>
                  <a:pt x="310628" y="115709"/>
                </a:lnTo>
                <a:lnTo>
                  <a:pt x="307390" y="124764"/>
                </a:lnTo>
                <a:lnTo>
                  <a:pt x="304901" y="147387"/>
                </a:lnTo>
                <a:lnTo>
                  <a:pt x="305714" y="148864"/>
                </a:lnTo>
                <a:lnTo>
                  <a:pt x="307103" y="149849"/>
                </a:lnTo>
                <a:lnTo>
                  <a:pt x="311370" y="151430"/>
                </a:lnTo>
                <a:lnTo>
                  <a:pt x="316154" y="151704"/>
                </a:lnTo>
                <a:lnTo>
                  <a:pt x="317449" y="152589"/>
                </a:lnTo>
                <a:lnTo>
                  <a:pt x="318313" y="154025"/>
                </a:lnTo>
                <a:lnTo>
                  <a:pt x="318888" y="155830"/>
                </a:lnTo>
                <a:lnTo>
                  <a:pt x="320119" y="157033"/>
                </a:lnTo>
                <a:lnTo>
                  <a:pt x="326500" y="159123"/>
                </a:lnTo>
                <a:lnTo>
                  <a:pt x="326887" y="158381"/>
                </a:lnTo>
                <a:lnTo>
                  <a:pt x="327431" y="154986"/>
                </a:lnTo>
                <a:lnTo>
                  <a:pt x="327558" y="156896"/>
                </a:lnTo>
                <a:lnTo>
                  <a:pt x="328439" y="156897"/>
                </a:lnTo>
                <a:lnTo>
                  <a:pt x="334964" y="152066"/>
                </a:lnTo>
                <a:lnTo>
                  <a:pt x="339231" y="151891"/>
                </a:lnTo>
                <a:lnTo>
                  <a:pt x="343527" y="149593"/>
                </a:lnTo>
                <a:lnTo>
                  <a:pt x="350520" y="144199"/>
                </a:lnTo>
                <a:lnTo>
                  <a:pt x="357450" y="150282"/>
                </a:lnTo>
                <a:lnTo>
                  <a:pt x="368754" y="156349"/>
                </a:lnTo>
                <a:lnTo>
                  <a:pt x="374993" y="158065"/>
                </a:lnTo>
                <a:lnTo>
                  <a:pt x="377842" y="157676"/>
                </a:lnTo>
                <a:lnTo>
                  <a:pt x="383265" y="154986"/>
                </a:lnTo>
                <a:lnTo>
                  <a:pt x="417452" y="118749"/>
                </a:lnTo>
                <a:lnTo>
                  <a:pt x="449827" y="83018"/>
                </a:lnTo>
                <a:lnTo>
                  <a:pt x="452285" y="81399"/>
                </a:lnTo>
                <a:lnTo>
                  <a:pt x="453923" y="81165"/>
                </a:lnTo>
                <a:lnTo>
                  <a:pt x="460598" y="86875"/>
                </a:lnTo>
                <a:lnTo>
                  <a:pt x="461159" y="89897"/>
                </a:lnTo>
                <a:lnTo>
                  <a:pt x="455966" y="122704"/>
                </a:lnTo>
                <a:lnTo>
                  <a:pt x="443413" y="155011"/>
                </a:lnTo>
                <a:lnTo>
                  <a:pt x="441962" y="181944"/>
                </a:lnTo>
                <a:lnTo>
                  <a:pt x="446006" y="182194"/>
                </a:lnTo>
                <a:lnTo>
                  <a:pt x="456611" y="178222"/>
                </a:lnTo>
                <a:lnTo>
                  <a:pt x="466433" y="171684"/>
                </a:lnTo>
                <a:lnTo>
                  <a:pt x="479938" y="151090"/>
                </a:lnTo>
                <a:lnTo>
                  <a:pt x="497547" y="115244"/>
                </a:lnTo>
                <a:lnTo>
                  <a:pt x="510315" y="98770"/>
                </a:lnTo>
                <a:lnTo>
                  <a:pt x="514955" y="73772"/>
                </a:lnTo>
                <a:lnTo>
                  <a:pt x="520969" y="40086"/>
                </a:lnTo>
                <a:lnTo>
                  <a:pt x="525498" y="3016"/>
                </a:lnTo>
                <a:lnTo>
                  <a:pt x="525724" y="130"/>
                </a:lnTo>
                <a:lnTo>
                  <a:pt x="525780" y="14257"/>
                </a:lnTo>
                <a:lnTo>
                  <a:pt x="561604" y="32561"/>
                </a:lnTo>
                <a:lnTo>
                  <a:pt x="581712" y="41776"/>
                </a:lnTo>
                <a:lnTo>
                  <a:pt x="617223" y="53232"/>
                </a:lnTo>
                <a:lnTo>
                  <a:pt x="630203" y="58262"/>
                </a:lnTo>
                <a:lnTo>
                  <a:pt x="633495" y="58967"/>
                </a:lnTo>
                <a:lnTo>
                  <a:pt x="634844" y="60285"/>
                </a:lnTo>
                <a:lnTo>
                  <a:pt x="634896" y="62010"/>
                </a:lnTo>
                <a:lnTo>
                  <a:pt x="634084" y="64006"/>
                </a:lnTo>
                <a:lnTo>
                  <a:pt x="634389" y="65337"/>
                </a:lnTo>
                <a:lnTo>
                  <a:pt x="635439" y="66224"/>
                </a:lnTo>
                <a:lnTo>
                  <a:pt x="636986" y="66816"/>
                </a:lnTo>
                <a:lnTo>
                  <a:pt x="637171" y="67210"/>
                </a:lnTo>
                <a:lnTo>
                  <a:pt x="635118" y="67648"/>
                </a:lnTo>
                <a:lnTo>
                  <a:pt x="629202" y="67895"/>
                </a:lnTo>
                <a:lnTo>
                  <a:pt x="626902" y="69623"/>
                </a:lnTo>
                <a:lnTo>
                  <a:pt x="614868" y="82305"/>
                </a:lnTo>
                <a:lnTo>
                  <a:pt x="577731" y="108623"/>
                </a:lnTo>
                <a:lnTo>
                  <a:pt x="569301" y="116254"/>
                </a:lnTo>
                <a:lnTo>
                  <a:pt x="566289" y="123595"/>
                </a:lnTo>
                <a:lnTo>
                  <a:pt x="565486" y="127923"/>
                </a:lnTo>
                <a:lnTo>
                  <a:pt x="566852" y="134989"/>
                </a:lnTo>
                <a:lnTo>
                  <a:pt x="581834" y="160827"/>
                </a:lnTo>
                <a:lnTo>
                  <a:pt x="589332" y="169257"/>
                </a:lnTo>
                <a:lnTo>
                  <a:pt x="592125" y="176785"/>
                </a:lnTo>
                <a:lnTo>
                  <a:pt x="593918" y="191370"/>
                </a:lnTo>
                <a:lnTo>
                  <a:pt x="593219" y="193426"/>
                </a:lnTo>
                <a:lnTo>
                  <a:pt x="591906" y="194798"/>
                </a:lnTo>
                <a:lnTo>
                  <a:pt x="586013" y="198984"/>
                </a:lnTo>
                <a:lnTo>
                  <a:pt x="580482" y="203939"/>
                </a:lnTo>
                <a:lnTo>
                  <a:pt x="571849" y="205128"/>
                </a:lnTo>
                <a:lnTo>
                  <a:pt x="593466" y="172595"/>
                </a:lnTo>
                <a:lnTo>
                  <a:pt x="617437" y="136305"/>
                </a:lnTo>
                <a:lnTo>
                  <a:pt x="628323" y="122910"/>
                </a:lnTo>
                <a:lnTo>
                  <a:pt x="665629" y="95519"/>
                </a:lnTo>
                <a:lnTo>
                  <a:pt x="691693" y="73279"/>
                </a:lnTo>
                <a:lnTo>
                  <a:pt x="723748" y="37982"/>
                </a:lnTo>
                <a:lnTo>
                  <a:pt x="753894" y="0"/>
                </a:lnTo>
                <a:lnTo>
                  <a:pt x="760898" y="6030"/>
                </a:lnTo>
                <a:lnTo>
                  <a:pt x="754175" y="39058"/>
                </a:lnTo>
                <a:lnTo>
                  <a:pt x="743858" y="75821"/>
                </a:lnTo>
                <a:lnTo>
                  <a:pt x="734835" y="111376"/>
                </a:lnTo>
                <a:lnTo>
                  <a:pt x="729917" y="143736"/>
                </a:lnTo>
                <a:lnTo>
                  <a:pt x="725088" y="170543"/>
                </a:lnTo>
                <a:lnTo>
                  <a:pt x="731237" y="207212"/>
                </a:lnTo>
                <a:lnTo>
                  <a:pt x="732178" y="209068"/>
                </a:lnTo>
                <a:lnTo>
                  <a:pt x="733652" y="210305"/>
                </a:lnTo>
                <a:lnTo>
                  <a:pt x="735482" y="211129"/>
                </a:lnTo>
                <a:lnTo>
                  <a:pt x="746147" y="212291"/>
                </a:lnTo>
                <a:lnTo>
                  <a:pt x="760031" y="208589"/>
                </a:lnTo>
                <a:lnTo>
                  <a:pt x="779893" y="198906"/>
                </a:lnTo>
                <a:lnTo>
                  <a:pt x="793360" y="187126"/>
                </a:lnTo>
                <a:lnTo>
                  <a:pt x="798950" y="178743"/>
                </a:lnTo>
                <a:lnTo>
                  <a:pt x="804745" y="175036"/>
                </a:lnTo>
                <a:lnTo>
                  <a:pt x="807328" y="168276"/>
                </a:lnTo>
                <a:lnTo>
                  <a:pt x="807546" y="169858"/>
                </a:lnTo>
                <a:lnTo>
                  <a:pt x="807710" y="174396"/>
                </a:lnTo>
                <a:lnTo>
                  <a:pt x="802481" y="187637"/>
                </a:lnTo>
                <a:lnTo>
                  <a:pt x="800193" y="222256"/>
                </a:lnTo>
                <a:lnTo>
                  <a:pt x="801008" y="224177"/>
                </a:lnTo>
                <a:lnTo>
                  <a:pt x="802399" y="225457"/>
                </a:lnTo>
                <a:lnTo>
                  <a:pt x="806669" y="227513"/>
                </a:lnTo>
                <a:lnTo>
                  <a:pt x="827570" y="220229"/>
                </a:lnTo>
                <a:lnTo>
                  <a:pt x="848475" y="202225"/>
                </a:lnTo>
                <a:lnTo>
                  <a:pt x="861046" y="189933"/>
                </a:lnTo>
                <a:lnTo>
                  <a:pt x="865101" y="193968"/>
                </a:lnTo>
                <a:lnTo>
                  <a:pt x="867089" y="198210"/>
                </a:lnTo>
                <a:lnTo>
                  <a:pt x="867619" y="200527"/>
                </a:lnTo>
                <a:lnTo>
                  <a:pt x="872411" y="207831"/>
                </a:lnTo>
                <a:lnTo>
                  <a:pt x="875400" y="208634"/>
                </a:lnTo>
                <a:lnTo>
                  <a:pt x="897171" y="205784"/>
                </a:lnTo>
                <a:lnTo>
                  <a:pt x="907025" y="200921"/>
                </a:lnTo>
                <a:lnTo>
                  <a:pt x="940516" y="172114"/>
                </a:lnTo>
                <a:lnTo>
                  <a:pt x="954406" y="161877"/>
                </a:lnTo>
                <a:lnTo>
                  <a:pt x="969862" y="138770"/>
                </a:lnTo>
                <a:lnTo>
                  <a:pt x="970848" y="135500"/>
                </a:lnTo>
                <a:lnTo>
                  <a:pt x="970659" y="133320"/>
                </a:lnTo>
                <a:lnTo>
                  <a:pt x="967791" y="129035"/>
                </a:lnTo>
                <a:lnTo>
                  <a:pt x="967755" y="133027"/>
                </a:lnTo>
                <a:lnTo>
                  <a:pt x="965489" y="137258"/>
                </a:lnTo>
                <a:lnTo>
                  <a:pt x="948179" y="156926"/>
                </a:lnTo>
                <a:lnTo>
                  <a:pt x="945857" y="164527"/>
                </a:lnTo>
                <a:lnTo>
                  <a:pt x="945009" y="177220"/>
                </a:lnTo>
                <a:lnTo>
                  <a:pt x="945813" y="178913"/>
                </a:lnTo>
                <a:lnTo>
                  <a:pt x="947195" y="180042"/>
                </a:lnTo>
                <a:lnTo>
                  <a:pt x="951452" y="181853"/>
                </a:lnTo>
                <a:lnTo>
                  <a:pt x="956235" y="182167"/>
                </a:lnTo>
                <a:lnTo>
                  <a:pt x="967059" y="178214"/>
                </a:lnTo>
                <a:lnTo>
                  <a:pt x="982556" y="166855"/>
                </a:lnTo>
                <a:lnTo>
                  <a:pt x="993056" y="156858"/>
                </a:lnTo>
                <a:lnTo>
                  <a:pt x="995925" y="151801"/>
                </a:lnTo>
                <a:lnTo>
                  <a:pt x="998208" y="144238"/>
                </a:lnTo>
                <a:lnTo>
                  <a:pt x="998217" y="148257"/>
                </a:lnTo>
                <a:lnTo>
                  <a:pt x="997371" y="149444"/>
                </a:lnTo>
                <a:lnTo>
                  <a:pt x="995961" y="150235"/>
                </a:lnTo>
                <a:lnTo>
                  <a:pt x="994174" y="150763"/>
                </a:lnTo>
                <a:lnTo>
                  <a:pt x="989931" y="155865"/>
                </a:lnTo>
                <a:lnTo>
                  <a:pt x="978658" y="172516"/>
                </a:lnTo>
                <a:lnTo>
                  <a:pt x="975794" y="191338"/>
                </a:lnTo>
                <a:lnTo>
                  <a:pt x="977811" y="197041"/>
                </a:lnTo>
                <a:lnTo>
                  <a:pt x="981959" y="203556"/>
                </a:lnTo>
                <a:lnTo>
                  <a:pt x="984784" y="204446"/>
                </a:lnTo>
                <a:lnTo>
                  <a:pt x="986723" y="204683"/>
                </a:lnTo>
                <a:lnTo>
                  <a:pt x="991135" y="202690"/>
                </a:lnTo>
                <a:lnTo>
                  <a:pt x="993496" y="200974"/>
                </a:lnTo>
                <a:lnTo>
                  <a:pt x="1008607" y="196524"/>
                </a:lnTo>
                <a:lnTo>
                  <a:pt x="1040633" y="170585"/>
                </a:lnTo>
                <a:lnTo>
                  <a:pt x="1051518" y="167071"/>
                </a:lnTo>
                <a:lnTo>
                  <a:pt x="1051559" y="178411"/>
                </a:lnTo>
                <a:lnTo>
                  <a:pt x="1063695" y="189237"/>
                </a:lnTo>
                <a:lnTo>
                  <a:pt x="1068117" y="191158"/>
                </a:lnTo>
                <a:lnTo>
                  <a:pt x="1071911" y="191591"/>
                </a:lnTo>
                <a:lnTo>
                  <a:pt x="1083554" y="188157"/>
                </a:lnTo>
                <a:lnTo>
                  <a:pt x="1092873" y="183209"/>
                </a:lnTo>
                <a:lnTo>
                  <a:pt x="1125787" y="155395"/>
                </a:lnTo>
                <a:lnTo>
                  <a:pt x="1144444" y="152290"/>
                </a:lnTo>
                <a:lnTo>
                  <a:pt x="1146503" y="152979"/>
                </a:lnTo>
                <a:lnTo>
                  <a:pt x="1147875" y="154286"/>
                </a:lnTo>
                <a:lnTo>
                  <a:pt x="1155495" y="170927"/>
                </a:lnTo>
                <a:lnTo>
                  <a:pt x="1158079" y="205236"/>
                </a:lnTo>
                <a:lnTo>
                  <a:pt x="1158208" y="221449"/>
                </a:lnTo>
                <a:lnTo>
                  <a:pt x="1160484" y="227356"/>
                </a:lnTo>
                <a:lnTo>
                  <a:pt x="1163471" y="232805"/>
                </a:lnTo>
                <a:lnTo>
                  <a:pt x="1165388" y="243201"/>
                </a:lnTo>
                <a:lnTo>
                  <a:pt x="1165546" y="245760"/>
                </a:lnTo>
                <a:lnTo>
                  <a:pt x="1167344" y="247466"/>
                </a:lnTo>
                <a:lnTo>
                  <a:pt x="1178954" y="250429"/>
                </a:lnTo>
                <a:lnTo>
                  <a:pt x="1188554" y="250745"/>
                </a:lnTo>
                <a:lnTo>
                  <a:pt x="1195138" y="248562"/>
                </a:lnTo>
                <a:lnTo>
                  <a:pt x="1214119" y="237028"/>
                </a:lnTo>
                <a:lnTo>
                  <a:pt x="1242580" y="202686"/>
                </a:lnTo>
                <a:lnTo>
                  <a:pt x="1273612" y="166734"/>
                </a:lnTo>
                <a:lnTo>
                  <a:pt x="1303231" y="134257"/>
                </a:lnTo>
                <a:lnTo>
                  <a:pt x="1333542" y="99525"/>
                </a:lnTo>
                <a:lnTo>
                  <a:pt x="1363317" y="62774"/>
                </a:lnTo>
                <a:lnTo>
                  <a:pt x="1373845" y="52976"/>
                </a:lnTo>
                <a:lnTo>
                  <a:pt x="1384169" y="48623"/>
                </a:lnTo>
                <a:lnTo>
                  <a:pt x="1387599" y="48308"/>
                </a:lnTo>
                <a:lnTo>
                  <a:pt x="1389886" y="48946"/>
                </a:lnTo>
                <a:lnTo>
                  <a:pt x="1391411" y="50217"/>
                </a:lnTo>
                <a:lnTo>
                  <a:pt x="1391580" y="52757"/>
                </a:lnTo>
                <a:lnTo>
                  <a:pt x="1381284" y="89079"/>
                </a:lnTo>
                <a:lnTo>
                  <a:pt x="1372305" y="108205"/>
                </a:lnTo>
                <a:lnTo>
                  <a:pt x="1344255" y="144476"/>
                </a:lnTo>
                <a:lnTo>
                  <a:pt x="1318221" y="167804"/>
                </a:lnTo>
                <a:lnTo>
                  <a:pt x="1280223" y="192235"/>
                </a:lnTo>
                <a:lnTo>
                  <a:pt x="1263151" y="200953"/>
                </a:lnTo>
                <a:lnTo>
                  <a:pt x="1252563" y="203290"/>
                </a:lnTo>
                <a:lnTo>
                  <a:pt x="1242213" y="202070"/>
                </a:lnTo>
                <a:lnTo>
                  <a:pt x="1205562" y="189647"/>
                </a:lnTo>
                <a:lnTo>
                  <a:pt x="1189195" y="179961"/>
                </a:lnTo>
                <a:lnTo>
                  <a:pt x="1157552" y="155411"/>
                </a:lnTo>
                <a:lnTo>
                  <a:pt x="1156935" y="154214"/>
                </a:lnTo>
                <a:lnTo>
                  <a:pt x="1157370" y="153415"/>
                </a:lnTo>
                <a:lnTo>
                  <a:pt x="1156813" y="152883"/>
                </a:lnTo>
                <a:lnTo>
                  <a:pt x="1153937" y="152292"/>
                </a:lnTo>
                <a:lnTo>
                  <a:pt x="1153678" y="152135"/>
                </a:lnTo>
                <a:lnTo>
                  <a:pt x="1165562" y="151861"/>
                </a:lnTo>
                <a:lnTo>
                  <a:pt x="1199562" y="160113"/>
                </a:lnTo>
                <a:lnTo>
                  <a:pt x="1230033" y="169517"/>
                </a:lnTo>
                <a:lnTo>
                  <a:pt x="1268130" y="185285"/>
                </a:lnTo>
                <a:lnTo>
                  <a:pt x="1297673" y="198867"/>
                </a:lnTo>
                <a:lnTo>
                  <a:pt x="1330559" y="213369"/>
                </a:lnTo>
                <a:lnTo>
                  <a:pt x="1363980" y="2280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4290409" y="144780"/>
            <a:ext cx="250223" cy="6705601"/>
          </a:xfrm>
          <a:custGeom>
            <a:avLst/>
            <a:gdLst/>
            <a:ahLst/>
            <a:cxnLst/>
            <a:rect l="0" t="0" r="0" b="0"/>
            <a:pathLst>
              <a:path w="250223" h="6705601">
                <a:moveTo>
                  <a:pt x="220631" y="0"/>
                </a:moveTo>
                <a:lnTo>
                  <a:pt x="220631" y="0"/>
                </a:lnTo>
                <a:lnTo>
                  <a:pt x="232766" y="28316"/>
                </a:lnTo>
                <a:lnTo>
                  <a:pt x="246609" y="64954"/>
                </a:lnTo>
                <a:lnTo>
                  <a:pt x="250222" y="88874"/>
                </a:lnTo>
                <a:lnTo>
                  <a:pt x="248590" y="120313"/>
                </a:lnTo>
                <a:lnTo>
                  <a:pt x="242744" y="157286"/>
                </a:lnTo>
                <a:lnTo>
                  <a:pt x="235650" y="189690"/>
                </a:lnTo>
                <a:lnTo>
                  <a:pt x="230444" y="220740"/>
                </a:lnTo>
                <a:lnTo>
                  <a:pt x="226642" y="251389"/>
                </a:lnTo>
                <a:lnTo>
                  <a:pt x="220154" y="284177"/>
                </a:lnTo>
                <a:lnTo>
                  <a:pt x="212870" y="318445"/>
                </a:lnTo>
                <a:lnTo>
                  <a:pt x="205349" y="352305"/>
                </a:lnTo>
                <a:lnTo>
                  <a:pt x="200016" y="389149"/>
                </a:lnTo>
                <a:lnTo>
                  <a:pt x="196179" y="424619"/>
                </a:lnTo>
                <a:lnTo>
                  <a:pt x="189679" y="458835"/>
                </a:lnTo>
                <a:lnTo>
                  <a:pt x="184650" y="495785"/>
                </a:lnTo>
                <a:lnTo>
                  <a:pt x="183473" y="521762"/>
                </a:lnTo>
                <a:lnTo>
                  <a:pt x="182949" y="550241"/>
                </a:lnTo>
                <a:lnTo>
                  <a:pt x="182717" y="579831"/>
                </a:lnTo>
                <a:lnTo>
                  <a:pt x="182614" y="609916"/>
                </a:lnTo>
                <a:lnTo>
                  <a:pt x="182568" y="640221"/>
                </a:lnTo>
                <a:lnTo>
                  <a:pt x="182555" y="671500"/>
                </a:lnTo>
                <a:lnTo>
                  <a:pt x="182547" y="713520"/>
                </a:lnTo>
                <a:lnTo>
                  <a:pt x="182542" y="762700"/>
                </a:lnTo>
                <a:lnTo>
                  <a:pt x="182538" y="800567"/>
                </a:lnTo>
                <a:lnTo>
                  <a:pt x="182536" y="830891"/>
                </a:lnTo>
                <a:lnTo>
                  <a:pt x="182535" y="856187"/>
                </a:lnTo>
                <a:lnTo>
                  <a:pt x="182533" y="878132"/>
                </a:lnTo>
                <a:lnTo>
                  <a:pt x="182532" y="916061"/>
                </a:lnTo>
                <a:lnTo>
                  <a:pt x="182532" y="952109"/>
                </a:lnTo>
                <a:lnTo>
                  <a:pt x="181684" y="987040"/>
                </a:lnTo>
                <a:lnTo>
                  <a:pt x="178486" y="1019498"/>
                </a:lnTo>
                <a:lnTo>
                  <a:pt x="178758" y="1053115"/>
                </a:lnTo>
                <a:lnTo>
                  <a:pt x="180007" y="1086964"/>
                </a:lnTo>
                <a:lnTo>
                  <a:pt x="177740" y="1118942"/>
                </a:lnTo>
                <a:lnTo>
                  <a:pt x="176168" y="1154603"/>
                </a:lnTo>
                <a:lnTo>
                  <a:pt x="174623" y="1192184"/>
                </a:lnTo>
                <a:lnTo>
                  <a:pt x="171114" y="1228642"/>
                </a:lnTo>
                <a:lnTo>
                  <a:pt x="168990" y="1264601"/>
                </a:lnTo>
                <a:lnTo>
                  <a:pt x="168046" y="1300338"/>
                </a:lnTo>
                <a:lnTo>
                  <a:pt x="167627" y="1335977"/>
                </a:lnTo>
                <a:lnTo>
                  <a:pt x="167440" y="1371572"/>
                </a:lnTo>
                <a:lnTo>
                  <a:pt x="166511" y="1407994"/>
                </a:lnTo>
                <a:lnTo>
                  <a:pt x="165077" y="1427189"/>
                </a:lnTo>
                <a:lnTo>
                  <a:pt x="163275" y="1446760"/>
                </a:lnTo>
                <a:lnTo>
                  <a:pt x="159014" y="1484309"/>
                </a:lnTo>
                <a:lnTo>
                  <a:pt x="155146" y="1520753"/>
                </a:lnTo>
                <a:lnTo>
                  <a:pt x="153427" y="1556706"/>
                </a:lnTo>
                <a:lnTo>
                  <a:pt x="152662" y="1592440"/>
                </a:lnTo>
                <a:lnTo>
                  <a:pt x="152323" y="1628078"/>
                </a:lnTo>
                <a:lnTo>
                  <a:pt x="152173" y="1663672"/>
                </a:lnTo>
                <a:lnTo>
                  <a:pt x="154363" y="1699248"/>
                </a:lnTo>
                <a:lnTo>
                  <a:pt x="157312" y="1734814"/>
                </a:lnTo>
                <a:lnTo>
                  <a:pt x="158623" y="1770378"/>
                </a:lnTo>
                <a:lnTo>
                  <a:pt x="159205" y="1805939"/>
                </a:lnTo>
                <a:lnTo>
                  <a:pt x="158617" y="1841500"/>
                </a:lnTo>
                <a:lnTo>
                  <a:pt x="155534" y="1877060"/>
                </a:lnTo>
                <a:lnTo>
                  <a:pt x="153599" y="1914878"/>
                </a:lnTo>
                <a:lnTo>
                  <a:pt x="153083" y="1934445"/>
                </a:lnTo>
                <a:lnTo>
                  <a:pt x="152509" y="1971991"/>
                </a:lnTo>
                <a:lnTo>
                  <a:pt x="152255" y="2009281"/>
                </a:lnTo>
                <a:lnTo>
                  <a:pt x="152186" y="2028707"/>
                </a:lnTo>
                <a:lnTo>
                  <a:pt x="152142" y="2048431"/>
                </a:lnTo>
                <a:lnTo>
                  <a:pt x="149833" y="2086152"/>
                </a:lnTo>
                <a:lnTo>
                  <a:pt x="146832" y="2123519"/>
                </a:lnTo>
                <a:lnTo>
                  <a:pt x="146032" y="2142966"/>
                </a:lnTo>
                <a:lnTo>
                  <a:pt x="145499" y="2162704"/>
                </a:lnTo>
                <a:lnTo>
                  <a:pt x="144905" y="2200440"/>
                </a:lnTo>
                <a:lnTo>
                  <a:pt x="144642" y="2237813"/>
                </a:lnTo>
                <a:lnTo>
                  <a:pt x="144571" y="2257262"/>
                </a:lnTo>
                <a:lnTo>
                  <a:pt x="144525" y="2277002"/>
                </a:lnTo>
                <a:lnTo>
                  <a:pt x="146731" y="2314739"/>
                </a:lnTo>
                <a:lnTo>
                  <a:pt x="149686" y="2352113"/>
                </a:lnTo>
                <a:lnTo>
                  <a:pt x="150475" y="2371562"/>
                </a:lnTo>
                <a:lnTo>
                  <a:pt x="151000" y="2391302"/>
                </a:lnTo>
                <a:lnTo>
                  <a:pt x="150503" y="2411234"/>
                </a:lnTo>
                <a:lnTo>
                  <a:pt x="149326" y="2431296"/>
                </a:lnTo>
                <a:lnTo>
                  <a:pt x="147694" y="2451444"/>
                </a:lnTo>
                <a:lnTo>
                  <a:pt x="145759" y="2472496"/>
                </a:lnTo>
                <a:lnTo>
                  <a:pt x="143624" y="2494150"/>
                </a:lnTo>
                <a:lnTo>
                  <a:pt x="141353" y="2516207"/>
                </a:lnTo>
                <a:lnTo>
                  <a:pt x="138992" y="2537685"/>
                </a:lnTo>
                <a:lnTo>
                  <a:pt x="136572" y="2558776"/>
                </a:lnTo>
                <a:lnTo>
                  <a:pt x="134112" y="2579611"/>
                </a:lnTo>
                <a:lnTo>
                  <a:pt x="131625" y="2601120"/>
                </a:lnTo>
                <a:lnTo>
                  <a:pt x="129120" y="2623081"/>
                </a:lnTo>
                <a:lnTo>
                  <a:pt x="126604" y="2645340"/>
                </a:lnTo>
                <a:lnTo>
                  <a:pt x="124079" y="2667800"/>
                </a:lnTo>
                <a:lnTo>
                  <a:pt x="121550" y="2690393"/>
                </a:lnTo>
                <a:lnTo>
                  <a:pt x="119016" y="2713076"/>
                </a:lnTo>
                <a:lnTo>
                  <a:pt x="117328" y="2734970"/>
                </a:lnTo>
                <a:lnTo>
                  <a:pt x="116203" y="2756340"/>
                </a:lnTo>
                <a:lnTo>
                  <a:pt x="115452" y="2777360"/>
                </a:lnTo>
                <a:lnTo>
                  <a:pt x="113259" y="2798994"/>
                </a:lnTo>
                <a:lnTo>
                  <a:pt x="110103" y="2821035"/>
                </a:lnTo>
                <a:lnTo>
                  <a:pt x="106306" y="2843350"/>
                </a:lnTo>
                <a:lnTo>
                  <a:pt x="103774" y="2865000"/>
                </a:lnTo>
                <a:lnTo>
                  <a:pt x="102087" y="2886207"/>
                </a:lnTo>
                <a:lnTo>
                  <a:pt x="100961" y="2907118"/>
                </a:lnTo>
                <a:lnTo>
                  <a:pt x="100211" y="2927832"/>
                </a:lnTo>
                <a:lnTo>
                  <a:pt x="99711" y="2948415"/>
                </a:lnTo>
                <a:lnTo>
                  <a:pt x="99378" y="2968910"/>
                </a:lnTo>
                <a:lnTo>
                  <a:pt x="98309" y="2990193"/>
                </a:lnTo>
                <a:lnTo>
                  <a:pt x="96750" y="3012002"/>
                </a:lnTo>
                <a:lnTo>
                  <a:pt x="94863" y="3034161"/>
                </a:lnTo>
                <a:lnTo>
                  <a:pt x="92759" y="3055708"/>
                </a:lnTo>
                <a:lnTo>
                  <a:pt x="90510" y="3076845"/>
                </a:lnTo>
                <a:lnTo>
                  <a:pt x="88163" y="3097710"/>
                </a:lnTo>
                <a:lnTo>
                  <a:pt x="86599" y="3119240"/>
                </a:lnTo>
                <a:lnTo>
                  <a:pt x="85556" y="3141213"/>
                </a:lnTo>
                <a:lnTo>
                  <a:pt x="84861" y="3163482"/>
                </a:lnTo>
                <a:lnTo>
                  <a:pt x="83551" y="3185101"/>
                </a:lnTo>
                <a:lnTo>
                  <a:pt x="81831" y="3206287"/>
                </a:lnTo>
                <a:lnTo>
                  <a:pt x="79837" y="3227185"/>
                </a:lnTo>
                <a:lnTo>
                  <a:pt x="77662" y="3248737"/>
                </a:lnTo>
                <a:lnTo>
                  <a:pt x="75365" y="3270724"/>
                </a:lnTo>
                <a:lnTo>
                  <a:pt x="72987" y="3293003"/>
                </a:lnTo>
                <a:lnTo>
                  <a:pt x="72249" y="3315475"/>
                </a:lnTo>
                <a:lnTo>
                  <a:pt x="72602" y="3338077"/>
                </a:lnTo>
                <a:lnTo>
                  <a:pt x="73685" y="3360765"/>
                </a:lnTo>
                <a:lnTo>
                  <a:pt x="72714" y="3381816"/>
                </a:lnTo>
                <a:lnTo>
                  <a:pt x="70373" y="3401778"/>
                </a:lnTo>
                <a:lnTo>
                  <a:pt x="67119" y="3421012"/>
                </a:lnTo>
                <a:lnTo>
                  <a:pt x="64104" y="3441455"/>
                </a:lnTo>
                <a:lnTo>
                  <a:pt x="61246" y="3462703"/>
                </a:lnTo>
                <a:lnTo>
                  <a:pt x="58495" y="3484489"/>
                </a:lnTo>
                <a:lnTo>
                  <a:pt x="55813" y="3506632"/>
                </a:lnTo>
                <a:lnTo>
                  <a:pt x="53179" y="3529015"/>
                </a:lnTo>
                <a:lnTo>
                  <a:pt x="50577" y="3551557"/>
                </a:lnTo>
                <a:lnTo>
                  <a:pt x="48841" y="3574204"/>
                </a:lnTo>
                <a:lnTo>
                  <a:pt x="47684" y="3596923"/>
                </a:lnTo>
                <a:lnTo>
                  <a:pt x="46913" y="3619688"/>
                </a:lnTo>
                <a:lnTo>
                  <a:pt x="45553" y="3642486"/>
                </a:lnTo>
                <a:lnTo>
                  <a:pt x="43799" y="3665304"/>
                </a:lnTo>
                <a:lnTo>
                  <a:pt x="41782" y="3688136"/>
                </a:lnTo>
                <a:lnTo>
                  <a:pt x="40439" y="3710131"/>
                </a:lnTo>
                <a:lnTo>
                  <a:pt x="39543" y="3731567"/>
                </a:lnTo>
                <a:lnTo>
                  <a:pt x="38945" y="3752631"/>
                </a:lnTo>
                <a:lnTo>
                  <a:pt x="38547" y="3774294"/>
                </a:lnTo>
                <a:lnTo>
                  <a:pt x="38282" y="3796356"/>
                </a:lnTo>
                <a:lnTo>
                  <a:pt x="38105" y="3818684"/>
                </a:lnTo>
                <a:lnTo>
                  <a:pt x="37140" y="3840342"/>
                </a:lnTo>
                <a:lnTo>
                  <a:pt x="35651" y="3861555"/>
                </a:lnTo>
                <a:lnTo>
                  <a:pt x="33811" y="3882470"/>
                </a:lnTo>
                <a:lnTo>
                  <a:pt x="31737" y="3904033"/>
                </a:lnTo>
                <a:lnTo>
                  <a:pt x="29509" y="3926029"/>
                </a:lnTo>
                <a:lnTo>
                  <a:pt x="27176" y="3948312"/>
                </a:lnTo>
                <a:lnTo>
                  <a:pt x="25621" y="3969942"/>
                </a:lnTo>
                <a:lnTo>
                  <a:pt x="24585" y="3991135"/>
                </a:lnTo>
                <a:lnTo>
                  <a:pt x="23893" y="4012036"/>
                </a:lnTo>
                <a:lnTo>
                  <a:pt x="23433" y="4033591"/>
                </a:lnTo>
                <a:lnTo>
                  <a:pt x="23125" y="4055580"/>
                </a:lnTo>
                <a:lnTo>
                  <a:pt x="22921" y="4077860"/>
                </a:lnTo>
                <a:lnTo>
                  <a:pt x="21937" y="4101180"/>
                </a:lnTo>
                <a:lnTo>
                  <a:pt x="20436" y="4125193"/>
                </a:lnTo>
                <a:lnTo>
                  <a:pt x="18588" y="4149669"/>
                </a:lnTo>
                <a:lnTo>
                  <a:pt x="16509" y="4173606"/>
                </a:lnTo>
                <a:lnTo>
                  <a:pt x="14276" y="4197184"/>
                </a:lnTo>
                <a:lnTo>
                  <a:pt x="11941" y="4220523"/>
                </a:lnTo>
                <a:lnTo>
                  <a:pt x="10384" y="4243702"/>
                </a:lnTo>
                <a:lnTo>
                  <a:pt x="9346" y="4266774"/>
                </a:lnTo>
                <a:lnTo>
                  <a:pt x="8655" y="4289776"/>
                </a:lnTo>
                <a:lnTo>
                  <a:pt x="7347" y="4335591"/>
                </a:lnTo>
                <a:lnTo>
                  <a:pt x="5628" y="4396614"/>
                </a:lnTo>
                <a:lnTo>
                  <a:pt x="3636" y="4467776"/>
                </a:lnTo>
                <a:lnTo>
                  <a:pt x="2308" y="4522837"/>
                </a:lnTo>
                <a:lnTo>
                  <a:pt x="1422" y="4567165"/>
                </a:lnTo>
                <a:lnTo>
                  <a:pt x="832" y="4604336"/>
                </a:lnTo>
                <a:lnTo>
                  <a:pt x="438" y="4635891"/>
                </a:lnTo>
                <a:lnTo>
                  <a:pt x="176" y="4663701"/>
                </a:lnTo>
                <a:lnTo>
                  <a:pt x="0" y="4689014"/>
                </a:lnTo>
                <a:lnTo>
                  <a:pt x="731" y="4713510"/>
                </a:lnTo>
                <a:lnTo>
                  <a:pt x="2064" y="4737460"/>
                </a:lnTo>
                <a:lnTo>
                  <a:pt x="3799" y="4761047"/>
                </a:lnTo>
                <a:lnTo>
                  <a:pt x="4110" y="4784390"/>
                </a:lnTo>
                <a:lnTo>
                  <a:pt x="3470" y="4807575"/>
                </a:lnTo>
                <a:lnTo>
                  <a:pt x="2198" y="4830650"/>
                </a:lnTo>
                <a:lnTo>
                  <a:pt x="2196" y="4853653"/>
                </a:lnTo>
                <a:lnTo>
                  <a:pt x="3041" y="4876608"/>
                </a:lnTo>
                <a:lnTo>
                  <a:pt x="4451" y="4899532"/>
                </a:lnTo>
                <a:lnTo>
                  <a:pt x="4544" y="4922435"/>
                </a:lnTo>
                <a:lnTo>
                  <a:pt x="3760" y="4945323"/>
                </a:lnTo>
                <a:lnTo>
                  <a:pt x="2390" y="4968202"/>
                </a:lnTo>
                <a:lnTo>
                  <a:pt x="2324" y="4991075"/>
                </a:lnTo>
                <a:lnTo>
                  <a:pt x="3127" y="5013943"/>
                </a:lnTo>
                <a:lnTo>
                  <a:pt x="4508" y="5036809"/>
                </a:lnTo>
                <a:lnTo>
                  <a:pt x="5429" y="5059673"/>
                </a:lnTo>
                <a:lnTo>
                  <a:pt x="6043" y="5082535"/>
                </a:lnTo>
                <a:lnTo>
                  <a:pt x="6452" y="5105397"/>
                </a:lnTo>
                <a:lnTo>
                  <a:pt x="6726" y="5128257"/>
                </a:lnTo>
                <a:lnTo>
                  <a:pt x="6908" y="5151118"/>
                </a:lnTo>
                <a:lnTo>
                  <a:pt x="7029" y="5173979"/>
                </a:lnTo>
                <a:lnTo>
                  <a:pt x="7109" y="5195993"/>
                </a:lnTo>
                <a:lnTo>
                  <a:pt x="7163" y="5217442"/>
                </a:lnTo>
                <a:lnTo>
                  <a:pt x="7199" y="5238514"/>
                </a:lnTo>
                <a:lnTo>
                  <a:pt x="8070" y="5259336"/>
                </a:lnTo>
                <a:lnTo>
                  <a:pt x="9497" y="5279991"/>
                </a:lnTo>
                <a:lnTo>
                  <a:pt x="11295" y="5300534"/>
                </a:lnTo>
                <a:lnTo>
                  <a:pt x="13340" y="5321849"/>
                </a:lnTo>
                <a:lnTo>
                  <a:pt x="15551" y="5343679"/>
                </a:lnTo>
                <a:lnTo>
                  <a:pt x="17871" y="5365852"/>
                </a:lnTo>
                <a:lnTo>
                  <a:pt x="20264" y="5387408"/>
                </a:lnTo>
                <a:lnTo>
                  <a:pt x="22706" y="5408552"/>
                </a:lnTo>
                <a:lnTo>
                  <a:pt x="25181" y="5429421"/>
                </a:lnTo>
                <a:lnTo>
                  <a:pt x="26831" y="5450108"/>
                </a:lnTo>
                <a:lnTo>
                  <a:pt x="27931" y="5470672"/>
                </a:lnTo>
                <a:lnTo>
                  <a:pt x="28665" y="5491155"/>
                </a:lnTo>
                <a:lnTo>
                  <a:pt x="29153" y="5511583"/>
                </a:lnTo>
                <a:lnTo>
                  <a:pt x="29479" y="5531975"/>
                </a:lnTo>
                <a:lnTo>
                  <a:pt x="29697" y="5552343"/>
                </a:lnTo>
                <a:lnTo>
                  <a:pt x="30688" y="5572695"/>
                </a:lnTo>
                <a:lnTo>
                  <a:pt x="32195" y="5593037"/>
                </a:lnTo>
                <a:lnTo>
                  <a:pt x="34048" y="5613371"/>
                </a:lnTo>
                <a:lnTo>
                  <a:pt x="35282" y="5633701"/>
                </a:lnTo>
                <a:lnTo>
                  <a:pt x="36104" y="5654027"/>
                </a:lnTo>
                <a:lnTo>
                  <a:pt x="36653" y="5674352"/>
                </a:lnTo>
                <a:lnTo>
                  <a:pt x="37866" y="5693828"/>
                </a:lnTo>
                <a:lnTo>
                  <a:pt x="41471" y="5731272"/>
                </a:lnTo>
                <a:lnTo>
                  <a:pt x="43638" y="5767670"/>
                </a:lnTo>
                <a:lnTo>
                  <a:pt x="45447" y="5803602"/>
                </a:lnTo>
                <a:lnTo>
                  <a:pt x="49074" y="5839328"/>
                </a:lnTo>
                <a:lnTo>
                  <a:pt x="53508" y="5872703"/>
                </a:lnTo>
                <a:lnTo>
                  <a:pt x="57454" y="5905317"/>
                </a:lnTo>
                <a:lnTo>
                  <a:pt x="59208" y="5939567"/>
                </a:lnTo>
                <a:lnTo>
                  <a:pt x="59987" y="5972288"/>
                </a:lnTo>
                <a:lnTo>
                  <a:pt x="62027" y="6003764"/>
                </a:lnTo>
                <a:lnTo>
                  <a:pt x="68579" y="6034686"/>
                </a:lnTo>
                <a:lnTo>
                  <a:pt x="72619" y="6063105"/>
                </a:lnTo>
                <a:lnTo>
                  <a:pt x="75261" y="6089847"/>
                </a:lnTo>
                <a:lnTo>
                  <a:pt x="79258" y="6115843"/>
                </a:lnTo>
                <a:lnTo>
                  <a:pt x="83856" y="6143766"/>
                </a:lnTo>
                <a:lnTo>
                  <a:pt x="87876" y="6172262"/>
                </a:lnTo>
                <a:lnTo>
                  <a:pt x="89662" y="6199039"/>
                </a:lnTo>
                <a:lnTo>
                  <a:pt x="92714" y="6225051"/>
                </a:lnTo>
                <a:lnTo>
                  <a:pt x="96045" y="6250723"/>
                </a:lnTo>
                <a:lnTo>
                  <a:pt x="97526" y="6276243"/>
                </a:lnTo>
                <a:lnTo>
                  <a:pt x="100442" y="6301697"/>
                </a:lnTo>
                <a:lnTo>
                  <a:pt x="104560" y="6327121"/>
                </a:lnTo>
                <a:lnTo>
                  <a:pt x="109212" y="6352532"/>
                </a:lnTo>
                <a:lnTo>
                  <a:pt x="111845" y="6377937"/>
                </a:lnTo>
                <a:lnTo>
                  <a:pt x="115584" y="6413782"/>
                </a:lnTo>
                <a:lnTo>
                  <a:pt x="122055" y="6445851"/>
                </a:lnTo>
                <a:lnTo>
                  <a:pt x="127076" y="6476801"/>
                </a:lnTo>
                <a:lnTo>
                  <a:pt x="132819" y="6513555"/>
                </a:lnTo>
                <a:lnTo>
                  <a:pt x="132512" y="6550738"/>
                </a:lnTo>
                <a:lnTo>
                  <a:pt x="140604" y="6588615"/>
                </a:lnTo>
                <a:lnTo>
                  <a:pt x="144207" y="6623464"/>
                </a:lnTo>
                <a:lnTo>
                  <a:pt x="145212" y="6634321"/>
                </a:lnTo>
                <a:lnTo>
                  <a:pt x="150449" y="6654988"/>
                </a:lnTo>
                <a:lnTo>
                  <a:pt x="154168" y="6689931"/>
                </a:lnTo>
                <a:lnTo>
                  <a:pt x="158071" y="6698636"/>
                </a:lnTo>
                <a:lnTo>
                  <a:pt x="162629" y="6702504"/>
                </a:lnTo>
                <a:lnTo>
                  <a:pt x="174621" y="6705547"/>
                </a:lnTo>
                <a:lnTo>
                  <a:pt x="174872" y="6705593"/>
                </a:lnTo>
                <a:lnTo>
                  <a:pt x="152051" y="67056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"/>
          <p:cNvSpPr/>
          <p:nvPr>
            <p:custDataLst>
              <p:tags r:id="rId2"/>
            </p:custDataLst>
          </p:nvPr>
        </p:nvSpPr>
        <p:spPr>
          <a:xfrm>
            <a:off x="4511040" y="777240"/>
            <a:ext cx="4709161" cy="150686"/>
          </a:xfrm>
          <a:custGeom>
            <a:avLst/>
            <a:gdLst/>
            <a:ahLst/>
            <a:cxnLst/>
            <a:rect l="0" t="0" r="0" b="0"/>
            <a:pathLst>
              <a:path w="4709161" h="150686">
                <a:moveTo>
                  <a:pt x="0" y="38100"/>
                </a:moveTo>
                <a:lnTo>
                  <a:pt x="0" y="38100"/>
                </a:lnTo>
                <a:lnTo>
                  <a:pt x="32362" y="50236"/>
                </a:lnTo>
                <a:lnTo>
                  <a:pt x="64622" y="57782"/>
                </a:lnTo>
                <a:lnTo>
                  <a:pt x="98278" y="60332"/>
                </a:lnTo>
                <a:lnTo>
                  <a:pt x="129385" y="63094"/>
                </a:lnTo>
                <a:lnTo>
                  <a:pt x="143865" y="65295"/>
                </a:lnTo>
                <a:lnTo>
                  <a:pt x="180356" y="61698"/>
                </a:lnTo>
                <a:lnTo>
                  <a:pt x="213082" y="61179"/>
                </a:lnTo>
                <a:lnTo>
                  <a:pt x="241499" y="61025"/>
                </a:lnTo>
                <a:lnTo>
                  <a:pt x="274097" y="56934"/>
                </a:lnTo>
                <a:lnTo>
                  <a:pt x="306521" y="54405"/>
                </a:lnTo>
                <a:lnTo>
                  <a:pt x="341623" y="53656"/>
                </a:lnTo>
                <a:lnTo>
                  <a:pt x="378834" y="49388"/>
                </a:lnTo>
                <a:lnTo>
                  <a:pt x="416672" y="46807"/>
                </a:lnTo>
                <a:lnTo>
                  <a:pt x="450648" y="46042"/>
                </a:lnTo>
                <a:lnTo>
                  <a:pt x="486209" y="45815"/>
                </a:lnTo>
                <a:lnTo>
                  <a:pt x="523557" y="45748"/>
                </a:lnTo>
                <a:lnTo>
                  <a:pt x="561433" y="45728"/>
                </a:lnTo>
                <a:lnTo>
                  <a:pt x="589039" y="45724"/>
                </a:lnTo>
                <a:lnTo>
                  <a:pt x="617395" y="45722"/>
                </a:lnTo>
                <a:lnTo>
                  <a:pt x="644109" y="45721"/>
                </a:lnTo>
                <a:lnTo>
                  <a:pt x="670093" y="45720"/>
                </a:lnTo>
                <a:lnTo>
                  <a:pt x="696599" y="45720"/>
                </a:lnTo>
                <a:lnTo>
                  <a:pt x="725313" y="45720"/>
                </a:lnTo>
                <a:lnTo>
                  <a:pt x="752750" y="45720"/>
                </a:lnTo>
                <a:lnTo>
                  <a:pt x="779902" y="45720"/>
                </a:lnTo>
                <a:lnTo>
                  <a:pt x="808903" y="45720"/>
                </a:lnTo>
                <a:lnTo>
                  <a:pt x="833062" y="45720"/>
                </a:lnTo>
                <a:lnTo>
                  <a:pt x="863561" y="45720"/>
                </a:lnTo>
                <a:lnTo>
                  <a:pt x="898287" y="45720"/>
                </a:lnTo>
                <a:lnTo>
                  <a:pt x="926518" y="45720"/>
                </a:lnTo>
                <a:lnTo>
                  <a:pt x="950418" y="45720"/>
                </a:lnTo>
                <a:lnTo>
                  <a:pt x="971433" y="45720"/>
                </a:lnTo>
                <a:lnTo>
                  <a:pt x="1006071" y="45720"/>
                </a:lnTo>
                <a:lnTo>
                  <a:pt x="1035576" y="45720"/>
                </a:lnTo>
                <a:lnTo>
                  <a:pt x="1062800" y="45720"/>
                </a:lnTo>
                <a:lnTo>
                  <a:pt x="1091269" y="43462"/>
                </a:lnTo>
                <a:lnTo>
                  <a:pt x="1121701" y="40483"/>
                </a:lnTo>
                <a:lnTo>
                  <a:pt x="1154983" y="39159"/>
                </a:lnTo>
                <a:lnTo>
                  <a:pt x="1185015" y="38571"/>
                </a:lnTo>
                <a:lnTo>
                  <a:pt x="1214167" y="38309"/>
                </a:lnTo>
                <a:lnTo>
                  <a:pt x="1246879" y="38193"/>
                </a:lnTo>
                <a:lnTo>
                  <a:pt x="1278915" y="38141"/>
                </a:lnTo>
                <a:lnTo>
                  <a:pt x="1309240" y="37272"/>
                </a:lnTo>
                <a:lnTo>
                  <a:pt x="1336828" y="34063"/>
                </a:lnTo>
                <a:lnTo>
                  <a:pt x="1365460" y="32072"/>
                </a:lnTo>
                <a:lnTo>
                  <a:pt x="1395117" y="31188"/>
                </a:lnTo>
                <a:lnTo>
                  <a:pt x="1425232" y="30795"/>
                </a:lnTo>
                <a:lnTo>
                  <a:pt x="1455550" y="30620"/>
                </a:lnTo>
                <a:lnTo>
                  <a:pt x="1485957" y="30542"/>
                </a:lnTo>
                <a:lnTo>
                  <a:pt x="1516406" y="30508"/>
                </a:lnTo>
                <a:lnTo>
                  <a:pt x="1546871" y="30492"/>
                </a:lnTo>
                <a:lnTo>
                  <a:pt x="1577345" y="30485"/>
                </a:lnTo>
                <a:lnTo>
                  <a:pt x="1607823" y="30482"/>
                </a:lnTo>
                <a:lnTo>
                  <a:pt x="1640559" y="28223"/>
                </a:lnTo>
                <a:lnTo>
                  <a:pt x="1674017" y="25244"/>
                </a:lnTo>
                <a:lnTo>
                  <a:pt x="1705821" y="23919"/>
                </a:lnTo>
                <a:lnTo>
                  <a:pt x="1736889" y="23331"/>
                </a:lnTo>
                <a:lnTo>
                  <a:pt x="1768478" y="23069"/>
                </a:lnTo>
                <a:lnTo>
                  <a:pt x="1802272" y="22953"/>
                </a:lnTo>
                <a:lnTo>
                  <a:pt x="1832532" y="22901"/>
                </a:lnTo>
                <a:lnTo>
                  <a:pt x="1861786" y="22878"/>
                </a:lnTo>
                <a:lnTo>
                  <a:pt x="1894542" y="22868"/>
                </a:lnTo>
                <a:lnTo>
                  <a:pt x="1926598" y="22864"/>
                </a:lnTo>
                <a:lnTo>
                  <a:pt x="1957780" y="22862"/>
                </a:lnTo>
                <a:lnTo>
                  <a:pt x="1988571" y="22861"/>
                </a:lnTo>
                <a:lnTo>
                  <a:pt x="2021447" y="22860"/>
                </a:lnTo>
                <a:lnTo>
                  <a:pt x="2054968" y="22860"/>
                </a:lnTo>
                <a:lnTo>
                  <a:pt x="2086799" y="22860"/>
                </a:lnTo>
                <a:lnTo>
                  <a:pt x="2117880" y="20602"/>
                </a:lnTo>
                <a:lnTo>
                  <a:pt x="2149474" y="17623"/>
                </a:lnTo>
                <a:lnTo>
                  <a:pt x="2183271" y="16299"/>
                </a:lnTo>
                <a:lnTo>
                  <a:pt x="2215790" y="15711"/>
                </a:lnTo>
                <a:lnTo>
                  <a:pt x="2247175" y="14603"/>
                </a:lnTo>
                <a:lnTo>
                  <a:pt x="2278058" y="11288"/>
                </a:lnTo>
                <a:lnTo>
                  <a:pt x="2308717" y="9250"/>
                </a:lnTo>
                <a:lnTo>
                  <a:pt x="2340123" y="8344"/>
                </a:lnTo>
                <a:lnTo>
                  <a:pt x="2373837" y="7942"/>
                </a:lnTo>
                <a:lnTo>
                  <a:pt x="2406318" y="7763"/>
                </a:lnTo>
                <a:lnTo>
                  <a:pt x="2437689" y="7684"/>
                </a:lnTo>
                <a:lnTo>
                  <a:pt x="2468563" y="7648"/>
                </a:lnTo>
                <a:lnTo>
                  <a:pt x="2501477" y="7633"/>
                </a:lnTo>
                <a:lnTo>
                  <a:pt x="2535014" y="7626"/>
                </a:lnTo>
                <a:lnTo>
                  <a:pt x="2566853" y="7623"/>
                </a:lnTo>
                <a:lnTo>
                  <a:pt x="2597937" y="5363"/>
                </a:lnTo>
                <a:lnTo>
                  <a:pt x="2629533" y="2384"/>
                </a:lnTo>
                <a:lnTo>
                  <a:pt x="2663331" y="1059"/>
                </a:lnTo>
                <a:lnTo>
                  <a:pt x="2695850" y="471"/>
                </a:lnTo>
                <a:lnTo>
                  <a:pt x="2727235" y="209"/>
                </a:lnTo>
                <a:lnTo>
                  <a:pt x="2758118" y="93"/>
                </a:lnTo>
                <a:lnTo>
                  <a:pt x="2788776" y="41"/>
                </a:lnTo>
                <a:lnTo>
                  <a:pt x="2820183" y="18"/>
                </a:lnTo>
                <a:lnTo>
                  <a:pt x="2853897" y="8"/>
                </a:lnTo>
                <a:lnTo>
                  <a:pt x="2888637" y="4"/>
                </a:lnTo>
                <a:lnTo>
                  <a:pt x="2923832" y="2"/>
                </a:lnTo>
                <a:lnTo>
                  <a:pt x="2959230" y="1"/>
                </a:lnTo>
                <a:lnTo>
                  <a:pt x="2992460" y="0"/>
                </a:lnTo>
                <a:lnTo>
                  <a:pt x="3025009" y="0"/>
                </a:lnTo>
                <a:lnTo>
                  <a:pt x="3059231" y="0"/>
                </a:lnTo>
                <a:lnTo>
                  <a:pt x="3091938" y="0"/>
                </a:lnTo>
                <a:lnTo>
                  <a:pt x="3123407" y="0"/>
                </a:lnTo>
                <a:lnTo>
                  <a:pt x="3154328" y="0"/>
                </a:lnTo>
                <a:lnTo>
                  <a:pt x="3185003" y="0"/>
                </a:lnTo>
                <a:lnTo>
                  <a:pt x="3216417" y="0"/>
                </a:lnTo>
                <a:lnTo>
                  <a:pt x="3250134" y="0"/>
                </a:lnTo>
                <a:lnTo>
                  <a:pt x="3284875" y="0"/>
                </a:lnTo>
                <a:lnTo>
                  <a:pt x="3320071" y="847"/>
                </a:lnTo>
                <a:lnTo>
                  <a:pt x="3355471" y="4045"/>
                </a:lnTo>
                <a:lnTo>
                  <a:pt x="3388700" y="6031"/>
                </a:lnTo>
                <a:lnTo>
                  <a:pt x="3420402" y="6914"/>
                </a:lnTo>
                <a:lnTo>
                  <a:pt x="3451426" y="7306"/>
                </a:lnTo>
                <a:lnTo>
                  <a:pt x="3482147" y="7481"/>
                </a:lnTo>
                <a:lnTo>
                  <a:pt x="3513582" y="7558"/>
                </a:lnTo>
                <a:lnTo>
                  <a:pt x="3547307" y="7592"/>
                </a:lnTo>
                <a:lnTo>
                  <a:pt x="3582052" y="7608"/>
                </a:lnTo>
                <a:lnTo>
                  <a:pt x="3616403" y="8461"/>
                </a:lnTo>
                <a:lnTo>
                  <a:pt x="3648605" y="11663"/>
                </a:lnTo>
                <a:lnTo>
                  <a:pt x="3679848" y="13650"/>
                </a:lnTo>
                <a:lnTo>
                  <a:pt x="3710668" y="15380"/>
                </a:lnTo>
                <a:lnTo>
                  <a:pt x="3741299" y="18971"/>
                </a:lnTo>
                <a:lnTo>
                  <a:pt x="3767586" y="21114"/>
                </a:lnTo>
                <a:lnTo>
                  <a:pt x="3801197" y="23389"/>
                </a:lnTo>
                <a:lnTo>
                  <a:pt x="3839691" y="25753"/>
                </a:lnTo>
                <a:lnTo>
                  <a:pt x="3870434" y="27329"/>
                </a:lnTo>
                <a:lnTo>
                  <a:pt x="3896010" y="28379"/>
                </a:lnTo>
                <a:lnTo>
                  <a:pt x="3918139" y="29079"/>
                </a:lnTo>
                <a:lnTo>
                  <a:pt x="3937973" y="30393"/>
                </a:lnTo>
                <a:lnTo>
                  <a:pt x="3973557" y="34110"/>
                </a:lnTo>
                <a:lnTo>
                  <a:pt x="3995238" y="36287"/>
                </a:lnTo>
                <a:lnTo>
                  <a:pt x="4019852" y="38585"/>
                </a:lnTo>
                <a:lnTo>
                  <a:pt x="4046421" y="40963"/>
                </a:lnTo>
                <a:lnTo>
                  <a:pt x="4069214" y="43395"/>
                </a:lnTo>
                <a:lnTo>
                  <a:pt x="4089489" y="45864"/>
                </a:lnTo>
                <a:lnTo>
                  <a:pt x="4124717" y="50864"/>
                </a:lnTo>
                <a:lnTo>
                  <a:pt x="4154485" y="55908"/>
                </a:lnTo>
                <a:lnTo>
                  <a:pt x="4181827" y="58715"/>
                </a:lnTo>
                <a:lnTo>
                  <a:pt x="4208936" y="59962"/>
                </a:lnTo>
                <a:lnTo>
                  <a:pt x="4237917" y="60517"/>
                </a:lnTo>
                <a:lnTo>
                  <a:pt x="4265475" y="63021"/>
                </a:lnTo>
                <a:lnTo>
                  <a:pt x="4292680" y="66109"/>
                </a:lnTo>
                <a:lnTo>
                  <a:pt x="4321705" y="67482"/>
                </a:lnTo>
                <a:lnTo>
                  <a:pt x="4349279" y="70350"/>
                </a:lnTo>
                <a:lnTo>
                  <a:pt x="4376494" y="74446"/>
                </a:lnTo>
                <a:lnTo>
                  <a:pt x="4405522" y="79090"/>
                </a:lnTo>
                <a:lnTo>
                  <a:pt x="4442334" y="86464"/>
                </a:lnTo>
                <a:lnTo>
                  <a:pt x="4478736" y="89965"/>
                </a:lnTo>
                <a:lnTo>
                  <a:pt x="4512285" y="95048"/>
                </a:lnTo>
                <a:lnTo>
                  <a:pt x="4543676" y="97871"/>
                </a:lnTo>
                <a:lnTo>
                  <a:pt x="4577695" y="104062"/>
                </a:lnTo>
                <a:lnTo>
                  <a:pt x="4612248" y="106450"/>
                </a:lnTo>
                <a:lnTo>
                  <a:pt x="4626917" y="107458"/>
                </a:lnTo>
                <a:lnTo>
                  <a:pt x="4642147" y="112698"/>
                </a:lnTo>
                <a:lnTo>
                  <a:pt x="4660103" y="114936"/>
                </a:lnTo>
                <a:lnTo>
                  <a:pt x="4670903" y="120290"/>
                </a:lnTo>
                <a:lnTo>
                  <a:pt x="4684786" y="121825"/>
                </a:lnTo>
                <a:lnTo>
                  <a:pt x="4692727" y="128472"/>
                </a:lnTo>
                <a:lnTo>
                  <a:pt x="4707755" y="150685"/>
                </a:lnTo>
                <a:lnTo>
                  <a:pt x="4708224" y="150410"/>
                </a:lnTo>
                <a:lnTo>
                  <a:pt x="4709160" y="1447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3"/>
          <p:cNvGrpSpPr/>
          <p:nvPr/>
        </p:nvGrpSpPr>
        <p:grpSpPr>
          <a:xfrm>
            <a:off x="-7620" y="152400"/>
            <a:ext cx="4640463" cy="723901"/>
            <a:chOff x="-7620" y="152400"/>
            <a:chExt cx="4640463" cy="723901"/>
          </a:xfrm>
        </p:grpSpPr>
        <p:sp>
          <p:nvSpPr>
            <p:cNvPr id="6" name="SMARTInkShape-3"/>
            <p:cNvSpPr/>
            <p:nvPr>
              <p:custDataLst>
                <p:tags r:id="rId244"/>
              </p:custDataLst>
            </p:nvPr>
          </p:nvSpPr>
          <p:spPr>
            <a:xfrm>
              <a:off x="-7620" y="571500"/>
              <a:ext cx="4640463" cy="304801"/>
            </a:xfrm>
            <a:custGeom>
              <a:avLst/>
              <a:gdLst/>
              <a:ahLst/>
              <a:cxnLst/>
              <a:rect l="0" t="0" r="0" b="0"/>
              <a:pathLst>
                <a:path w="4640463" h="304801">
                  <a:moveTo>
                    <a:pt x="0" y="304800"/>
                  </a:moveTo>
                  <a:lnTo>
                    <a:pt x="0" y="304800"/>
                  </a:lnTo>
                  <a:lnTo>
                    <a:pt x="37504" y="277769"/>
                  </a:lnTo>
                  <a:lnTo>
                    <a:pt x="55327" y="264994"/>
                  </a:lnTo>
                  <a:lnTo>
                    <a:pt x="87380" y="255733"/>
                  </a:lnTo>
                  <a:lnTo>
                    <a:pt x="121564" y="245106"/>
                  </a:lnTo>
                  <a:lnTo>
                    <a:pt x="152330" y="233930"/>
                  </a:lnTo>
                  <a:lnTo>
                    <a:pt x="183713" y="227959"/>
                  </a:lnTo>
                  <a:lnTo>
                    <a:pt x="221646" y="214488"/>
                  </a:lnTo>
                  <a:lnTo>
                    <a:pt x="257706" y="203423"/>
                  </a:lnTo>
                  <a:lnTo>
                    <a:pt x="294525" y="192237"/>
                  </a:lnTo>
                  <a:lnTo>
                    <a:pt x="329393" y="176857"/>
                  </a:lnTo>
                  <a:lnTo>
                    <a:pt x="358654" y="168113"/>
                  </a:lnTo>
                  <a:lnTo>
                    <a:pt x="388772" y="160160"/>
                  </a:lnTo>
                  <a:lnTo>
                    <a:pt x="419145" y="152442"/>
                  </a:lnTo>
                  <a:lnTo>
                    <a:pt x="449594" y="144792"/>
                  </a:lnTo>
                  <a:lnTo>
                    <a:pt x="480064" y="137164"/>
                  </a:lnTo>
                  <a:lnTo>
                    <a:pt x="512799" y="129541"/>
                  </a:lnTo>
                  <a:lnTo>
                    <a:pt x="549309" y="121920"/>
                  </a:lnTo>
                  <a:lnTo>
                    <a:pt x="584681" y="114300"/>
                  </a:lnTo>
                  <a:lnTo>
                    <a:pt x="621125" y="104422"/>
                  </a:lnTo>
                  <a:lnTo>
                    <a:pt x="648589" y="97210"/>
                  </a:lnTo>
                  <a:lnTo>
                    <a:pt x="674906" y="94004"/>
                  </a:lnTo>
                  <a:lnTo>
                    <a:pt x="700714" y="90322"/>
                  </a:lnTo>
                  <a:lnTo>
                    <a:pt x="726295" y="85863"/>
                  </a:lnTo>
                  <a:lnTo>
                    <a:pt x="751776" y="81059"/>
                  </a:lnTo>
                  <a:lnTo>
                    <a:pt x="779469" y="78360"/>
                  </a:lnTo>
                  <a:lnTo>
                    <a:pt x="807864" y="76313"/>
                  </a:lnTo>
                  <a:lnTo>
                    <a:pt x="834595" y="72581"/>
                  </a:lnTo>
                  <a:lnTo>
                    <a:pt x="860587" y="70358"/>
                  </a:lnTo>
                  <a:lnTo>
                    <a:pt x="886250" y="68524"/>
                  </a:lnTo>
                  <a:lnTo>
                    <a:pt x="911767" y="64886"/>
                  </a:lnTo>
                  <a:lnTo>
                    <a:pt x="939476" y="62705"/>
                  </a:lnTo>
                  <a:lnTo>
                    <a:pt x="967031" y="61736"/>
                  </a:lnTo>
                  <a:lnTo>
                    <a:pt x="1003278" y="60343"/>
                  </a:lnTo>
                  <a:lnTo>
                    <a:pt x="1030948" y="57017"/>
                  </a:lnTo>
                  <a:lnTo>
                    <a:pt x="1057921" y="54974"/>
                  </a:lnTo>
                  <a:lnTo>
                    <a:pt x="1084867" y="53220"/>
                  </a:lnTo>
                  <a:lnTo>
                    <a:pt x="1113777" y="49618"/>
                  </a:lnTo>
                  <a:lnTo>
                    <a:pt x="1141301" y="47452"/>
                  </a:lnTo>
                  <a:lnTo>
                    <a:pt x="1168491" y="46490"/>
                  </a:lnTo>
                  <a:lnTo>
                    <a:pt x="1197510" y="46062"/>
                  </a:lnTo>
                  <a:lnTo>
                    <a:pt x="1225082" y="43614"/>
                  </a:lnTo>
                  <a:lnTo>
                    <a:pt x="1251448" y="40551"/>
                  </a:lnTo>
                  <a:lnTo>
                    <a:pt x="1277277" y="39189"/>
                  </a:lnTo>
                  <a:lnTo>
                    <a:pt x="1305125" y="36326"/>
                  </a:lnTo>
                  <a:lnTo>
                    <a:pt x="1333589" y="33078"/>
                  </a:lnTo>
                  <a:lnTo>
                    <a:pt x="1360351" y="31635"/>
                  </a:lnTo>
                  <a:lnTo>
                    <a:pt x="1395172" y="30822"/>
                  </a:lnTo>
                  <a:lnTo>
                    <a:pt x="1421023" y="30632"/>
                  </a:lnTo>
                  <a:lnTo>
                    <a:pt x="1449446" y="30548"/>
                  </a:lnTo>
                  <a:lnTo>
                    <a:pt x="1479011" y="30510"/>
                  </a:lnTo>
                  <a:lnTo>
                    <a:pt x="1506827" y="30493"/>
                  </a:lnTo>
                  <a:lnTo>
                    <a:pt x="1533301" y="29639"/>
                  </a:lnTo>
                  <a:lnTo>
                    <a:pt x="1559178" y="26437"/>
                  </a:lnTo>
                  <a:lnTo>
                    <a:pt x="1587048" y="24450"/>
                  </a:lnTo>
                  <a:lnTo>
                    <a:pt x="1615521" y="23567"/>
                  </a:lnTo>
                  <a:lnTo>
                    <a:pt x="1642287" y="23174"/>
                  </a:lnTo>
                  <a:lnTo>
                    <a:pt x="1670552" y="23000"/>
                  </a:lnTo>
                  <a:lnTo>
                    <a:pt x="1700048" y="22075"/>
                  </a:lnTo>
                  <a:lnTo>
                    <a:pt x="1730090" y="18842"/>
                  </a:lnTo>
                  <a:lnTo>
                    <a:pt x="1758118" y="16841"/>
                  </a:lnTo>
                  <a:lnTo>
                    <a:pt x="1785533" y="15952"/>
                  </a:lnTo>
                  <a:lnTo>
                    <a:pt x="1814650" y="15556"/>
                  </a:lnTo>
                  <a:lnTo>
                    <a:pt x="1842267" y="13123"/>
                  </a:lnTo>
                  <a:lnTo>
                    <a:pt x="1870345" y="10066"/>
                  </a:lnTo>
                  <a:lnTo>
                    <a:pt x="1902580" y="8707"/>
                  </a:lnTo>
                  <a:lnTo>
                    <a:pt x="1932147" y="8103"/>
                  </a:lnTo>
                  <a:lnTo>
                    <a:pt x="1960245" y="7835"/>
                  </a:lnTo>
                  <a:lnTo>
                    <a:pt x="1989667" y="7715"/>
                  </a:lnTo>
                  <a:lnTo>
                    <a:pt x="2019676" y="7662"/>
                  </a:lnTo>
                  <a:lnTo>
                    <a:pt x="2050794" y="7639"/>
                  </a:lnTo>
                  <a:lnTo>
                    <a:pt x="2084379" y="7628"/>
                  </a:lnTo>
                  <a:lnTo>
                    <a:pt x="2116804" y="7624"/>
                  </a:lnTo>
                  <a:lnTo>
                    <a:pt x="2148148" y="6775"/>
                  </a:lnTo>
                  <a:lnTo>
                    <a:pt x="2179013" y="3576"/>
                  </a:lnTo>
                  <a:lnTo>
                    <a:pt x="2209663" y="1589"/>
                  </a:lnTo>
                  <a:lnTo>
                    <a:pt x="2240219" y="706"/>
                  </a:lnTo>
                  <a:lnTo>
                    <a:pt x="2270733" y="314"/>
                  </a:lnTo>
                  <a:lnTo>
                    <a:pt x="2303485" y="140"/>
                  </a:lnTo>
                  <a:lnTo>
                    <a:pt x="2336951" y="62"/>
                  </a:lnTo>
                  <a:lnTo>
                    <a:pt x="2368759" y="28"/>
                  </a:lnTo>
                  <a:lnTo>
                    <a:pt x="2399592" y="18"/>
                  </a:lnTo>
                  <a:lnTo>
                    <a:pt x="2440468" y="12"/>
                  </a:lnTo>
                  <a:lnTo>
                    <a:pt x="2488039" y="8"/>
                  </a:lnTo>
                  <a:lnTo>
                    <a:pt x="2524833" y="5"/>
                  </a:lnTo>
                  <a:lnTo>
                    <a:pt x="2554442" y="4"/>
                  </a:lnTo>
                  <a:lnTo>
                    <a:pt x="2579261" y="2"/>
                  </a:lnTo>
                  <a:lnTo>
                    <a:pt x="2600887" y="2"/>
                  </a:lnTo>
                  <a:lnTo>
                    <a:pt x="2638463" y="1"/>
                  </a:lnTo>
                  <a:lnTo>
                    <a:pt x="2669839" y="0"/>
                  </a:lnTo>
                  <a:lnTo>
                    <a:pt x="2698742" y="847"/>
                  </a:lnTo>
                  <a:lnTo>
                    <a:pt x="2728521" y="4045"/>
                  </a:lnTo>
                  <a:lnTo>
                    <a:pt x="2758689" y="6031"/>
                  </a:lnTo>
                  <a:lnTo>
                    <a:pt x="2789031" y="6914"/>
                  </a:lnTo>
                  <a:lnTo>
                    <a:pt x="2819449" y="7306"/>
                  </a:lnTo>
                  <a:lnTo>
                    <a:pt x="2847644" y="7481"/>
                  </a:lnTo>
                  <a:lnTo>
                    <a:pt x="2874286" y="7558"/>
                  </a:lnTo>
                  <a:lnTo>
                    <a:pt x="2900238" y="7592"/>
                  </a:lnTo>
                  <a:lnTo>
                    <a:pt x="2928142" y="7608"/>
                  </a:lnTo>
                  <a:lnTo>
                    <a:pt x="2957477" y="8461"/>
                  </a:lnTo>
                  <a:lnTo>
                    <a:pt x="2987447" y="11663"/>
                  </a:lnTo>
                  <a:lnTo>
                    <a:pt x="3005939" y="13702"/>
                  </a:lnTo>
                  <a:lnTo>
                    <a:pt x="3026733" y="15908"/>
                  </a:lnTo>
                  <a:lnTo>
                    <a:pt x="3049062" y="18225"/>
                  </a:lnTo>
                  <a:lnTo>
                    <a:pt x="3069028" y="19770"/>
                  </a:lnTo>
                  <a:lnTo>
                    <a:pt x="3104759" y="21487"/>
                  </a:lnTo>
                  <a:lnTo>
                    <a:pt x="3137573" y="22250"/>
                  </a:lnTo>
                  <a:lnTo>
                    <a:pt x="3167397" y="23435"/>
                  </a:lnTo>
                  <a:lnTo>
                    <a:pt x="3204074" y="28016"/>
                  </a:lnTo>
                  <a:lnTo>
                    <a:pt x="3228844" y="29385"/>
                  </a:lnTo>
                  <a:lnTo>
                    <a:pt x="3256222" y="32251"/>
                  </a:lnTo>
                  <a:lnTo>
                    <a:pt x="3284477" y="35500"/>
                  </a:lnTo>
                  <a:lnTo>
                    <a:pt x="3311145" y="36945"/>
                  </a:lnTo>
                  <a:lnTo>
                    <a:pt x="3337109" y="39844"/>
                  </a:lnTo>
                  <a:lnTo>
                    <a:pt x="3363606" y="43955"/>
                  </a:lnTo>
                  <a:lnTo>
                    <a:pt x="3392317" y="48605"/>
                  </a:lnTo>
                  <a:lnTo>
                    <a:pt x="3428949" y="51937"/>
                  </a:lnTo>
                  <a:lnTo>
                    <a:pt x="3465297" y="56970"/>
                  </a:lnTo>
                  <a:lnTo>
                    <a:pt x="3502878" y="63823"/>
                  </a:lnTo>
                  <a:lnTo>
                    <a:pt x="3540825" y="67170"/>
                  </a:lnTo>
                  <a:lnTo>
                    <a:pt x="3574834" y="72208"/>
                  </a:lnTo>
                  <a:lnTo>
                    <a:pt x="3610405" y="79062"/>
                  </a:lnTo>
                  <a:lnTo>
                    <a:pt x="3643710" y="86455"/>
                  </a:lnTo>
                  <a:lnTo>
                    <a:pt x="3669207" y="89225"/>
                  </a:lnTo>
                  <a:lnTo>
                    <a:pt x="3696625" y="91302"/>
                  </a:lnTo>
                  <a:lnTo>
                    <a:pt x="3722923" y="95048"/>
                  </a:lnTo>
                  <a:lnTo>
                    <a:pt x="3757482" y="101916"/>
                  </a:lnTo>
                  <a:lnTo>
                    <a:pt x="3789171" y="109314"/>
                  </a:lnTo>
                  <a:lnTo>
                    <a:pt x="3820009" y="116868"/>
                  </a:lnTo>
                  <a:lnTo>
                    <a:pt x="3854641" y="124468"/>
                  </a:lnTo>
                  <a:lnTo>
                    <a:pt x="3891713" y="132082"/>
                  </a:lnTo>
                  <a:lnTo>
                    <a:pt x="3925463" y="139701"/>
                  </a:lnTo>
                  <a:lnTo>
                    <a:pt x="3956912" y="147320"/>
                  </a:lnTo>
                  <a:lnTo>
                    <a:pt x="3987679" y="154940"/>
                  </a:lnTo>
                  <a:lnTo>
                    <a:pt x="4022289" y="158515"/>
                  </a:lnTo>
                  <a:lnTo>
                    <a:pt x="4055311" y="163619"/>
                  </a:lnTo>
                  <a:lnTo>
                    <a:pt x="4091571" y="172929"/>
                  </a:lnTo>
                  <a:lnTo>
                    <a:pt x="4120523" y="179555"/>
                  </a:lnTo>
                  <a:lnTo>
                    <a:pt x="4150551" y="183588"/>
                  </a:lnTo>
                  <a:lnTo>
                    <a:pt x="4180896" y="193062"/>
                  </a:lnTo>
                  <a:lnTo>
                    <a:pt x="4210491" y="198315"/>
                  </a:lnTo>
                  <a:lnTo>
                    <a:pt x="4245933" y="209886"/>
                  </a:lnTo>
                  <a:lnTo>
                    <a:pt x="4275292" y="214589"/>
                  </a:lnTo>
                  <a:lnTo>
                    <a:pt x="4311508" y="223763"/>
                  </a:lnTo>
                  <a:lnTo>
                    <a:pt x="4347512" y="233728"/>
                  </a:lnTo>
                  <a:lnTo>
                    <a:pt x="4374943" y="241592"/>
                  </a:lnTo>
                  <a:lnTo>
                    <a:pt x="4408615" y="247441"/>
                  </a:lnTo>
                  <a:lnTo>
                    <a:pt x="4441795" y="252359"/>
                  </a:lnTo>
                  <a:lnTo>
                    <a:pt x="4472808" y="263366"/>
                  </a:lnTo>
                  <a:lnTo>
                    <a:pt x="4505786" y="266261"/>
                  </a:lnTo>
                  <a:lnTo>
                    <a:pt x="4541832" y="266642"/>
                  </a:lnTo>
                  <a:lnTo>
                    <a:pt x="4565929" y="266674"/>
                  </a:lnTo>
                  <a:lnTo>
                    <a:pt x="4599270" y="266692"/>
                  </a:lnTo>
                  <a:lnTo>
                    <a:pt x="4611213" y="265850"/>
                  </a:lnTo>
                  <a:lnTo>
                    <a:pt x="4640462" y="259088"/>
                  </a:lnTo>
                  <a:lnTo>
                    <a:pt x="463296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245"/>
              </p:custDataLst>
            </p:nvPr>
          </p:nvSpPr>
          <p:spPr>
            <a:xfrm>
              <a:off x="2118572" y="152400"/>
              <a:ext cx="540809" cy="356994"/>
            </a:xfrm>
            <a:custGeom>
              <a:avLst/>
              <a:gdLst/>
              <a:ahLst/>
              <a:cxnLst/>
              <a:rect l="0" t="0" r="0" b="0"/>
              <a:pathLst>
                <a:path w="540809" h="356994">
                  <a:moveTo>
                    <a:pt x="236008" y="0"/>
                  </a:moveTo>
                  <a:lnTo>
                    <a:pt x="236008" y="0"/>
                  </a:lnTo>
                  <a:lnTo>
                    <a:pt x="219827" y="32361"/>
                  </a:lnTo>
                  <a:lnTo>
                    <a:pt x="207441" y="52054"/>
                  </a:lnTo>
                  <a:lnTo>
                    <a:pt x="191563" y="75343"/>
                  </a:lnTo>
                  <a:lnTo>
                    <a:pt x="173358" y="101029"/>
                  </a:lnTo>
                  <a:lnTo>
                    <a:pt x="157835" y="122386"/>
                  </a:lnTo>
                  <a:lnTo>
                    <a:pt x="131556" y="157405"/>
                  </a:lnTo>
                  <a:lnTo>
                    <a:pt x="97720" y="192830"/>
                  </a:lnTo>
                  <a:lnTo>
                    <a:pt x="70292" y="223458"/>
                  </a:lnTo>
                  <a:lnTo>
                    <a:pt x="38268" y="258064"/>
                  </a:lnTo>
                  <a:lnTo>
                    <a:pt x="11998" y="289359"/>
                  </a:lnTo>
                  <a:lnTo>
                    <a:pt x="3406" y="310103"/>
                  </a:lnTo>
                  <a:lnTo>
                    <a:pt x="0" y="337238"/>
                  </a:lnTo>
                  <a:lnTo>
                    <a:pt x="2140" y="342642"/>
                  </a:lnTo>
                  <a:lnTo>
                    <a:pt x="3896" y="345268"/>
                  </a:lnTo>
                  <a:lnTo>
                    <a:pt x="14458" y="353009"/>
                  </a:lnTo>
                  <a:lnTo>
                    <a:pt x="28312" y="356620"/>
                  </a:lnTo>
                  <a:lnTo>
                    <a:pt x="61177" y="356993"/>
                  </a:lnTo>
                  <a:lnTo>
                    <a:pt x="96247" y="351968"/>
                  </a:lnTo>
                  <a:lnTo>
                    <a:pt x="123939" y="347494"/>
                  </a:lnTo>
                  <a:lnTo>
                    <a:pt x="150922" y="340426"/>
                  </a:lnTo>
                  <a:lnTo>
                    <a:pt x="177025" y="333334"/>
                  </a:lnTo>
                  <a:lnTo>
                    <a:pt x="202738" y="330182"/>
                  </a:lnTo>
                  <a:lnTo>
                    <a:pt x="230534" y="324265"/>
                  </a:lnTo>
                  <a:lnTo>
                    <a:pt x="259822" y="316838"/>
                  </a:lnTo>
                  <a:lnTo>
                    <a:pt x="289772" y="310715"/>
                  </a:lnTo>
                  <a:lnTo>
                    <a:pt x="317758" y="305171"/>
                  </a:lnTo>
                  <a:lnTo>
                    <a:pt x="344308" y="299885"/>
                  </a:lnTo>
                  <a:lnTo>
                    <a:pt x="381362" y="292149"/>
                  </a:lnTo>
                  <a:lnTo>
                    <a:pt x="410027" y="285341"/>
                  </a:lnTo>
                  <a:lnTo>
                    <a:pt x="447367" y="282612"/>
                  </a:lnTo>
                  <a:lnTo>
                    <a:pt x="469378" y="279881"/>
                  </a:lnTo>
                  <a:lnTo>
                    <a:pt x="491985" y="275419"/>
                  </a:lnTo>
                  <a:lnTo>
                    <a:pt x="518934" y="280977"/>
                  </a:lnTo>
                  <a:lnTo>
                    <a:pt x="524877" y="283770"/>
                  </a:lnTo>
                  <a:lnTo>
                    <a:pt x="540808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4"/>
          <p:cNvGrpSpPr/>
          <p:nvPr/>
        </p:nvGrpSpPr>
        <p:grpSpPr>
          <a:xfrm>
            <a:off x="5814060" y="152400"/>
            <a:ext cx="453757" cy="586741"/>
            <a:chOff x="5814060" y="152400"/>
            <a:chExt cx="453757" cy="586741"/>
          </a:xfrm>
        </p:grpSpPr>
        <p:sp>
          <p:nvSpPr>
            <p:cNvPr id="9" name="SMARTInkShape-5"/>
            <p:cNvSpPr/>
            <p:nvPr>
              <p:custDataLst>
                <p:tags r:id="rId242"/>
              </p:custDataLst>
            </p:nvPr>
          </p:nvSpPr>
          <p:spPr>
            <a:xfrm>
              <a:off x="5814060" y="152400"/>
              <a:ext cx="114038" cy="586741"/>
            </a:xfrm>
            <a:custGeom>
              <a:avLst/>
              <a:gdLst/>
              <a:ahLst/>
              <a:cxnLst/>
              <a:rect l="0" t="0" r="0" b="0"/>
              <a:pathLst>
                <a:path w="114038" h="586741">
                  <a:moveTo>
                    <a:pt x="45720" y="0"/>
                  </a:moveTo>
                  <a:lnTo>
                    <a:pt x="45720" y="0"/>
                  </a:lnTo>
                  <a:lnTo>
                    <a:pt x="77988" y="22641"/>
                  </a:lnTo>
                  <a:lnTo>
                    <a:pt x="89130" y="34334"/>
                  </a:lnTo>
                  <a:lnTo>
                    <a:pt x="99162" y="63237"/>
                  </a:lnTo>
                  <a:lnTo>
                    <a:pt x="107572" y="99225"/>
                  </a:lnTo>
                  <a:lnTo>
                    <a:pt x="111310" y="126509"/>
                  </a:lnTo>
                  <a:lnTo>
                    <a:pt x="113414" y="160909"/>
                  </a:lnTo>
                  <a:lnTo>
                    <a:pt x="114037" y="196596"/>
                  </a:lnTo>
                  <a:lnTo>
                    <a:pt x="110177" y="233981"/>
                  </a:lnTo>
                  <a:lnTo>
                    <a:pt x="103671" y="271869"/>
                  </a:lnTo>
                  <a:lnTo>
                    <a:pt x="98852" y="299477"/>
                  </a:lnTo>
                  <a:lnTo>
                    <a:pt x="93888" y="327834"/>
                  </a:lnTo>
                  <a:lnTo>
                    <a:pt x="88859" y="354549"/>
                  </a:lnTo>
                  <a:lnTo>
                    <a:pt x="81544" y="382790"/>
                  </a:lnTo>
                  <a:lnTo>
                    <a:pt x="71802" y="410582"/>
                  </a:lnTo>
                  <a:lnTo>
                    <a:pt x="53730" y="446116"/>
                  </a:lnTo>
                  <a:lnTo>
                    <a:pt x="41415" y="482232"/>
                  </a:lnTo>
                  <a:lnTo>
                    <a:pt x="27417" y="514758"/>
                  </a:lnTo>
                  <a:lnTo>
                    <a:pt x="14239" y="544998"/>
                  </a:lnTo>
                  <a:lnTo>
                    <a:pt x="4446" y="582215"/>
                  </a:lnTo>
                  <a:lnTo>
                    <a:pt x="1976" y="586704"/>
                  </a:lnTo>
                  <a:lnTo>
                    <a:pt x="0" y="586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243"/>
              </p:custDataLst>
            </p:nvPr>
          </p:nvSpPr>
          <p:spPr>
            <a:xfrm>
              <a:off x="5814060" y="152772"/>
              <a:ext cx="453757" cy="586369"/>
            </a:xfrm>
            <a:custGeom>
              <a:avLst/>
              <a:gdLst/>
              <a:ahLst/>
              <a:cxnLst/>
              <a:rect l="0" t="0" r="0" b="0"/>
              <a:pathLst>
                <a:path w="453757" h="586369">
                  <a:moveTo>
                    <a:pt x="0" y="30108"/>
                  </a:moveTo>
                  <a:lnTo>
                    <a:pt x="0" y="30108"/>
                  </a:lnTo>
                  <a:lnTo>
                    <a:pt x="32361" y="13927"/>
                  </a:lnTo>
                  <a:lnTo>
                    <a:pt x="68667" y="3865"/>
                  </a:lnTo>
                  <a:lnTo>
                    <a:pt x="100873" y="883"/>
                  </a:lnTo>
                  <a:lnTo>
                    <a:pt x="135910" y="0"/>
                  </a:lnTo>
                  <a:lnTo>
                    <a:pt x="162851" y="2051"/>
                  </a:lnTo>
                  <a:lnTo>
                    <a:pt x="192605" y="6632"/>
                  </a:lnTo>
                  <a:lnTo>
                    <a:pt x="225584" y="14312"/>
                  </a:lnTo>
                  <a:lnTo>
                    <a:pt x="259997" y="25627"/>
                  </a:lnTo>
                  <a:lnTo>
                    <a:pt x="277472" y="32201"/>
                  </a:lnTo>
                  <a:lnTo>
                    <a:pt x="302667" y="46743"/>
                  </a:lnTo>
                  <a:lnTo>
                    <a:pt x="333011" y="66598"/>
                  </a:lnTo>
                  <a:lnTo>
                    <a:pt x="366787" y="89995"/>
                  </a:lnTo>
                  <a:lnTo>
                    <a:pt x="390998" y="108979"/>
                  </a:lnTo>
                  <a:lnTo>
                    <a:pt x="422415" y="139104"/>
                  </a:lnTo>
                  <a:lnTo>
                    <a:pt x="439764" y="166040"/>
                  </a:lnTo>
                  <a:lnTo>
                    <a:pt x="449451" y="192122"/>
                  </a:lnTo>
                  <a:lnTo>
                    <a:pt x="453756" y="217825"/>
                  </a:lnTo>
                  <a:lnTo>
                    <a:pt x="451153" y="241102"/>
                  </a:lnTo>
                  <a:lnTo>
                    <a:pt x="437911" y="275505"/>
                  </a:lnTo>
                  <a:lnTo>
                    <a:pt x="423228" y="299193"/>
                  </a:lnTo>
                  <a:lnTo>
                    <a:pt x="390314" y="331570"/>
                  </a:lnTo>
                  <a:lnTo>
                    <a:pt x="363126" y="352333"/>
                  </a:lnTo>
                  <a:lnTo>
                    <a:pt x="334109" y="372850"/>
                  </a:lnTo>
                  <a:lnTo>
                    <a:pt x="303433" y="394105"/>
                  </a:lnTo>
                  <a:lnTo>
                    <a:pt x="270043" y="417662"/>
                  </a:lnTo>
                  <a:lnTo>
                    <a:pt x="235449" y="442243"/>
                  </a:lnTo>
                  <a:lnTo>
                    <a:pt x="200317" y="466433"/>
                  </a:lnTo>
                  <a:lnTo>
                    <a:pt x="164948" y="488472"/>
                  </a:lnTo>
                  <a:lnTo>
                    <a:pt x="131730" y="511814"/>
                  </a:lnTo>
                  <a:lnTo>
                    <a:pt x="100880" y="536300"/>
                  </a:lnTo>
                  <a:lnTo>
                    <a:pt x="63945" y="569651"/>
                  </a:lnTo>
                  <a:lnTo>
                    <a:pt x="45720" y="586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7"/>
          <p:cNvSpPr/>
          <p:nvPr>
            <p:custDataLst>
              <p:tags r:id="rId3"/>
            </p:custDataLst>
          </p:nvPr>
        </p:nvSpPr>
        <p:spPr>
          <a:xfrm>
            <a:off x="4716780" y="1417320"/>
            <a:ext cx="327661" cy="45721"/>
          </a:xfrm>
          <a:custGeom>
            <a:avLst/>
            <a:gdLst/>
            <a:ahLst/>
            <a:cxnLst/>
            <a:rect l="0" t="0" r="0" b="0"/>
            <a:pathLst>
              <a:path w="327661" h="45721">
                <a:moveTo>
                  <a:pt x="0" y="0"/>
                </a:moveTo>
                <a:lnTo>
                  <a:pt x="0" y="0"/>
                </a:lnTo>
                <a:lnTo>
                  <a:pt x="31609" y="4516"/>
                </a:lnTo>
                <a:lnTo>
                  <a:pt x="56633" y="8090"/>
                </a:lnTo>
                <a:lnTo>
                  <a:pt x="88953" y="14320"/>
                </a:lnTo>
                <a:lnTo>
                  <a:pt x="123498" y="21173"/>
                </a:lnTo>
                <a:lnTo>
                  <a:pt x="157970" y="22638"/>
                </a:lnTo>
                <a:lnTo>
                  <a:pt x="190387" y="22831"/>
                </a:lnTo>
                <a:lnTo>
                  <a:pt x="215094" y="25112"/>
                </a:lnTo>
                <a:lnTo>
                  <a:pt x="240137" y="29420"/>
                </a:lnTo>
                <a:lnTo>
                  <a:pt x="272579" y="24309"/>
                </a:lnTo>
                <a:lnTo>
                  <a:pt x="303217" y="22945"/>
                </a:lnTo>
                <a:lnTo>
                  <a:pt x="310588" y="25156"/>
                </a:lnTo>
                <a:lnTo>
                  <a:pt x="318173" y="29428"/>
                </a:lnTo>
                <a:lnTo>
                  <a:pt x="323532" y="30168"/>
                </a:lnTo>
                <a:lnTo>
                  <a:pt x="324909" y="31119"/>
                </a:lnTo>
                <a:lnTo>
                  <a:pt x="325825" y="32599"/>
                </a:lnTo>
                <a:lnTo>
                  <a:pt x="327117" y="38728"/>
                </a:lnTo>
                <a:lnTo>
                  <a:pt x="327660" y="45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SMARTInkShape-Group6"/>
          <p:cNvGrpSpPr/>
          <p:nvPr/>
        </p:nvGrpSpPr>
        <p:grpSpPr>
          <a:xfrm>
            <a:off x="5234940" y="1013460"/>
            <a:ext cx="704193" cy="815790"/>
            <a:chOff x="5234940" y="1013460"/>
            <a:chExt cx="704193" cy="815790"/>
          </a:xfrm>
        </p:grpSpPr>
        <p:sp>
          <p:nvSpPr>
            <p:cNvPr id="13" name="SMARTInkShape-8"/>
            <p:cNvSpPr/>
            <p:nvPr>
              <p:custDataLst>
                <p:tags r:id="rId239"/>
              </p:custDataLst>
            </p:nvPr>
          </p:nvSpPr>
          <p:spPr>
            <a:xfrm>
              <a:off x="5234940" y="1158240"/>
              <a:ext cx="99061" cy="68581"/>
            </a:xfrm>
            <a:custGeom>
              <a:avLst/>
              <a:gdLst/>
              <a:ahLst/>
              <a:cxnLst/>
              <a:rect l="0" t="0" r="0" b="0"/>
              <a:pathLst>
                <a:path w="99061" h="68581">
                  <a:moveTo>
                    <a:pt x="0" y="68580"/>
                  </a:moveTo>
                  <a:lnTo>
                    <a:pt x="0" y="68580"/>
                  </a:lnTo>
                  <a:lnTo>
                    <a:pt x="37504" y="41549"/>
                  </a:lnTo>
                  <a:lnTo>
                    <a:pt x="74646" y="13033"/>
                  </a:lnTo>
                  <a:lnTo>
                    <a:pt x="990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>
              <p:custDataLst>
                <p:tags r:id="rId240"/>
              </p:custDataLst>
            </p:nvPr>
          </p:nvSpPr>
          <p:spPr>
            <a:xfrm>
              <a:off x="5273040" y="1013460"/>
              <a:ext cx="228601" cy="106681"/>
            </a:xfrm>
            <a:custGeom>
              <a:avLst/>
              <a:gdLst/>
              <a:ahLst/>
              <a:cxnLst/>
              <a:rect l="0" t="0" r="0" b="0"/>
              <a:pathLst>
                <a:path w="228601" h="106681">
                  <a:moveTo>
                    <a:pt x="0" y="106680"/>
                  </a:moveTo>
                  <a:lnTo>
                    <a:pt x="0" y="106680"/>
                  </a:lnTo>
                  <a:lnTo>
                    <a:pt x="33114" y="77956"/>
                  </a:lnTo>
                  <a:lnTo>
                    <a:pt x="63989" y="48325"/>
                  </a:lnTo>
                  <a:lnTo>
                    <a:pt x="92338" y="31252"/>
                  </a:lnTo>
                  <a:lnTo>
                    <a:pt x="122186" y="17726"/>
                  </a:lnTo>
                  <a:lnTo>
                    <a:pt x="158568" y="5571"/>
                  </a:lnTo>
                  <a:lnTo>
                    <a:pt x="190214" y="110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>
              <p:custDataLst>
                <p:tags r:id="rId241"/>
              </p:custDataLst>
            </p:nvPr>
          </p:nvSpPr>
          <p:spPr>
            <a:xfrm>
              <a:off x="5422988" y="1249680"/>
              <a:ext cx="516145" cy="579570"/>
            </a:xfrm>
            <a:custGeom>
              <a:avLst/>
              <a:gdLst/>
              <a:ahLst/>
              <a:cxnLst/>
              <a:rect l="0" t="0" r="0" b="0"/>
              <a:pathLst>
                <a:path w="516145" h="579570">
                  <a:moveTo>
                    <a:pt x="177712" y="0"/>
                  </a:moveTo>
                  <a:lnTo>
                    <a:pt x="177712" y="0"/>
                  </a:lnTo>
                  <a:lnTo>
                    <a:pt x="153441" y="28316"/>
                  </a:lnTo>
                  <a:lnTo>
                    <a:pt x="134302" y="58061"/>
                  </a:lnTo>
                  <a:lnTo>
                    <a:pt x="115013" y="91714"/>
                  </a:lnTo>
                  <a:lnTo>
                    <a:pt x="102172" y="127838"/>
                  </a:lnTo>
                  <a:lnTo>
                    <a:pt x="95527" y="159684"/>
                  </a:lnTo>
                  <a:lnTo>
                    <a:pt x="88076" y="195818"/>
                  </a:lnTo>
                  <a:lnTo>
                    <a:pt x="86629" y="217985"/>
                  </a:lnTo>
                  <a:lnTo>
                    <a:pt x="88688" y="226140"/>
                  </a:lnTo>
                  <a:lnTo>
                    <a:pt x="90423" y="229500"/>
                  </a:lnTo>
                  <a:lnTo>
                    <a:pt x="92426" y="231740"/>
                  </a:lnTo>
                  <a:lnTo>
                    <a:pt x="96909" y="234229"/>
                  </a:lnTo>
                  <a:lnTo>
                    <a:pt x="108238" y="235630"/>
                  </a:lnTo>
                  <a:lnTo>
                    <a:pt x="111924" y="234133"/>
                  </a:lnTo>
                  <a:lnTo>
                    <a:pt x="135334" y="209344"/>
                  </a:lnTo>
                  <a:lnTo>
                    <a:pt x="149164" y="188464"/>
                  </a:lnTo>
                  <a:lnTo>
                    <a:pt x="164107" y="153754"/>
                  </a:lnTo>
                  <a:lnTo>
                    <a:pt x="179070" y="118142"/>
                  </a:lnTo>
                  <a:lnTo>
                    <a:pt x="190178" y="85426"/>
                  </a:lnTo>
                  <a:lnTo>
                    <a:pt x="204785" y="51164"/>
                  </a:lnTo>
                  <a:lnTo>
                    <a:pt x="208028" y="37361"/>
                  </a:lnTo>
                  <a:lnTo>
                    <a:pt x="209776" y="35067"/>
                  </a:lnTo>
                  <a:lnTo>
                    <a:pt x="213976" y="32519"/>
                  </a:lnTo>
                  <a:lnTo>
                    <a:pt x="223013" y="30560"/>
                  </a:lnTo>
                  <a:lnTo>
                    <a:pt x="227352" y="34549"/>
                  </a:lnTo>
                  <a:lnTo>
                    <a:pt x="229408" y="41037"/>
                  </a:lnTo>
                  <a:lnTo>
                    <a:pt x="232823" y="54210"/>
                  </a:lnTo>
                  <a:lnTo>
                    <a:pt x="236072" y="64734"/>
                  </a:lnTo>
                  <a:lnTo>
                    <a:pt x="242375" y="99557"/>
                  </a:lnTo>
                  <a:lnTo>
                    <a:pt x="245519" y="135722"/>
                  </a:lnTo>
                  <a:lnTo>
                    <a:pt x="246062" y="165426"/>
                  </a:lnTo>
                  <a:lnTo>
                    <a:pt x="246224" y="195677"/>
                  </a:lnTo>
                  <a:lnTo>
                    <a:pt x="245425" y="226935"/>
                  </a:lnTo>
                  <a:lnTo>
                    <a:pt x="240202" y="261785"/>
                  </a:lnTo>
                  <a:lnTo>
                    <a:pt x="233293" y="293937"/>
                  </a:lnTo>
                  <a:lnTo>
                    <a:pt x="225884" y="324912"/>
                  </a:lnTo>
                  <a:lnTo>
                    <a:pt x="218325" y="355538"/>
                  </a:lnTo>
                  <a:lnTo>
                    <a:pt x="209878" y="386908"/>
                  </a:lnTo>
                  <a:lnTo>
                    <a:pt x="197027" y="421791"/>
                  </a:lnTo>
                  <a:lnTo>
                    <a:pt x="181647" y="453952"/>
                  </a:lnTo>
                  <a:lnTo>
                    <a:pt x="161380" y="484930"/>
                  </a:lnTo>
                  <a:lnTo>
                    <a:pt x="139288" y="515558"/>
                  </a:lnTo>
                  <a:lnTo>
                    <a:pt x="109069" y="551732"/>
                  </a:lnTo>
                  <a:lnTo>
                    <a:pt x="78639" y="575686"/>
                  </a:lnTo>
                  <a:lnTo>
                    <a:pt x="52118" y="579569"/>
                  </a:lnTo>
                  <a:lnTo>
                    <a:pt x="24526" y="577626"/>
                  </a:lnTo>
                  <a:lnTo>
                    <a:pt x="17168" y="574738"/>
                  </a:lnTo>
                  <a:lnTo>
                    <a:pt x="8146" y="567012"/>
                  </a:lnTo>
                  <a:lnTo>
                    <a:pt x="1314" y="557934"/>
                  </a:lnTo>
                  <a:lnTo>
                    <a:pt x="0" y="552296"/>
                  </a:lnTo>
                  <a:lnTo>
                    <a:pt x="2196" y="532225"/>
                  </a:lnTo>
                  <a:lnTo>
                    <a:pt x="6007" y="517638"/>
                  </a:lnTo>
                  <a:lnTo>
                    <a:pt x="32145" y="479991"/>
                  </a:lnTo>
                  <a:lnTo>
                    <a:pt x="53096" y="449566"/>
                  </a:lnTo>
                  <a:lnTo>
                    <a:pt x="80472" y="413861"/>
                  </a:lnTo>
                  <a:lnTo>
                    <a:pt x="117613" y="381470"/>
                  </a:lnTo>
                  <a:lnTo>
                    <a:pt x="147487" y="356022"/>
                  </a:lnTo>
                  <a:lnTo>
                    <a:pt x="177788" y="327032"/>
                  </a:lnTo>
                  <a:lnTo>
                    <a:pt x="205957" y="296994"/>
                  </a:lnTo>
                  <a:lnTo>
                    <a:pt x="234905" y="268903"/>
                  </a:lnTo>
                  <a:lnTo>
                    <a:pt x="265778" y="244493"/>
                  </a:lnTo>
                  <a:lnTo>
                    <a:pt x="303011" y="213489"/>
                  </a:lnTo>
                  <a:lnTo>
                    <a:pt x="332901" y="190538"/>
                  </a:lnTo>
                  <a:lnTo>
                    <a:pt x="367258" y="160027"/>
                  </a:lnTo>
                  <a:lnTo>
                    <a:pt x="398504" y="129541"/>
                  </a:lnTo>
                  <a:lnTo>
                    <a:pt x="433849" y="92109"/>
                  </a:lnTo>
                  <a:lnTo>
                    <a:pt x="450354" y="70571"/>
                  </a:lnTo>
                  <a:lnTo>
                    <a:pt x="453545" y="69465"/>
                  </a:lnTo>
                  <a:lnTo>
                    <a:pt x="455580" y="69170"/>
                  </a:lnTo>
                  <a:lnTo>
                    <a:pt x="456090" y="69820"/>
                  </a:lnTo>
                  <a:lnTo>
                    <a:pt x="455584" y="71100"/>
                  </a:lnTo>
                  <a:lnTo>
                    <a:pt x="436686" y="102052"/>
                  </a:lnTo>
                  <a:lnTo>
                    <a:pt x="423800" y="139012"/>
                  </a:lnTo>
                  <a:lnTo>
                    <a:pt x="416612" y="173810"/>
                  </a:lnTo>
                  <a:lnTo>
                    <a:pt x="414285" y="196225"/>
                  </a:lnTo>
                  <a:lnTo>
                    <a:pt x="416347" y="203769"/>
                  </a:lnTo>
                  <a:lnTo>
                    <a:pt x="418082" y="206966"/>
                  </a:lnTo>
                  <a:lnTo>
                    <a:pt x="420931" y="209097"/>
                  </a:lnTo>
                  <a:lnTo>
                    <a:pt x="428614" y="211465"/>
                  </a:lnTo>
                  <a:lnTo>
                    <a:pt x="457286" y="213194"/>
                  </a:lnTo>
                  <a:lnTo>
                    <a:pt x="472404" y="209266"/>
                  </a:lnTo>
                  <a:lnTo>
                    <a:pt x="480278" y="202791"/>
                  </a:lnTo>
                  <a:lnTo>
                    <a:pt x="487445" y="195116"/>
                  </a:lnTo>
                  <a:lnTo>
                    <a:pt x="500154" y="185189"/>
                  </a:lnTo>
                  <a:lnTo>
                    <a:pt x="515179" y="166240"/>
                  </a:lnTo>
                  <a:lnTo>
                    <a:pt x="516144" y="162473"/>
                  </a:lnTo>
                  <a:lnTo>
                    <a:pt x="512533" y="139626"/>
                  </a:lnTo>
                  <a:lnTo>
                    <a:pt x="500029" y="112377"/>
                  </a:lnTo>
                  <a:lnTo>
                    <a:pt x="495095" y="105543"/>
                  </a:lnTo>
                  <a:lnTo>
                    <a:pt x="490080" y="101941"/>
                  </a:lnTo>
                  <a:lnTo>
                    <a:pt x="482496" y="99914"/>
                  </a:lnTo>
                  <a:lnTo>
                    <a:pt x="479962" y="99629"/>
                  </a:lnTo>
                  <a:lnTo>
                    <a:pt x="478272" y="98593"/>
                  </a:lnTo>
                  <a:lnTo>
                    <a:pt x="477145" y="97055"/>
                  </a:lnTo>
                  <a:lnTo>
                    <a:pt x="475337" y="92549"/>
                  </a:lnTo>
                  <a:lnTo>
                    <a:pt x="475090" y="94191"/>
                  </a:lnTo>
                  <a:lnTo>
                    <a:pt x="475024" y="95814"/>
                  </a:lnTo>
                  <a:lnTo>
                    <a:pt x="475827" y="96896"/>
                  </a:lnTo>
                  <a:lnTo>
                    <a:pt x="478976" y="98098"/>
                  </a:lnTo>
                  <a:lnTo>
                    <a:pt x="490132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7"/>
          <p:cNvGrpSpPr/>
          <p:nvPr/>
        </p:nvGrpSpPr>
        <p:grpSpPr>
          <a:xfrm>
            <a:off x="6219293" y="1150620"/>
            <a:ext cx="516788" cy="311949"/>
            <a:chOff x="6219293" y="1150620"/>
            <a:chExt cx="516788" cy="311949"/>
          </a:xfrm>
        </p:grpSpPr>
        <p:sp>
          <p:nvSpPr>
            <p:cNvPr id="17" name="SMARTInkShape-11"/>
            <p:cNvSpPr/>
            <p:nvPr>
              <p:custDataLst>
                <p:tags r:id="rId237"/>
              </p:custDataLst>
            </p:nvPr>
          </p:nvSpPr>
          <p:spPr>
            <a:xfrm>
              <a:off x="6219293" y="1325880"/>
              <a:ext cx="280568" cy="136689"/>
            </a:xfrm>
            <a:custGeom>
              <a:avLst/>
              <a:gdLst/>
              <a:ahLst/>
              <a:cxnLst/>
              <a:rect l="0" t="0" r="0" b="0"/>
              <a:pathLst>
                <a:path w="280568" h="136689">
                  <a:moveTo>
                    <a:pt x="13867" y="0"/>
                  </a:moveTo>
                  <a:lnTo>
                    <a:pt x="13867" y="0"/>
                  </a:lnTo>
                  <a:lnTo>
                    <a:pt x="9821" y="32362"/>
                  </a:lnTo>
                  <a:lnTo>
                    <a:pt x="3261" y="64622"/>
                  </a:lnTo>
                  <a:lnTo>
                    <a:pt x="0" y="82177"/>
                  </a:lnTo>
                  <a:lnTo>
                    <a:pt x="5308" y="114354"/>
                  </a:lnTo>
                  <a:lnTo>
                    <a:pt x="7314" y="116876"/>
                  </a:lnTo>
                  <a:lnTo>
                    <a:pt x="23332" y="125301"/>
                  </a:lnTo>
                  <a:lnTo>
                    <a:pt x="26104" y="125867"/>
                  </a:lnTo>
                  <a:lnTo>
                    <a:pt x="28798" y="125398"/>
                  </a:lnTo>
                  <a:lnTo>
                    <a:pt x="34896" y="123466"/>
                  </a:lnTo>
                  <a:lnTo>
                    <a:pt x="48697" y="120685"/>
                  </a:lnTo>
                  <a:lnTo>
                    <a:pt x="83519" y="102049"/>
                  </a:lnTo>
                  <a:lnTo>
                    <a:pt x="93959" y="94960"/>
                  </a:lnTo>
                  <a:lnTo>
                    <a:pt x="102415" y="92483"/>
                  </a:lnTo>
                  <a:lnTo>
                    <a:pt x="111375" y="91577"/>
                  </a:lnTo>
                  <a:lnTo>
                    <a:pt x="116512" y="95526"/>
                  </a:lnTo>
                  <a:lnTo>
                    <a:pt x="118754" y="99747"/>
                  </a:lnTo>
                  <a:lnTo>
                    <a:pt x="120311" y="117087"/>
                  </a:lnTo>
                  <a:lnTo>
                    <a:pt x="120517" y="131778"/>
                  </a:lnTo>
                  <a:lnTo>
                    <a:pt x="121373" y="133572"/>
                  </a:lnTo>
                  <a:lnTo>
                    <a:pt x="122791" y="134768"/>
                  </a:lnTo>
                  <a:lnTo>
                    <a:pt x="126625" y="136097"/>
                  </a:lnTo>
                  <a:lnTo>
                    <a:pt x="131150" y="136688"/>
                  </a:lnTo>
                  <a:lnTo>
                    <a:pt x="142504" y="132975"/>
                  </a:lnTo>
                  <a:lnTo>
                    <a:pt x="156273" y="124982"/>
                  </a:lnTo>
                  <a:lnTo>
                    <a:pt x="169609" y="121134"/>
                  </a:lnTo>
                  <a:lnTo>
                    <a:pt x="206672" y="99386"/>
                  </a:lnTo>
                  <a:lnTo>
                    <a:pt x="244721" y="77254"/>
                  </a:lnTo>
                  <a:lnTo>
                    <a:pt x="280567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>
              <p:custDataLst>
                <p:tags r:id="rId238"/>
              </p:custDataLst>
            </p:nvPr>
          </p:nvSpPr>
          <p:spPr>
            <a:xfrm>
              <a:off x="6637020" y="1150620"/>
              <a:ext cx="99061" cy="304801"/>
            </a:xfrm>
            <a:custGeom>
              <a:avLst/>
              <a:gdLst/>
              <a:ahLst/>
              <a:cxnLst/>
              <a:rect l="0" t="0" r="0" b="0"/>
              <a:pathLst>
                <a:path w="99061" h="304801">
                  <a:moveTo>
                    <a:pt x="99060" y="0"/>
                  </a:moveTo>
                  <a:lnTo>
                    <a:pt x="99060" y="0"/>
                  </a:lnTo>
                  <a:lnTo>
                    <a:pt x="96802" y="22578"/>
                  </a:lnTo>
                  <a:lnTo>
                    <a:pt x="92129" y="55754"/>
                  </a:lnTo>
                  <a:lnTo>
                    <a:pt x="79133" y="93473"/>
                  </a:lnTo>
                  <a:lnTo>
                    <a:pt x="60418" y="126944"/>
                  </a:lnTo>
                  <a:lnTo>
                    <a:pt x="42926" y="163296"/>
                  </a:lnTo>
                  <a:lnTo>
                    <a:pt x="23726" y="200031"/>
                  </a:lnTo>
                  <a:lnTo>
                    <a:pt x="11922" y="232741"/>
                  </a:lnTo>
                  <a:lnTo>
                    <a:pt x="3909" y="263035"/>
                  </a:lnTo>
                  <a:lnTo>
                    <a:pt x="229" y="300990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8"/>
          <p:cNvGrpSpPr/>
          <p:nvPr/>
        </p:nvGrpSpPr>
        <p:grpSpPr>
          <a:xfrm>
            <a:off x="6941820" y="1165860"/>
            <a:ext cx="624841" cy="293855"/>
            <a:chOff x="6941820" y="1165860"/>
            <a:chExt cx="624841" cy="293855"/>
          </a:xfrm>
        </p:grpSpPr>
        <p:sp>
          <p:nvSpPr>
            <p:cNvPr id="20" name="SMARTInkShape-13"/>
            <p:cNvSpPr/>
            <p:nvPr>
              <p:custDataLst>
                <p:tags r:id="rId233"/>
              </p:custDataLst>
            </p:nvPr>
          </p:nvSpPr>
          <p:spPr>
            <a:xfrm>
              <a:off x="6949440" y="1165860"/>
              <a:ext cx="76201" cy="281941"/>
            </a:xfrm>
            <a:custGeom>
              <a:avLst/>
              <a:gdLst/>
              <a:ahLst/>
              <a:cxnLst/>
              <a:rect l="0" t="0" r="0" b="0"/>
              <a:pathLst>
                <a:path w="76201" h="281941">
                  <a:moveTo>
                    <a:pt x="76200" y="0"/>
                  </a:moveTo>
                  <a:lnTo>
                    <a:pt x="76200" y="0"/>
                  </a:lnTo>
                  <a:lnTo>
                    <a:pt x="64064" y="28316"/>
                  </a:lnTo>
                  <a:lnTo>
                    <a:pt x="48427" y="58061"/>
                  </a:lnTo>
                  <a:lnTo>
                    <a:pt x="34056" y="96104"/>
                  </a:lnTo>
                  <a:lnTo>
                    <a:pt x="23065" y="131214"/>
                  </a:lnTo>
                  <a:lnTo>
                    <a:pt x="15301" y="160516"/>
                  </a:lnTo>
                  <a:lnTo>
                    <a:pt x="7638" y="190647"/>
                  </a:lnTo>
                  <a:lnTo>
                    <a:pt x="1509" y="227124"/>
                  </a:lnTo>
                  <a:lnTo>
                    <a:pt x="199" y="264248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>
              <p:custDataLst>
                <p:tags r:id="rId234"/>
              </p:custDataLst>
            </p:nvPr>
          </p:nvSpPr>
          <p:spPr>
            <a:xfrm>
              <a:off x="6941820" y="1280160"/>
              <a:ext cx="160021" cy="83821"/>
            </a:xfrm>
            <a:custGeom>
              <a:avLst/>
              <a:gdLst/>
              <a:ahLst/>
              <a:cxnLst/>
              <a:rect l="0" t="0" r="0" b="0"/>
              <a:pathLst>
                <a:path w="160021" h="83821">
                  <a:moveTo>
                    <a:pt x="0" y="83820"/>
                  </a:moveTo>
                  <a:lnTo>
                    <a:pt x="0" y="83820"/>
                  </a:lnTo>
                  <a:lnTo>
                    <a:pt x="32362" y="75730"/>
                  </a:lnTo>
                  <a:lnTo>
                    <a:pt x="68668" y="62608"/>
                  </a:lnTo>
                  <a:lnTo>
                    <a:pt x="105192" y="43004"/>
                  </a:lnTo>
                  <a:lnTo>
                    <a:pt x="136866" y="20567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235"/>
              </p:custDataLst>
            </p:nvPr>
          </p:nvSpPr>
          <p:spPr>
            <a:xfrm>
              <a:off x="7156701" y="1219200"/>
              <a:ext cx="211840" cy="219336"/>
            </a:xfrm>
            <a:custGeom>
              <a:avLst/>
              <a:gdLst/>
              <a:ahLst/>
              <a:cxnLst/>
              <a:rect l="0" t="0" r="0" b="0"/>
              <a:pathLst>
                <a:path w="211840" h="219336">
                  <a:moveTo>
                    <a:pt x="36579" y="0"/>
                  </a:moveTo>
                  <a:lnTo>
                    <a:pt x="36579" y="0"/>
                  </a:lnTo>
                  <a:lnTo>
                    <a:pt x="25260" y="34807"/>
                  </a:lnTo>
                  <a:lnTo>
                    <a:pt x="16667" y="64970"/>
                  </a:lnTo>
                  <a:lnTo>
                    <a:pt x="6179" y="100605"/>
                  </a:lnTo>
                  <a:lnTo>
                    <a:pt x="0" y="131915"/>
                  </a:lnTo>
                  <a:lnTo>
                    <a:pt x="2974" y="149058"/>
                  </a:lnTo>
                  <a:lnTo>
                    <a:pt x="9218" y="160817"/>
                  </a:lnTo>
                  <a:lnTo>
                    <a:pt x="13977" y="164608"/>
                  </a:lnTo>
                  <a:lnTo>
                    <a:pt x="16432" y="165618"/>
                  </a:lnTo>
                  <a:lnTo>
                    <a:pt x="32020" y="167041"/>
                  </a:lnTo>
                  <a:lnTo>
                    <a:pt x="48681" y="163418"/>
                  </a:lnTo>
                  <a:lnTo>
                    <a:pt x="68387" y="152936"/>
                  </a:lnTo>
                  <a:lnTo>
                    <a:pt x="105483" y="122511"/>
                  </a:lnTo>
                  <a:lnTo>
                    <a:pt x="119526" y="114781"/>
                  </a:lnTo>
                  <a:lnTo>
                    <a:pt x="119817" y="115467"/>
                  </a:lnTo>
                  <a:lnTo>
                    <a:pt x="121231" y="148560"/>
                  </a:lnTo>
                  <a:lnTo>
                    <a:pt x="128158" y="184748"/>
                  </a:lnTo>
                  <a:lnTo>
                    <a:pt x="131750" y="195281"/>
                  </a:lnTo>
                  <a:lnTo>
                    <a:pt x="138426" y="203350"/>
                  </a:lnTo>
                  <a:lnTo>
                    <a:pt x="147885" y="209758"/>
                  </a:lnTo>
                  <a:lnTo>
                    <a:pt x="166643" y="217279"/>
                  </a:lnTo>
                  <a:lnTo>
                    <a:pt x="177923" y="219335"/>
                  </a:lnTo>
                  <a:lnTo>
                    <a:pt x="211839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236"/>
              </p:custDataLst>
            </p:nvPr>
          </p:nvSpPr>
          <p:spPr>
            <a:xfrm>
              <a:off x="7354852" y="1295840"/>
              <a:ext cx="211809" cy="163875"/>
            </a:xfrm>
            <a:custGeom>
              <a:avLst/>
              <a:gdLst/>
              <a:ahLst/>
              <a:cxnLst/>
              <a:rect l="0" t="0" r="0" b="0"/>
              <a:pathLst>
                <a:path w="211809" h="163875">
                  <a:moveTo>
                    <a:pt x="82268" y="83380"/>
                  </a:moveTo>
                  <a:lnTo>
                    <a:pt x="82268" y="83380"/>
                  </a:lnTo>
                  <a:lnTo>
                    <a:pt x="94404" y="55064"/>
                  </a:lnTo>
                  <a:lnTo>
                    <a:pt x="110747" y="19115"/>
                  </a:lnTo>
                  <a:lnTo>
                    <a:pt x="112353" y="9569"/>
                  </a:lnTo>
                  <a:lnTo>
                    <a:pt x="112696" y="1045"/>
                  </a:lnTo>
                  <a:lnTo>
                    <a:pt x="108209" y="220"/>
                  </a:lnTo>
                  <a:lnTo>
                    <a:pt x="104642" y="0"/>
                  </a:lnTo>
                  <a:lnTo>
                    <a:pt x="91531" y="3736"/>
                  </a:lnTo>
                  <a:lnTo>
                    <a:pt x="80968" y="10204"/>
                  </a:lnTo>
                  <a:lnTo>
                    <a:pt x="43786" y="40526"/>
                  </a:lnTo>
                  <a:lnTo>
                    <a:pt x="27874" y="56383"/>
                  </a:lnTo>
                  <a:lnTo>
                    <a:pt x="8962" y="92842"/>
                  </a:lnTo>
                  <a:lnTo>
                    <a:pt x="1939" y="108573"/>
                  </a:lnTo>
                  <a:lnTo>
                    <a:pt x="0" y="118848"/>
                  </a:lnTo>
                  <a:lnTo>
                    <a:pt x="1396" y="129059"/>
                  </a:lnTo>
                  <a:lnTo>
                    <a:pt x="6941" y="142070"/>
                  </a:lnTo>
                  <a:lnTo>
                    <a:pt x="12383" y="148411"/>
                  </a:lnTo>
                  <a:lnTo>
                    <a:pt x="20446" y="154052"/>
                  </a:lnTo>
                  <a:lnTo>
                    <a:pt x="34505" y="157942"/>
                  </a:lnTo>
                  <a:lnTo>
                    <a:pt x="70021" y="161622"/>
                  </a:lnTo>
                  <a:lnTo>
                    <a:pt x="88678" y="163874"/>
                  </a:lnTo>
                  <a:lnTo>
                    <a:pt x="118222" y="160382"/>
                  </a:lnTo>
                  <a:lnTo>
                    <a:pt x="148425" y="153985"/>
                  </a:lnTo>
                  <a:lnTo>
                    <a:pt x="177977" y="146727"/>
                  </a:lnTo>
                  <a:lnTo>
                    <a:pt x="211808" y="13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9"/>
          <p:cNvGrpSpPr/>
          <p:nvPr/>
        </p:nvGrpSpPr>
        <p:grpSpPr>
          <a:xfrm>
            <a:off x="7383842" y="1105186"/>
            <a:ext cx="1638239" cy="1241586"/>
            <a:chOff x="7383842" y="1105186"/>
            <a:chExt cx="1638239" cy="1241586"/>
          </a:xfrm>
        </p:grpSpPr>
        <p:sp>
          <p:nvSpPr>
            <p:cNvPr id="25" name="SMARTInkShape-17"/>
            <p:cNvSpPr/>
            <p:nvPr>
              <p:custDataLst>
                <p:tags r:id="rId220"/>
              </p:custDataLst>
            </p:nvPr>
          </p:nvSpPr>
          <p:spPr>
            <a:xfrm>
              <a:off x="7749540" y="1105186"/>
              <a:ext cx="187271" cy="384312"/>
            </a:xfrm>
            <a:custGeom>
              <a:avLst/>
              <a:gdLst/>
              <a:ahLst/>
              <a:cxnLst/>
              <a:rect l="0" t="0" r="0" b="0"/>
              <a:pathLst>
                <a:path w="187271" h="384312">
                  <a:moveTo>
                    <a:pt x="182880" y="60674"/>
                  </a:moveTo>
                  <a:lnTo>
                    <a:pt x="182880" y="60674"/>
                  </a:lnTo>
                  <a:lnTo>
                    <a:pt x="187270" y="23170"/>
                  </a:lnTo>
                  <a:lnTo>
                    <a:pt x="185396" y="10703"/>
                  </a:lnTo>
                  <a:lnTo>
                    <a:pt x="182864" y="7040"/>
                  </a:lnTo>
                  <a:lnTo>
                    <a:pt x="179483" y="4598"/>
                  </a:lnTo>
                  <a:lnTo>
                    <a:pt x="168891" y="1161"/>
                  </a:lnTo>
                  <a:lnTo>
                    <a:pt x="157727" y="0"/>
                  </a:lnTo>
                  <a:lnTo>
                    <a:pt x="152509" y="2099"/>
                  </a:lnTo>
                  <a:lnTo>
                    <a:pt x="147369" y="5007"/>
                  </a:lnTo>
                  <a:lnTo>
                    <a:pt x="142262" y="6300"/>
                  </a:lnTo>
                  <a:lnTo>
                    <a:pt x="137170" y="11390"/>
                  </a:lnTo>
                  <a:lnTo>
                    <a:pt x="113632" y="46459"/>
                  </a:lnTo>
                  <a:lnTo>
                    <a:pt x="101120" y="70856"/>
                  </a:lnTo>
                  <a:lnTo>
                    <a:pt x="89792" y="101791"/>
                  </a:lnTo>
                  <a:lnTo>
                    <a:pt x="75713" y="137768"/>
                  </a:lnTo>
                  <a:lnTo>
                    <a:pt x="63072" y="175239"/>
                  </a:lnTo>
                  <a:lnTo>
                    <a:pt x="51709" y="213152"/>
                  </a:lnTo>
                  <a:lnTo>
                    <a:pt x="42455" y="246976"/>
                  </a:lnTo>
                  <a:lnTo>
                    <a:pt x="37617" y="273775"/>
                  </a:lnTo>
                  <a:lnTo>
                    <a:pt x="32698" y="304342"/>
                  </a:lnTo>
                  <a:lnTo>
                    <a:pt x="27232" y="340562"/>
                  </a:lnTo>
                  <a:lnTo>
                    <a:pt x="25650" y="360329"/>
                  </a:lnTo>
                  <a:lnTo>
                    <a:pt x="29677" y="384311"/>
                  </a:lnTo>
                  <a:lnTo>
                    <a:pt x="28251" y="383959"/>
                  </a:lnTo>
                  <a:lnTo>
                    <a:pt x="0" y="3578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8"/>
            <p:cNvSpPr/>
            <p:nvPr>
              <p:custDataLst>
                <p:tags r:id="rId221"/>
              </p:custDataLst>
            </p:nvPr>
          </p:nvSpPr>
          <p:spPr>
            <a:xfrm>
              <a:off x="7719060" y="1295400"/>
              <a:ext cx="266701" cy="68581"/>
            </a:xfrm>
            <a:custGeom>
              <a:avLst/>
              <a:gdLst/>
              <a:ahLst/>
              <a:cxnLst/>
              <a:rect l="0" t="0" r="0" b="0"/>
              <a:pathLst>
                <a:path w="266701" h="68581">
                  <a:moveTo>
                    <a:pt x="0" y="68580"/>
                  </a:moveTo>
                  <a:lnTo>
                    <a:pt x="0" y="68580"/>
                  </a:lnTo>
                  <a:lnTo>
                    <a:pt x="34807" y="62497"/>
                  </a:lnTo>
                  <a:lnTo>
                    <a:pt x="64970" y="54736"/>
                  </a:lnTo>
                  <a:lnTo>
                    <a:pt x="100604" y="39630"/>
                  </a:lnTo>
                  <a:lnTo>
                    <a:pt x="129997" y="30933"/>
                  </a:lnTo>
                  <a:lnTo>
                    <a:pt x="162412" y="25252"/>
                  </a:lnTo>
                  <a:lnTo>
                    <a:pt x="196572" y="21311"/>
                  </a:lnTo>
                  <a:lnTo>
                    <a:pt x="234410" y="16439"/>
                  </a:lnTo>
                  <a:lnTo>
                    <a:pt x="254498" y="11550"/>
                  </a:lnTo>
                  <a:lnTo>
                    <a:pt x="261277" y="7109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"/>
            <p:cNvSpPr/>
            <p:nvPr>
              <p:custDataLst>
                <p:tags r:id="rId222"/>
              </p:custDataLst>
            </p:nvPr>
          </p:nvSpPr>
          <p:spPr>
            <a:xfrm>
              <a:off x="8009791" y="1165860"/>
              <a:ext cx="128370" cy="332060"/>
            </a:xfrm>
            <a:custGeom>
              <a:avLst/>
              <a:gdLst/>
              <a:ahLst/>
              <a:cxnLst/>
              <a:rect l="0" t="0" r="0" b="0"/>
              <a:pathLst>
                <a:path w="128370" h="332060">
                  <a:moveTo>
                    <a:pt x="128369" y="0"/>
                  </a:moveTo>
                  <a:lnTo>
                    <a:pt x="128369" y="0"/>
                  </a:lnTo>
                  <a:lnTo>
                    <a:pt x="104098" y="32362"/>
                  </a:lnTo>
                  <a:lnTo>
                    <a:pt x="85408" y="59538"/>
                  </a:lnTo>
                  <a:lnTo>
                    <a:pt x="62864" y="96381"/>
                  </a:lnTo>
                  <a:lnTo>
                    <a:pt x="45461" y="131004"/>
                  </a:lnTo>
                  <a:lnTo>
                    <a:pt x="29580" y="168074"/>
                  </a:lnTo>
                  <a:lnTo>
                    <a:pt x="16407" y="205868"/>
                  </a:lnTo>
                  <a:lnTo>
                    <a:pt x="7142" y="243878"/>
                  </a:lnTo>
                  <a:lnTo>
                    <a:pt x="1293" y="277436"/>
                  </a:lnTo>
                  <a:lnTo>
                    <a:pt x="0" y="313363"/>
                  </a:lnTo>
                  <a:lnTo>
                    <a:pt x="3018" y="324410"/>
                  </a:lnTo>
                  <a:lnTo>
                    <a:pt x="5008" y="328034"/>
                  </a:lnTo>
                  <a:lnTo>
                    <a:pt x="7182" y="330449"/>
                  </a:lnTo>
                  <a:lnTo>
                    <a:pt x="9478" y="332059"/>
                  </a:lnTo>
                  <a:lnTo>
                    <a:pt x="12701" y="331440"/>
                  </a:lnTo>
                  <a:lnTo>
                    <a:pt x="20799" y="326235"/>
                  </a:lnTo>
                  <a:lnTo>
                    <a:pt x="36929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0"/>
            <p:cNvSpPr/>
            <p:nvPr>
              <p:custDataLst>
                <p:tags r:id="rId223"/>
              </p:custDataLst>
            </p:nvPr>
          </p:nvSpPr>
          <p:spPr>
            <a:xfrm>
              <a:off x="8092440" y="1363988"/>
              <a:ext cx="594361" cy="193771"/>
            </a:xfrm>
            <a:custGeom>
              <a:avLst/>
              <a:gdLst/>
              <a:ahLst/>
              <a:cxnLst/>
              <a:rect l="0" t="0" r="0" b="0"/>
              <a:pathLst>
                <a:path w="594361" h="193771">
                  <a:moveTo>
                    <a:pt x="0" y="38092"/>
                  </a:moveTo>
                  <a:lnTo>
                    <a:pt x="0" y="38092"/>
                  </a:lnTo>
                  <a:lnTo>
                    <a:pt x="28317" y="25957"/>
                  </a:lnTo>
                  <a:lnTo>
                    <a:pt x="62107" y="18409"/>
                  </a:lnTo>
                  <a:lnTo>
                    <a:pt x="74169" y="14386"/>
                  </a:lnTo>
                  <a:lnTo>
                    <a:pt x="81914" y="8950"/>
                  </a:lnTo>
                  <a:lnTo>
                    <a:pt x="87302" y="8009"/>
                  </a:lnTo>
                  <a:lnTo>
                    <a:pt x="88681" y="8723"/>
                  </a:lnTo>
                  <a:lnTo>
                    <a:pt x="89600" y="10046"/>
                  </a:lnTo>
                  <a:lnTo>
                    <a:pt x="90214" y="11775"/>
                  </a:lnTo>
                  <a:lnTo>
                    <a:pt x="89776" y="13774"/>
                  </a:lnTo>
                  <a:lnTo>
                    <a:pt x="85962" y="21479"/>
                  </a:lnTo>
                  <a:lnTo>
                    <a:pt x="82760" y="34957"/>
                  </a:lnTo>
                  <a:lnTo>
                    <a:pt x="66736" y="69163"/>
                  </a:lnTo>
                  <a:lnTo>
                    <a:pt x="55690" y="104492"/>
                  </a:lnTo>
                  <a:lnTo>
                    <a:pt x="53477" y="142104"/>
                  </a:lnTo>
                  <a:lnTo>
                    <a:pt x="57425" y="157434"/>
                  </a:lnTo>
                  <a:lnTo>
                    <a:pt x="59450" y="160833"/>
                  </a:lnTo>
                  <a:lnTo>
                    <a:pt x="63959" y="164611"/>
                  </a:lnTo>
                  <a:lnTo>
                    <a:pt x="75300" y="166737"/>
                  </a:lnTo>
                  <a:lnTo>
                    <a:pt x="89386" y="167367"/>
                  </a:lnTo>
                  <a:lnTo>
                    <a:pt x="99275" y="162999"/>
                  </a:lnTo>
                  <a:lnTo>
                    <a:pt x="131816" y="142776"/>
                  </a:lnTo>
                  <a:lnTo>
                    <a:pt x="144098" y="132878"/>
                  </a:lnTo>
                  <a:lnTo>
                    <a:pt x="170677" y="96294"/>
                  </a:lnTo>
                  <a:lnTo>
                    <a:pt x="191600" y="64634"/>
                  </a:lnTo>
                  <a:lnTo>
                    <a:pt x="196189" y="48591"/>
                  </a:lnTo>
                  <a:lnTo>
                    <a:pt x="195004" y="38242"/>
                  </a:lnTo>
                  <a:lnTo>
                    <a:pt x="191389" y="21847"/>
                  </a:lnTo>
                  <a:lnTo>
                    <a:pt x="189399" y="18795"/>
                  </a:lnTo>
                  <a:lnTo>
                    <a:pt x="170641" y="3468"/>
                  </a:lnTo>
                  <a:lnTo>
                    <a:pt x="165306" y="1537"/>
                  </a:lnTo>
                  <a:lnTo>
                    <a:pt x="149449" y="450"/>
                  </a:lnTo>
                  <a:lnTo>
                    <a:pt x="145353" y="1144"/>
                  </a:lnTo>
                  <a:lnTo>
                    <a:pt x="142622" y="2453"/>
                  </a:lnTo>
                  <a:lnTo>
                    <a:pt x="138239" y="6593"/>
                  </a:lnTo>
                  <a:lnTo>
                    <a:pt x="138727" y="6933"/>
                  </a:lnTo>
                  <a:lnTo>
                    <a:pt x="159145" y="7586"/>
                  </a:lnTo>
                  <a:lnTo>
                    <a:pt x="166122" y="5342"/>
                  </a:lnTo>
                  <a:lnTo>
                    <a:pt x="169168" y="3559"/>
                  </a:lnTo>
                  <a:lnTo>
                    <a:pt x="197067" y="462"/>
                  </a:lnTo>
                  <a:lnTo>
                    <a:pt x="234405" y="4"/>
                  </a:lnTo>
                  <a:lnTo>
                    <a:pt x="237549" y="0"/>
                  </a:lnTo>
                  <a:lnTo>
                    <a:pt x="240493" y="1691"/>
                  </a:lnTo>
                  <a:lnTo>
                    <a:pt x="246020" y="8085"/>
                  </a:lnTo>
                  <a:lnTo>
                    <a:pt x="249042" y="14313"/>
                  </a:lnTo>
                  <a:lnTo>
                    <a:pt x="250983" y="29256"/>
                  </a:lnTo>
                  <a:lnTo>
                    <a:pt x="251418" y="65089"/>
                  </a:lnTo>
                  <a:lnTo>
                    <a:pt x="255842" y="91403"/>
                  </a:lnTo>
                  <a:lnTo>
                    <a:pt x="253981" y="108451"/>
                  </a:lnTo>
                  <a:lnTo>
                    <a:pt x="259367" y="133542"/>
                  </a:lnTo>
                  <a:lnTo>
                    <a:pt x="265567" y="143126"/>
                  </a:lnTo>
                  <a:lnTo>
                    <a:pt x="268454" y="144040"/>
                  </a:lnTo>
                  <a:lnTo>
                    <a:pt x="277206" y="144627"/>
                  </a:lnTo>
                  <a:lnTo>
                    <a:pt x="282094" y="142450"/>
                  </a:lnTo>
                  <a:lnTo>
                    <a:pt x="315262" y="111364"/>
                  </a:lnTo>
                  <a:lnTo>
                    <a:pt x="351567" y="75142"/>
                  </a:lnTo>
                  <a:lnTo>
                    <a:pt x="357968" y="68743"/>
                  </a:lnTo>
                  <a:lnTo>
                    <a:pt x="358089" y="72668"/>
                  </a:lnTo>
                  <a:lnTo>
                    <a:pt x="347529" y="107700"/>
                  </a:lnTo>
                  <a:lnTo>
                    <a:pt x="343509" y="138876"/>
                  </a:lnTo>
                  <a:lnTo>
                    <a:pt x="343826" y="168549"/>
                  </a:lnTo>
                  <a:lnTo>
                    <a:pt x="346981" y="175942"/>
                  </a:lnTo>
                  <a:lnTo>
                    <a:pt x="353516" y="184864"/>
                  </a:lnTo>
                  <a:lnTo>
                    <a:pt x="364861" y="192870"/>
                  </a:lnTo>
                  <a:lnTo>
                    <a:pt x="369393" y="193770"/>
                  </a:lnTo>
                  <a:lnTo>
                    <a:pt x="378946" y="192514"/>
                  </a:lnTo>
                  <a:lnTo>
                    <a:pt x="408981" y="180063"/>
                  </a:lnTo>
                  <a:lnTo>
                    <a:pt x="444503" y="150386"/>
                  </a:lnTo>
                  <a:lnTo>
                    <a:pt x="474980" y="125412"/>
                  </a:lnTo>
                  <a:lnTo>
                    <a:pt x="500380" y="90889"/>
                  </a:lnTo>
                  <a:lnTo>
                    <a:pt x="533376" y="56270"/>
                  </a:lnTo>
                  <a:lnTo>
                    <a:pt x="542138" y="50404"/>
                  </a:lnTo>
                  <a:lnTo>
                    <a:pt x="554334" y="44845"/>
                  </a:lnTo>
                  <a:lnTo>
                    <a:pt x="569553" y="33744"/>
                  </a:lnTo>
                  <a:lnTo>
                    <a:pt x="594360" y="304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1"/>
            <p:cNvSpPr/>
            <p:nvPr>
              <p:custDataLst>
                <p:tags r:id="rId224"/>
              </p:custDataLst>
            </p:nvPr>
          </p:nvSpPr>
          <p:spPr>
            <a:xfrm>
              <a:off x="8770620" y="1203960"/>
              <a:ext cx="76201" cy="121921"/>
            </a:xfrm>
            <a:custGeom>
              <a:avLst/>
              <a:gdLst/>
              <a:ahLst/>
              <a:cxnLst/>
              <a:rect l="0" t="0" r="0" b="0"/>
              <a:pathLst>
                <a:path w="76201" h="121921">
                  <a:moveTo>
                    <a:pt x="0" y="0"/>
                  </a:moveTo>
                  <a:lnTo>
                    <a:pt x="0" y="0"/>
                  </a:lnTo>
                  <a:lnTo>
                    <a:pt x="16181" y="32362"/>
                  </a:lnTo>
                  <a:lnTo>
                    <a:pt x="29348" y="67478"/>
                  </a:lnTo>
                  <a:lnTo>
                    <a:pt x="50990" y="101280"/>
                  </a:lnTo>
                  <a:lnTo>
                    <a:pt x="63462" y="115052"/>
                  </a:lnTo>
                  <a:lnTo>
                    <a:pt x="76200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"/>
            <p:cNvSpPr/>
            <p:nvPr>
              <p:custDataLst>
                <p:tags r:id="rId225"/>
              </p:custDataLst>
            </p:nvPr>
          </p:nvSpPr>
          <p:spPr>
            <a:xfrm>
              <a:off x="8945880" y="1188720"/>
              <a:ext cx="76201" cy="106681"/>
            </a:xfrm>
            <a:custGeom>
              <a:avLst/>
              <a:gdLst/>
              <a:ahLst/>
              <a:cxnLst/>
              <a:rect l="0" t="0" r="0" b="0"/>
              <a:pathLst>
                <a:path w="76201" h="106681">
                  <a:moveTo>
                    <a:pt x="0" y="0"/>
                  </a:moveTo>
                  <a:lnTo>
                    <a:pt x="0" y="0"/>
                  </a:lnTo>
                  <a:lnTo>
                    <a:pt x="22642" y="33114"/>
                  </a:lnTo>
                  <a:lnTo>
                    <a:pt x="42917" y="61731"/>
                  </a:lnTo>
                  <a:lnTo>
                    <a:pt x="54768" y="81791"/>
                  </a:lnTo>
                  <a:lnTo>
                    <a:pt x="7620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3"/>
            <p:cNvSpPr/>
            <p:nvPr>
              <p:custDataLst>
                <p:tags r:id="rId226"/>
              </p:custDataLst>
            </p:nvPr>
          </p:nvSpPr>
          <p:spPr>
            <a:xfrm>
              <a:off x="7787753" y="1653540"/>
              <a:ext cx="129428" cy="308778"/>
            </a:xfrm>
            <a:custGeom>
              <a:avLst/>
              <a:gdLst/>
              <a:ahLst/>
              <a:cxnLst/>
              <a:rect l="0" t="0" r="0" b="0"/>
              <a:pathLst>
                <a:path w="129428" h="308778">
                  <a:moveTo>
                    <a:pt x="114187" y="0"/>
                  </a:moveTo>
                  <a:lnTo>
                    <a:pt x="114187" y="0"/>
                  </a:lnTo>
                  <a:lnTo>
                    <a:pt x="106097" y="28316"/>
                  </a:lnTo>
                  <a:lnTo>
                    <a:pt x="97020" y="62106"/>
                  </a:lnTo>
                  <a:lnTo>
                    <a:pt x="88968" y="97612"/>
                  </a:lnTo>
                  <a:lnTo>
                    <a:pt x="81219" y="134944"/>
                  </a:lnTo>
                  <a:lnTo>
                    <a:pt x="77609" y="168771"/>
                  </a:lnTo>
                  <a:lnTo>
                    <a:pt x="76538" y="200242"/>
                  </a:lnTo>
                  <a:lnTo>
                    <a:pt x="76220" y="231016"/>
                  </a:lnTo>
                  <a:lnTo>
                    <a:pt x="76113" y="264825"/>
                  </a:lnTo>
                  <a:lnTo>
                    <a:pt x="76087" y="302267"/>
                  </a:lnTo>
                  <a:lnTo>
                    <a:pt x="76087" y="304300"/>
                  </a:lnTo>
                  <a:lnTo>
                    <a:pt x="76087" y="300607"/>
                  </a:lnTo>
                  <a:lnTo>
                    <a:pt x="73828" y="296445"/>
                  </a:lnTo>
                  <a:lnTo>
                    <a:pt x="47137" y="263754"/>
                  </a:lnTo>
                  <a:lnTo>
                    <a:pt x="30501" y="229010"/>
                  </a:lnTo>
                  <a:lnTo>
                    <a:pt x="24500" y="219469"/>
                  </a:lnTo>
                  <a:lnTo>
                    <a:pt x="10079" y="207715"/>
                  </a:lnTo>
                  <a:lnTo>
                    <a:pt x="6391" y="206618"/>
                  </a:lnTo>
                  <a:lnTo>
                    <a:pt x="269" y="205791"/>
                  </a:lnTo>
                  <a:lnTo>
                    <a:pt x="0" y="238117"/>
                  </a:lnTo>
                  <a:lnTo>
                    <a:pt x="5147" y="273221"/>
                  </a:lnTo>
                  <a:lnTo>
                    <a:pt x="7654" y="290175"/>
                  </a:lnTo>
                  <a:lnTo>
                    <a:pt x="11242" y="297735"/>
                  </a:lnTo>
                  <a:lnTo>
                    <a:pt x="13384" y="300091"/>
                  </a:lnTo>
                  <a:lnTo>
                    <a:pt x="25392" y="308225"/>
                  </a:lnTo>
                  <a:lnTo>
                    <a:pt x="27896" y="308777"/>
                  </a:lnTo>
                  <a:lnTo>
                    <a:pt x="30415" y="308298"/>
                  </a:lnTo>
                  <a:lnTo>
                    <a:pt x="35467" y="306355"/>
                  </a:lnTo>
                  <a:lnTo>
                    <a:pt x="43073" y="304414"/>
                  </a:lnTo>
                  <a:lnTo>
                    <a:pt x="77568" y="279366"/>
                  </a:lnTo>
                  <a:lnTo>
                    <a:pt x="112266" y="246589"/>
                  </a:lnTo>
                  <a:lnTo>
                    <a:pt x="120671" y="241393"/>
                  </a:lnTo>
                  <a:lnTo>
                    <a:pt x="123590" y="240515"/>
                  </a:lnTo>
                  <a:lnTo>
                    <a:pt x="125536" y="240777"/>
                  </a:lnTo>
                  <a:lnTo>
                    <a:pt x="129427" y="243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4"/>
            <p:cNvSpPr/>
            <p:nvPr>
              <p:custDataLst>
                <p:tags r:id="rId227"/>
              </p:custDataLst>
            </p:nvPr>
          </p:nvSpPr>
          <p:spPr>
            <a:xfrm>
              <a:off x="7383842" y="2104158"/>
              <a:ext cx="548579" cy="242614"/>
            </a:xfrm>
            <a:custGeom>
              <a:avLst/>
              <a:gdLst/>
              <a:ahLst/>
              <a:cxnLst/>
              <a:rect l="0" t="0" r="0" b="0"/>
              <a:pathLst>
                <a:path w="548579" h="242614">
                  <a:moveTo>
                    <a:pt x="60898" y="82782"/>
                  </a:moveTo>
                  <a:lnTo>
                    <a:pt x="60898" y="82782"/>
                  </a:lnTo>
                  <a:lnTo>
                    <a:pt x="48762" y="111098"/>
                  </a:lnTo>
                  <a:lnTo>
                    <a:pt x="37170" y="140843"/>
                  </a:lnTo>
                  <a:lnTo>
                    <a:pt x="24328" y="173833"/>
                  </a:lnTo>
                  <a:lnTo>
                    <a:pt x="15292" y="209893"/>
                  </a:lnTo>
                  <a:lnTo>
                    <a:pt x="0" y="242613"/>
                  </a:lnTo>
                  <a:lnTo>
                    <a:pt x="8047" y="214430"/>
                  </a:lnTo>
                  <a:lnTo>
                    <a:pt x="17111" y="180679"/>
                  </a:lnTo>
                  <a:lnTo>
                    <a:pt x="29203" y="149230"/>
                  </a:lnTo>
                  <a:lnTo>
                    <a:pt x="43510" y="114417"/>
                  </a:lnTo>
                  <a:lnTo>
                    <a:pt x="58474" y="81337"/>
                  </a:lnTo>
                  <a:lnTo>
                    <a:pt x="90021" y="45902"/>
                  </a:lnTo>
                  <a:lnTo>
                    <a:pt x="125254" y="10788"/>
                  </a:lnTo>
                  <a:lnTo>
                    <a:pt x="136350" y="4218"/>
                  </a:lnTo>
                  <a:lnTo>
                    <a:pt x="157271" y="0"/>
                  </a:lnTo>
                  <a:lnTo>
                    <a:pt x="165255" y="1681"/>
                  </a:lnTo>
                  <a:lnTo>
                    <a:pt x="168568" y="3315"/>
                  </a:lnTo>
                  <a:lnTo>
                    <a:pt x="174510" y="9646"/>
                  </a:lnTo>
                  <a:lnTo>
                    <a:pt x="185222" y="27507"/>
                  </a:lnTo>
                  <a:lnTo>
                    <a:pt x="188892" y="46367"/>
                  </a:lnTo>
                  <a:lnTo>
                    <a:pt x="189980" y="76131"/>
                  </a:lnTo>
                  <a:lnTo>
                    <a:pt x="190302" y="107716"/>
                  </a:lnTo>
                  <a:lnTo>
                    <a:pt x="186353" y="142569"/>
                  </a:lnTo>
                  <a:lnTo>
                    <a:pt x="183865" y="179707"/>
                  </a:lnTo>
                  <a:lnTo>
                    <a:pt x="183872" y="216322"/>
                  </a:lnTo>
                  <a:lnTo>
                    <a:pt x="186956" y="226235"/>
                  </a:lnTo>
                  <a:lnTo>
                    <a:pt x="188962" y="229217"/>
                  </a:lnTo>
                  <a:lnTo>
                    <a:pt x="193451" y="232531"/>
                  </a:lnTo>
                  <a:lnTo>
                    <a:pt x="195833" y="232568"/>
                  </a:lnTo>
                  <a:lnTo>
                    <a:pt x="200738" y="230351"/>
                  </a:lnTo>
                  <a:lnTo>
                    <a:pt x="237062" y="202550"/>
                  </a:lnTo>
                  <a:lnTo>
                    <a:pt x="274378" y="166318"/>
                  </a:lnTo>
                  <a:lnTo>
                    <a:pt x="307137" y="133702"/>
                  </a:lnTo>
                  <a:lnTo>
                    <a:pt x="328309" y="114238"/>
                  </a:lnTo>
                  <a:lnTo>
                    <a:pt x="361746" y="92234"/>
                  </a:lnTo>
                  <a:lnTo>
                    <a:pt x="386113" y="73480"/>
                  </a:lnTo>
                  <a:lnTo>
                    <a:pt x="398236" y="58555"/>
                  </a:lnTo>
                  <a:lnTo>
                    <a:pt x="403583" y="55081"/>
                  </a:lnTo>
                  <a:lnTo>
                    <a:pt x="411281" y="52350"/>
                  </a:lnTo>
                  <a:lnTo>
                    <a:pt x="411378" y="56361"/>
                  </a:lnTo>
                  <a:lnTo>
                    <a:pt x="409143" y="60597"/>
                  </a:lnTo>
                  <a:lnTo>
                    <a:pt x="400808" y="74261"/>
                  </a:lnTo>
                  <a:lnTo>
                    <a:pt x="385978" y="109807"/>
                  </a:lnTo>
                  <a:lnTo>
                    <a:pt x="375571" y="142033"/>
                  </a:lnTo>
                  <a:lnTo>
                    <a:pt x="371727" y="158475"/>
                  </a:lnTo>
                  <a:lnTo>
                    <a:pt x="366889" y="175157"/>
                  </a:lnTo>
                  <a:lnTo>
                    <a:pt x="367339" y="178232"/>
                  </a:lnTo>
                  <a:lnTo>
                    <a:pt x="370097" y="183906"/>
                  </a:lnTo>
                  <a:lnTo>
                    <a:pt x="372016" y="185758"/>
                  </a:lnTo>
                  <a:lnTo>
                    <a:pt x="376409" y="187816"/>
                  </a:lnTo>
                  <a:lnTo>
                    <a:pt x="383641" y="188974"/>
                  </a:lnTo>
                  <a:lnTo>
                    <a:pt x="388631" y="186987"/>
                  </a:lnTo>
                  <a:lnTo>
                    <a:pt x="391147" y="185272"/>
                  </a:lnTo>
                  <a:lnTo>
                    <a:pt x="401268" y="170353"/>
                  </a:lnTo>
                  <a:lnTo>
                    <a:pt x="416499" y="135849"/>
                  </a:lnTo>
                  <a:lnTo>
                    <a:pt x="423271" y="118167"/>
                  </a:lnTo>
                  <a:lnTo>
                    <a:pt x="426361" y="81007"/>
                  </a:lnTo>
                  <a:lnTo>
                    <a:pt x="426654" y="52889"/>
                  </a:lnTo>
                  <a:lnTo>
                    <a:pt x="426658" y="88142"/>
                  </a:lnTo>
                  <a:lnTo>
                    <a:pt x="426658" y="124927"/>
                  </a:lnTo>
                  <a:lnTo>
                    <a:pt x="434947" y="159515"/>
                  </a:lnTo>
                  <a:lnTo>
                    <a:pt x="444570" y="185522"/>
                  </a:lnTo>
                  <a:lnTo>
                    <a:pt x="451835" y="194202"/>
                  </a:lnTo>
                  <a:lnTo>
                    <a:pt x="470296" y="206673"/>
                  </a:lnTo>
                  <a:lnTo>
                    <a:pt x="481169" y="210648"/>
                  </a:lnTo>
                  <a:lnTo>
                    <a:pt x="493798" y="211826"/>
                  </a:lnTo>
                  <a:lnTo>
                    <a:pt x="503346" y="207586"/>
                  </a:lnTo>
                  <a:lnTo>
                    <a:pt x="528322" y="185452"/>
                  </a:lnTo>
                  <a:lnTo>
                    <a:pt x="538447" y="172439"/>
                  </a:lnTo>
                  <a:lnTo>
                    <a:pt x="544075" y="158190"/>
                  </a:lnTo>
                  <a:lnTo>
                    <a:pt x="548578" y="136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"/>
            <p:cNvSpPr/>
            <p:nvPr>
              <p:custDataLst>
                <p:tags r:id="rId228"/>
              </p:custDataLst>
            </p:nvPr>
          </p:nvSpPr>
          <p:spPr>
            <a:xfrm>
              <a:off x="8001000" y="2057565"/>
              <a:ext cx="45721" cy="262825"/>
            </a:xfrm>
            <a:custGeom>
              <a:avLst/>
              <a:gdLst/>
              <a:ahLst/>
              <a:cxnLst/>
              <a:rect l="0" t="0" r="0" b="0"/>
              <a:pathLst>
                <a:path w="45721" h="262825">
                  <a:moveTo>
                    <a:pt x="0" y="45555"/>
                  </a:moveTo>
                  <a:lnTo>
                    <a:pt x="0" y="45555"/>
                  </a:lnTo>
                  <a:lnTo>
                    <a:pt x="24125" y="9368"/>
                  </a:lnTo>
                  <a:lnTo>
                    <a:pt x="26243" y="6190"/>
                  </a:lnTo>
                  <a:lnTo>
                    <a:pt x="30855" y="2660"/>
                  </a:lnTo>
                  <a:lnTo>
                    <a:pt x="37677" y="0"/>
                  </a:lnTo>
                  <a:lnTo>
                    <a:pt x="38083" y="32976"/>
                  </a:lnTo>
                  <a:lnTo>
                    <a:pt x="34052" y="65366"/>
                  </a:lnTo>
                  <a:lnTo>
                    <a:pt x="31538" y="94417"/>
                  </a:lnTo>
                  <a:lnTo>
                    <a:pt x="30793" y="124473"/>
                  </a:lnTo>
                  <a:lnTo>
                    <a:pt x="30573" y="154828"/>
                  </a:lnTo>
                  <a:lnTo>
                    <a:pt x="30508" y="185271"/>
                  </a:lnTo>
                  <a:lnTo>
                    <a:pt x="31332" y="219815"/>
                  </a:lnTo>
                  <a:lnTo>
                    <a:pt x="37787" y="256479"/>
                  </a:lnTo>
                  <a:lnTo>
                    <a:pt x="42052" y="262238"/>
                  </a:lnTo>
                  <a:lnTo>
                    <a:pt x="43275" y="262824"/>
                  </a:lnTo>
                  <a:lnTo>
                    <a:pt x="44090" y="262368"/>
                  </a:lnTo>
                  <a:lnTo>
                    <a:pt x="44996" y="259603"/>
                  </a:lnTo>
                  <a:lnTo>
                    <a:pt x="45720" y="251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6"/>
            <p:cNvSpPr/>
            <p:nvPr>
              <p:custDataLst>
                <p:tags r:id="rId229"/>
              </p:custDataLst>
            </p:nvPr>
          </p:nvSpPr>
          <p:spPr>
            <a:xfrm>
              <a:off x="7955280" y="2171700"/>
              <a:ext cx="243841" cy="22861"/>
            </a:xfrm>
            <a:custGeom>
              <a:avLst/>
              <a:gdLst/>
              <a:ahLst/>
              <a:cxnLst/>
              <a:rect l="0" t="0" r="0" b="0"/>
              <a:pathLst>
                <a:path w="243841" h="22861">
                  <a:moveTo>
                    <a:pt x="0" y="22860"/>
                  </a:moveTo>
                  <a:lnTo>
                    <a:pt x="0" y="22860"/>
                  </a:lnTo>
                  <a:lnTo>
                    <a:pt x="28317" y="22860"/>
                  </a:lnTo>
                  <a:lnTo>
                    <a:pt x="58060" y="22860"/>
                  </a:lnTo>
                  <a:lnTo>
                    <a:pt x="90867" y="17623"/>
                  </a:lnTo>
                  <a:lnTo>
                    <a:pt x="121807" y="13453"/>
                  </a:lnTo>
                  <a:lnTo>
                    <a:pt x="156423" y="8772"/>
                  </a:lnTo>
                  <a:lnTo>
                    <a:pt x="190636" y="2611"/>
                  </a:lnTo>
                  <a:lnTo>
                    <a:pt x="224612" y="516"/>
                  </a:lnTo>
                  <a:lnTo>
                    <a:pt x="2438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"/>
            <p:cNvSpPr/>
            <p:nvPr>
              <p:custDataLst>
                <p:tags r:id="rId230"/>
              </p:custDataLst>
            </p:nvPr>
          </p:nvSpPr>
          <p:spPr>
            <a:xfrm>
              <a:off x="8217537" y="2194560"/>
              <a:ext cx="233044" cy="113407"/>
            </a:xfrm>
            <a:custGeom>
              <a:avLst/>
              <a:gdLst/>
              <a:ahLst/>
              <a:cxnLst/>
              <a:rect l="0" t="0" r="0" b="0"/>
              <a:pathLst>
                <a:path w="233044" h="113407">
                  <a:moveTo>
                    <a:pt x="19683" y="0"/>
                  </a:moveTo>
                  <a:lnTo>
                    <a:pt x="19683" y="0"/>
                  </a:lnTo>
                  <a:lnTo>
                    <a:pt x="3972" y="37504"/>
                  </a:lnTo>
                  <a:lnTo>
                    <a:pt x="0" y="49971"/>
                  </a:lnTo>
                  <a:lnTo>
                    <a:pt x="1811" y="69840"/>
                  </a:lnTo>
                  <a:lnTo>
                    <a:pt x="7709" y="83723"/>
                  </a:lnTo>
                  <a:lnTo>
                    <a:pt x="22286" y="101369"/>
                  </a:lnTo>
                  <a:lnTo>
                    <a:pt x="29589" y="104319"/>
                  </a:lnTo>
                  <a:lnTo>
                    <a:pt x="33907" y="105106"/>
                  </a:lnTo>
                  <a:lnTo>
                    <a:pt x="40962" y="103723"/>
                  </a:lnTo>
                  <a:lnTo>
                    <a:pt x="65933" y="88922"/>
                  </a:lnTo>
                  <a:lnTo>
                    <a:pt x="85827" y="70623"/>
                  </a:lnTo>
                  <a:lnTo>
                    <a:pt x="105606" y="34035"/>
                  </a:lnTo>
                  <a:lnTo>
                    <a:pt x="116427" y="16043"/>
                  </a:lnTo>
                  <a:lnTo>
                    <a:pt x="118560" y="10517"/>
                  </a:lnTo>
                  <a:lnTo>
                    <a:pt x="126258" y="136"/>
                  </a:lnTo>
                  <a:lnTo>
                    <a:pt x="126332" y="4086"/>
                  </a:lnTo>
                  <a:lnTo>
                    <a:pt x="128606" y="8307"/>
                  </a:lnTo>
                  <a:lnTo>
                    <a:pt x="130399" y="10618"/>
                  </a:lnTo>
                  <a:lnTo>
                    <a:pt x="132390" y="17701"/>
                  </a:lnTo>
                  <a:lnTo>
                    <a:pt x="132920" y="21961"/>
                  </a:lnTo>
                  <a:lnTo>
                    <a:pt x="147012" y="57505"/>
                  </a:lnTo>
                  <a:lnTo>
                    <a:pt x="169852" y="93926"/>
                  </a:lnTo>
                  <a:lnTo>
                    <a:pt x="178429" y="104116"/>
                  </a:lnTo>
                  <a:lnTo>
                    <a:pt x="187885" y="109774"/>
                  </a:lnTo>
                  <a:lnTo>
                    <a:pt x="207753" y="113406"/>
                  </a:lnTo>
                  <a:lnTo>
                    <a:pt x="217851" y="109387"/>
                  </a:lnTo>
                  <a:lnTo>
                    <a:pt x="233043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"/>
            <p:cNvSpPr/>
            <p:nvPr>
              <p:custDataLst>
                <p:tags r:id="rId231"/>
              </p:custDataLst>
            </p:nvPr>
          </p:nvSpPr>
          <p:spPr>
            <a:xfrm>
              <a:off x="8557260" y="2150496"/>
              <a:ext cx="137161" cy="120264"/>
            </a:xfrm>
            <a:custGeom>
              <a:avLst/>
              <a:gdLst/>
              <a:ahLst/>
              <a:cxnLst/>
              <a:rect l="0" t="0" r="0" b="0"/>
              <a:pathLst>
                <a:path w="137161" h="120264">
                  <a:moveTo>
                    <a:pt x="0" y="44064"/>
                  </a:moveTo>
                  <a:lnTo>
                    <a:pt x="0" y="44064"/>
                  </a:lnTo>
                  <a:lnTo>
                    <a:pt x="4046" y="80471"/>
                  </a:lnTo>
                  <a:lnTo>
                    <a:pt x="7482" y="118538"/>
                  </a:lnTo>
                  <a:lnTo>
                    <a:pt x="7592" y="119923"/>
                  </a:lnTo>
                  <a:lnTo>
                    <a:pt x="12005" y="120196"/>
                  </a:lnTo>
                  <a:lnTo>
                    <a:pt x="8365" y="120255"/>
                  </a:lnTo>
                  <a:lnTo>
                    <a:pt x="12157" y="120262"/>
                  </a:lnTo>
                  <a:lnTo>
                    <a:pt x="10202" y="120263"/>
                  </a:lnTo>
                  <a:lnTo>
                    <a:pt x="10188" y="118570"/>
                  </a:lnTo>
                  <a:lnTo>
                    <a:pt x="14407" y="95007"/>
                  </a:lnTo>
                  <a:lnTo>
                    <a:pt x="19212" y="58034"/>
                  </a:lnTo>
                  <a:lnTo>
                    <a:pt x="30669" y="25552"/>
                  </a:lnTo>
                  <a:lnTo>
                    <a:pt x="36491" y="18056"/>
                  </a:lnTo>
                  <a:lnTo>
                    <a:pt x="48442" y="9923"/>
                  </a:lnTo>
                  <a:lnTo>
                    <a:pt x="76731" y="164"/>
                  </a:lnTo>
                  <a:lnTo>
                    <a:pt x="86595" y="0"/>
                  </a:lnTo>
                  <a:lnTo>
                    <a:pt x="120449" y="9727"/>
                  </a:lnTo>
                  <a:lnTo>
                    <a:pt x="137160" y="21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9"/>
            <p:cNvSpPr/>
            <p:nvPr>
              <p:custDataLst>
                <p:tags r:id="rId232"/>
              </p:custDataLst>
            </p:nvPr>
          </p:nvSpPr>
          <p:spPr>
            <a:xfrm>
              <a:off x="8740139" y="2157524"/>
              <a:ext cx="236223" cy="128405"/>
            </a:xfrm>
            <a:custGeom>
              <a:avLst/>
              <a:gdLst/>
              <a:ahLst/>
              <a:cxnLst/>
              <a:rect l="0" t="0" r="0" b="0"/>
              <a:pathLst>
                <a:path w="236223" h="128405">
                  <a:moveTo>
                    <a:pt x="0" y="37036"/>
                  </a:moveTo>
                  <a:lnTo>
                    <a:pt x="0" y="37036"/>
                  </a:lnTo>
                  <a:lnTo>
                    <a:pt x="32361" y="41081"/>
                  </a:lnTo>
                  <a:lnTo>
                    <a:pt x="50509" y="40809"/>
                  </a:lnTo>
                  <a:lnTo>
                    <a:pt x="83571" y="35110"/>
                  </a:lnTo>
                  <a:lnTo>
                    <a:pt x="96729" y="28845"/>
                  </a:lnTo>
                  <a:lnTo>
                    <a:pt x="100047" y="26495"/>
                  </a:lnTo>
                  <a:lnTo>
                    <a:pt x="108760" y="11053"/>
                  </a:lnTo>
                  <a:lnTo>
                    <a:pt x="108914" y="7014"/>
                  </a:lnTo>
                  <a:lnTo>
                    <a:pt x="107323" y="4321"/>
                  </a:lnTo>
                  <a:lnTo>
                    <a:pt x="104568" y="2526"/>
                  </a:lnTo>
                  <a:lnTo>
                    <a:pt x="92602" y="0"/>
                  </a:lnTo>
                  <a:lnTo>
                    <a:pt x="59336" y="9635"/>
                  </a:lnTo>
                  <a:lnTo>
                    <a:pt x="49514" y="16674"/>
                  </a:lnTo>
                  <a:lnTo>
                    <a:pt x="21602" y="49882"/>
                  </a:lnTo>
                  <a:lnTo>
                    <a:pt x="13079" y="65019"/>
                  </a:lnTo>
                  <a:lnTo>
                    <a:pt x="12107" y="70085"/>
                  </a:lnTo>
                  <a:lnTo>
                    <a:pt x="13283" y="80229"/>
                  </a:lnTo>
                  <a:lnTo>
                    <a:pt x="18706" y="91415"/>
                  </a:lnTo>
                  <a:lnTo>
                    <a:pt x="37148" y="112069"/>
                  </a:lnTo>
                  <a:lnTo>
                    <a:pt x="55317" y="122298"/>
                  </a:lnTo>
                  <a:lnTo>
                    <a:pt x="72741" y="126645"/>
                  </a:lnTo>
                  <a:lnTo>
                    <a:pt x="105966" y="128114"/>
                  </a:lnTo>
                  <a:lnTo>
                    <a:pt x="142884" y="128404"/>
                  </a:lnTo>
                  <a:lnTo>
                    <a:pt x="178930" y="124417"/>
                  </a:lnTo>
                  <a:lnTo>
                    <a:pt x="212660" y="117866"/>
                  </a:lnTo>
                  <a:lnTo>
                    <a:pt x="236222" y="113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10"/>
          <p:cNvGrpSpPr/>
          <p:nvPr/>
        </p:nvGrpSpPr>
        <p:grpSpPr>
          <a:xfrm>
            <a:off x="7681322" y="2529840"/>
            <a:ext cx="1592218" cy="502921"/>
            <a:chOff x="7681322" y="2529840"/>
            <a:chExt cx="1592218" cy="502921"/>
          </a:xfrm>
        </p:grpSpPr>
        <p:sp>
          <p:nvSpPr>
            <p:cNvPr id="39" name="SMARTInkShape-30"/>
            <p:cNvSpPr/>
            <p:nvPr>
              <p:custDataLst>
                <p:tags r:id="rId216"/>
              </p:custDataLst>
            </p:nvPr>
          </p:nvSpPr>
          <p:spPr>
            <a:xfrm>
              <a:off x="7681322" y="2529840"/>
              <a:ext cx="91079" cy="464821"/>
            </a:xfrm>
            <a:custGeom>
              <a:avLst/>
              <a:gdLst/>
              <a:ahLst/>
              <a:cxnLst/>
              <a:rect l="0" t="0" r="0" b="0"/>
              <a:pathLst>
                <a:path w="91079" h="464821">
                  <a:moveTo>
                    <a:pt x="91078" y="0"/>
                  </a:moveTo>
                  <a:lnTo>
                    <a:pt x="91078" y="0"/>
                  </a:lnTo>
                  <a:lnTo>
                    <a:pt x="74897" y="28316"/>
                  </a:lnTo>
                  <a:lnTo>
                    <a:pt x="60790" y="62106"/>
                  </a:lnTo>
                  <a:lnTo>
                    <a:pt x="47202" y="93567"/>
                  </a:lnTo>
                  <a:lnTo>
                    <a:pt x="36496" y="128383"/>
                  </a:lnTo>
                  <a:lnTo>
                    <a:pt x="30695" y="155272"/>
                  </a:lnTo>
                  <a:lnTo>
                    <a:pt x="24448" y="184157"/>
                  </a:lnTo>
                  <a:lnTo>
                    <a:pt x="16027" y="213927"/>
                  </a:lnTo>
                  <a:lnTo>
                    <a:pt x="8898" y="246350"/>
                  </a:lnTo>
                  <a:lnTo>
                    <a:pt x="3754" y="279669"/>
                  </a:lnTo>
                  <a:lnTo>
                    <a:pt x="1468" y="311411"/>
                  </a:lnTo>
                  <a:lnTo>
                    <a:pt x="452" y="340194"/>
                  </a:lnTo>
                  <a:lnTo>
                    <a:pt x="0" y="367097"/>
                  </a:lnTo>
                  <a:lnTo>
                    <a:pt x="592" y="405197"/>
                  </a:lnTo>
                  <a:lnTo>
                    <a:pt x="5753" y="436618"/>
                  </a:lnTo>
                  <a:lnTo>
                    <a:pt x="14878" y="464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1"/>
            <p:cNvSpPr/>
            <p:nvPr>
              <p:custDataLst>
                <p:tags r:id="rId217"/>
              </p:custDataLst>
            </p:nvPr>
          </p:nvSpPr>
          <p:spPr>
            <a:xfrm>
              <a:off x="7841128" y="2827020"/>
              <a:ext cx="22713" cy="205741"/>
            </a:xfrm>
            <a:custGeom>
              <a:avLst/>
              <a:gdLst/>
              <a:ahLst/>
              <a:cxnLst/>
              <a:rect l="0" t="0" r="0" b="0"/>
              <a:pathLst>
                <a:path w="22713" h="205741">
                  <a:moveTo>
                    <a:pt x="22712" y="0"/>
                  </a:moveTo>
                  <a:lnTo>
                    <a:pt x="22712" y="0"/>
                  </a:lnTo>
                  <a:lnTo>
                    <a:pt x="14622" y="36407"/>
                  </a:lnTo>
                  <a:lnTo>
                    <a:pt x="8392" y="63312"/>
                  </a:lnTo>
                  <a:lnTo>
                    <a:pt x="2382" y="97499"/>
                  </a:lnTo>
                  <a:lnTo>
                    <a:pt x="602" y="129078"/>
                  </a:lnTo>
                  <a:lnTo>
                    <a:pt x="0" y="166043"/>
                  </a:lnTo>
                  <a:lnTo>
                    <a:pt x="7161" y="203615"/>
                  </a:lnTo>
                  <a:lnTo>
                    <a:pt x="7472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2"/>
            <p:cNvSpPr/>
            <p:nvPr>
              <p:custDataLst>
                <p:tags r:id="rId218"/>
              </p:custDataLst>
            </p:nvPr>
          </p:nvSpPr>
          <p:spPr>
            <a:xfrm>
              <a:off x="7886700" y="2591418"/>
              <a:ext cx="541021" cy="362780"/>
            </a:xfrm>
            <a:custGeom>
              <a:avLst/>
              <a:gdLst/>
              <a:ahLst/>
              <a:cxnLst/>
              <a:rect l="0" t="0" r="0" b="0"/>
              <a:pathLst>
                <a:path w="541021" h="362780">
                  <a:moveTo>
                    <a:pt x="0" y="189882"/>
                  </a:moveTo>
                  <a:lnTo>
                    <a:pt x="0" y="189882"/>
                  </a:lnTo>
                  <a:lnTo>
                    <a:pt x="34672" y="155210"/>
                  </a:lnTo>
                  <a:lnTo>
                    <a:pt x="63049" y="120750"/>
                  </a:lnTo>
                  <a:lnTo>
                    <a:pt x="84795" y="83129"/>
                  </a:lnTo>
                  <a:lnTo>
                    <a:pt x="107142" y="45093"/>
                  </a:lnTo>
                  <a:lnTo>
                    <a:pt x="134944" y="9928"/>
                  </a:lnTo>
                  <a:lnTo>
                    <a:pt x="141256" y="4069"/>
                  </a:lnTo>
                  <a:lnTo>
                    <a:pt x="150767" y="0"/>
                  </a:lnTo>
                  <a:lnTo>
                    <a:pt x="151311" y="640"/>
                  </a:lnTo>
                  <a:lnTo>
                    <a:pt x="152078" y="6434"/>
                  </a:lnTo>
                  <a:lnTo>
                    <a:pt x="152372" y="39728"/>
                  </a:lnTo>
                  <a:lnTo>
                    <a:pt x="151544" y="67687"/>
                  </a:lnTo>
                  <a:lnTo>
                    <a:pt x="147160" y="102406"/>
                  </a:lnTo>
                  <a:lnTo>
                    <a:pt x="145486" y="140351"/>
                  </a:lnTo>
                  <a:lnTo>
                    <a:pt x="145093" y="168715"/>
                  </a:lnTo>
                  <a:lnTo>
                    <a:pt x="144918" y="198254"/>
                  </a:lnTo>
                  <a:lnTo>
                    <a:pt x="144842" y="227470"/>
                  </a:lnTo>
                  <a:lnTo>
                    <a:pt x="144808" y="254566"/>
                  </a:lnTo>
                  <a:lnTo>
                    <a:pt x="144787" y="285530"/>
                  </a:lnTo>
                  <a:lnTo>
                    <a:pt x="144781" y="318304"/>
                  </a:lnTo>
                  <a:lnTo>
                    <a:pt x="144780" y="331431"/>
                  </a:lnTo>
                  <a:lnTo>
                    <a:pt x="145627" y="332508"/>
                  </a:lnTo>
                  <a:lnTo>
                    <a:pt x="148827" y="333705"/>
                  </a:lnTo>
                  <a:lnTo>
                    <a:pt x="150864" y="333177"/>
                  </a:lnTo>
                  <a:lnTo>
                    <a:pt x="155385" y="330333"/>
                  </a:lnTo>
                  <a:lnTo>
                    <a:pt x="162692" y="319927"/>
                  </a:lnTo>
                  <a:lnTo>
                    <a:pt x="177535" y="288005"/>
                  </a:lnTo>
                  <a:lnTo>
                    <a:pt x="200075" y="254232"/>
                  </a:lnTo>
                  <a:lnTo>
                    <a:pt x="217514" y="220896"/>
                  </a:lnTo>
                  <a:lnTo>
                    <a:pt x="239423" y="183872"/>
                  </a:lnTo>
                  <a:lnTo>
                    <a:pt x="270697" y="148419"/>
                  </a:lnTo>
                  <a:lnTo>
                    <a:pt x="282654" y="136016"/>
                  </a:lnTo>
                  <a:lnTo>
                    <a:pt x="284956" y="134498"/>
                  </a:lnTo>
                  <a:lnTo>
                    <a:pt x="286490" y="134333"/>
                  </a:lnTo>
                  <a:lnTo>
                    <a:pt x="287513" y="135069"/>
                  </a:lnTo>
                  <a:lnTo>
                    <a:pt x="286393" y="140403"/>
                  </a:lnTo>
                  <a:lnTo>
                    <a:pt x="277289" y="169380"/>
                  </a:lnTo>
                  <a:lnTo>
                    <a:pt x="272648" y="201574"/>
                  </a:lnTo>
                  <a:lnTo>
                    <a:pt x="261190" y="235290"/>
                  </a:lnTo>
                  <a:lnTo>
                    <a:pt x="259204" y="267098"/>
                  </a:lnTo>
                  <a:lnTo>
                    <a:pt x="261393" y="273025"/>
                  </a:lnTo>
                  <a:lnTo>
                    <a:pt x="269696" y="283728"/>
                  </a:lnTo>
                  <a:lnTo>
                    <a:pt x="276780" y="286625"/>
                  </a:lnTo>
                  <a:lnTo>
                    <a:pt x="284727" y="288759"/>
                  </a:lnTo>
                  <a:lnTo>
                    <a:pt x="294807" y="293874"/>
                  </a:lnTo>
                  <a:lnTo>
                    <a:pt x="303464" y="295367"/>
                  </a:lnTo>
                  <a:lnTo>
                    <a:pt x="317857" y="292163"/>
                  </a:lnTo>
                  <a:lnTo>
                    <a:pt x="340430" y="280955"/>
                  </a:lnTo>
                  <a:lnTo>
                    <a:pt x="367098" y="259576"/>
                  </a:lnTo>
                  <a:lnTo>
                    <a:pt x="383215" y="235048"/>
                  </a:lnTo>
                  <a:lnTo>
                    <a:pt x="384170" y="231000"/>
                  </a:lnTo>
                  <a:lnTo>
                    <a:pt x="381584" y="211436"/>
                  </a:lnTo>
                  <a:lnTo>
                    <a:pt x="379002" y="205670"/>
                  </a:lnTo>
                  <a:lnTo>
                    <a:pt x="377129" y="202947"/>
                  </a:lnTo>
                  <a:lnTo>
                    <a:pt x="374186" y="201132"/>
                  </a:lnTo>
                  <a:lnTo>
                    <a:pt x="363647" y="197731"/>
                  </a:lnTo>
                  <a:lnTo>
                    <a:pt x="361811" y="195961"/>
                  </a:lnTo>
                  <a:lnTo>
                    <a:pt x="360587" y="193935"/>
                  </a:lnTo>
                  <a:lnTo>
                    <a:pt x="358925" y="193431"/>
                  </a:lnTo>
                  <a:lnTo>
                    <a:pt x="356970" y="193941"/>
                  </a:lnTo>
                  <a:lnTo>
                    <a:pt x="351794" y="196798"/>
                  </a:lnTo>
                  <a:lnTo>
                    <a:pt x="350569" y="232866"/>
                  </a:lnTo>
                  <a:lnTo>
                    <a:pt x="354574" y="265542"/>
                  </a:lnTo>
                  <a:lnTo>
                    <a:pt x="364365" y="295609"/>
                  </a:lnTo>
                  <a:lnTo>
                    <a:pt x="386566" y="328087"/>
                  </a:lnTo>
                  <a:lnTo>
                    <a:pt x="398714" y="338231"/>
                  </a:lnTo>
                  <a:lnTo>
                    <a:pt x="430276" y="354449"/>
                  </a:lnTo>
                  <a:lnTo>
                    <a:pt x="463767" y="362779"/>
                  </a:lnTo>
                  <a:lnTo>
                    <a:pt x="489626" y="362184"/>
                  </a:lnTo>
                  <a:lnTo>
                    <a:pt x="508019" y="357900"/>
                  </a:lnTo>
                  <a:lnTo>
                    <a:pt x="541020" y="342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3"/>
            <p:cNvSpPr/>
            <p:nvPr>
              <p:custDataLst>
                <p:tags r:id="rId219"/>
              </p:custDataLst>
            </p:nvPr>
          </p:nvSpPr>
          <p:spPr>
            <a:xfrm>
              <a:off x="8580120" y="2591960"/>
              <a:ext cx="693420" cy="299236"/>
            </a:xfrm>
            <a:custGeom>
              <a:avLst/>
              <a:gdLst/>
              <a:ahLst/>
              <a:cxnLst/>
              <a:rect l="0" t="0" r="0" b="0"/>
              <a:pathLst>
                <a:path w="693420" h="299236">
                  <a:moveTo>
                    <a:pt x="0" y="196960"/>
                  </a:moveTo>
                  <a:lnTo>
                    <a:pt x="0" y="196960"/>
                  </a:lnTo>
                  <a:lnTo>
                    <a:pt x="32361" y="180779"/>
                  </a:lnTo>
                  <a:lnTo>
                    <a:pt x="64622" y="162626"/>
                  </a:lnTo>
                  <a:lnTo>
                    <a:pt x="98277" y="140476"/>
                  </a:lnTo>
                  <a:lnTo>
                    <a:pt x="129386" y="114777"/>
                  </a:lnTo>
                  <a:lnTo>
                    <a:pt x="150098" y="96127"/>
                  </a:lnTo>
                  <a:lnTo>
                    <a:pt x="171188" y="68243"/>
                  </a:lnTo>
                  <a:lnTo>
                    <a:pt x="187561" y="38999"/>
                  </a:lnTo>
                  <a:lnTo>
                    <a:pt x="204400" y="12056"/>
                  </a:lnTo>
                  <a:lnTo>
                    <a:pt x="213893" y="4714"/>
                  </a:lnTo>
                  <a:lnTo>
                    <a:pt x="229739" y="0"/>
                  </a:lnTo>
                  <a:lnTo>
                    <a:pt x="231900" y="460"/>
                  </a:lnTo>
                  <a:lnTo>
                    <a:pt x="233340" y="1613"/>
                  </a:lnTo>
                  <a:lnTo>
                    <a:pt x="234940" y="5152"/>
                  </a:lnTo>
                  <a:lnTo>
                    <a:pt x="236108" y="37518"/>
                  </a:lnTo>
                  <a:lnTo>
                    <a:pt x="236186" y="66650"/>
                  </a:lnTo>
                  <a:lnTo>
                    <a:pt x="236210" y="102564"/>
                  </a:lnTo>
                  <a:lnTo>
                    <a:pt x="236216" y="130453"/>
                  </a:lnTo>
                  <a:lnTo>
                    <a:pt x="238476" y="159781"/>
                  </a:lnTo>
                  <a:lnTo>
                    <a:pt x="241456" y="188903"/>
                  </a:lnTo>
                  <a:lnTo>
                    <a:pt x="242780" y="215957"/>
                  </a:lnTo>
                  <a:lnTo>
                    <a:pt x="251617" y="246898"/>
                  </a:lnTo>
                  <a:lnTo>
                    <a:pt x="259299" y="274025"/>
                  </a:lnTo>
                  <a:lnTo>
                    <a:pt x="266515" y="285115"/>
                  </a:lnTo>
                  <a:lnTo>
                    <a:pt x="275367" y="291173"/>
                  </a:lnTo>
                  <a:lnTo>
                    <a:pt x="280099" y="292789"/>
                  </a:lnTo>
                  <a:lnTo>
                    <a:pt x="289870" y="292326"/>
                  </a:lnTo>
                  <a:lnTo>
                    <a:pt x="299858" y="288452"/>
                  </a:lnTo>
                  <a:lnTo>
                    <a:pt x="336803" y="262141"/>
                  </a:lnTo>
                  <a:lnTo>
                    <a:pt x="341696" y="258754"/>
                  </a:lnTo>
                  <a:lnTo>
                    <a:pt x="358724" y="229851"/>
                  </a:lnTo>
                  <a:lnTo>
                    <a:pt x="378654" y="200238"/>
                  </a:lnTo>
                  <a:lnTo>
                    <a:pt x="381129" y="199991"/>
                  </a:lnTo>
                  <a:lnTo>
                    <a:pt x="388395" y="201976"/>
                  </a:lnTo>
                  <a:lnTo>
                    <a:pt x="391010" y="203691"/>
                  </a:lnTo>
                  <a:lnTo>
                    <a:pt x="392753" y="205680"/>
                  </a:lnTo>
                  <a:lnTo>
                    <a:pt x="396384" y="210996"/>
                  </a:lnTo>
                  <a:lnTo>
                    <a:pt x="403642" y="219003"/>
                  </a:lnTo>
                  <a:lnTo>
                    <a:pt x="407997" y="230463"/>
                  </a:lnTo>
                  <a:lnTo>
                    <a:pt x="411626" y="243177"/>
                  </a:lnTo>
                  <a:lnTo>
                    <a:pt x="428443" y="266306"/>
                  </a:lnTo>
                  <a:lnTo>
                    <a:pt x="440684" y="275174"/>
                  </a:lnTo>
                  <a:lnTo>
                    <a:pt x="455034" y="279119"/>
                  </a:lnTo>
                  <a:lnTo>
                    <a:pt x="464987" y="277784"/>
                  </a:lnTo>
                  <a:lnTo>
                    <a:pt x="485172" y="270028"/>
                  </a:lnTo>
                  <a:lnTo>
                    <a:pt x="493056" y="263019"/>
                  </a:lnTo>
                  <a:lnTo>
                    <a:pt x="516375" y="232581"/>
                  </a:lnTo>
                  <a:lnTo>
                    <a:pt x="529777" y="201870"/>
                  </a:lnTo>
                  <a:lnTo>
                    <a:pt x="532924" y="166123"/>
                  </a:lnTo>
                  <a:lnTo>
                    <a:pt x="529213" y="147559"/>
                  </a:lnTo>
                  <a:lnTo>
                    <a:pt x="522752" y="135380"/>
                  </a:lnTo>
                  <a:lnTo>
                    <a:pt x="517944" y="131491"/>
                  </a:lnTo>
                  <a:lnTo>
                    <a:pt x="510476" y="129302"/>
                  </a:lnTo>
                  <a:lnTo>
                    <a:pt x="507957" y="128995"/>
                  </a:lnTo>
                  <a:lnTo>
                    <a:pt x="505431" y="130483"/>
                  </a:lnTo>
                  <a:lnTo>
                    <a:pt x="500367" y="136653"/>
                  </a:lnTo>
                  <a:lnTo>
                    <a:pt x="493035" y="167617"/>
                  </a:lnTo>
                  <a:lnTo>
                    <a:pt x="488710" y="190098"/>
                  </a:lnTo>
                  <a:lnTo>
                    <a:pt x="486163" y="221850"/>
                  </a:lnTo>
                  <a:lnTo>
                    <a:pt x="491426" y="258886"/>
                  </a:lnTo>
                  <a:lnTo>
                    <a:pt x="495258" y="264491"/>
                  </a:lnTo>
                  <a:lnTo>
                    <a:pt x="522732" y="286558"/>
                  </a:lnTo>
                  <a:lnTo>
                    <a:pt x="537689" y="291815"/>
                  </a:lnTo>
                  <a:lnTo>
                    <a:pt x="570844" y="299235"/>
                  </a:lnTo>
                  <a:lnTo>
                    <a:pt x="598210" y="298289"/>
                  </a:lnTo>
                  <a:lnTo>
                    <a:pt x="632561" y="289538"/>
                  </a:lnTo>
                  <a:lnTo>
                    <a:pt x="660336" y="276225"/>
                  </a:lnTo>
                  <a:lnTo>
                    <a:pt x="693419" y="250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34"/>
          <p:cNvSpPr/>
          <p:nvPr>
            <p:custDataLst>
              <p:tags r:id="rId4"/>
            </p:custDataLst>
          </p:nvPr>
        </p:nvSpPr>
        <p:spPr>
          <a:xfrm>
            <a:off x="8656320" y="2598420"/>
            <a:ext cx="14181" cy="350521"/>
          </a:xfrm>
          <a:custGeom>
            <a:avLst/>
            <a:gdLst/>
            <a:ahLst/>
            <a:cxnLst/>
            <a:rect l="0" t="0" r="0" b="0"/>
            <a:pathLst>
              <a:path w="14181" h="350521">
                <a:moveTo>
                  <a:pt x="0" y="0"/>
                </a:moveTo>
                <a:lnTo>
                  <a:pt x="0" y="0"/>
                </a:lnTo>
                <a:lnTo>
                  <a:pt x="2258" y="22578"/>
                </a:lnTo>
                <a:lnTo>
                  <a:pt x="5237" y="56601"/>
                </a:lnTo>
                <a:lnTo>
                  <a:pt x="6561" y="85834"/>
                </a:lnTo>
                <a:lnTo>
                  <a:pt x="7150" y="112937"/>
                </a:lnTo>
                <a:lnTo>
                  <a:pt x="7412" y="139094"/>
                </a:lnTo>
                <a:lnTo>
                  <a:pt x="7527" y="164831"/>
                </a:lnTo>
                <a:lnTo>
                  <a:pt x="7579" y="192638"/>
                </a:lnTo>
                <a:lnTo>
                  <a:pt x="7602" y="220237"/>
                </a:lnTo>
                <a:lnTo>
                  <a:pt x="7615" y="254815"/>
                </a:lnTo>
                <a:lnTo>
                  <a:pt x="9877" y="292324"/>
                </a:lnTo>
                <a:lnTo>
                  <a:pt x="14180" y="320586"/>
                </a:lnTo>
                <a:lnTo>
                  <a:pt x="7620" y="3505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12"/>
          <p:cNvGrpSpPr/>
          <p:nvPr/>
        </p:nvGrpSpPr>
        <p:grpSpPr>
          <a:xfrm>
            <a:off x="9464039" y="2446020"/>
            <a:ext cx="1051562" cy="403861"/>
            <a:chOff x="9464039" y="2446020"/>
            <a:chExt cx="1051562" cy="403861"/>
          </a:xfrm>
        </p:grpSpPr>
        <p:sp>
          <p:nvSpPr>
            <p:cNvPr id="45" name="SMARTInkShape-35"/>
            <p:cNvSpPr/>
            <p:nvPr>
              <p:custDataLst>
                <p:tags r:id="rId209"/>
              </p:custDataLst>
            </p:nvPr>
          </p:nvSpPr>
          <p:spPr>
            <a:xfrm>
              <a:off x="9464039" y="2446020"/>
              <a:ext cx="24022" cy="403861"/>
            </a:xfrm>
            <a:custGeom>
              <a:avLst/>
              <a:gdLst/>
              <a:ahLst/>
              <a:cxnLst/>
              <a:rect l="0" t="0" r="0" b="0"/>
              <a:pathLst>
                <a:path w="24022" h="403861">
                  <a:moveTo>
                    <a:pt x="15241" y="0"/>
                  </a:moveTo>
                  <a:lnTo>
                    <a:pt x="15241" y="0"/>
                  </a:lnTo>
                  <a:lnTo>
                    <a:pt x="19757" y="33867"/>
                  </a:lnTo>
                  <a:lnTo>
                    <a:pt x="23330" y="60678"/>
                  </a:lnTo>
                  <a:lnTo>
                    <a:pt x="24021" y="89558"/>
                  </a:lnTo>
                  <a:lnTo>
                    <a:pt x="22787" y="119819"/>
                  </a:lnTo>
                  <a:lnTo>
                    <a:pt x="20272" y="150999"/>
                  </a:lnTo>
                  <a:lnTo>
                    <a:pt x="17478" y="185644"/>
                  </a:lnTo>
                  <a:lnTo>
                    <a:pt x="14542" y="217975"/>
                  </a:lnTo>
                  <a:lnTo>
                    <a:pt x="11389" y="250304"/>
                  </a:lnTo>
                  <a:lnTo>
                    <a:pt x="7591" y="288789"/>
                  </a:lnTo>
                  <a:lnTo>
                    <a:pt x="5061" y="316986"/>
                  </a:lnTo>
                  <a:lnTo>
                    <a:pt x="3376" y="338324"/>
                  </a:lnTo>
                  <a:lnTo>
                    <a:pt x="1501" y="367960"/>
                  </a:lnTo>
                  <a:lnTo>
                    <a:pt x="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6"/>
            <p:cNvSpPr/>
            <p:nvPr>
              <p:custDataLst>
                <p:tags r:id="rId210"/>
              </p:custDataLst>
            </p:nvPr>
          </p:nvSpPr>
          <p:spPr>
            <a:xfrm>
              <a:off x="9464039" y="2453640"/>
              <a:ext cx="274323" cy="129541"/>
            </a:xfrm>
            <a:custGeom>
              <a:avLst/>
              <a:gdLst/>
              <a:ahLst/>
              <a:cxnLst/>
              <a:rect l="0" t="0" r="0" b="0"/>
              <a:pathLst>
                <a:path w="274323" h="129541">
                  <a:moveTo>
                    <a:pt x="0" y="129540"/>
                  </a:moveTo>
                  <a:lnTo>
                    <a:pt x="0" y="129540"/>
                  </a:lnTo>
                  <a:lnTo>
                    <a:pt x="14394" y="120227"/>
                  </a:lnTo>
                  <a:lnTo>
                    <a:pt x="38383" y="104704"/>
                  </a:lnTo>
                  <a:lnTo>
                    <a:pt x="68768" y="85043"/>
                  </a:lnTo>
                  <a:lnTo>
                    <a:pt x="101725" y="68549"/>
                  </a:lnTo>
                  <a:lnTo>
                    <a:pt x="136398" y="54166"/>
                  </a:lnTo>
                  <a:lnTo>
                    <a:pt x="172212" y="41191"/>
                  </a:lnTo>
                  <a:lnTo>
                    <a:pt x="199474" y="31694"/>
                  </a:lnTo>
                  <a:lnTo>
                    <a:pt x="221037" y="24516"/>
                  </a:lnTo>
                  <a:lnTo>
                    <a:pt x="258533" y="10369"/>
                  </a:lnTo>
                  <a:lnTo>
                    <a:pt x="27432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7"/>
            <p:cNvSpPr/>
            <p:nvPr>
              <p:custDataLst>
                <p:tags r:id="rId211"/>
              </p:custDataLst>
            </p:nvPr>
          </p:nvSpPr>
          <p:spPr>
            <a:xfrm>
              <a:off x="9479280" y="2567940"/>
              <a:ext cx="220982" cy="30481"/>
            </a:xfrm>
            <a:custGeom>
              <a:avLst/>
              <a:gdLst/>
              <a:ahLst/>
              <a:cxnLst/>
              <a:rect l="0" t="0" r="0" b="0"/>
              <a:pathLst>
                <a:path w="220982" h="30481">
                  <a:moveTo>
                    <a:pt x="0" y="30480"/>
                  </a:moveTo>
                  <a:lnTo>
                    <a:pt x="0" y="30480"/>
                  </a:lnTo>
                  <a:lnTo>
                    <a:pt x="22578" y="30480"/>
                  </a:lnTo>
                  <a:lnTo>
                    <a:pt x="56602" y="28787"/>
                  </a:lnTo>
                  <a:lnTo>
                    <a:pt x="85833" y="22390"/>
                  </a:lnTo>
                  <a:lnTo>
                    <a:pt x="112938" y="18418"/>
                  </a:lnTo>
                  <a:lnTo>
                    <a:pt x="139094" y="15805"/>
                  </a:lnTo>
                  <a:lnTo>
                    <a:pt x="176775" y="9575"/>
                  </a:lnTo>
                  <a:lnTo>
                    <a:pt x="2209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8"/>
            <p:cNvSpPr/>
            <p:nvPr>
              <p:custDataLst>
                <p:tags r:id="rId212"/>
              </p:custDataLst>
            </p:nvPr>
          </p:nvSpPr>
          <p:spPr>
            <a:xfrm>
              <a:off x="9631673" y="2596365"/>
              <a:ext cx="143259" cy="207298"/>
            </a:xfrm>
            <a:custGeom>
              <a:avLst/>
              <a:gdLst/>
              <a:ahLst/>
              <a:cxnLst/>
              <a:rect l="0" t="0" r="0" b="0"/>
              <a:pathLst>
                <a:path w="143259" h="207298">
                  <a:moveTo>
                    <a:pt x="60966" y="40155"/>
                  </a:moveTo>
                  <a:lnTo>
                    <a:pt x="60966" y="40155"/>
                  </a:lnTo>
                  <a:lnTo>
                    <a:pt x="42905" y="64991"/>
                  </a:lnTo>
                  <a:lnTo>
                    <a:pt x="18227" y="101993"/>
                  </a:lnTo>
                  <a:lnTo>
                    <a:pt x="4436" y="132550"/>
                  </a:lnTo>
                  <a:lnTo>
                    <a:pt x="0" y="153468"/>
                  </a:lnTo>
                  <a:lnTo>
                    <a:pt x="852" y="185495"/>
                  </a:lnTo>
                  <a:lnTo>
                    <a:pt x="4053" y="193086"/>
                  </a:lnTo>
                  <a:lnTo>
                    <a:pt x="10612" y="202120"/>
                  </a:lnTo>
                  <a:lnTo>
                    <a:pt x="17703" y="205273"/>
                  </a:lnTo>
                  <a:lnTo>
                    <a:pt x="36052" y="207297"/>
                  </a:lnTo>
                  <a:lnTo>
                    <a:pt x="50951" y="203602"/>
                  </a:lnTo>
                  <a:lnTo>
                    <a:pt x="87860" y="183309"/>
                  </a:lnTo>
                  <a:lnTo>
                    <a:pt x="103836" y="166955"/>
                  </a:lnTo>
                  <a:lnTo>
                    <a:pt x="118684" y="139691"/>
                  </a:lnTo>
                  <a:lnTo>
                    <a:pt x="133185" y="107253"/>
                  </a:lnTo>
                  <a:lnTo>
                    <a:pt x="141350" y="74711"/>
                  </a:lnTo>
                  <a:lnTo>
                    <a:pt x="143258" y="57207"/>
                  </a:lnTo>
                  <a:lnTo>
                    <a:pt x="139592" y="40960"/>
                  </a:lnTo>
                  <a:lnTo>
                    <a:pt x="127486" y="13879"/>
                  </a:lnTo>
                  <a:lnTo>
                    <a:pt x="119883" y="5052"/>
                  </a:lnTo>
                  <a:lnTo>
                    <a:pt x="115484" y="1513"/>
                  </a:lnTo>
                  <a:lnTo>
                    <a:pt x="110859" y="0"/>
                  </a:lnTo>
                  <a:lnTo>
                    <a:pt x="81697" y="1925"/>
                  </a:lnTo>
                  <a:lnTo>
                    <a:pt x="76389" y="4255"/>
                  </a:lnTo>
                  <a:lnTo>
                    <a:pt x="66082" y="12650"/>
                  </a:lnTo>
                  <a:lnTo>
                    <a:pt x="63240" y="19746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9"/>
            <p:cNvSpPr/>
            <p:nvPr>
              <p:custDataLst>
                <p:tags r:id="rId213"/>
              </p:custDataLst>
            </p:nvPr>
          </p:nvSpPr>
          <p:spPr>
            <a:xfrm>
              <a:off x="9829800" y="2613660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114300"/>
                  </a:moveTo>
                  <a:lnTo>
                    <a:pt x="0" y="114300"/>
                  </a:lnTo>
                  <a:lnTo>
                    <a:pt x="11319" y="79492"/>
                  </a:lnTo>
                  <a:lnTo>
                    <a:pt x="22588" y="42764"/>
                  </a:lnTo>
                  <a:lnTo>
                    <a:pt x="28666" y="30859"/>
                  </a:lnTo>
                  <a:lnTo>
                    <a:pt x="41607" y="19398"/>
                  </a:lnTo>
                  <a:lnTo>
                    <a:pt x="65968" y="3529"/>
                  </a:lnTo>
                  <a:lnTo>
                    <a:pt x="89225" y="46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0"/>
            <p:cNvSpPr/>
            <p:nvPr>
              <p:custDataLst>
                <p:tags r:id="rId214"/>
              </p:custDataLst>
            </p:nvPr>
          </p:nvSpPr>
          <p:spPr>
            <a:xfrm>
              <a:off x="9996581" y="2545080"/>
              <a:ext cx="145640" cy="189053"/>
            </a:xfrm>
            <a:custGeom>
              <a:avLst/>
              <a:gdLst/>
              <a:ahLst/>
              <a:cxnLst/>
              <a:rect l="0" t="0" r="0" b="0"/>
              <a:pathLst>
                <a:path w="145640" h="189053">
                  <a:moveTo>
                    <a:pt x="38958" y="0"/>
                  </a:moveTo>
                  <a:lnTo>
                    <a:pt x="38958" y="0"/>
                  </a:lnTo>
                  <a:lnTo>
                    <a:pt x="27670" y="27093"/>
                  </a:lnTo>
                  <a:lnTo>
                    <a:pt x="18734" y="48542"/>
                  </a:lnTo>
                  <a:lnTo>
                    <a:pt x="6546" y="85921"/>
                  </a:lnTo>
                  <a:lnTo>
                    <a:pt x="0" y="116080"/>
                  </a:lnTo>
                  <a:lnTo>
                    <a:pt x="579" y="151328"/>
                  </a:lnTo>
                  <a:lnTo>
                    <a:pt x="4821" y="165535"/>
                  </a:lnTo>
                  <a:lnTo>
                    <a:pt x="6887" y="168777"/>
                  </a:lnTo>
                  <a:lnTo>
                    <a:pt x="11440" y="172378"/>
                  </a:lnTo>
                  <a:lnTo>
                    <a:pt x="41821" y="187242"/>
                  </a:lnTo>
                  <a:lnTo>
                    <a:pt x="51802" y="189052"/>
                  </a:lnTo>
                  <a:lnTo>
                    <a:pt x="70987" y="186026"/>
                  </a:lnTo>
                  <a:lnTo>
                    <a:pt x="108735" y="172550"/>
                  </a:lnTo>
                  <a:lnTo>
                    <a:pt x="126708" y="165050"/>
                  </a:lnTo>
                  <a:lnTo>
                    <a:pt x="135249" y="157740"/>
                  </a:lnTo>
                  <a:lnTo>
                    <a:pt x="145639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1"/>
            <p:cNvSpPr/>
            <p:nvPr>
              <p:custDataLst>
                <p:tags r:id="rId215"/>
              </p:custDataLst>
            </p:nvPr>
          </p:nvSpPr>
          <p:spPr>
            <a:xfrm>
              <a:off x="10226039" y="2493500"/>
              <a:ext cx="289562" cy="230401"/>
            </a:xfrm>
            <a:custGeom>
              <a:avLst/>
              <a:gdLst/>
              <a:ahLst/>
              <a:cxnLst/>
              <a:rect l="0" t="0" r="0" b="0"/>
              <a:pathLst>
                <a:path w="289562" h="230401">
                  <a:moveTo>
                    <a:pt x="0" y="120160"/>
                  </a:moveTo>
                  <a:lnTo>
                    <a:pt x="0" y="120160"/>
                  </a:lnTo>
                  <a:lnTo>
                    <a:pt x="32361" y="124205"/>
                  </a:lnTo>
                  <a:lnTo>
                    <a:pt x="52765" y="121676"/>
                  </a:lnTo>
                  <a:lnTo>
                    <a:pt x="83707" y="106254"/>
                  </a:lnTo>
                  <a:lnTo>
                    <a:pt x="94495" y="94506"/>
                  </a:lnTo>
                  <a:lnTo>
                    <a:pt x="115550" y="64069"/>
                  </a:lnTo>
                  <a:lnTo>
                    <a:pt x="120662" y="35797"/>
                  </a:lnTo>
                  <a:lnTo>
                    <a:pt x="121673" y="13843"/>
                  </a:lnTo>
                  <a:lnTo>
                    <a:pt x="119554" y="7150"/>
                  </a:lnTo>
                  <a:lnTo>
                    <a:pt x="117802" y="4180"/>
                  </a:lnTo>
                  <a:lnTo>
                    <a:pt x="115788" y="2200"/>
                  </a:lnTo>
                  <a:lnTo>
                    <a:pt x="111294" y="0"/>
                  </a:lnTo>
                  <a:lnTo>
                    <a:pt x="83777" y="18988"/>
                  </a:lnTo>
                  <a:lnTo>
                    <a:pt x="59632" y="47379"/>
                  </a:lnTo>
                  <a:lnTo>
                    <a:pt x="41752" y="77241"/>
                  </a:lnTo>
                  <a:lnTo>
                    <a:pt x="33821" y="107537"/>
                  </a:lnTo>
                  <a:lnTo>
                    <a:pt x="35515" y="133918"/>
                  </a:lnTo>
                  <a:lnTo>
                    <a:pt x="44522" y="160350"/>
                  </a:lnTo>
                  <a:lnTo>
                    <a:pt x="52525" y="174429"/>
                  </a:lnTo>
                  <a:lnTo>
                    <a:pt x="63985" y="184637"/>
                  </a:lnTo>
                  <a:lnTo>
                    <a:pt x="100305" y="206137"/>
                  </a:lnTo>
                  <a:lnTo>
                    <a:pt x="128968" y="215814"/>
                  </a:lnTo>
                  <a:lnTo>
                    <a:pt x="164743" y="223197"/>
                  </a:lnTo>
                  <a:lnTo>
                    <a:pt x="192600" y="225221"/>
                  </a:lnTo>
                  <a:lnTo>
                    <a:pt x="219656" y="228378"/>
                  </a:lnTo>
                  <a:lnTo>
                    <a:pt x="256430" y="230400"/>
                  </a:lnTo>
                  <a:lnTo>
                    <a:pt x="289561" y="226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3"/>
          <p:cNvGrpSpPr/>
          <p:nvPr/>
        </p:nvGrpSpPr>
        <p:grpSpPr>
          <a:xfrm>
            <a:off x="4762500" y="3102677"/>
            <a:ext cx="719317" cy="606126"/>
            <a:chOff x="4762500" y="3102677"/>
            <a:chExt cx="719317" cy="606126"/>
          </a:xfrm>
        </p:grpSpPr>
        <p:sp>
          <p:nvSpPr>
            <p:cNvPr id="53" name="SMARTInkShape-42"/>
            <p:cNvSpPr/>
            <p:nvPr>
              <p:custDataLst>
                <p:tags r:id="rId205"/>
              </p:custDataLst>
            </p:nvPr>
          </p:nvSpPr>
          <p:spPr>
            <a:xfrm>
              <a:off x="4762500" y="3147060"/>
              <a:ext cx="251461" cy="561743"/>
            </a:xfrm>
            <a:custGeom>
              <a:avLst/>
              <a:gdLst/>
              <a:ahLst/>
              <a:cxnLst/>
              <a:rect l="0" t="0" r="0" b="0"/>
              <a:pathLst>
                <a:path w="251461" h="561743">
                  <a:moveTo>
                    <a:pt x="251460" y="0"/>
                  </a:moveTo>
                  <a:lnTo>
                    <a:pt x="251460" y="0"/>
                  </a:lnTo>
                  <a:lnTo>
                    <a:pt x="244686" y="22578"/>
                  </a:lnTo>
                  <a:lnTo>
                    <a:pt x="234057" y="58295"/>
                  </a:lnTo>
                  <a:lnTo>
                    <a:pt x="223688" y="93924"/>
                  </a:lnTo>
                  <a:lnTo>
                    <a:pt x="213435" y="127258"/>
                  </a:lnTo>
                  <a:lnTo>
                    <a:pt x="202386" y="160699"/>
                  </a:lnTo>
                  <a:lnTo>
                    <a:pt x="189010" y="198140"/>
                  </a:lnTo>
                  <a:lnTo>
                    <a:pt x="181887" y="217606"/>
                  </a:lnTo>
                  <a:lnTo>
                    <a:pt x="174597" y="237357"/>
                  </a:lnTo>
                  <a:lnTo>
                    <a:pt x="167199" y="257298"/>
                  </a:lnTo>
                  <a:lnTo>
                    <a:pt x="149946" y="295259"/>
                  </a:lnTo>
                  <a:lnTo>
                    <a:pt x="131836" y="331886"/>
                  </a:lnTo>
                  <a:lnTo>
                    <a:pt x="115321" y="367920"/>
                  </a:lnTo>
                  <a:lnTo>
                    <a:pt x="97256" y="401433"/>
                  </a:lnTo>
                  <a:lnTo>
                    <a:pt x="80478" y="432415"/>
                  </a:lnTo>
                  <a:lnTo>
                    <a:pt x="70199" y="460296"/>
                  </a:lnTo>
                  <a:lnTo>
                    <a:pt x="55607" y="495747"/>
                  </a:lnTo>
                  <a:lnTo>
                    <a:pt x="41590" y="531136"/>
                  </a:lnTo>
                  <a:lnTo>
                    <a:pt x="28065" y="556662"/>
                  </a:lnTo>
                  <a:lnTo>
                    <a:pt x="22916" y="560672"/>
                  </a:lnTo>
                  <a:lnTo>
                    <a:pt x="20357" y="561742"/>
                  </a:lnTo>
                  <a:lnTo>
                    <a:pt x="17805" y="560761"/>
                  </a:lnTo>
                  <a:lnTo>
                    <a:pt x="12711" y="555156"/>
                  </a:lnTo>
                  <a:lnTo>
                    <a:pt x="0" y="510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3"/>
            <p:cNvSpPr/>
            <p:nvPr>
              <p:custDataLst>
                <p:tags r:id="rId206"/>
              </p:custDataLst>
            </p:nvPr>
          </p:nvSpPr>
          <p:spPr>
            <a:xfrm>
              <a:off x="4808220" y="3102677"/>
              <a:ext cx="495301" cy="135824"/>
            </a:xfrm>
            <a:custGeom>
              <a:avLst/>
              <a:gdLst/>
              <a:ahLst/>
              <a:cxnLst/>
              <a:rect l="0" t="0" r="0" b="0"/>
              <a:pathLst>
                <a:path w="495301" h="135824">
                  <a:moveTo>
                    <a:pt x="0" y="135823"/>
                  </a:moveTo>
                  <a:lnTo>
                    <a:pt x="0" y="135823"/>
                  </a:lnTo>
                  <a:lnTo>
                    <a:pt x="16180" y="107507"/>
                  </a:lnTo>
                  <a:lnTo>
                    <a:pt x="42424" y="77762"/>
                  </a:lnTo>
                  <a:lnTo>
                    <a:pt x="75694" y="52862"/>
                  </a:lnTo>
                  <a:lnTo>
                    <a:pt x="104479" y="39403"/>
                  </a:lnTo>
                  <a:lnTo>
                    <a:pt x="137875" y="27776"/>
                  </a:lnTo>
                  <a:lnTo>
                    <a:pt x="175296" y="16965"/>
                  </a:lnTo>
                  <a:lnTo>
                    <a:pt x="194757" y="13404"/>
                  </a:lnTo>
                  <a:lnTo>
                    <a:pt x="214505" y="11030"/>
                  </a:lnTo>
                  <a:lnTo>
                    <a:pt x="234443" y="9448"/>
                  </a:lnTo>
                  <a:lnTo>
                    <a:pt x="254509" y="7547"/>
                  </a:lnTo>
                  <a:lnTo>
                    <a:pt x="274659" y="5432"/>
                  </a:lnTo>
                  <a:lnTo>
                    <a:pt x="294866" y="3176"/>
                  </a:lnTo>
                  <a:lnTo>
                    <a:pt x="315110" y="1671"/>
                  </a:lnTo>
                  <a:lnTo>
                    <a:pt x="335381" y="669"/>
                  </a:lnTo>
                  <a:lnTo>
                    <a:pt x="355668" y="0"/>
                  </a:lnTo>
                  <a:lnTo>
                    <a:pt x="375965" y="401"/>
                  </a:lnTo>
                  <a:lnTo>
                    <a:pt x="396270" y="1515"/>
                  </a:lnTo>
                  <a:lnTo>
                    <a:pt x="434353" y="4164"/>
                  </a:lnTo>
                  <a:lnTo>
                    <a:pt x="465390" y="5341"/>
                  </a:lnTo>
                  <a:lnTo>
                    <a:pt x="495300" y="6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4"/>
            <p:cNvSpPr/>
            <p:nvPr>
              <p:custDataLst>
                <p:tags r:id="rId207"/>
              </p:custDataLst>
            </p:nvPr>
          </p:nvSpPr>
          <p:spPr>
            <a:xfrm>
              <a:off x="5110203" y="3497580"/>
              <a:ext cx="162248" cy="196019"/>
            </a:xfrm>
            <a:custGeom>
              <a:avLst/>
              <a:gdLst/>
              <a:ahLst/>
              <a:cxnLst/>
              <a:rect l="0" t="0" r="0" b="0"/>
              <a:pathLst>
                <a:path w="162248" h="196019">
                  <a:moveTo>
                    <a:pt x="63777" y="0"/>
                  </a:moveTo>
                  <a:lnTo>
                    <a:pt x="63777" y="0"/>
                  </a:lnTo>
                  <a:lnTo>
                    <a:pt x="43551" y="28316"/>
                  </a:lnTo>
                  <a:lnTo>
                    <a:pt x="22883" y="66151"/>
                  </a:lnTo>
                  <a:lnTo>
                    <a:pt x="10079" y="100128"/>
                  </a:lnTo>
                  <a:lnTo>
                    <a:pt x="924" y="131644"/>
                  </a:lnTo>
                  <a:lnTo>
                    <a:pt x="0" y="147691"/>
                  </a:lnTo>
                  <a:lnTo>
                    <a:pt x="2412" y="159620"/>
                  </a:lnTo>
                  <a:lnTo>
                    <a:pt x="6305" y="167745"/>
                  </a:lnTo>
                  <a:lnTo>
                    <a:pt x="27242" y="191767"/>
                  </a:lnTo>
                  <a:lnTo>
                    <a:pt x="37379" y="195297"/>
                  </a:lnTo>
                  <a:lnTo>
                    <a:pt x="50351" y="196018"/>
                  </a:lnTo>
                  <a:lnTo>
                    <a:pt x="71935" y="190818"/>
                  </a:lnTo>
                  <a:lnTo>
                    <a:pt x="109568" y="169552"/>
                  </a:lnTo>
                  <a:lnTo>
                    <a:pt x="133908" y="143653"/>
                  </a:lnTo>
                  <a:lnTo>
                    <a:pt x="156122" y="106531"/>
                  </a:lnTo>
                  <a:lnTo>
                    <a:pt x="161511" y="70934"/>
                  </a:lnTo>
                  <a:lnTo>
                    <a:pt x="162247" y="54387"/>
                  </a:lnTo>
                  <a:lnTo>
                    <a:pt x="158060" y="40823"/>
                  </a:lnTo>
                  <a:lnTo>
                    <a:pt x="149707" y="29150"/>
                  </a:lnTo>
                  <a:lnTo>
                    <a:pt x="130725" y="13905"/>
                  </a:lnTo>
                  <a:lnTo>
                    <a:pt x="109013" y="4497"/>
                  </a:lnTo>
                  <a:lnTo>
                    <a:pt x="71333" y="592"/>
                  </a:lnTo>
                  <a:lnTo>
                    <a:pt x="35546" y="6109"/>
                  </a:lnTo>
                  <a:lnTo>
                    <a:pt x="18723" y="9430"/>
                  </a:lnTo>
                  <a:lnTo>
                    <a:pt x="9886" y="13504"/>
                  </a:lnTo>
                  <a:lnTo>
                    <a:pt x="5959" y="18138"/>
                  </a:lnTo>
                  <a:lnTo>
                    <a:pt x="5758" y="20558"/>
                  </a:lnTo>
                  <a:lnTo>
                    <a:pt x="7793" y="25506"/>
                  </a:lnTo>
                  <a:lnTo>
                    <a:pt x="10368" y="26317"/>
                  </a:lnTo>
                  <a:lnTo>
                    <a:pt x="25677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/>
            <p:cNvSpPr/>
            <p:nvPr>
              <p:custDataLst>
                <p:tags r:id="rId208"/>
              </p:custDataLst>
            </p:nvPr>
          </p:nvSpPr>
          <p:spPr>
            <a:xfrm>
              <a:off x="5341967" y="3507151"/>
              <a:ext cx="139850" cy="164887"/>
            </a:xfrm>
            <a:custGeom>
              <a:avLst/>
              <a:gdLst/>
              <a:ahLst/>
              <a:cxnLst/>
              <a:rect l="0" t="0" r="0" b="0"/>
              <a:pathLst>
                <a:path w="139850" h="164887">
                  <a:moveTo>
                    <a:pt x="68233" y="28529"/>
                  </a:moveTo>
                  <a:lnTo>
                    <a:pt x="68233" y="28529"/>
                  </a:lnTo>
                  <a:lnTo>
                    <a:pt x="35819" y="65458"/>
                  </a:lnTo>
                  <a:lnTo>
                    <a:pt x="13005" y="96878"/>
                  </a:lnTo>
                  <a:lnTo>
                    <a:pt x="5587" y="109988"/>
                  </a:lnTo>
                  <a:lnTo>
                    <a:pt x="825" y="132203"/>
                  </a:lnTo>
                  <a:lnTo>
                    <a:pt x="0" y="143726"/>
                  </a:lnTo>
                  <a:lnTo>
                    <a:pt x="3801" y="156547"/>
                  </a:lnTo>
                  <a:lnTo>
                    <a:pt x="6652" y="159595"/>
                  </a:lnTo>
                  <a:lnTo>
                    <a:pt x="14335" y="162980"/>
                  </a:lnTo>
                  <a:lnTo>
                    <a:pt x="32226" y="164886"/>
                  </a:lnTo>
                  <a:lnTo>
                    <a:pt x="62107" y="149528"/>
                  </a:lnTo>
                  <a:lnTo>
                    <a:pt x="96837" y="127180"/>
                  </a:lnTo>
                  <a:lnTo>
                    <a:pt x="124216" y="105078"/>
                  </a:lnTo>
                  <a:lnTo>
                    <a:pt x="139200" y="77169"/>
                  </a:lnTo>
                  <a:lnTo>
                    <a:pt x="139849" y="66798"/>
                  </a:lnTo>
                  <a:lnTo>
                    <a:pt x="133367" y="46342"/>
                  </a:lnTo>
                  <a:lnTo>
                    <a:pt x="108348" y="15832"/>
                  </a:lnTo>
                  <a:lnTo>
                    <a:pt x="93478" y="4635"/>
                  </a:lnTo>
                  <a:lnTo>
                    <a:pt x="78347" y="0"/>
                  </a:lnTo>
                  <a:lnTo>
                    <a:pt x="68213" y="1174"/>
                  </a:lnTo>
                  <a:lnTo>
                    <a:pt x="59758" y="4518"/>
                  </a:lnTo>
                  <a:lnTo>
                    <a:pt x="57502" y="6595"/>
                  </a:lnTo>
                  <a:lnTo>
                    <a:pt x="49839" y="16012"/>
                  </a:lnTo>
                  <a:lnTo>
                    <a:pt x="49197" y="19338"/>
                  </a:lnTo>
                  <a:lnTo>
                    <a:pt x="50742" y="27548"/>
                  </a:lnTo>
                  <a:lnTo>
                    <a:pt x="60416" y="41691"/>
                  </a:lnTo>
                  <a:lnTo>
                    <a:pt x="69275" y="47079"/>
                  </a:lnTo>
                  <a:lnTo>
                    <a:pt x="83473" y="513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4"/>
          <p:cNvGrpSpPr/>
          <p:nvPr/>
        </p:nvGrpSpPr>
        <p:grpSpPr>
          <a:xfrm>
            <a:off x="5747202" y="3352800"/>
            <a:ext cx="1194619" cy="327661"/>
            <a:chOff x="5747202" y="3352800"/>
            <a:chExt cx="1194619" cy="327661"/>
          </a:xfrm>
        </p:grpSpPr>
        <p:sp>
          <p:nvSpPr>
            <p:cNvPr id="58" name="SMARTInkShape-46"/>
            <p:cNvSpPr/>
            <p:nvPr>
              <p:custDataLst>
                <p:tags r:id="rId203"/>
              </p:custDataLst>
            </p:nvPr>
          </p:nvSpPr>
          <p:spPr>
            <a:xfrm>
              <a:off x="5747202" y="3537665"/>
              <a:ext cx="882199" cy="133632"/>
            </a:xfrm>
            <a:custGeom>
              <a:avLst/>
              <a:gdLst/>
              <a:ahLst/>
              <a:cxnLst/>
              <a:rect l="0" t="0" r="0" b="0"/>
              <a:pathLst>
                <a:path w="882199" h="133632">
                  <a:moveTo>
                    <a:pt x="28758" y="66595"/>
                  </a:moveTo>
                  <a:lnTo>
                    <a:pt x="28758" y="66595"/>
                  </a:lnTo>
                  <a:lnTo>
                    <a:pt x="860" y="96751"/>
                  </a:lnTo>
                  <a:lnTo>
                    <a:pt x="0" y="99399"/>
                  </a:lnTo>
                  <a:lnTo>
                    <a:pt x="272" y="101164"/>
                  </a:lnTo>
                  <a:lnTo>
                    <a:pt x="1301" y="102341"/>
                  </a:lnTo>
                  <a:lnTo>
                    <a:pt x="2833" y="103126"/>
                  </a:lnTo>
                  <a:lnTo>
                    <a:pt x="9051" y="101740"/>
                  </a:lnTo>
                  <a:lnTo>
                    <a:pt x="17460" y="97455"/>
                  </a:lnTo>
                  <a:lnTo>
                    <a:pt x="49733" y="72091"/>
                  </a:lnTo>
                  <a:lnTo>
                    <a:pt x="87809" y="44162"/>
                  </a:lnTo>
                  <a:lnTo>
                    <a:pt x="125685" y="21461"/>
                  </a:lnTo>
                  <a:lnTo>
                    <a:pt x="159553" y="2482"/>
                  </a:lnTo>
                  <a:lnTo>
                    <a:pt x="170427" y="0"/>
                  </a:lnTo>
                  <a:lnTo>
                    <a:pt x="178646" y="1155"/>
                  </a:lnTo>
                  <a:lnTo>
                    <a:pt x="182023" y="2649"/>
                  </a:lnTo>
                  <a:lnTo>
                    <a:pt x="188034" y="8823"/>
                  </a:lnTo>
                  <a:lnTo>
                    <a:pt x="190822" y="12840"/>
                  </a:lnTo>
                  <a:lnTo>
                    <a:pt x="191834" y="17212"/>
                  </a:lnTo>
                  <a:lnTo>
                    <a:pt x="189347" y="41382"/>
                  </a:lnTo>
                  <a:lnTo>
                    <a:pt x="174533" y="74909"/>
                  </a:lnTo>
                  <a:lnTo>
                    <a:pt x="158385" y="109449"/>
                  </a:lnTo>
                  <a:lnTo>
                    <a:pt x="148155" y="121909"/>
                  </a:lnTo>
                  <a:lnTo>
                    <a:pt x="148150" y="124637"/>
                  </a:lnTo>
                  <a:lnTo>
                    <a:pt x="149839" y="127303"/>
                  </a:lnTo>
                  <a:lnTo>
                    <a:pt x="152658" y="129927"/>
                  </a:lnTo>
                  <a:lnTo>
                    <a:pt x="156231" y="130830"/>
                  </a:lnTo>
                  <a:lnTo>
                    <a:pt x="164717" y="129575"/>
                  </a:lnTo>
                  <a:lnTo>
                    <a:pt x="200536" y="110565"/>
                  </a:lnTo>
                  <a:lnTo>
                    <a:pt x="238436" y="88044"/>
                  </a:lnTo>
                  <a:lnTo>
                    <a:pt x="275055" y="68371"/>
                  </a:lnTo>
                  <a:lnTo>
                    <a:pt x="279537" y="66829"/>
                  </a:lnTo>
                  <a:lnTo>
                    <a:pt x="286719" y="66615"/>
                  </a:lnTo>
                  <a:lnTo>
                    <a:pt x="287507" y="74692"/>
                  </a:lnTo>
                  <a:lnTo>
                    <a:pt x="280523" y="110913"/>
                  </a:lnTo>
                  <a:lnTo>
                    <a:pt x="282611" y="118183"/>
                  </a:lnTo>
                  <a:lnTo>
                    <a:pt x="290850" y="129749"/>
                  </a:lnTo>
                  <a:lnTo>
                    <a:pt x="295668" y="132764"/>
                  </a:lnTo>
                  <a:lnTo>
                    <a:pt x="298138" y="133567"/>
                  </a:lnTo>
                  <a:lnTo>
                    <a:pt x="305398" y="132203"/>
                  </a:lnTo>
                  <a:lnTo>
                    <a:pt x="314269" y="127928"/>
                  </a:lnTo>
                  <a:lnTo>
                    <a:pt x="350373" y="101316"/>
                  </a:lnTo>
                  <a:lnTo>
                    <a:pt x="388450" y="64973"/>
                  </a:lnTo>
                  <a:lnTo>
                    <a:pt x="417403" y="40474"/>
                  </a:lnTo>
                  <a:lnTo>
                    <a:pt x="418241" y="39021"/>
                  </a:lnTo>
                  <a:lnTo>
                    <a:pt x="417428" y="36285"/>
                  </a:lnTo>
                  <a:lnTo>
                    <a:pt x="417379" y="71416"/>
                  </a:lnTo>
                  <a:lnTo>
                    <a:pt x="418225" y="91097"/>
                  </a:lnTo>
                  <a:lnTo>
                    <a:pt x="423462" y="101137"/>
                  </a:lnTo>
                  <a:lnTo>
                    <a:pt x="431222" y="109473"/>
                  </a:lnTo>
                  <a:lnTo>
                    <a:pt x="439335" y="114721"/>
                  </a:lnTo>
                  <a:lnTo>
                    <a:pt x="453423" y="118390"/>
                  </a:lnTo>
                  <a:lnTo>
                    <a:pt x="463313" y="116991"/>
                  </a:lnTo>
                  <a:lnTo>
                    <a:pt x="494610" y="106001"/>
                  </a:lnTo>
                  <a:lnTo>
                    <a:pt x="527769" y="83878"/>
                  </a:lnTo>
                  <a:lnTo>
                    <a:pt x="564216" y="56555"/>
                  </a:lnTo>
                  <a:lnTo>
                    <a:pt x="569735" y="51395"/>
                  </a:lnTo>
                  <a:lnTo>
                    <a:pt x="564533" y="63530"/>
                  </a:lnTo>
                  <a:lnTo>
                    <a:pt x="556266" y="97193"/>
                  </a:lnTo>
                  <a:lnTo>
                    <a:pt x="554880" y="113373"/>
                  </a:lnTo>
                  <a:lnTo>
                    <a:pt x="556947" y="119277"/>
                  </a:lnTo>
                  <a:lnTo>
                    <a:pt x="558684" y="122036"/>
                  </a:lnTo>
                  <a:lnTo>
                    <a:pt x="569219" y="129965"/>
                  </a:lnTo>
                  <a:lnTo>
                    <a:pt x="587110" y="133631"/>
                  </a:lnTo>
                  <a:lnTo>
                    <a:pt x="615911" y="128787"/>
                  </a:lnTo>
                  <a:lnTo>
                    <a:pt x="645253" y="117007"/>
                  </a:lnTo>
                  <a:lnTo>
                    <a:pt x="664122" y="106130"/>
                  </a:lnTo>
                  <a:lnTo>
                    <a:pt x="700608" y="84166"/>
                  </a:lnTo>
                  <a:lnTo>
                    <a:pt x="736767" y="59492"/>
                  </a:lnTo>
                  <a:lnTo>
                    <a:pt x="729886" y="66506"/>
                  </a:lnTo>
                  <a:lnTo>
                    <a:pt x="730662" y="78744"/>
                  </a:lnTo>
                  <a:lnTo>
                    <a:pt x="742796" y="106563"/>
                  </a:lnTo>
                  <a:lnTo>
                    <a:pt x="747710" y="113428"/>
                  </a:lnTo>
                  <a:lnTo>
                    <a:pt x="779996" y="129970"/>
                  </a:lnTo>
                  <a:lnTo>
                    <a:pt x="792748" y="130604"/>
                  </a:lnTo>
                  <a:lnTo>
                    <a:pt x="821631" y="124112"/>
                  </a:lnTo>
                  <a:lnTo>
                    <a:pt x="859390" y="103907"/>
                  </a:lnTo>
                  <a:lnTo>
                    <a:pt x="882198" y="89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7"/>
            <p:cNvSpPr/>
            <p:nvPr>
              <p:custDataLst>
                <p:tags r:id="rId204"/>
              </p:custDataLst>
            </p:nvPr>
          </p:nvSpPr>
          <p:spPr>
            <a:xfrm>
              <a:off x="6762459" y="3352800"/>
              <a:ext cx="179362" cy="327661"/>
            </a:xfrm>
            <a:custGeom>
              <a:avLst/>
              <a:gdLst/>
              <a:ahLst/>
              <a:cxnLst/>
              <a:rect l="0" t="0" r="0" b="0"/>
              <a:pathLst>
                <a:path w="179362" h="327661">
                  <a:moveTo>
                    <a:pt x="26961" y="0"/>
                  </a:moveTo>
                  <a:lnTo>
                    <a:pt x="26961" y="0"/>
                  </a:lnTo>
                  <a:lnTo>
                    <a:pt x="26961" y="32361"/>
                  </a:lnTo>
                  <a:lnTo>
                    <a:pt x="26961" y="68668"/>
                  </a:lnTo>
                  <a:lnTo>
                    <a:pt x="22916" y="104918"/>
                  </a:lnTo>
                  <a:lnTo>
                    <a:pt x="16355" y="138425"/>
                  </a:lnTo>
                  <a:lnTo>
                    <a:pt x="9049" y="173848"/>
                  </a:lnTo>
                  <a:lnTo>
                    <a:pt x="5567" y="207109"/>
                  </a:lnTo>
                  <a:lnTo>
                    <a:pt x="0" y="241758"/>
                  </a:lnTo>
                  <a:lnTo>
                    <a:pt x="3393" y="267126"/>
                  </a:lnTo>
                  <a:lnTo>
                    <a:pt x="6044" y="273381"/>
                  </a:lnTo>
                  <a:lnTo>
                    <a:pt x="7936" y="276234"/>
                  </a:lnTo>
                  <a:lnTo>
                    <a:pt x="12298" y="279403"/>
                  </a:lnTo>
                  <a:lnTo>
                    <a:pt x="17904" y="280813"/>
                  </a:lnTo>
                  <a:lnTo>
                    <a:pt x="26040" y="281439"/>
                  </a:lnTo>
                  <a:lnTo>
                    <a:pt x="60923" y="273304"/>
                  </a:lnTo>
                  <a:lnTo>
                    <a:pt x="96000" y="253197"/>
                  </a:lnTo>
                  <a:lnTo>
                    <a:pt x="129186" y="239041"/>
                  </a:lnTo>
                  <a:lnTo>
                    <a:pt x="142921" y="236777"/>
                  </a:lnTo>
                  <a:lnTo>
                    <a:pt x="144909" y="237439"/>
                  </a:lnTo>
                  <a:lnTo>
                    <a:pt x="146232" y="238725"/>
                  </a:lnTo>
                  <a:lnTo>
                    <a:pt x="150353" y="244582"/>
                  </a:lnTo>
                  <a:lnTo>
                    <a:pt x="159332" y="258192"/>
                  </a:lnTo>
                  <a:lnTo>
                    <a:pt x="168412" y="283269"/>
                  </a:lnTo>
                  <a:lnTo>
                    <a:pt x="176686" y="320000"/>
                  </a:lnTo>
                  <a:lnTo>
                    <a:pt x="179361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15"/>
          <p:cNvGrpSpPr/>
          <p:nvPr/>
        </p:nvGrpSpPr>
        <p:grpSpPr>
          <a:xfrm>
            <a:off x="7288261" y="3467100"/>
            <a:ext cx="300067" cy="274321"/>
            <a:chOff x="7288261" y="3467100"/>
            <a:chExt cx="300067" cy="274321"/>
          </a:xfrm>
        </p:grpSpPr>
        <p:sp>
          <p:nvSpPr>
            <p:cNvPr id="61" name="SMARTInkShape-48"/>
            <p:cNvSpPr/>
            <p:nvPr>
              <p:custDataLst>
                <p:tags r:id="rId201"/>
              </p:custDataLst>
            </p:nvPr>
          </p:nvSpPr>
          <p:spPr>
            <a:xfrm>
              <a:off x="7288261" y="3535680"/>
              <a:ext cx="57420" cy="133600"/>
            </a:xfrm>
            <a:custGeom>
              <a:avLst/>
              <a:gdLst/>
              <a:ahLst/>
              <a:cxnLst/>
              <a:rect l="0" t="0" r="0" b="0"/>
              <a:pathLst>
                <a:path w="57420" h="133600">
                  <a:moveTo>
                    <a:pt x="57419" y="0"/>
                  </a:moveTo>
                  <a:lnTo>
                    <a:pt x="57419" y="0"/>
                  </a:lnTo>
                  <a:lnTo>
                    <a:pt x="41237" y="32362"/>
                  </a:lnTo>
                  <a:lnTo>
                    <a:pt x="23680" y="68325"/>
                  </a:lnTo>
                  <a:lnTo>
                    <a:pt x="9399" y="102601"/>
                  </a:lnTo>
                  <a:lnTo>
                    <a:pt x="2522" y="121048"/>
                  </a:lnTo>
                  <a:lnTo>
                    <a:pt x="500" y="123879"/>
                  </a:lnTo>
                  <a:lnTo>
                    <a:pt x="0" y="125766"/>
                  </a:lnTo>
                  <a:lnTo>
                    <a:pt x="513" y="127024"/>
                  </a:lnTo>
                  <a:lnTo>
                    <a:pt x="1702" y="127863"/>
                  </a:lnTo>
                  <a:lnTo>
                    <a:pt x="2494" y="129268"/>
                  </a:lnTo>
                  <a:lnTo>
                    <a:pt x="3609" y="133599"/>
                  </a:lnTo>
                  <a:lnTo>
                    <a:pt x="3870" y="131908"/>
                  </a:lnTo>
                  <a:lnTo>
                    <a:pt x="4885" y="122231"/>
                  </a:lnTo>
                  <a:lnTo>
                    <a:pt x="11699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9"/>
            <p:cNvSpPr/>
            <p:nvPr>
              <p:custDataLst>
                <p:tags r:id="rId202"/>
              </p:custDataLst>
            </p:nvPr>
          </p:nvSpPr>
          <p:spPr>
            <a:xfrm>
              <a:off x="7345680" y="3467100"/>
              <a:ext cx="242648" cy="274321"/>
            </a:xfrm>
            <a:custGeom>
              <a:avLst/>
              <a:gdLst/>
              <a:ahLst/>
              <a:cxnLst/>
              <a:rect l="0" t="0" r="0" b="0"/>
              <a:pathLst>
                <a:path w="242648" h="274321">
                  <a:moveTo>
                    <a:pt x="0" y="0"/>
                  </a:moveTo>
                  <a:lnTo>
                    <a:pt x="0" y="0"/>
                  </a:lnTo>
                  <a:lnTo>
                    <a:pt x="26183" y="27878"/>
                  </a:lnTo>
                  <a:lnTo>
                    <a:pt x="32804" y="40895"/>
                  </a:lnTo>
                  <a:lnTo>
                    <a:pt x="33489" y="56840"/>
                  </a:lnTo>
                  <a:lnTo>
                    <a:pt x="28487" y="91998"/>
                  </a:lnTo>
                  <a:lnTo>
                    <a:pt x="24527" y="106845"/>
                  </a:lnTo>
                  <a:lnTo>
                    <a:pt x="22232" y="126018"/>
                  </a:lnTo>
                  <a:lnTo>
                    <a:pt x="18912" y="131644"/>
                  </a:lnTo>
                  <a:lnTo>
                    <a:pt x="18535" y="134329"/>
                  </a:lnTo>
                  <a:lnTo>
                    <a:pt x="23215" y="149835"/>
                  </a:lnTo>
                  <a:lnTo>
                    <a:pt x="26687" y="154929"/>
                  </a:lnTo>
                  <a:lnTo>
                    <a:pt x="35567" y="157757"/>
                  </a:lnTo>
                  <a:lnTo>
                    <a:pt x="47134" y="158168"/>
                  </a:lnTo>
                  <a:lnTo>
                    <a:pt x="81602" y="149282"/>
                  </a:lnTo>
                  <a:lnTo>
                    <a:pt x="114113" y="142068"/>
                  </a:lnTo>
                  <a:lnTo>
                    <a:pt x="150858" y="132893"/>
                  </a:lnTo>
                  <a:lnTo>
                    <a:pt x="182575" y="130202"/>
                  </a:lnTo>
                  <a:lnTo>
                    <a:pt x="205209" y="129671"/>
                  </a:lnTo>
                  <a:lnTo>
                    <a:pt x="211995" y="131856"/>
                  </a:lnTo>
                  <a:lnTo>
                    <a:pt x="223250" y="140157"/>
                  </a:lnTo>
                  <a:lnTo>
                    <a:pt x="231061" y="151500"/>
                  </a:lnTo>
                  <a:lnTo>
                    <a:pt x="237798" y="183765"/>
                  </a:lnTo>
                  <a:lnTo>
                    <a:pt x="242647" y="213535"/>
                  </a:lnTo>
                  <a:lnTo>
                    <a:pt x="235394" y="251483"/>
                  </a:lnTo>
                  <a:lnTo>
                    <a:pt x="228600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6"/>
          <p:cNvGrpSpPr/>
          <p:nvPr/>
        </p:nvGrpSpPr>
        <p:grpSpPr>
          <a:xfrm>
            <a:off x="4998990" y="3855720"/>
            <a:ext cx="1150351" cy="417102"/>
            <a:chOff x="4998990" y="3855720"/>
            <a:chExt cx="1150351" cy="417102"/>
          </a:xfrm>
        </p:grpSpPr>
        <p:sp>
          <p:nvSpPr>
            <p:cNvPr id="64" name="SMARTInkShape-50"/>
            <p:cNvSpPr/>
            <p:nvPr>
              <p:custDataLst>
                <p:tags r:id="rId196"/>
              </p:custDataLst>
            </p:nvPr>
          </p:nvSpPr>
          <p:spPr>
            <a:xfrm>
              <a:off x="4998990" y="3940160"/>
              <a:ext cx="235951" cy="302400"/>
            </a:xfrm>
            <a:custGeom>
              <a:avLst/>
              <a:gdLst/>
              <a:ahLst/>
              <a:cxnLst/>
              <a:rect l="0" t="0" r="0" b="0"/>
              <a:pathLst>
                <a:path w="235951" h="302400">
                  <a:moveTo>
                    <a:pt x="22590" y="205120"/>
                  </a:moveTo>
                  <a:lnTo>
                    <a:pt x="22590" y="205120"/>
                  </a:lnTo>
                  <a:lnTo>
                    <a:pt x="49683" y="184800"/>
                  </a:lnTo>
                  <a:lnTo>
                    <a:pt x="87124" y="156295"/>
                  </a:lnTo>
                  <a:lnTo>
                    <a:pt x="124959" y="121941"/>
                  </a:lnTo>
                  <a:lnTo>
                    <a:pt x="136667" y="105498"/>
                  </a:lnTo>
                  <a:lnTo>
                    <a:pt x="151083" y="69605"/>
                  </a:lnTo>
                  <a:lnTo>
                    <a:pt x="157181" y="45587"/>
                  </a:lnTo>
                  <a:lnTo>
                    <a:pt x="157762" y="30924"/>
                  </a:lnTo>
                  <a:lnTo>
                    <a:pt x="153328" y="13994"/>
                  </a:lnTo>
                  <a:lnTo>
                    <a:pt x="148993" y="6439"/>
                  </a:lnTo>
                  <a:lnTo>
                    <a:pt x="145806" y="4087"/>
                  </a:lnTo>
                  <a:lnTo>
                    <a:pt x="137748" y="1472"/>
                  </a:lnTo>
                  <a:lnTo>
                    <a:pt x="119646" y="0"/>
                  </a:lnTo>
                  <a:lnTo>
                    <a:pt x="105519" y="4171"/>
                  </a:lnTo>
                  <a:lnTo>
                    <a:pt x="75753" y="20646"/>
                  </a:lnTo>
                  <a:lnTo>
                    <a:pt x="43838" y="55771"/>
                  </a:lnTo>
                  <a:lnTo>
                    <a:pt x="24370" y="86362"/>
                  </a:lnTo>
                  <a:lnTo>
                    <a:pt x="10135" y="119979"/>
                  </a:lnTo>
                  <a:lnTo>
                    <a:pt x="2813" y="151388"/>
                  </a:lnTo>
                  <a:lnTo>
                    <a:pt x="643" y="182144"/>
                  </a:lnTo>
                  <a:lnTo>
                    <a:pt x="0" y="212706"/>
                  </a:lnTo>
                  <a:lnTo>
                    <a:pt x="1544" y="232198"/>
                  </a:lnTo>
                  <a:lnTo>
                    <a:pt x="7873" y="249328"/>
                  </a:lnTo>
                  <a:lnTo>
                    <a:pt x="25003" y="273252"/>
                  </a:lnTo>
                  <a:lnTo>
                    <a:pt x="42120" y="288337"/>
                  </a:lnTo>
                  <a:lnTo>
                    <a:pt x="66006" y="298169"/>
                  </a:lnTo>
                  <a:lnTo>
                    <a:pt x="90487" y="302399"/>
                  </a:lnTo>
                  <a:lnTo>
                    <a:pt x="121918" y="299607"/>
                  </a:lnTo>
                  <a:lnTo>
                    <a:pt x="149952" y="289373"/>
                  </a:lnTo>
                  <a:lnTo>
                    <a:pt x="187417" y="259424"/>
                  </a:lnTo>
                  <a:lnTo>
                    <a:pt x="217897" y="225913"/>
                  </a:lnTo>
                  <a:lnTo>
                    <a:pt x="235950" y="197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1"/>
            <p:cNvSpPr/>
            <p:nvPr>
              <p:custDataLst>
                <p:tags r:id="rId197"/>
              </p:custDataLst>
            </p:nvPr>
          </p:nvSpPr>
          <p:spPr>
            <a:xfrm>
              <a:off x="5341620" y="4046220"/>
              <a:ext cx="45721" cy="199197"/>
            </a:xfrm>
            <a:custGeom>
              <a:avLst/>
              <a:gdLst/>
              <a:ahLst/>
              <a:cxnLst/>
              <a:rect l="0" t="0" r="0" b="0"/>
              <a:pathLst>
                <a:path w="45721" h="199197">
                  <a:moveTo>
                    <a:pt x="45720" y="0"/>
                  </a:moveTo>
                  <a:lnTo>
                    <a:pt x="45720" y="0"/>
                  </a:lnTo>
                  <a:lnTo>
                    <a:pt x="45720" y="28317"/>
                  </a:lnTo>
                  <a:lnTo>
                    <a:pt x="37630" y="62106"/>
                  </a:lnTo>
                  <a:lnTo>
                    <a:pt x="31893" y="97781"/>
                  </a:lnTo>
                  <a:lnTo>
                    <a:pt x="28502" y="131545"/>
                  </a:lnTo>
                  <a:lnTo>
                    <a:pt x="19930" y="166531"/>
                  </a:lnTo>
                  <a:lnTo>
                    <a:pt x="11606" y="196095"/>
                  </a:lnTo>
                  <a:lnTo>
                    <a:pt x="9431" y="198464"/>
                  </a:lnTo>
                  <a:lnTo>
                    <a:pt x="7134" y="199196"/>
                  </a:lnTo>
                  <a:lnTo>
                    <a:pt x="0" y="1981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2"/>
            <p:cNvSpPr/>
            <p:nvPr>
              <p:custDataLst>
                <p:tags r:id="rId198"/>
              </p:custDataLst>
            </p:nvPr>
          </p:nvSpPr>
          <p:spPr>
            <a:xfrm>
              <a:off x="5334000" y="3878580"/>
              <a:ext cx="38101" cy="60961"/>
            </a:xfrm>
            <a:custGeom>
              <a:avLst/>
              <a:gdLst/>
              <a:ahLst/>
              <a:cxnLst/>
              <a:rect l="0" t="0" r="0" b="0"/>
              <a:pathLst>
                <a:path w="38101" h="60961">
                  <a:moveTo>
                    <a:pt x="0" y="60960"/>
                  </a:moveTo>
                  <a:lnTo>
                    <a:pt x="0" y="60960"/>
                  </a:lnTo>
                  <a:lnTo>
                    <a:pt x="20226" y="28598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3"/>
            <p:cNvSpPr/>
            <p:nvPr>
              <p:custDataLst>
                <p:tags r:id="rId199"/>
              </p:custDataLst>
            </p:nvPr>
          </p:nvSpPr>
          <p:spPr>
            <a:xfrm>
              <a:off x="5509260" y="3855720"/>
              <a:ext cx="26879" cy="373381"/>
            </a:xfrm>
            <a:custGeom>
              <a:avLst/>
              <a:gdLst/>
              <a:ahLst/>
              <a:cxnLst/>
              <a:rect l="0" t="0" r="0" b="0"/>
              <a:pathLst>
                <a:path w="26879" h="373381">
                  <a:moveTo>
                    <a:pt x="7620" y="0"/>
                  </a:moveTo>
                  <a:lnTo>
                    <a:pt x="7620" y="0"/>
                  </a:lnTo>
                  <a:lnTo>
                    <a:pt x="9878" y="24836"/>
                  </a:lnTo>
                  <a:lnTo>
                    <a:pt x="12858" y="61838"/>
                  </a:lnTo>
                  <a:lnTo>
                    <a:pt x="14181" y="92395"/>
                  </a:lnTo>
                  <a:lnTo>
                    <a:pt x="14769" y="120087"/>
                  </a:lnTo>
                  <a:lnTo>
                    <a:pt x="15031" y="146505"/>
                  </a:lnTo>
                  <a:lnTo>
                    <a:pt x="15147" y="172358"/>
                  </a:lnTo>
                  <a:lnTo>
                    <a:pt x="15199" y="197959"/>
                  </a:lnTo>
                  <a:lnTo>
                    <a:pt x="16068" y="223449"/>
                  </a:lnTo>
                  <a:lnTo>
                    <a:pt x="19277" y="248888"/>
                  </a:lnTo>
                  <a:lnTo>
                    <a:pt x="21268" y="274306"/>
                  </a:lnTo>
                  <a:lnTo>
                    <a:pt x="22388" y="310158"/>
                  </a:lnTo>
                  <a:lnTo>
                    <a:pt x="22767" y="344523"/>
                  </a:lnTo>
                  <a:lnTo>
                    <a:pt x="26878" y="362195"/>
                  </a:lnTo>
                  <a:lnTo>
                    <a:pt x="24692" y="365924"/>
                  </a:lnTo>
                  <a:lnTo>
                    <a:pt x="19848" y="368409"/>
                  </a:lnTo>
                  <a:lnTo>
                    <a:pt x="0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4"/>
            <p:cNvSpPr/>
            <p:nvPr>
              <p:custDataLst>
                <p:tags r:id="rId200"/>
              </p:custDataLst>
            </p:nvPr>
          </p:nvSpPr>
          <p:spPr>
            <a:xfrm>
              <a:off x="5455920" y="3858669"/>
              <a:ext cx="693421" cy="414153"/>
            </a:xfrm>
            <a:custGeom>
              <a:avLst/>
              <a:gdLst/>
              <a:ahLst/>
              <a:cxnLst/>
              <a:rect l="0" t="0" r="0" b="0"/>
              <a:pathLst>
                <a:path w="693421" h="414153">
                  <a:moveTo>
                    <a:pt x="0" y="218031"/>
                  </a:moveTo>
                  <a:lnTo>
                    <a:pt x="0" y="218031"/>
                  </a:lnTo>
                  <a:lnTo>
                    <a:pt x="28316" y="213986"/>
                  </a:lnTo>
                  <a:lnTo>
                    <a:pt x="58061" y="203380"/>
                  </a:lnTo>
                  <a:lnTo>
                    <a:pt x="95257" y="184626"/>
                  </a:lnTo>
                  <a:lnTo>
                    <a:pt x="115807" y="167964"/>
                  </a:lnTo>
                  <a:lnTo>
                    <a:pt x="142821" y="132851"/>
                  </a:lnTo>
                  <a:lnTo>
                    <a:pt x="159440" y="103328"/>
                  </a:lnTo>
                  <a:lnTo>
                    <a:pt x="170573" y="75389"/>
                  </a:lnTo>
                  <a:lnTo>
                    <a:pt x="174335" y="43193"/>
                  </a:lnTo>
                  <a:lnTo>
                    <a:pt x="179364" y="29977"/>
                  </a:lnTo>
                  <a:lnTo>
                    <a:pt x="185551" y="18458"/>
                  </a:lnTo>
                  <a:lnTo>
                    <a:pt x="189880" y="4146"/>
                  </a:lnTo>
                  <a:lnTo>
                    <a:pt x="191780" y="1781"/>
                  </a:lnTo>
                  <a:lnTo>
                    <a:pt x="193893" y="204"/>
                  </a:lnTo>
                  <a:lnTo>
                    <a:pt x="196149" y="0"/>
                  </a:lnTo>
                  <a:lnTo>
                    <a:pt x="204310" y="3889"/>
                  </a:lnTo>
                  <a:lnTo>
                    <a:pt x="201067" y="16683"/>
                  </a:lnTo>
                  <a:lnTo>
                    <a:pt x="203132" y="32313"/>
                  </a:lnTo>
                  <a:lnTo>
                    <a:pt x="199361" y="67077"/>
                  </a:lnTo>
                  <a:lnTo>
                    <a:pt x="196230" y="98797"/>
                  </a:lnTo>
                  <a:lnTo>
                    <a:pt x="192200" y="123551"/>
                  </a:lnTo>
                  <a:lnTo>
                    <a:pt x="187587" y="151487"/>
                  </a:lnTo>
                  <a:lnTo>
                    <a:pt x="184972" y="178578"/>
                  </a:lnTo>
                  <a:lnTo>
                    <a:pt x="181242" y="215373"/>
                  </a:lnTo>
                  <a:lnTo>
                    <a:pt x="178766" y="234629"/>
                  </a:lnTo>
                  <a:lnTo>
                    <a:pt x="183254" y="265452"/>
                  </a:lnTo>
                  <a:lnTo>
                    <a:pt x="186716" y="272409"/>
                  </a:lnTo>
                  <a:lnTo>
                    <a:pt x="188823" y="274604"/>
                  </a:lnTo>
                  <a:lnTo>
                    <a:pt x="193424" y="277041"/>
                  </a:lnTo>
                  <a:lnTo>
                    <a:pt x="200548" y="275867"/>
                  </a:lnTo>
                  <a:lnTo>
                    <a:pt x="211821" y="270445"/>
                  </a:lnTo>
                  <a:lnTo>
                    <a:pt x="245587" y="248487"/>
                  </a:lnTo>
                  <a:lnTo>
                    <a:pt x="262540" y="237502"/>
                  </a:lnTo>
                  <a:lnTo>
                    <a:pt x="263927" y="237785"/>
                  </a:lnTo>
                  <a:lnTo>
                    <a:pt x="264851" y="238820"/>
                  </a:lnTo>
                  <a:lnTo>
                    <a:pt x="268136" y="239971"/>
                  </a:lnTo>
                  <a:lnTo>
                    <a:pt x="270197" y="240278"/>
                  </a:lnTo>
                  <a:lnTo>
                    <a:pt x="271571" y="241329"/>
                  </a:lnTo>
                  <a:lnTo>
                    <a:pt x="278003" y="259534"/>
                  </a:lnTo>
                  <a:lnTo>
                    <a:pt x="282009" y="292520"/>
                  </a:lnTo>
                  <a:lnTo>
                    <a:pt x="287818" y="326631"/>
                  </a:lnTo>
                  <a:lnTo>
                    <a:pt x="289632" y="343344"/>
                  </a:lnTo>
                  <a:lnTo>
                    <a:pt x="293260" y="353595"/>
                  </a:lnTo>
                  <a:lnTo>
                    <a:pt x="299953" y="360973"/>
                  </a:lnTo>
                  <a:lnTo>
                    <a:pt x="307727" y="366227"/>
                  </a:lnTo>
                  <a:lnTo>
                    <a:pt x="314003" y="368563"/>
                  </a:lnTo>
                  <a:lnTo>
                    <a:pt x="317709" y="367492"/>
                  </a:lnTo>
                  <a:lnTo>
                    <a:pt x="336094" y="352815"/>
                  </a:lnTo>
                  <a:lnTo>
                    <a:pt x="364993" y="324783"/>
                  </a:lnTo>
                  <a:lnTo>
                    <a:pt x="402234" y="288099"/>
                  </a:lnTo>
                  <a:lnTo>
                    <a:pt x="431278" y="253945"/>
                  </a:lnTo>
                  <a:lnTo>
                    <a:pt x="449339" y="233539"/>
                  </a:lnTo>
                  <a:lnTo>
                    <a:pt x="449559" y="226734"/>
                  </a:lnTo>
                  <a:lnTo>
                    <a:pt x="448720" y="226373"/>
                  </a:lnTo>
                  <a:lnTo>
                    <a:pt x="427622" y="225679"/>
                  </a:lnTo>
                  <a:lnTo>
                    <a:pt x="413535" y="229705"/>
                  </a:lnTo>
                  <a:lnTo>
                    <a:pt x="390058" y="243564"/>
                  </a:lnTo>
                  <a:lnTo>
                    <a:pt x="375593" y="259180"/>
                  </a:lnTo>
                  <a:lnTo>
                    <a:pt x="364628" y="283940"/>
                  </a:lnTo>
                  <a:lnTo>
                    <a:pt x="363282" y="300664"/>
                  </a:lnTo>
                  <a:lnTo>
                    <a:pt x="365270" y="336142"/>
                  </a:lnTo>
                  <a:lnTo>
                    <a:pt x="373705" y="361682"/>
                  </a:lnTo>
                  <a:lnTo>
                    <a:pt x="390585" y="392473"/>
                  </a:lnTo>
                  <a:lnTo>
                    <a:pt x="400500" y="402241"/>
                  </a:lnTo>
                  <a:lnTo>
                    <a:pt x="413373" y="409405"/>
                  </a:lnTo>
                  <a:lnTo>
                    <a:pt x="434901" y="414152"/>
                  </a:lnTo>
                  <a:lnTo>
                    <a:pt x="447572" y="410747"/>
                  </a:lnTo>
                  <a:lnTo>
                    <a:pt x="469478" y="395276"/>
                  </a:lnTo>
                  <a:lnTo>
                    <a:pt x="503045" y="362630"/>
                  </a:lnTo>
                  <a:lnTo>
                    <a:pt x="534441" y="331285"/>
                  </a:lnTo>
                  <a:lnTo>
                    <a:pt x="537481" y="329941"/>
                  </a:lnTo>
                  <a:lnTo>
                    <a:pt x="540355" y="329891"/>
                  </a:lnTo>
                  <a:lnTo>
                    <a:pt x="551049" y="331849"/>
                  </a:lnTo>
                  <a:lnTo>
                    <a:pt x="552786" y="332857"/>
                  </a:lnTo>
                  <a:lnTo>
                    <a:pt x="553944" y="334375"/>
                  </a:lnTo>
                  <a:lnTo>
                    <a:pt x="555231" y="338319"/>
                  </a:lnTo>
                  <a:lnTo>
                    <a:pt x="555803" y="342895"/>
                  </a:lnTo>
                  <a:lnTo>
                    <a:pt x="558314" y="347751"/>
                  </a:lnTo>
                  <a:lnTo>
                    <a:pt x="563851" y="355153"/>
                  </a:lnTo>
                  <a:lnTo>
                    <a:pt x="567917" y="355180"/>
                  </a:lnTo>
                  <a:lnTo>
                    <a:pt x="569111" y="354337"/>
                  </a:lnTo>
                  <a:lnTo>
                    <a:pt x="569908" y="352928"/>
                  </a:lnTo>
                  <a:lnTo>
                    <a:pt x="571185" y="344584"/>
                  </a:lnTo>
                  <a:lnTo>
                    <a:pt x="572285" y="333936"/>
                  </a:lnTo>
                  <a:lnTo>
                    <a:pt x="585365" y="296636"/>
                  </a:lnTo>
                  <a:lnTo>
                    <a:pt x="590377" y="281491"/>
                  </a:lnTo>
                  <a:lnTo>
                    <a:pt x="594847" y="275869"/>
                  </a:lnTo>
                  <a:lnTo>
                    <a:pt x="615545" y="259396"/>
                  </a:lnTo>
                  <a:lnTo>
                    <a:pt x="633133" y="256776"/>
                  </a:lnTo>
                  <a:lnTo>
                    <a:pt x="642919" y="257264"/>
                  </a:lnTo>
                  <a:lnTo>
                    <a:pt x="678197" y="271586"/>
                  </a:lnTo>
                  <a:lnTo>
                    <a:pt x="693420" y="2789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SMARTInkShape-55"/>
          <p:cNvSpPr/>
          <p:nvPr>
            <p:custDataLst>
              <p:tags r:id="rId5"/>
            </p:custDataLst>
          </p:nvPr>
        </p:nvSpPr>
        <p:spPr>
          <a:xfrm>
            <a:off x="4610100" y="3375660"/>
            <a:ext cx="139289" cy="27277"/>
          </a:xfrm>
          <a:custGeom>
            <a:avLst/>
            <a:gdLst/>
            <a:ahLst/>
            <a:cxnLst/>
            <a:rect l="0" t="0" r="0" b="0"/>
            <a:pathLst>
              <a:path w="139289" h="27277">
                <a:moveTo>
                  <a:pt x="0" y="15240"/>
                </a:moveTo>
                <a:lnTo>
                  <a:pt x="0" y="15240"/>
                </a:lnTo>
                <a:lnTo>
                  <a:pt x="32362" y="23330"/>
                </a:lnTo>
                <a:lnTo>
                  <a:pt x="64622" y="24317"/>
                </a:lnTo>
                <a:lnTo>
                  <a:pt x="100128" y="23052"/>
                </a:lnTo>
                <a:lnTo>
                  <a:pt x="113928" y="23792"/>
                </a:lnTo>
                <a:lnTo>
                  <a:pt x="130370" y="27276"/>
                </a:lnTo>
                <a:lnTo>
                  <a:pt x="137812" y="25387"/>
                </a:lnTo>
                <a:lnTo>
                  <a:pt x="139288" y="22004"/>
                </a:lnTo>
                <a:lnTo>
                  <a:pt x="13716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SMARTInkShape-Group18"/>
          <p:cNvGrpSpPr/>
          <p:nvPr/>
        </p:nvGrpSpPr>
        <p:grpSpPr>
          <a:xfrm>
            <a:off x="6463305" y="3771900"/>
            <a:ext cx="1764646" cy="655321"/>
            <a:chOff x="6463305" y="3771900"/>
            <a:chExt cx="1764646" cy="655321"/>
          </a:xfrm>
        </p:grpSpPr>
        <p:sp>
          <p:nvSpPr>
            <p:cNvPr id="71" name="SMARTInkShape-56"/>
            <p:cNvSpPr/>
            <p:nvPr>
              <p:custDataLst>
                <p:tags r:id="rId187"/>
              </p:custDataLst>
            </p:nvPr>
          </p:nvSpPr>
          <p:spPr>
            <a:xfrm>
              <a:off x="6463305" y="3771900"/>
              <a:ext cx="166096" cy="533401"/>
            </a:xfrm>
            <a:custGeom>
              <a:avLst/>
              <a:gdLst/>
              <a:ahLst/>
              <a:cxnLst/>
              <a:rect l="0" t="0" r="0" b="0"/>
              <a:pathLst>
                <a:path w="166096" h="533401">
                  <a:moveTo>
                    <a:pt x="105135" y="0"/>
                  </a:moveTo>
                  <a:lnTo>
                    <a:pt x="105135" y="0"/>
                  </a:lnTo>
                  <a:lnTo>
                    <a:pt x="113225" y="28316"/>
                  </a:lnTo>
                  <a:lnTo>
                    <a:pt x="122302" y="58061"/>
                  </a:lnTo>
                  <a:lnTo>
                    <a:pt x="122264" y="87006"/>
                  </a:lnTo>
                  <a:lnTo>
                    <a:pt x="120934" y="117032"/>
                  </a:lnTo>
                  <a:lnTo>
                    <a:pt x="120540" y="147377"/>
                  </a:lnTo>
                  <a:lnTo>
                    <a:pt x="122707" y="172181"/>
                  </a:lnTo>
                  <a:lnTo>
                    <a:pt x="124798" y="199292"/>
                  </a:lnTo>
                  <a:lnTo>
                    <a:pt x="122905" y="225452"/>
                  </a:lnTo>
                  <a:lnTo>
                    <a:pt x="121499" y="253447"/>
                  </a:lnTo>
                  <a:lnTo>
                    <a:pt x="120875" y="281977"/>
                  </a:lnTo>
                  <a:lnTo>
                    <a:pt x="120597" y="308767"/>
                  </a:lnTo>
                  <a:lnTo>
                    <a:pt x="118216" y="337043"/>
                  </a:lnTo>
                  <a:lnTo>
                    <a:pt x="114335" y="364850"/>
                  </a:lnTo>
                  <a:lnTo>
                    <a:pt x="108237" y="399545"/>
                  </a:lnTo>
                  <a:lnTo>
                    <a:pt x="106054" y="431274"/>
                  </a:lnTo>
                  <a:lnTo>
                    <a:pt x="106254" y="461277"/>
                  </a:lnTo>
                  <a:lnTo>
                    <a:pt x="111732" y="498408"/>
                  </a:lnTo>
                  <a:lnTo>
                    <a:pt x="114559" y="507406"/>
                  </a:lnTo>
                  <a:lnTo>
                    <a:pt x="126595" y="524091"/>
                  </a:lnTo>
                  <a:lnTo>
                    <a:pt x="127908" y="522961"/>
                  </a:lnTo>
                  <a:lnTo>
                    <a:pt x="138478" y="508465"/>
                  </a:lnTo>
                  <a:lnTo>
                    <a:pt x="141121" y="498611"/>
                  </a:lnTo>
                  <a:lnTo>
                    <a:pt x="142817" y="471588"/>
                  </a:lnTo>
                  <a:lnTo>
                    <a:pt x="143050" y="438759"/>
                  </a:lnTo>
                  <a:lnTo>
                    <a:pt x="143111" y="416966"/>
                  </a:lnTo>
                  <a:lnTo>
                    <a:pt x="143180" y="385978"/>
                  </a:lnTo>
                  <a:lnTo>
                    <a:pt x="142381" y="348259"/>
                  </a:lnTo>
                  <a:lnTo>
                    <a:pt x="139186" y="337944"/>
                  </a:lnTo>
                  <a:lnTo>
                    <a:pt x="136303" y="334516"/>
                  </a:lnTo>
                  <a:lnTo>
                    <a:pt x="99884" y="317322"/>
                  </a:lnTo>
                  <a:lnTo>
                    <a:pt x="80719" y="313872"/>
                  </a:lnTo>
                  <a:lnTo>
                    <a:pt x="62999" y="316895"/>
                  </a:lnTo>
                  <a:lnTo>
                    <a:pt x="27302" y="332853"/>
                  </a:lnTo>
                  <a:lnTo>
                    <a:pt x="20307" y="337870"/>
                  </a:lnTo>
                  <a:lnTo>
                    <a:pt x="11610" y="349500"/>
                  </a:lnTo>
                  <a:lnTo>
                    <a:pt x="1931" y="373837"/>
                  </a:lnTo>
                  <a:lnTo>
                    <a:pt x="0" y="385154"/>
                  </a:lnTo>
                  <a:lnTo>
                    <a:pt x="3657" y="398087"/>
                  </a:lnTo>
                  <a:lnTo>
                    <a:pt x="18456" y="434583"/>
                  </a:lnTo>
                  <a:lnTo>
                    <a:pt x="35479" y="472472"/>
                  </a:lnTo>
                  <a:lnTo>
                    <a:pt x="64623" y="507557"/>
                  </a:lnTo>
                  <a:lnTo>
                    <a:pt x="96161" y="522149"/>
                  </a:lnTo>
                  <a:lnTo>
                    <a:pt x="127727" y="530927"/>
                  </a:lnTo>
                  <a:lnTo>
                    <a:pt x="166095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7"/>
            <p:cNvSpPr/>
            <p:nvPr>
              <p:custDataLst>
                <p:tags r:id="rId188"/>
              </p:custDataLst>
            </p:nvPr>
          </p:nvSpPr>
          <p:spPr>
            <a:xfrm>
              <a:off x="6774180" y="4244340"/>
              <a:ext cx="30481" cy="98566"/>
            </a:xfrm>
            <a:custGeom>
              <a:avLst/>
              <a:gdLst/>
              <a:ahLst/>
              <a:cxnLst/>
              <a:rect l="0" t="0" r="0" b="0"/>
              <a:pathLst>
                <a:path w="30481" h="98566">
                  <a:moveTo>
                    <a:pt x="0" y="0"/>
                  </a:moveTo>
                  <a:lnTo>
                    <a:pt x="0" y="0"/>
                  </a:lnTo>
                  <a:lnTo>
                    <a:pt x="0" y="28316"/>
                  </a:lnTo>
                  <a:lnTo>
                    <a:pt x="0" y="60564"/>
                  </a:lnTo>
                  <a:lnTo>
                    <a:pt x="0" y="84468"/>
                  </a:lnTo>
                  <a:lnTo>
                    <a:pt x="2258" y="90599"/>
                  </a:lnTo>
                  <a:lnTo>
                    <a:pt x="4045" y="93420"/>
                  </a:lnTo>
                  <a:lnTo>
                    <a:pt x="6084" y="95300"/>
                  </a:lnTo>
                  <a:lnTo>
                    <a:pt x="10606" y="97389"/>
                  </a:lnTo>
                  <a:lnTo>
                    <a:pt x="17912" y="98565"/>
                  </a:lnTo>
                  <a:lnTo>
                    <a:pt x="19562" y="97883"/>
                  </a:lnTo>
                  <a:lnTo>
                    <a:pt x="20661" y="96583"/>
                  </a:lnTo>
                  <a:lnTo>
                    <a:pt x="3048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8"/>
            <p:cNvSpPr/>
            <p:nvPr>
              <p:custDataLst>
                <p:tags r:id="rId189"/>
              </p:custDataLst>
            </p:nvPr>
          </p:nvSpPr>
          <p:spPr>
            <a:xfrm>
              <a:off x="6797040" y="40843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9"/>
            <p:cNvSpPr/>
            <p:nvPr>
              <p:custDataLst>
                <p:tags r:id="rId190"/>
              </p:custDataLst>
            </p:nvPr>
          </p:nvSpPr>
          <p:spPr>
            <a:xfrm>
              <a:off x="6896100" y="4146819"/>
              <a:ext cx="594361" cy="166089"/>
            </a:xfrm>
            <a:custGeom>
              <a:avLst/>
              <a:gdLst/>
              <a:ahLst/>
              <a:cxnLst/>
              <a:rect l="0" t="0" r="0" b="0"/>
              <a:pathLst>
                <a:path w="594361" h="166089">
                  <a:moveTo>
                    <a:pt x="0" y="51801"/>
                  </a:moveTo>
                  <a:lnTo>
                    <a:pt x="0" y="51801"/>
                  </a:lnTo>
                  <a:lnTo>
                    <a:pt x="4045" y="80118"/>
                  </a:lnTo>
                  <a:lnTo>
                    <a:pt x="1677" y="116755"/>
                  </a:lnTo>
                  <a:lnTo>
                    <a:pt x="66" y="152002"/>
                  </a:lnTo>
                  <a:lnTo>
                    <a:pt x="0" y="166088"/>
                  </a:lnTo>
                  <a:lnTo>
                    <a:pt x="0" y="162052"/>
                  </a:lnTo>
                  <a:lnTo>
                    <a:pt x="15437" y="125486"/>
                  </a:lnTo>
                  <a:lnTo>
                    <a:pt x="27967" y="90416"/>
                  </a:lnTo>
                  <a:lnTo>
                    <a:pt x="43183" y="52760"/>
                  </a:lnTo>
                  <a:lnTo>
                    <a:pt x="63500" y="20076"/>
                  </a:lnTo>
                  <a:lnTo>
                    <a:pt x="79973" y="6251"/>
                  </a:lnTo>
                  <a:lnTo>
                    <a:pt x="81256" y="3655"/>
                  </a:lnTo>
                  <a:lnTo>
                    <a:pt x="83804" y="1924"/>
                  </a:lnTo>
                  <a:lnTo>
                    <a:pt x="91151" y="0"/>
                  </a:lnTo>
                  <a:lnTo>
                    <a:pt x="94635" y="333"/>
                  </a:lnTo>
                  <a:lnTo>
                    <a:pt x="111595" y="6312"/>
                  </a:lnTo>
                  <a:lnTo>
                    <a:pt x="116767" y="9852"/>
                  </a:lnTo>
                  <a:lnTo>
                    <a:pt x="119630" y="16506"/>
                  </a:lnTo>
                  <a:lnTo>
                    <a:pt x="121749" y="24261"/>
                  </a:lnTo>
                  <a:lnTo>
                    <a:pt x="126856" y="34233"/>
                  </a:lnTo>
                  <a:lnTo>
                    <a:pt x="129187" y="49153"/>
                  </a:lnTo>
                  <a:lnTo>
                    <a:pt x="146676" y="75296"/>
                  </a:lnTo>
                  <a:lnTo>
                    <a:pt x="154372" y="79177"/>
                  </a:lnTo>
                  <a:lnTo>
                    <a:pt x="162589" y="81748"/>
                  </a:lnTo>
                  <a:lnTo>
                    <a:pt x="188764" y="95381"/>
                  </a:lnTo>
                  <a:lnTo>
                    <a:pt x="204363" y="97098"/>
                  </a:lnTo>
                  <a:lnTo>
                    <a:pt x="234966" y="93350"/>
                  </a:lnTo>
                  <a:lnTo>
                    <a:pt x="260025" y="86878"/>
                  </a:lnTo>
                  <a:lnTo>
                    <a:pt x="278175" y="75553"/>
                  </a:lnTo>
                  <a:lnTo>
                    <a:pt x="305727" y="50622"/>
                  </a:lnTo>
                  <a:lnTo>
                    <a:pt x="309445" y="44786"/>
                  </a:lnTo>
                  <a:lnTo>
                    <a:pt x="311538" y="36740"/>
                  </a:lnTo>
                  <a:lnTo>
                    <a:pt x="312246" y="26436"/>
                  </a:lnTo>
                  <a:lnTo>
                    <a:pt x="310610" y="24731"/>
                  </a:lnTo>
                  <a:lnTo>
                    <a:pt x="281536" y="15489"/>
                  </a:lnTo>
                  <a:lnTo>
                    <a:pt x="261541" y="14055"/>
                  </a:lnTo>
                  <a:lnTo>
                    <a:pt x="242312" y="17851"/>
                  </a:lnTo>
                  <a:lnTo>
                    <a:pt x="224572" y="28384"/>
                  </a:lnTo>
                  <a:lnTo>
                    <a:pt x="204253" y="47113"/>
                  </a:lnTo>
                  <a:lnTo>
                    <a:pt x="181346" y="77236"/>
                  </a:lnTo>
                  <a:lnTo>
                    <a:pt x="177965" y="87376"/>
                  </a:lnTo>
                  <a:lnTo>
                    <a:pt x="177910" y="91604"/>
                  </a:lnTo>
                  <a:lnTo>
                    <a:pt x="181877" y="102447"/>
                  </a:lnTo>
                  <a:lnTo>
                    <a:pt x="193062" y="120852"/>
                  </a:lnTo>
                  <a:lnTo>
                    <a:pt x="202645" y="129904"/>
                  </a:lnTo>
                  <a:lnTo>
                    <a:pt x="236817" y="145363"/>
                  </a:lnTo>
                  <a:lnTo>
                    <a:pt x="251724" y="146159"/>
                  </a:lnTo>
                  <a:lnTo>
                    <a:pt x="281992" y="143818"/>
                  </a:lnTo>
                  <a:lnTo>
                    <a:pt x="319305" y="131255"/>
                  </a:lnTo>
                  <a:lnTo>
                    <a:pt x="345342" y="117032"/>
                  </a:lnTo>
                  <a:lnTo>
                    <a:pt x="375009" y="98675"/>
                  </a:lnTo>
                  <a:lnTo>
                    <a:pt x="412566" y="75430"/>
                  </a:lnTo>
                  <a:lnTo>
                    <a:pt x="437604" y="59087"/>
                  </a:lnTo>
                  <a:lnTo>
                    <a:pt x="472842" y="33734"/>
                  </a:lnTo>
                  <a:lnTo>
                    <a:pt x="477789" y="31290"/>
                  </a:lnTo>
                  <a:lnTo>
                    <a:pt x="482436" y="29985"/>
                  </a:lnTo>
                  <a:lnTo>
                    <a:pt x="482491" y="29637"/>
                  </a:lnTo>
                  <a:lnTo>
                    <a:pt x="481681" y="29405"/>
                  </a:lnTo>
                  <a:lnTo>
                    <a:pt x="478523" y="31405"/>
                  </a:lnTo>
                  <a:lnTo>
                    <a:pt x="476495" y="33124"/>
                  </a:lnTo>
                  <a:lnTo>
                    <a:pt x="469726" y="35033"/>
                  </a:lnTo>
                  <a:lnTo>
                    <a:pt x="461921" y="36728"/>
                  </a:lnTo>
                  <a:lnTo>
                    <a:pt x="452767" y="42444"/>
                  </a:lnTo>
                  <a:lnTo>
                    <a:pt x="444691" y="50345"/>
                  </a:lnTo>
                  <a:lnTo>
                    <a:pt x="437783" y="62188"/>
                  </a:lnTo>
                  <a:lnTo>
                    <a:pt x="434794" y="72851"/>
                  </a:lnTo>
                  <a:lnTo>
                    <a:pt x="451834" y="108264"/>
                  </a:lnTo>
                  <a:lnTo>
                    <a:pt x="467275" y="132595"/>
                  </a:lnTo>
                  <a:lnTo>
                    <a:pt x="487663" y="149260"/>
                  </a:lnTo>
                  <a:lnTo>
                    <a:pt x="498680" y="154383"/>
                  </a:lnTo>
                  <a:lnTo>
                    <a:pt x="512042" y="156660"/>
                  </a:lnTo>
                  <a:lnTo>
                    <a:pt x="533845" y="153896"/>
                  </a:lnTo>
                  <a:lnTo>
                    <a:pt x="568553" y="140521"/>
                  </a:lnTo>
                  <a:lnTo>
                    <a:pt x="584080" y="124937"/>
                  </a:lnTo>
                  <a:lnTo>
                    <a:pt x="589792" y="113657"/>
                  </a:lnTo>
                  <a:lnTo>
                    <a:pt x="594360" y="975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0"/>
            <p:cNvSpPr/>
            <p:nvPr>
              <p:custDataLst>
                <p:tags r:id="rId191"/>
              </p:custDataLst>
            </p:nvPr>
          </p:nvSpPr>
          <p:spPr>
            <a:xfrm>
              <a:off x="7566660" y="4023360"/>
              <a:ext cx="22675" cy="259081"/>
            </a:xfrm>
            <a:custGeom>
              <a:avLst/>
              <a:gdLst/>
              <a:ahLst/>
              <a:cxnLst/>
              <a:rect l="0" t="0" r="0" b="0"/>
              <a:pathLst>
                <a:path w="22675" h="259081">
                  <a:moveTo>
                    <a:pt x="0" y="0"/>
                  </a:moveTo>
                  <a:lnTo>
                    <a:pt x="0" y="0"/>
                  </a:lnTo>
                  <a:lnTo>
                    <a:pt x="12136" y="32362"/>
                  </a:lnTo>
                  <a:lnTo>
                    <a:pt x="19682" y="68667"/>
                  </a:lnTo>
                  <a:lnTo>
                    <a:pt x="22232" y="106039"/>
                  </a:lnTo>
                  <a:lnTo>
                    <a:pt x="22674" y="135183"/>
                  </a:lnTo>
                  <a:lnTo>
                    <a:pt x="20565" y="173114"/>
                  </a:lnTo>
                  <a:lnTo>
                    <a:pt x="16292" y="205316"/>
                  </a:lnTo>
                  <a:lnTo>
                    <a:pt x="13120" y="235496"/>
                  </a:lnTo>
                  <a:lnTo>
                    <a:pt x="7498" y="254595"/>
                  </a:lnTo>
                  <a:lnTo>
                    <a:pt x="5845" y="256090"/>
                  </a:lnTo>
                  <a:lnTo>
                    <a:pt x="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1"/>
            <p:cNvSpPr/>
            <p:nvPr>
              <p:custDataLst>
                <p:tags r:id="rId192"/>
              </p:custDataLst>
            </p:nvPr>
          </p:nvSpPr>
          <p:spPr>
            <a:xfrm>
              <a:off x="7520940" y="4137660"/>
              <a:ext cx="182881" cy="36417"/>
            </a:xfrm>
            <a:custGeom>
              <a:avLst/>
              <a:gdLst/>
              <a:ahLst/>
              <a:cxnLst/>
              <a:rect l="0" t="0" r="0" b="0"/>
              <a:pathLst>
                <a:path w="182881" h="36417">
                  <a:moveTo>
                    <a:pt x="0" y="7620"/>
                  </a:moveTo>
                  <a:lnTo>
                    <a:pt x="0" y="7620"/>
                  </a:lnTo>
                  <a:lnTo>
                    <a:pt x="28316" y="23801"/>
                  </a:lnTo>
                  <a:lnTo>
                    <a:pt x="62107" y="33863"/>
                  </a:lnTo>
                  <a:lnTo>
                    <a:pt x="98627" y="36416"/>
                  </a:lnTo>
                  <a:lnTo>
                    <a:pt x="126778" y="30922"/>
                  </a:lnTo>
                  <a:lnTo>
                    <a:pt x="159474" y="14324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2"/>
            <p:cNvSpPr/>
            <p:nvPr>
              <p:custDataLst>
                <p:tags r:id="rId193"/>
              </p:custDataLst>
            </p:nvPr>
          </p:nvSpPr>
          <p:spPr>
            <a:xfrm>
              <a:off x="7735359" y="4206240"/>
              <a:ext cx="29422" cy="57943"/>
            </a:xfrm>
            <a:custGeom>
              <a:avLst/>
              <a:gdLst/>
              <a:ahLst/>
              <a:cxnLst/>
              <a:rect l="0" t="0" r="0" b="0"/>
              <a:pathLst>
                <a:path w="29422" h="57943">
                  <a:moveTo>
                    <a:pt x="6561" y="0"/>
                  </a:moveTo>
                  <a:lnTo>
                    <a:pt x="6561" y="0"/>
                  </a:lnTo>
                  <a:lnTo>
                    <a:pt x="1324" y="37504"/>
                  </a:lnTo>
                  <a:lnTo>
                    <a:pt x="0" y="49971"/>
                  </a:lnTo>
                  <a:lnTo>
                    <a:pt x="2187" y="53634"/>
                  </a:lnTo>
                  <a:lnTo>
                    <a:pt x="6186" y="56076"/>
                  </a:lnTo>
                  <a:lnTo>
                    <a:pt x="11390" y="57704"/>
                  </a:lnTo>
                  <a:lnTo>
                    <a:pt x="15707" y="57942"/>
                  </a:lnTo>
                  <a:lnTo>
                    <a:pt x="22761" y="55950"/>
                  </a:lnTo>
                  <a:lnTo>
                    <a:pt x="24981" y="53386"/>
                  </a:lnTo>
                  <a:lnTo>
                    <a:pt x="29421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3"/>
            <p:cNvSpPr/>
            <p:nvPr>
              <p:custDataLst>
                <p:tags r:id="rId194"/>
              </p:custDataLst>
            </p:nvPr>
          </p:nvSpPr>
          <p:spPr>
            <a:xfrm>
              <a:off x="7780020" y="4093195"/>
              <a:ext cx="220724" cy="187636"/>
            </a:xfrm>
            <a:custGeom>
              <a:avLst/>
              <a:gdLst/>
              <a:ahLst/>
              <a:cxnLst/>
              <a:rect l="0" t="0" r="0" b="0"/>
              <a:pathLst>
                <a:path w="220724" h="187636">
                  <a:moveTo>
                    <a:pt x="0" y="29225"/>
                  </a:moveTo>
                  <a:lnTo>
                    <a:pt x="0" y="29225"/>
                  </a:lnTo>
                  <a:lnTo>
                    <a:pt x="32267" y="8278"/>
                  </a:lnTo>
                  <a:lnTo>
                    <a:pt x="48413" y="1569"/>
                  </a:lnTo>
                  <a:lnTo>
                    <a:pt x="58488" y="0"/>
                  </a:lnTo>
                  <a:lnTo>
                    <a:pt x="95466" y="5416"/>
                  </a:lnTo>
                  <a:lnTo>
                    <a:pt x="111447" y="10129"/>
                  </a:lnTo>
                  <a:lnTo>
                    <a:pt x="125935" y="19307"/>
                  </a:lnTo>
                  <a:lnTo>
                    <a:pt x="131606" y="24252"/>
                  </a:lnTo>
                  <a:lnTo>
                    <a:pt x="134692" y="29273"/>
                  </a:lnTo>
                  <a:lnTo>
                    <a:pt x="137016" y="36402"/>
                  </a:lnTo>
                  <a:lnTo>
                    <a:pt x="137117" y="40759"/>
                  </a:lnTo>
                  <a:lnTo>
                    <a:pt x="133102" y="51457"/>
                  </a:lnTo>
                  <a:lnTo>
                    <a:pt x="114242" y="89141"/>
                  </a:lnTo>
                  <a:lnTo>
                    <a:pt x="108920" y="105116"/>
                  </a:lnTo>
                  <a:lnTo>
                    <a:pt x="106810" y="140967"/>
                  </a:lnTo>
                  <a:lnTo>
                    <a:pt x="108461" y="145206"/>
                  </a:lnTo>
                  <a:lnTo>
                    <a:pt x="128292" y="168784"/>
                  </a:lnTo>
                  <a:lnTo>
                    <a:pt x="157725" y="185623"/>
                  </a:lnTo>
                  <a:lnTo>
                    <a:pt x="170007" y="187635"/>
                  </a:lnTo>
                  <a:lnTo>
                    <a:pt x="179417" y="186272"/>
                  </a:lnTo>
                  <a:lnTo>
                    <a:pt x="211063" y="171291"/>
                  </a:lnTo>
                  <a:lnTo>
                    <a:pt x="214368" y="167962"/>
                  </a:lnTo>
                  <a:lnTo>
                    <a:pt x="220110" y="153694"/>
                  </a:lnTo>
                  <a:lnTo>
                    <a:pt x="220723" y="143810"/>
                  </a:lnTo>
                  <a:lnTo>
                    <a:pt x="218608" y="137160"/>
                  </a:lnTo>
                  <a:lnTo>
                    <a:pt x="207121" y="122524"/>
                  </a:lnTo>
                  <a:lnTo>
                    <a:pt x="181075" y="98285"/>
                  </a:lnTo>
                  <a:lnTo>
                    <a:pt x="145402" y="77216"/>
                  </a:lnTo>
                  <a:lnTo>
                    <a:pt x="139976" y="75107"/>
                  </a:lnTo>
                  <a:lnTo>
                    <a:pt x="134743" y="71348"/>
                  </a:lnTo>
                  <a:lnTo>
                    <a:pt x="131852" y="64598"/>
                  </a:lnTo>
                  <a:lnTo>
                    <a:pt x="131082" y="60427"/>
                  </a:lnTo>
                  <a:lnTo>
                    <a:pt x="131414" y="57647"/>
                  </a:lnTo>
                  <a:lnTo>
                    <a:pt x="132483" y="55793"/>
                  </a:lnTo>
                  <a:lnTo>
                    <a:pt x="134042" y="54556"/>
                  </a:lnTo>
                  <a:lnTo>
                    <a:pt x="135774" y="50926"/>
                  </a:lnTo>
                  <a:lnTo>
                    <a:pt x="136236" y="48772"/>
                  </a:lnTo>
                  <a:lnTo>
                    <a:pt x="138237" y="47336"/>
                  </a:lnTo>
                  <a:lnTo>
                    <a:pt x="144976" y="45741"/>
                  </a:lnTo>
                  <a:lnTo>
                    <a:pt x="153617" y="47290"/>
                  </a:lnTo>
                  <a:lnTo>
                    <a:pt x="168914" y="51138"/>
                  </a:lnTo>
                  <a:lnTo>
                    <a:pt x="190500" y="52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4"/>
            <p:cNvSpPr/>
            <p:nvPr>
              <p:custDataLst>
                <p:tags r:id="rId195"/>
              </p:custDataLst>
            </p:nvPr>
          </p:nvSpPr>
          <p:spPr>
            <a:xfrm>
              <a:off x="8024361" y="4145280"/>
              <a:ext cx="203590" cy="281941"/>
            </a:xfrm>
            <a:custGeom>
              <a:avLst/>
              <a:gdLst/>
              <a:ahLst/>
              <a:cxnLst/>
              <a:rect l="0" t="0" r="0" b="0"/>
              <a:pathLst>
                <a:path w="203590" h="281941">
                  <a:moveTo>
                    <a:pt x="22359" y="0"/>
                  </a:moveTo>
                  <a:lnTo>
                    <a:pt x="22359" y="0"/>
                  </a:lnTo>
                  <a:lnTo>
                    <a:pt x="11040" y="36657"/>
                  </a:lnTo>
                  <a:lnTo>
                    <a:pt x="1186" y="55188"/>
                  </a:lnTo>
                  <a:lnTo>
                    <a:pt x="0" y="63295"/>
                  </a:lnTo>
                  <a:lnTo>
                    <a:pt x="1980" y="68489"/>
                  </a:lnTo>
                  <a:lnTo>
                    <a:pt x="10149" y="78722"/>
                  </a:lnTo>
                  <a:lnTo>
                    <a:pt x="14957" y="81555"/>
                  </a:lnTo>
                  <a:lnTo>
                    <a:pt x="24682" y="83148"/>
                  </a:lnTo>
                  <a:lnTo>
                    <a:pt x="61332" y="86019"/>
                  </a:lnTo>
                  <a:lnTo>
                    <a:pt x="95157" y="90369"/>
                  </a:lnTo>
                  <a:lnTo>
                    <a:pt x="128368" y="92075"/>
                  </a:lnTo>
                  <a:lnTo>
                    <a:pt x="163005" y="102018"/>
                  </a:lnTo>
                  <a:lnTo>
                    <a:pt x="179367" y="113389"/>
                  </a:lnTo>
                  <a:lnTo>
                    <a:pt x="193982" y="132402"/>
                  </a:lnTo>
                  <a:lnTo>
                    <a:pt x="201528" y="148262"/>
                  </a:lnTo>
                  <a:lnTo>
                    <a:pt x="203589" y="161567"/>
                  </a:lnTo>
                  <a:lnTo>
                    <a:pt x="192746" y="197736"/>
                  </a:lnTo>
                  <a:lnTo>
                    <a:pt x="179148" y="230838"/>
                  </a:lnTo>
                  <a:lnTo>
                    <a:pt x="159382" y="263380"/>
                  </a:lnTo>
                  <a:lnTo>
                    <a:pt x="144279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MARTInkShape-65"/>
          <p:cNvSpPr/>
          <p:nvPr>
            <p:custDataLst>
              <p:tags r:id="rId6"/>
            </p:custDataLst>
          </p:nvPr>
        </p:nvSpPr>
        <p:spPr>
          <a:xfrm>
            <a:off x="4556760" y="4594860"/>
            <a:ext cx="236221" cy="29239"/>
          </a:xfrm>
          <a:custGeom>
            <a:avLst/>
            <a:gdLst/>
            <a:ahLst/>
            <a:cxnLst/>
            <a:rect l="0" t="0" r="0" b="0"/>
            <a:pathLst>
              <a:path w="236221" h="29239">
                <a:moveTo>
                  <a:pt x="0" y="0"/>
                </a:moveTo>
                <a:lnTo>
                  <a:pt x="0" y="0"/>
                </a:lnTo>
                <a:lnTo>
                  <a:pt x="36407" y="12135"/>
                </a:lnTo>
                <a:lnTo>
                  <a:pt x="71182" y="23727"/>
                </a:lnTo>
                <a:lnTo>
                  <a:pt x="101619" y="28480"/>
                </a:lnTo>
                <a:lnTo>
                  <a:pt x="137854" y="29238"/>
                </a:lnTo>
                <a:lnTo>
                  <a:pt x="171044" y="25126"/>
                </a:lnTo>
                <a:lnTo>
                  <a:pt x="201857" y="21838"/>
                </a:lnTo>
                <a:lnTo>
                  <a:pt x="236220" y="76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SMARTInkShape-Group20"/>
          <p:cNvGrpSpPr/>
          <p:nvPr/>
        </p:nvGrpSpPr>
        <p:grpSpPr>
          <a:xfrm>
            <a:off x="4716780" y="4396740"/>
            <a:ext cx="281331" cy="323953"/>
            <a:chOff x="4716780" y="4396740"/>
            <a:chExt cx="281331" cy="323953"/>
          </a:xfrm>
        </p:grpSpPr>
        <p:sp>
          <p:nvSpPr>
            <p:cNvPr id="82" name="SMARTInkShape-66"/>
            <p:cNvSpPr/>
            <p:nvPr>
              <p:custDataLst>
                <p:tags r:id="rId184"/>
              </p:custDataLst>
            </p:nvPr>
          </p:nvSpPr>
          <p:spPr>
            <a:xfrm>
              <a:off x="4716780" y="4518660"/>
              <a:ext cx="15241" cy="180794"/>
            </a:xfrm>
            <a:custGeom>
              <a:avLst/>
              <a:gdLst/>
              <a:ahLst/>
              <a:cxnLst/>
              <a:rect l="0" t="0" r="0" b="0"/>
              <a:pathLst>
                <a:path w="15241" h="180794">
                  <a:moveTo>
                    <a:pt x="15240" y="0"/>
                  </a:moveTo>
                  <a:lnTo>
                    <a:pt x="15240" y="0"/>
                  </a:lnTo>
                  <a:lnTo>
                    <a:pt x="15240" y="36407"/>
                  </a:lnTo>
                  <a:lnTo>
                    <a:pt x="15240" y="71182"/>
                  </a:lnTo>
                  <a:lnTo>
                    <a:pt x="15240" y="105689"/>
                  </a:lnTo>
                  <a:lnTo>
                    <a:pt x="12982" y="136964"/>
                  </a:lnTo>
                  <a:lnTo>
                    <a:pt x="3937" y="168305"/>
                  </a:lnTo>
                  <a:lnTo>
                    <a:pt x="6967" y="180793"/>
                  </a:lnTo>
                  <a:lnTo>
                    <a:pt x="6338" y="180642"/>
                  </a:lnTo>
                  <a:lnTo>
                    <a:pt x="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7"/>
            <p:cNvSpPr/>
            <p:nvPr>
              <p:custDataLst>
                <p:tags r:id="rId185"/>
              </p:custDataLst>
            </p:nvPr>
          </p:nvSpPr>
          <p:spPr>
            <a:xfrm>
              <a:off x="4762500" y="4396740"/>
              <a:ext cx="53341" cy="1"/>
            </a:xfrm>
            <a:custGeom>
              <a:avLst/>
              <a:gdLst/>
              <a:ahLst/>
              <a:cxnLst/>
              <a:rect l="0" t="0" r="0" b="0"/>
              <a:pathLst>
                <a:path w="53341" h="1">
                  <a:moveTo>
                    <a:pt x="0" y="0"/>
                  </a:moveTo>
                  <a:lnTo>
                    <a:pt x="0" y="0"/>
                  </a:lnTo>
                  <a:lnTo>
                    <a:pt x="36657" y="0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8"/>
            <p:cNvSpPr/>
            <p:nvPr>
              <p:custDataLst>
                <p:tags r:id="rId186"/>
              </p:custDataLst>
            </p:nvPr>
          </p:nvSpPr>
          <p:spPr>
            <a:xfrm>
              <a:off x="4862619" y="4427220"/>
              <a:ext cx="135492" cy="293473"/>
            </a:xfrm>
            <a:custGeom>
              <a:avLst/>
              <a:gdLst/>
              <a:ahLst/>
              <a:cxnLst/>
              <a:rect l="0" t="0" r="0" b="0"/>
              <a:pathLst>
                <a:path w="135492" h="293473">
                  <a:moveTo>
                    <a:pt x="6561" y="0"/>
                  </a:moveTo>
                  <a:lnTo>
                    <a:pt x="6561" y="0"/>
                  </a:lnTo>
                  <a:lnTo>
                    <a:pt x="2516" y="32362"/>
                  </a:lnTo>
                  <a:lnTo>
                    <a:pt x="0" y="64622"/>
                  </a:lnTo>
                  <a:lnTo>
                    <a:pt x="3299" y="90267"/>
                  </a:lnTo>
                  <a:lnTo>
                    <a:pt x="13685" y="113952"/>
                  </a:lnTo>
                  <a:lnTo>
                    <a:pt x="27225" y="127127"/>
                  </a:lnTo>
                  <a:lnTo>
                    <a:pt x="59467" y="153429"/>
                  </a:lnTo>
                  <a:lnTo>
                    <a:pt x="91912" y="184604"/>
                  </a:lnTo>
                  <a:lnTo>
                    <a:pt x="125689" y="220462"/>
                  </a:lnTo>
                  <a:lnTo>
                    <a:pt x="131474" y="230910"/>
                  </a:lnTo>
                  <a:lnTo>
                    <a:pt x="135491" y="252465"/>
                  </a:lnTo>
                  <a:lnTo>
                    <a:pt x="133573" y="258397"/>
                  </a:lnTo>
                  <a:lnTo>
                    <a:pt x="118173" y="276820"/>
                  </a:lnTo>
                  <a:lnTo>
                    <a:pt x="106612" y="284468"/>
                  </a:lnTo>
                  <a:lnTo>
                    <a:pt x="92463" y="288051"/>
                  </a:lnTo>
                  <a:lnTo>
                    <a:pt x="67460" y="291619"/>
                  </a:lnTo>
                  <a:lnTo>
                    <a:pt x="62401" y="293472"/>
                  </a:lnTo>
                  <a:lnTo>
                    <a:pt x="52264" y="293275"/>
                  </a:lnTo>
                  <a:lnTo>
                    <a:pt x="42959" y="290364"/>
                  </a:lnTo>
                  <a:lnTo>
                    <a:pt x="30088" y="281596"/>
                  </a:lnTo>
                  <a:lnTo>
                    <a:pt x="27326" y="279171"/>
                  </a:lnTo>
                  <a:lnTo>
                    <a:pt x="24256" y="271960"/>
                  </a:lnTo>
                  <a:lnTo>
                    <a:pt x="23438" y="267667"/>
                  </a:lnTo>
                  <a:lnTo>
                    <a:pt x="29421" y="23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21"/>
          <p:cNvGrpSpPr/>
          <p:nvPr/>
        </p:nvGrpSpPr>
        <p:grpSpPr>
          <a:xfrm>
            <a:off x="5250314" y="4358640"/>
            <a:ext cx="1386655" cy="461287"/>
            <a:chOff x="5250314" y="4358640"/>
            <a:chExt cx="1386655" cy="461287"/>
          </a:xfrm>
        </p:grpSpPr>
        <p:sp>
          <p:nvSpPr>
            <p:cNvPr id="86" name="SMARTInkShape-69"/>
            <p:cNvSpPr/>
            <p:nvPr>
              <p:custDataLst>
                <p:tags r:id="rId181"/>
              </p:custDataLst>
            </p:nvPr>
          </p:nvSpPr>
          <p:spPr>
            <a:xfrm>
              <a:off x="5250314" y="4358640"/>
              <a:ext cx="240515" cy="356263"/>
            </a:xfrm>
            <a:custGeom>
              <a:avLst/>
              <a:gdLst/>
              <a:ahLst/>
              <a:cxnLst/>
              <a:rect l="0" t="0" r="0" b="0"/>
              <a:pathLst>
                <a:path w="240515" h="356263">
                  <a:moveTo>
                    <a:pt x="37966" y="0"/>
                  </a:moveTo>
                  <a:lnTo>
                    <a:pt x="37966" y="0"/>
                  </a:lnTo>
                  <a:lnTo>
                    <a:pt x="42011" y="28317"/>
                  </a:lnTo>
                  <a:lnTo>
                    <a:pt x="40481" y="66152"/>
                  </a:lnTo>
                  <a:lnTo>
                    <a:pt x="30621" y="100128"/>
                  </a:lnTo>
                  <a:lnTo>
                    <a:pt x="21020" y="131644"/>
                  </a:lnTo>
                  <a:lnTo>
                    <a:pt x="12813" y="162431"/>
                  </a:lnTo>
                  <a:lnTo>
                    <a:pt x="3301" y="197091"/>
                  </a:lnTo>
                  <a:lnTo>
                    <a:pt x="318" y="232039"/>
                  </a:lnTo>
                  <a:lnTo>
                    <a:pt x="0" y="244389"/>
                  </a:lnTo>
                  <a:lnTo>
                    <a:pt x="2184" y="250575"/>
                  </a:lnTo>
                  <a:lnTo>
                    <a:pt x="10484" y="261445"/>
                  </a:lnTo>
                  <a:lnTo>
                    <a:pt x="17568" y="264365"/>
                  </a:lnTo>
                  <a:lnTo>
                    <a:pt x="39957" y="266239"/>
                  </a:lnTo>
                  <a:lnTo>
                    <a:pt x="75769" y="259679"/>
                  </a:lnTo>
                  <a:lnTo>
                    <a:pt x="110503" y="247592"/>
                  </a:lnTo>
                  <a:lnTo>
                    <a:pt x="146759" y="233286"/>
                  </a:lnTo>
                  <a:lnTo>
                    <a:pt x="178480" y="220017"/>
                  </a:lnTo>
                  <a:lnTo>
                    <a:pt x="196090" y="216318"/>
                  </a:lnTo>
                  <a:lnTo>
                    <a:pt x="210125" y="219191"/>
                  </a:lnTo>
                  <a:lnTo>
                    <a:pt x="232934" y="230787"/>
                  </a:lnTo>
                  <a:lnTo>
                    <a:pt x="236524" y="234291"/>
                  </a:lnTo>
                  <a:lnTo>
                    <a:pt x="240514" y="242701"/>
                  </a:lnTo>
                  <a:lnTo>
                    <a:pt x="234670" y="269090"/>
                  </a:lnTo>
                  <a:lnTo>
                    <a:pt x="214963" y="303442"/>
                  </a:lnTo>
                  <a:lnTo>
                    <a:pt x="207224" y="314357"/>
                  </a:lnTo>
                  <a:lnTo>
                    <a:pt x="188588" y="329175"/>
                  </a:lnTo>
                  <a:lnTo>
                    <a:pt x="156077" y="344971"/>
                  </a:lnTo>
                  <a:lnTo>
                    <a:pt x="123542" y="355820"/>
                  </a:lnTo>
                  <a:lnTo>
                    <a:pt x="112406" y="356262"/>
                  </a:lnTo>
                  <a:lnTo>
                    <a:pt x="94419" y="351443"/>
                  </a:lnTo>
                  <a:lnTo>
                    <a:pt x="88183" y="342704"/>
                  </a:lnTo>
                  <a:lnTo>
                    <a:pt x="85019" y="325344"/>
                  </a:lnTo>
                  <a:lnTo>
                    <a:pt x="84796" y="296722"/>
                  </a:lnTo>
                  <a:lnTo>
                    <a:pt x="94327" y="263065"/>
                  </a:lnTo>
                  <a:lnTo>
                    <a:pt x="101398" y="254361"/>
                  </a:lnTo>
                  <a:lnTo>
                    <a:pt x="137026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0"/>
            <p:cNvSpPr/>
            <p:nvPr>
              <p:custDataLst>
                <p:tags r:id="rId182"/>
              </p:custDataLst>
            </p:nvPr>
          </p:nvSpPr>
          <p:spPr>
            <a:xfrm>
              <a:off x="5520746" y="4458263"/>
              <a:ext cx="438095" cy="278646"/>
            </a:xfrm>
            <a:custGeom>
              <a:avLst/>
              <a:gdLst/>
              <a:ahLst/>
              <a:cxnLst/>
              <a:rect l="0" t="0" r="0" b="0"/>
              <a:pathLst>
                <a:path w="438095" h="278646">
                  <a:moveTo>
                    <a:pt x="110434" y="144217"/>
                  </a:moveTo>
                  <a:lnTo>
                    <a:pt x="110434" y="144217"/>
                  </a:lnTo>
                  <a:lnTo>
                    <a:pt x="82118" y="164443"/>
                  </a:lnTo>
                  <a:lnTo>
                    <a:pt x="44634" y="190953"/>
                  </a:lnTo>
                  <a:lnTo>
                    <a:pt x="8581" y="219659"/>
                  </a:lnTo>
                  <a:lnTo>
                    <a:pt x="6972" y="222452"/>
                  </a:lnTo>
                  <a:lnTo>
                    <a:pt x="5053" y="224313"/>
                  </a:lnTo>
                  <a:lnTo>
                    <a:pt x="0" y="226934"/>
                  </a:lnTo>
                  <a:lnTo>
                    <a:pt x="404" y="227302"/>
                  </a:lnTo>
                  <a:lnTo>
                    <a:pt x="3092" y="227891"/>
                  </a:lnTo>
                  <a:lnTo>
                    <a:pt x="7603" y="232038"/>
                  </a:lnTo>
                  <a:lnTo>
                    <a:pt x="10554" y="232398"/>
                  </a:lnTo>
                  <a:lnTo>
                    <a:pt x="36300" y="224733"/>
                  </a:lnTo>
                  <a:lnTo>
                    <a:pt x="59039" y="209102"/>
                  </a:lnTo>
                  <a:lnTo>
                    <a:pt x="95159" y="174629"/>
                  </a:lnTo>
                  <a:lnTo>
                    <a:pt x="118039" y="144241"/>
                  </a:lnTo>
                  <a:lnTo>
                    <a:pt x="118052" y="144220"/>
                  </a:lnTo>
                  <a:lnTo>
                    <a:pt x="118053" y="144219"/>
                  </a:lnTo>
                  <a:lnTo>
                    <a:pt x="114009" y="148263"/>
                  </a:lnTo>
                  <a:lnTo>
                    <a:pt x="112022" y="154764"/>
                  </a:lnTo>
                  <a:lnTo>
                    <a:pt x="111986" y="164145"/>
                  </a:lnTo>
                  <a:lnTo>
                    <a:pt x="117088" y="198174"/>
                  </a:lnTo>
                  <a:lnTo>
                    <a:pt x="121813" y="216554"/>
                  </a:lnTo>
                  <a:lnTo>
                    <a:pt x="128575" y="228680"/>
                  </a:lnTo>
                  <a:lnTo>
                    <a:pt x="139986" y="237635"/>
                  </a:lnTo>
                  <a:lnTo>
                    <a:pt x="154091" y="241605"/>
                  </a:lnTo>
                  <a:lnTo>
                    <a:pt x="163986" y="240277"/>
                  </a:lnTo>
                  <a:lnTo>
                    <a:pt x="181335" y="232511"/>
                  </a:lnTo>
                  <a:lnTo>
                    <a:pt x="188181" y="228479"/>
                  </a:lnTo>
                  <a:lnTo>
                    <a:pt x="218907" y="190580"/>
                  </a:lnTo>
                  <a:lnTo>
                    <a:pt x="243903" y="155539"/>
                  </a:lnTo>
                  <a:lnTo>
                    <a:pt x="263998" y="126029"/>
                  </a:lnTo>
                  <a:lnTo>
                    <a:pt x="281994" y="95836"/>
                  </a:lnTo>
                  <a:lnTo>
                    <a:pt x="302095" y="65441"/>
                  </a:lnTo>
                  <a:lnTo>
                    <a:pt x="324713" y="27370"/>
                  </a:lnTo>
                  <a:lnTo>
                    <a:pt x="335954" y="9063"/>
                  </a:lnTo>
                  <a:lnTo>
                    <a:pt x="338426" y="1338"/>
                  </a:lnTo>
                  <a:lnTo>
                    <a:pt x="339475" y="705"/>
                  </a:lnTo>
                  <a:lnTo>
                    <a:pt x="342900" y="0"/>
                  </a:lnTo>
                  <a:lnTo>
                    <a:pt x="343304" y="659"/>
                  </a:lnTo>
                  <a:lnTo>
                    <a:pt x="341496" y="3649"/>
                  </a:lnTo>
                  <a:lnTo>
                    <a:pt x="341523" y="4785"/>
                  </a:lnTo>
                  <a:lnTo>
                    <a:pt x="342386" y="5542"/>
                  </a:lnTo>
                  <a:lnTo>
                    <a:pt x="343809" y="6047"/>
                  </a:lnTo>
                  <a:lnTo>
                    <a:pt x="345390" y="13381"/>
                  </a:lnTo>
                  <a:lnTo>
                    <a:pt x="344022" y="49853"/>
                  </a:lnTo>
                  <a:lnTo>
                    <a:pt x="342360" y="71147"/>
                  </a:lnTo>
                  <a:lnTo>
                    <a:pt x="340511" y="103840"/>
                  </a:lnTo>
                  <a:lnTo>
                    <a:pt x="339472" y="139027"/>
                  </a:lnTo>
                  <a:lnTo>
                    <a:pt x="339938" y="175550"/>
                  </a:lnTo>
                  <a:lnTo>
                    <a:pt x="345134" y="191131"/>
                  </a:lnTo>
                  <a:lnTo>
                    <a:pt x="359444" y="209916"/>
                  </a:lnTo>
                  <a:lnTo>
                    <a:pt x="369475" y="220377"/>
                  </a:lnTo>
                  <a:lnTo>
                    <a:pt x="369503" y="216360"/>
                  </a:lnTo>
                  <a:lnTo>
                    <a:pt x="357345" y="201334"/>
                  </a:lnTo>
                  <a:lnTo>
                    <a:pt x="322680" y="165991"/>
                  </a:lnTo>
                  <a:lnTo>
                    <a:pt x="311376" y="155511"/>
                  </a:lnTo>
                  <a:lnTo>
                    <a:pt x="306140" y="153470"/>
                  </a:lnTo>
                  <a:lnTo>
                    <a:pt x="298432" y="152321"/>
                  </a:lnTo>
                  <a:lnTo>
                    <a:pt x="293331" y="154310"/>
                  </a:lnTo>
                  <a:lnTo>
                    <a:pt x="287203" y="158441"/>
                  </a:lnTo>
                  <a:lnTo>
                    <a:pt x="286365" y="161263"/>
                  </a:lnTo>
                  <a:lnTo>
                    <a:pt x="285733" y="187948"/>
                  </a:lnTo>
                  <a:lnTo>
                    <a:pt x="293796" y="206846"/>
                  </a:lnTo>
                  <a:lnTo>
                    <a:pt x="310955" y="228532"/>
                  </a:lnTo>
                  <a:lnTo>
                    <a:pt x="344745" y="251684"/>
                  </a:lnTo>
                  <a:lnTo>
                    <a:pt x="376756" y="267547"/>
                  </a:lnTo>
                  <a:lnTo>
                    <a:pt x="392206" y="275231"/>
                  </a:lnTo>
                  <a:lnTo>
                    <a:pt x="407540" y="278645"/>
                  </a:lnTo>
                  <a:lnTo>
                    <a:pt x="420563" y="277905"/>
                  </a:lnTo>
                  <a:lnTo>
                    <a:pt x="438094" y="273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1"/>
            <p:cNvSpPr/>
            <p:nvPr>
              <p:custDataLst>
                <p:tags r:id="rId183"/>
              </p:custDataLst>
            </p:nvPr>
          </p:nvSpPr>
          <p:spPr>
            <a:xfrm>
              <a:off x="6050280" y="4507973"/>
              <a:ext cx="586689" cy="311954"/>
            </a:xfrm>
            <a:custGeom>
              <a:avLst/>
              <a:gdLst/>
              <a:ahLst/>
              <a:cxnLst/>
              <a:rect l="0" t="0" r="0" b="0"/>
              <a:pathLst>
                <a:path w="586689" h="311954">
                  <a:moveTo>
                    <a:pt x="0" y="132607"/>
                  </a:moveTo>
                  <a:lnTo>
                    <a:pt x="0" y="132607"/>
                  </a:lnTo>
                  <a:lnTo>
                    <a:pt x="14393" y="134300"/>
                  </a:lnTo>
                  <a:lnTo>
                    <a:pt x="38382" y="137122"/>
                  </a:lnTo>
                  <a:lnTo>
                    <a:pt x="68768" y="140698"/>
                  </a:lnTo>
                  <a:lnTo>
                    <a:pt x="93258" y="143081"/>
                  </a:lnTo>
                  <a:lnTo>
                    <a:pt x="113819" y="144670"/>
                  </a:lnTo>
                  <a:lnTo>
                    <a:pt x="148799" y="147281"/>
                  </a:lnTo>
                  <a:lnTo>
                    <a:pt x="181280" y="151265"/>
                  </a:lnTo>
                  <a:lnTo>
                    <a:pt x="212649" y="155857"/>
                  </a:lnTo>
                  <a:lnTo>
                    <a:pt x="242677" y="159874"/>
                  </a:lnTo>
                  <a:lnTo>
                    <a:pt x="270134" y="161659"/>
                  </a:lnTo>
                  <a:lnTo>
                    <a:pt x="298708" y="164710"/>
                  </a:lnTo>
                  <a:lnTo>
                    <a:pt x="327492" y="168888"/>
                  </a:lnTo>
                  <a:lnTo>
                    <a:pt x="354397" y="173568"/>
                  </a:lnTo>
                  <a:lnTo>
                    <a:pt x="380465" y="176212"/>
                  </a:lnTo>
                  <a:lnTo>
                    <a:pt x="416683" y="177700"/>
                  </a:lnTo>
                  <a:lnTo>
                    <a:pt x="446606" y="180399"/>
                  </a:lnTo>
                  <a:lnTo>
                    <a:pt x="479473" y="184851"/>
                  </a:lnTo>
                  <a:lnTo>
                    <a:pt x="494655" y="185623"/>
                  </a:lnTo>
                  <a:lnTo>
                    <a:pt x="501505" y="183545"/>
                  </a:lnTo>
                  <a:lnTo>
                    <a:pt x="510384" y="178417"/>
                  </a:lnTo>
                  <a:lnTo>
                    <a:pt x="503579" y="166179"/>
                  </a:lnTo>
                  <a:lnTo>
                    <a:pt x="469923" y="130233"/>
                  </a:lnTo>
                  <a:lnTo>
                    <a:pt x="451092" y="106786"/>
                  </a:lnTo>
                  <a:lnTo>
                    <a:pt x="439245" y="89804"/>
                  </a:lnTo>
                  <a:lnTo>
                    <a:pt x="407548" y="55620"/>
                  </a:lnTo>
                  <a:lnTo>
                    <a:pt x="388000" y="31855"/>
                  </a:lnTo>
                  <a:lnTo>
                    <a:pt x="384112" y="21224"/>
                  </a:lnTo>
                  <a:lnTo>
                    <a:pt x="383921" y="16866"/>
                  </a:lnTo>
                  <a:lnTo>
                    <a:pt x="385967" y="9764"/>
                  </a:lnTo>
                  <a:lnTo>
                    <a:pt x="391958" y="3786"/>
                  </a:lnTo>
                  <a:lnTo>
                    <a:pt x="395925" y="1006"/>
                  </a:lnTo>
                  <a:lnTo>
                    <a:pt x="400263" y="0"/>
                  </a:lnTo>
                  <a:lnTo>
                    <a:pt x="409599" y="1139"/>
                  </a:lnTo>
                  <a:lnTo>
                    <a:pt x="442716" y="19391"/>
                  </a:lnTo>
                  <a:lnTo>
                    <a:pt x="480159" y="45543"/>
                  </a:lnTo>
                  <a:lnTo>
                    <a:pt x="508302" y="78375"/>
                  </a:lnTo>
                  <a:lnTo>
                    <a:pt x="534463" y="113616"/>
                  </a:lnTo>
                  <a:lnTo>
                    <a:pt x="558006" y="147106"/>
                  </a:lnTo>
                  <a:lnTo>
                    <a:pt x="576705" y="178180"/>
                  </a:lnTo>
                  <a:lnTo>
                    <a:pt x="582281" y="194349"/>
                  </a:lnTo>
                  <a:lnTo>
                    <a:pt x="585859" y="227807"/>
                  </a:lnTo>
                  <a:lnTo>
                    <a:pt x="586688" y="260441"/>
                  </a:lnTo>
                  <a:lnTo>
                    <a:pt x="582202" y="270137"/>
                  </a:lnTo>
                  <a:lnTo>
                    <a:pt x="574563" y="279245"/>
                  </a:lnTo>
                  <a:lnTo>
                    <a:pt x="559896" y="289133"/>
                  </a:lnTo>
                  <a:lnTo>
                    <a:pt x="525255" y="302662"/>
                  </a:lnTo>
                  <a:lnTo>
                    <a:pt x="487610" y="309439"/>
                  </a:lnTo>
                  <a:lnTo>
                    <a:pt x="473256" y="311953"/>
                  </a:lnTo>
                  <a:lnTo>
                    <a:pt x="461231" y="310248"/>
                  </a:lnTo>
                  <a:lnTo>
                    <a:pt x="434340" y="292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2"/>
          <p:cNvGrpSpPr/>
          <p:nvPr/>
        </p:nvGrpSpPr>
        <p:grpSpPr>
          <a:xfrm>
            <a:off x="6820281" y="4495800"/>
            <a:ext cx="1476249" cy="1095428"/>
            <a:chOff x="6820281" y="4495800"/>
            <a:chExt cx="1476249" cy="1095428"/>
          </a:xfrm>
        </p:grpSpPr>
        <p:sp>
          <p:nvSpPr>
            <p:cNvPr id="90" name="SMARTInkShape-72"/>
            <p:cNvSpPr/>
            <p:nvPr>
              <p:custDataLst>
                <p:tags r:id="rId170"/>
              </p:custDataLst>
            </p:nvPr>
          </p:nvSpPr>
          <p:spPr>
            <a:xfrm>
              <a:off x="6820281" y="4648200"/>
              <a:ext cx="334900" cy="255368"/>
            </a:xfrm>
            <a:custGeom>
              <a:avLst/>
              <a:gdLst/>
              <a:ahLst/>
              <a:cxnLst/>
              <a:rect l="0" t="0" r="0" b="0"/>
              <a:pathLst>
                <a:path w="334900" h="255368">
                  <a:moveTo>
                    <a:pt x="75819" y="0"/>
                  </a:moveTo>
                  <a:lnTo>
                    <a:pt x="75819" y="0"/>
                  </a:lnTo>
                  <a:lnTo>
                    <a:pt x="67730" y="36407"/>
                  </a:lnTo>
                  <a:lnTo>
                    <a:pt x="61499" y="63312"/>
                  </a:lnTo>
                  <a:lnTo>
                    <a:pt x="50974" y="97499"/>
                  </a:lnTo>
                  <a:lnTo>
                    <a:pt x="39389" y="131335"/>
                  </a:lnTo>
                  <a:lnTo>
                    <a:pt x="30594" y="165914"/>
                  </a:lnTo>
                  <a:lnTo>
                    <a:pt x="20368" y="195350"/>
                  </a:lnTo>
                  <a:lnTo>
                    <a:pt x="13075" y="212129"/>
                  </a:lnTo>
                  <a:lnTo>
                    <a:pt x="6134" y="239082"/>
                  </a:lnTo>
                  <a:lnTo>
                    <a:pt x="907" y="249015"/>
                  </a:lnTo>
                  <a:lnTo>
                    <a:pt x="0" y="254781"/>
                  </a:lnTo>
                  <a:lnTo>
                    <a:pt x="720" y="255367"/>
                  </a:lnTo>
                  <a:lnTo>
                    <a:pt x="2047" y="254911"/>
                  </a:lnTo>
                  <a:lnTo>
                    <a:pt x="3778" y="253761"/>
                  </a:lnTo>
                  <a:lnTo>
                    <a:pt x="4931" y="252147"/>
                  </a:lnTo>
                  <a:lnTo>
                    <a:pt x="8249" y="244984"/>
                  </a:lnTo>
                  <a:lnTo>
                    <a:pt x="28361" y="214911"/>
                  </a:lnTo>
                  <a:lnTo>
                    <a:pt x="38992" y="182869"/>
                  </a:lnTo>
                  <a:lnTo>
                    <a:pt x="55594" y="146564"/>
                  </a:lnTo>
                  <a:lnTo>
                    <a:pt x="76600" y="108996"/>
                  </a:lnTo>
                  <a:lnTo>
                    <a:pt x="98911" y="75099"/>
                  </a:lnTo>
                  <a:lnTo>
                    <a:pt x="121607" y="47651"/>
                  </a:lnTo>
                  <a:lnTo>
                    <a:pt x="152509" y="27477"/>
                  </a:lnTo>
                  <a:lnTo>
                    <a:pt x="172296" y="18866"/>
                  </a:lnTo>
                  <a:lnTo>
                    <a:pt x="175697" y="19351"/>
                  </a:lnTo>
                  <a:lnTo>
                    <a:pt x="177963" y="21367"/>
                  </a:lnTo>
                  <a:lnTo>
                    <a:pt x="179476" y="24405"/>
                  </a:lnTo>
                  <a:lnTo>
                    <a:pt x="178897" y="32295"/>
                  </a:lnTo>
                  <a:lnTo>
                    <a:pt x="166943" y="69408"/>
                  </a:lnTo>
                  <a:lnTo>
                    <a:pt x="153506" y="107317"/>
                  </a:lnTo>
                  <a:lnTo>
                    <a:pt x="152459" y="120321"/>
                  </a:lnTo>
                  <a:lnTo>
                    <a:pt x="153159" y="123394"/>
                  </a:lnTo>
                  <a:lnTo>
                    <a:pt x="154473" y="125442"/>
                  </a:lnTo>
                  <a:lnTo>
                    <a:pt x="156195" y="126808"/>
                  </a:lnTo>
                  <a:lnTo>
                    <a:pt x="160366" y="128326"/>
                  </a:lnTo>
                  <a:lnTo>
                    <a:pt x="162664" y="128731"/>
                  </a:lnTo>
                  <a:lnTo>
                    <a:pt x="194678" y="120885"/>
                  </a:lnTo>
                  <a:lnTo>
                    <a:pt x="227363" y="105473"/>
                  </a:lnTo>
                  <a:lnTo>
                    <a:pt x="262575" y="86122"/>
                  </a:lnTo>
                  <a:lnTo>
                    <a:pt x="295213" y="72923"/>
                  </a:lnTo>
                  <a:lnTo>
                    <a:pt x="307665" y="70510"/>
                  </a:lnTo>
                  <a:lnTo>
                    <a:pt x="316586" y="71696"/>
                  </a:lnTo>
                  <a:lnTo>
                    <a:pt x="326368" y="74866"/>
                  </a:lnTo>
                  <a:lnTo>
                    <a:pt x="329212" y="75310"/>
                  </a:lnTo>
                  <a:lnTo>
                    <a:pt x="331109" y="77301"/>
                  </a:lnTo>
                  <a:lnTo>
                    <a:pt x="333213" y="84026"/>
                  </a:lnTo>
                  <a:lnTo>
                    <a:pt x="334751" y="116047"/>
                  </a:lnTo>
                  <a:lnTo>
                    <a:pt x="334879" y="152629"/>
                  </a:lnTo>
                  <a:lnTo>
                    <a:pt x="334897" y="189851"/>
                  </a:lnTo>
                  <a:lnTo>
                    <a:pt x="334899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3"/>
            <p:cNvSpPr/>
            <p:nvPr>
              <p:custDataLst>
                <p:tags r:id="rId171"/>
              </p:custDataLst>
            </p:nvPr>
          </p:nvSpPr>
          <p:spPr>
            <a:xfrm>
              <a:off x="7300015" y="4884420"/>
              <a:ext cx="15186" cy="60609"/>
            </a:xfrm>
            <a:custGeom>
              <a:avLst/>
              <a:gdLst/>
              <a:ahLst/>
              <a:cxnLst/>
              <a:rect l="0" t="0" r="0" b="0"/>
              <a:pathLst>
                <a:path w="15186" h="60609">
                  <a:moveTo>
                    <a:pt x="15185" y="0"/>
                  </a:moveTo>
                  <a:lnTo>
                    <a:pt x="15185" y="0"/>
                  </a:lnTo>
                  <a:lnTo>
                    <a:pt x="4712" y="33114"/>
                  </a:lnTo>
                  <a:lnTo>
                    <a:pt x="0" y="60608"/>
                  </a:lnTo>
                  <a:lnTo>
                    <a:pt x="7565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4"/>
            <p:cNvSpPr/>
            <p:nvPr>
              <p:custDataLst>
                <p:tags r:id="rId172"/>
              </p:custDataLst>
            </p:nvPr>
          </p:nvSpPr>
          <p:spPr>
            <a:xfrm>
              <a:off x="7345680" y="46863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5"/>
            <p:cNvSpPr/>
            <p:nvPr>
              <p:custDataLst>
                <p:tags r:id="rId173"/>
              </p:custDataLst>
            </p:nvPr>
          </p:nvSpPr>
          <p:spPr>
            <a:xfrm>
              <a:off x="7482840" y="4495800"/>
              <a:ext cx="106681" cy="449248"/>
            </a:xfrm>
            <a:custGeom>
              <a:avLst/>
              <a:gdLst/>
              <a:ahLst/>
              <a:cxnLst/>
              <a:rect l="0" t="0" r="0" b="0"/>
              <a:pathLst>
                <a:path w="106681" h="449248">
                  <a:moveTo>
                    <a:pt x="0" y="0"/>
                  </a:moveTo>
                  <a:lnTo>
                    <a:pt x="0" y="0"/>
                  </a:lnTo>
                  <a:lnTo>
                    <a:pt x="26184" y="34807"/>
                  </a:lnTo>
                  <a:lnTo>
                    <a:pt x="32804" y="55545"/>
                  </a:lnTo>
                  <a:lnTo>
                    <a:pt x="32486" y="86261"/>
                  </a:lnTo>
                  <a:lnTo>
                    <a:pt x="35120" y="116810"/>
                  </a:lnTo>
                  <a:lnTo>
                    <a:pt x="37217" y="151356"/>
                  </a:lnTo>
                  <a:lnTo>
                    <a:pt x="37839" y="188404"/>
                  </a:lnTo>
                  <a:lnTo>
                    <a:pt x="38023" y="226191"/>
                  </a:lnTo>
                  <a:lnTo>
                    <a:pt x="38078" y="264199"/>
                  </a:lnTo>
                  <a:lnTo>
                    <a:pt x="38093" y="302271"/>
                  </a:lnTo>
                  <a:lnTo>
                    <a:pt x="42143" y="336319"/>
                  </a:lnTo>
                  <a:lnTo>
                    <a:pt x="48705" y="367855"/>
                  </a:lnTo>
                  <a:lnTo>
                    <a:pt x="55796" y="395196"/>
                  </a:lnTo>
                  <a:lnTo>
                    <a:pt x="67050" y="430361"/>
                  </a:lnTo>
                  <a:lnTo>
                    <a:pt x="76041" y="449247"/>
                  </a:lnTo>
                  <a:lnTo>
                    <a:pt x="75344" y="425243"/>
                  </a:lnTo>
                  <a:lnTo>
                    <a:pt x="67592" y="388557"/>
                  </a:lnTo>
                  <a:lnTo>
                    <a:pt x="52142" y="366249"/>
                  </a:lnTo>
                  <a:lnTo>
                    <a:pt x="33866" y="347354"/>
                  </a:lnTo>
                  <a:lnTo>
                    <a:pt x="28316" y="344880"/>
                  </a:lnTo>
                  <a:lnTo>
                    <a:pt x="4344" y="342952"/>
                  </a:lnTo>
                  <a:lnTo>
                    <a:pt x="3742" y="344628"/>
                  </a:lnTo>
                  <a:lnTo>
                    <a:pt x="7318" y="376036"/>
                  </a:lnTo>
                  <a:lnTo>
                    <a:pt x="7419" y="382771"/>
                  </a:lnTo>
                  <a:lnTo>
                    <a:pt x="12046" y="394769"/>
                  </a:lnTo>
                  <a:lnTo>
                    <a:pt x="28814" y="416269"/>
                  </a:lnTo>
                  <a:lnTo>
                    <a:pt x="43439" y="427668"/>
                  </a:lnTo>
                  <a:lnTo>
                    <a:pt x="54452" y="432363"/>
                  </a:lnTo>
                  <a:lnTo>
                    <a:pt x="67122" y="433755"/>
                  </a:lnTo>
                  <a:lnTo>
                    <a:pt x="76681" y="429564"/>
                  </a:lnTo>
                  <a:lnTo>
                    <a:pt x="106680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6"/>
            <p:cNvSpPr/>
            <p:nvPr>
              <p:custDataLst>
                <p:tags r:id="rId174"/>
              </p:custDataLst>
            </p:nvPr>
          </p:nvSpPr>
          <p:spPr>
            <a:xfrm>
              <a:off x="7604838" y="4526280"/>
              <a:ext cx="87523" cy="401976"/>
            </a:xfrm>
            <a:custGeom>
              <a:avLst/>
              <a:gdLst/>
              <a:ahLst/>
              <a:cxnLst/>
              <a:rect l="0" t="0" r="0" b="0"/>
              <a:pathLst>
                <a:path w="87523" h="401976">
                  <a:moveTo>
                    <a:pt x="60882" y="0"/>
                  </a:moveTo>
                  <a:lnTo>
                    <a:pt x="60882" y="0"/>
                  </a:lnTo>
                  <a:lnTo>
                    <a:pt x="39088" y="34807"/>
                  </a:lnTo>
                  <a:lnTo>
                    <a:pt x="27143" y="65817"/>
                  </a:lnTo>
                  <a:lnTo>
                    <a:pt x="19088" y="97300"/>
                  </a:lnTo>
                  <a:lnTo>
                    <a:pt x="16325" y="133064"/>
                  </a:lnTo>
                  <a:lnTo>
                    <a:pt x="16354" y="170472"/>
                  </a:lnTo>
                  <a:lnTo>
                    <a:pt x="20500" y="207520"/>
                  </a:lnTo>
                  <a:lnTo>
                    <a:pt x="22106" y="240322"/>
                  </a:lnTo>
                  <a:lnTo>
                    <a:pt x="23428" y="270644"/>
                  </a:lnTo>
                  <a:lnTo>
                    <a:pt x="33362" y="307890"/>
                  </a:lnTo>
                  <a:lnTo>
                    <a:pt x="40467" y="316898"/>
                  </a:lnTo>
                  <a:lnTo>
                    <a:pt x="54779" y="329580"/>
                  </a:lnTo>
                  <a:lnTo>
                    <a:pt x="62685" y="332746"/>
                  </a:lnTo>
                  <a:lnTo>
                    <a:pt x="85603" y="334780"/>
                  </a:lnTo>
                  <a:lnTo>
                    <a:pt x="87522" y="334099"/>
                  </a:lnTo>
                  <a:lnTo>
                    <a:pt x="86262" y="332800"/>
                  </a:lnTo>
                  <a:lnTo>
                    <a:pt x="82883" y="331087"/>
                  </a:lnTo>
                  <a:lnTo>
                    <a:pt x="80629" y="329098"/>
                  </a:lnTo>
                  <a:lnTo>
                    <a:pt x="78125" y="324630"/>
                  </a:lnTo>
                  <a:lnTo>
                    <a:pt x="75671" y="314863"/>
                  </a:lnTo>
                  <a:lnTo>
                    <a:pt x="72252" y="309837"/>
                  </a:lnTo>
                  <a:lnTo>
                    <a:pt x="55710" y="298681"/>
                  </a:lnTo>
                  <a:lnTo>
                    <a:pt x="21478" y="308797"/>
                  </a:lnTo>
                  <a:lnTo>
                    <a:pt x="10068" y="314478"/>
                  </a:lnTo>
                  <a:lnTo>
                    <a:pt x="6685" y="318026"/>
                  </a:lnTo>
                  <a:lnTo>
                    <a:pt x="2927" y="326483"/>
                  </a:lnTo>
                  <a:lnTo>
                    <a:pt x="186" y="359765"/>
                  </a:lnTo>
                  <a:lnTo>
                    <a:pt x="0" y="373391"/>
                  </a:lnTo>
                  <a:lnTo>
                    <a:pt x="4473" y="382134"/>
                  </a:lnTo>
                  <a:lnTo>
                    <a:pt x="17096" y="397499"/>
                  </a:lnTo>
                  <a:lnTo>
                    <a:pt x="24771" y="401033"/>
                  </a:lnTo>
                  <a:lnTo>
                    <a:pt x="29188" y="401975"/>
                  </a:lnTo>
                  <a:lnTo>
                    <a:pt x="38611" y="400765"/>
                  </a:lnTo>
                  <a:lnTo>
                    <a:pt x="48444" y="396558"/>
                  </a:lnTo>
                  <a:lnTo>
                    <a:pt x="68502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7"/>
            <p:cNvSpPr/>
            <p:nvPr>
              <p:custDataLst>
                <p:tags r:id="rId175"/>
              </p:custDataLst>
            </p:nvPr>
          </p:nvSpPr>
          <p:spPr>
            <a:xfrm>
              <a:off x="7736857" y="4549140"/>
              <a:ext cx="58404" cy="304801"/>
            </a:xfrm>
            <a:custGeom>
              <a:avLst/>
              <a:gdLst/>
              <a:ahLst/>
              <a:cxnLst/>
              <a:rect l="0" t="0" r="0" b="0"/>
              <a:pathLst>
                <a:path w="58404" h="304801">
                  <a:moveTo>
                    <a:pt x="58403" y="0"/>
                  </a:moveTo>
                  <a:lnTo>
                    <a:pt x="58403" y="0"/>
                  </a:lnTo>
                  <a:lnTo>
                    <a:pt x="42222" y="28317"/>
                  </a:lnTo>
                  <a:lnTo>
                    <a:pt x="25511" y="64107"/>
                  </a:lnTo>
                  <a:lnTo>
                    <a:pt x="20989" y="74607"/>
                  </a:lnTo>
                  <a:lnTo>
                    <a:pt x="16092" y="107101"/>
                  </a:lnTo>
                  <a:lnTo>
                    <a:pt x="12416" y="132361"/>
                  </a:lnTo>
                  <a:lnTo>
                    <a:pt x="9118" y="153434"/>
                  </a:lnTo>
                  <a:lnTo>
                    <a:pt x="3196" y="188137"/>
                  </a:lnTo>
                  <a:lnTo>
                    <a:pt x="0" y="217673"/>
                  </a:lnTo>
                  <a:lnTo>
                    <a:pt x="458" y="253584"/>
                  </a:lnTo>
                  <a:lnTo>
                    <a:pt x="4153" y="288475"/>
                  </a:lnTo>
                  <a:lnTo>
                    <a:pt x="5063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8"/>
            <p:cNvSpPr/>
            <p:nvPr>
              <p:custDataLst>
                <p:tags r:id="rId176"/>
              </p:custDataLst>
            </p:nvPr>
          </p:nvSpPr>
          <p:spPr>
            <a:xfrm>
              <a:off x="7810500" y="4745090"/>
              <a:ext cx="243841" cy="268871"/>
            </a:xfrm>
            <a:custGeom>
              <a:avLst/>
              <a:gdLst/>
              <a:ahLst/>
              <a:cxnLst/>
              <a:rect l="0" t="0" r="0" b="0"/>
              <a:pathLst>
                <a:path w="243841" h="268871">
                  <a:moveTo>
                    <a:pt x="0" y="124090"/>
                  </a:moveTo>
                  <a:lnTo>
                    <a:pt x="0" y="124090"/>
                  </a:lnTo>
                  <a:lnTo>
                    <a:pt x="32268" y="134564"/>
                  </a:lnTo>
                  <a:lnTo>
                    <a:pt x="50398" y="138702"/>
                  </a:lnTo>
                  <a:lnTo>
                    <a:pt x="59644" y="145836"/>
                  </a:lnTo>
                  <a:lnTo>
                    <a:pt x="64615" y="146620"/>
                  </a:lnTo>
                  <a:lnTo>
                    <a:pt x="69076" y="144545"/>
                  </a:lnTo>
                  <a:lnTo>
                    <a:pt x="86582" y="133087"/>
                  </a:lnTo>
                  <a:lnTo>
                    <a:pt x="109173" y="100748"/>
                  </a:lnTo>
                  <a:lnTo>
                    <a:pt x="121408" y="74261"/>
                  </a:lnTo>
                  <a:lnTo>
                    <a:pt x="131979" y="40964"/>
                  </a:lnTo>
                  <a:lnTo>
                    <a:pt x="130319" y="32266"/>
                  </a:lnTo>
                  <a:lnTo>
                    <a:pt x="119444" y="13570"/>
                  </a:lnTo>
                  <a:lnTo>
                    <a:pt x="107837" y="3003"/>
                  </a:lnTo>
                  <a:lnTo>
                    <a:pt x="102371" y="185"/>
                  </a:lnTo>
                  <a:lnTo>
                    <a:pt x="97882" y="0"/>
                  </a:lnTo>
                  <a:lnTo>
                    <a:pt x="94041" y="1570"/>
                  </a:lnTo>
                  <a:lnTo>
                    <a:pt x="77748" y="16257"/>
                  </a:lnTo>
                  <a:lnTo>
                    <a:pt x="67251" y="38612"/>
                  </a:lnTo>
                  <a:lnTo>
                    <a:pt x="62202" y="71269"/>
                  </a:lnTo>
                  <a:lnTo>
                    <a:pt x="63021" y="99596"/>
                  </a:lnTo>
                  <a:lnTo>
                    <a:pt x="73236" y="129438"/>
                  </a:lnTo>
                  <a:lnTo>
                    <a:pt x="87835" y="159729"/>
                  </a:lnTo>
                  <a:lnTo>
                    <a:pt x="108716" y="189307"/>
                  </a:lnTo>
                  <a:lnTo>
                    <a:pt x="143425" y="222486"/>
                  </a:lnTo>
                  <a:lnTo>
                    <a:pt x="167238" y="241297"/>
                  </a:lnTo>
                  <a:lnTo>
                    <a:pt x="198041" y="255239"/>
                  </a:lnTo>
                  <a:lnTo>
                    <a:pt x="235743" y="264767"/>
                  </a:lnTo>
                  <a:lnTo>
                    <a:pt x="243840" y="268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79"/>
            <p:cNvSpPr/>
            <p:nvPr>
              <p:custDataLst>
                <p:tags r:id="rId177"/>
              </p:custDataLst>
            </p:nvPr>
          </p:nvSpPr>
          <p:spPr>
            <a:xfrm>
              <a:off x="7322849" y="5098332"/>
              <a:ext cx="510512" cy="492896"/>
            </a:xfrm>
            <a:custGeom>
              <a:avLst/>
              <a:gdLst/>
              <a:ahLst/>
              <a:cxnLst/>
              <a:rect l="0" t="0" r="0" b="0"/>
              <a:pathLst>
                <a:path w="510512" h="492896">
                  <a:moveTo>
                    <a:pt x="106651" y="83268"/>
                  </a:moveTo>
                  <a:lnTo>
                    <a:pt x="106651" y="83268"/>
                  </a:lnTo>
                  <a:lnTo>
                    <a:pt x="97620" y="119393"/>
                  </a:lnTo>
                  <a:lnTo>
                    <a:pt x="90470" y="147991"/>
                  </a:lnTo>
                  <a:lnTo>
                    <a:pt x="84010" y="176370"/>
                  </a:lnTo>
                  <a:lnTo>
                    <a:pt x="78011" y="204602"/>
                  </a:lnTo>
                  <a:lnTo>
                    <a:pt x="72317" y="232738"/>
                  </a:lnTo>
                  <a:lnTo>
                    <a:pt x="68522" y="256575"/>
                  </a:lnTo>
                  <a:lnTo>
                    <a:pt x="65991" y="277546"/>
                  </a:lnTo>
                  <a:lnTo>
                    <a:pt x="61486" y="314394"/>
                  </a:lnTo>
                  <a:lnTo>
                    <a:pt x="53840" y="347703"/>
                  </a:lnTo>
                  <a:lnTo>
                    <a:pt x="49312" y="377184"/>
                  </a:lnTo>
                  <a:lnTo>
                    <a:pt x="46454" y="404397"/>
                  </a:lnTo>
                  <a:lnTo>
                    <a:pt x="40085" y="441824"/>
                  </a:lnTo>
                  <a:lnTo>
                    <a:pt x="30347" y="473570"/>
                  </a:lnTo>
                  <a:lnTo>
                    <a:pt x="25058" y="485369"/>
                  </a:lnTo>
                  <a:lnTo>
                    <a:pt x="24316" y="488495"/>
                  </a:lnTo>
                  <a:lnTo>
                    <a:pt x="22127" y="490579"/>
                  </a:lnTo>
                  <a:lnTo>
                    <a:pt x="15181" y="492895"/>
                  </a:lnTo>
                  <a:lnTo>
                    <a:pt x="12651" y="492666"/>
                  </a:lnTo>
                  <a:lnTo>
                    <a:pt x="10964" y="491667"/>
                  </a:lnTo>
                  <a:lnTo>
                    <a:pt x="9839" y="490154"/>
                  </a:lnTo>
                  <a:lnTo>
                    <a:pt x="5629" y="460402"/>
                  </a:lnTo>
                  <a:lnTo>
                    <a:pt x="1089" y="422864"/>
                  </a:lnTo>
                  <a:lnTo>
                    <a:pt x="302" y="388876"/>
                  </a:lnTo>
                  <a:lnTo>
                    <a:pt x="0" y="367286"/>
                  </a:lnTo>
                  <a:lnTo>
                    <a:pt x="4224" y="346274"/>
                  </a:lnTo>
                  <a:lnTo>
                    <a:pt x="11272" y="311944"/>
                  </a:lnTo>
                  <a:lnTo>
                    <a:pt x="20205" y="268739"/>
                  </a:lnTo>
                  <a:lnTo>
                    <a:pt x="28701" y="232316"/>
                  </a:lnTo>
                  <a:lnTo>
                    <a:pt x="36903" y="200413"/>
                  </a:lnTo>
                  <a:lnTo>
                    <a:pt x="44912" y="171524"/>
                  </a:lnTo>
                  <a:lnTo>
                    <a:pt x="51099" y="148879"/>
                  </a:lnTo>
                  <a:lnTo>
                    <a:pt x="60230" y="114686"/>
                  </a:lnTo>
                  <a:lnTo>
                    <a:pt x="70131" y="80441"/>
                  </a:lnTo>
                  <a:lnTo>
                    <a:pt x="75375" y="46469"/>
                  </a:lnTo>
                  <a:lnTo>
                    <a:pt x="76664" y="36432"/>
                  </a:lnTo>
                  <a:lnTo>
                    <a:pt x="80059" y="29150"/>
                  </a:lnTo>
                  <a:lnTo>
                    <a:pt x="95221" y="12339"/>
                  </a:lnTo>
                  <a:lnTo>
                    <a:pt x="108721" y="3644"/>
                  </a:lnTo>
                  <a:lnTo>
                    <a:pt x="115473" y="1312"/>
                  </a:lnTo>
                  <a:lnTo>
                    <a:pt x="132125" y="0"/>
                  </a:lnTo>
                  <a:lnTo>
                    <a:pt x="159661" y="5641"/>
                  </a:lnTo>
                  <a:lnTo>
                    <a:pt x="176921" y="13325"/>
                  </a:lnTo>
                  <a:lnTo>
                    <a:pt x="203059" y="35498"/>
                  </a:lnTo>
                  <a:lnTo>
                    <a:pt x="214333" y="54438"/>
                  </a:lnTo>
                  <a:lnTo>
                    <a:pt x="219643" y="82747"/>
                  </a:lnTo>
                  <a:lnTo>
                    <a:pt x="219717" y="100141"/>
                  </a:lnTo>
                  <a:lnTo>
                    <a:pt x="210294" y="126328"/>
                  </a:lnTo>
                  <a:lnTo>
                    <a:pt x="184901" y="156918"/>
                  </a:lnTo>
                  <a:lnTo>
                    <a:pt x="148307" y="176801"/>
                  </a:lnTo>
                  <a:lnTo>
                    <a:pt x="127171" y="181236"/>
                  </a:lnTo>
                  <a:lnTo>
                    <a:pt x="105643" y="182184"/>
                  </a:lnTo>
                  <a:lnTo>
                    <a:pt x="103438" y="181386"/>
                  </a:lnTo>
                  <a:lnTo>
                    <a:pt x="101968" y="180007"/>
                  </a:lnTo>
                  <a:lnTo>
                    <a:pt x="100989" y="178240"/>
                  </a:lnTo>
                  <a:lnTo>
                    <a:pt x="99610" y="167664"/>
                  </a:lnTo>
                  <a:lnTo>
                    <a:pt x="101546" y="160854"/>
                  </a:lnTo>
                  <a:lnTo>
                    <a:pt x="109654" y="150000"/>
                  </a:lnTo>
                  <a:lnTo>
                    <a:pt x="118993" y="141714"/>
                  </a:lnTo>
                  <a:lnTo>
                    <a:pt x="152992" y="126785"/>
                  </a:lnTo>
                  <a:lnTo>
                    <a:pt x="189810" y="116050"/>
                  </a:lnTo>
                  <a:lnTo>
                    <a:pt x="226714" y="107177"/>
                  </a:lnTo>
                  <a:lnTo>
                    <a:pt x="250194" y="101747"/>
                  </a:lnTo>
                  <a:lnTo>
                    <a:pt x="287570" y="93457"/>
                  </a:lnTo>
                  <a:lnTo>
                    <a:pt x="317446" y="87796"/>
                  </a:lnTo>
                  <a:lnTo>
                    <a:pt x="352459" y="84609"/>
                  </a:lnTo>
                  <a:lnTo>
                    <a:pt x="385216" y="83533"/>
                  </a:lnTo>
                  <a:lnTo>
                    <a:pt x="417091" y="84150"/>
                  </a:lnTo>
                  <a:lnTo>
                    <a:pt x="420289" y="85549"/>
                  </a:lnTo>
                  <a:lnTo>
                    <a:pt x="425425" y="89834"/>
                  </a:lnTo>
                  <a:lnTo>
                    <a:pt x="421612" y="92677"/>
                  </a:lnTo>
                  <a:lnTo>
                    <a:pt x="385006" y="119038"/>
                  </a:lnTo>
                  <a:lnTo>
                    <a:pt x="354064" y="142050"/>
                  </a:lnTo>
                  <a:lnTo>
                    <a:pt x="324095" y="174054"/>
                  </a:lnTo>
                  <a:lnTo>
                    <a:pt x="320819" y="180693"/>
                  </a:lnTo>
                  <a:lnTo>
                    <a:pt x="321396" y="181238"/>
                  </a:lnTo>
                  <a:lnTo>
                    <a:pt x="324295" y="181843"/>
                  </a:lnTo>
                  <a:lnTo>
                    <a:pt x="325407" y="181159"/>
                  </a:lnTo>
                  <a:lnTo>
                    <a:pt x="326148" y="179854"/>
                  </a:lnTo>
                  <a:lnTo>
                    <a:pt x="326642" y="178139"/>
                  </a:lnTo>
                  <a:lnTo>
                    <a:pt x="327819" y="176996"/>
                  </a:lnTo>
                  <a:lnTo>
                    <a:pt x="334367" y="173692"/>
                  </a:lnTo>
                  <a:lnTo>
                    <a:pt x="345808" y="162742"/>
                  </a:lnTo>
                  <a:lnTo>
                    <a:pt x="372505" y="130820"/>
                  </a:lnTo>
                  <a:lnTo>
                    <a:pt x="393733" y="102597"/>
                  </a:lnTo>
                  <a:lnTo>
                    <a:pt x="402335" y="99046"/>
                  </a:lnTo>
                  <a:lnTo>
                    <a:pt x="417660" y="98522"/>
                  </a:lnTo>
                  <a:lnTo>
                    <a:pt x="418130" y="99364"/>
                  </a:lnTo>
                  <a:lnTo>
                    <a:pt x="418652" y="102557"/>
                  </a:lnTo>
                  <a:lnTo>
                    <a:pt x="425046" y="113947"/>
                  </a:lnTo>
                  <a:lnTo>
                    <a:pt x="433541" y="147920"/>
                  </a:lnTo>
                  <a:lnTo>
                    <a:pt x="436417" y="173179"/>
                  </a:lnTo>
                  <a:lnTo>
                    <a:pt x="442899" y="199060"/>
                  </a:lnTo>
                  <a:lnTo>
                    <a:pt x="449699" y="206134"/>
                  </a:lnTo>
                  <a:lnTo>
                    <a:pt x="458365" y="209842"/>
                  </a:lnTo>
                  <a:lnTo>
                    <a:pt x="463047" y="210831"/>
                  </a:lnTo>
                  <a:lnTo>
                    <a:pt x="472764" y="209671"/>
                  </a:lnTo>
                  <a:lnTo>
                    <a:pt x="477727" y="208177"/>
                  </a:lnTo>
                  <a:lnTo>
                    <a:pt x="485498" y="202001"/>
                  </a:lnTo>
                  <a:lnTo>
                    <a:pt x="492621" y="194458"/>
                  </a:lnTo>
                  <a:lnTo>
                    <a:pt x="510511" y="182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0"/>
            <p:cNvSpPr/>
            <p:nvPr>
              <p:custDataLst>
                <p:tags r:id="rId178"/>
              </p:custDataLst>
            </p:nvPr>
          </p:nvSpPr>
          <p:spPr>
            <a:xfrm>
              <a:off x="7962900" y="5151120"/>
              <a:ext cx="37012" cy="219208"/>
            </a:xfrm>
            <a:custGeom>
              <a:avLst/>
              <a:gdLst/>
              <a:ahLst/>
              <a:cxnLst/>
              <a:rect l="0" t="0" r="0" b="0"/>
              <a:pathLst>
                <a:path w="37012" h="219208">
                  <a:moveTo>
                    <a:pt x="0" y="0"/>
                  </a:moveTo>
                  <a:lnTo>
                    <a:pt x="0" y="0"/>
                  </a:lnTo>
                  <a:lnTo>
                    <a:pt x="12136" y="28316"/>
                  </a:lnTo>
                  <a:lnTo>
                    <a:pt x="19683" y="62106"/>
                  </a:lnTo>
                  <a:lnTo>
                    <a:pt x="23078" y="98628"/>
                  </a:lnTo>
                  <a:lnTo>
                    <a:pt x="28766" y="135319"/>
                  </a:lnTo>
                  <a:lnTo>
                    <a:pt x="30142" y="167276"/>
                  </a:lnTo>
                  <a:lnTo>
                    <a:pt x="37011" y="205237"/>
                  </a:lnTo>
                  <a:lnTo>
                    <a:pt x="35358" y="212007"/>
                  </a:lnTo>
                  <a:lnTo>
                    <a:pt x="33732" y="214998"/>
                  </a:lnTo>
                  <a:lnTo>
                    <a:pt x="31802" y="216993"/>
                  </a:lnTo>
                  <a:lnTo>
                    <a:pt x="27398" y="219207"/>
                  </a:lnTo>
                  <a:lnTo>
                    <a:pt x="25885" y="218952"/>
                  </a:lnTo>
                  <a:lnTo>
                    <a:pt x="24877" y="217935"/>
                  </a:lnTo>
                  <a:lnTo>
                    <a:pt x="22860" y="213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1"/>
            <p:cNvSpPr/>
            <p:nvPr>
              <p:custDataLst>
                <p:tags r:id="rId179"/>
              </p:custDataLst>
            </p:nvPr>
          </p:nvSpPr>
          <p:spPr>
            <a:xfrm>
              <a:off x="7917180" y="5189220"/>
              <a:ext cx="190501" cy="21271"/>
            </a:xfrm>
            <a:custGeom>
              <a:avLst/>
              <a:gdLst/>
              <a:ahLst/>
              <a:cxnLst/>
              <a:rect l="0" t="0" r="0" b="0"/>
              <a:pathLst>
                <a:path w="190501" h="21271">
                  <a:moveTo>
                    <a:pt x="0" y="0"/>
                  </a:moveTo>
                  <a:lnTo>
                    <a:pt x="0" y="0"/>
                  </a:lnTo>
                  <a:lnTo>
                    <a:pt x="33961" y="10473"/>
                  </a:lnTo>
                  <a:lnTo>
                    <a:pt x="67764" y="14298"/>
                  </a:lnTo>
                  <a:lnTo>
                    <a:pt x="102944" y="19099"/>
                  </a:lnTo>
                  <a:lnTo>
                    <a:pt x="136422" y="21270"/>
                  </a:lnTo>
                  <a:lnTo>
                    <a:pt x="167494" y="14424"/>
                  </a:lnTo>
                  <a:lnTo>
                    <a:pt x="190500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2"/>
            <p:cNvSpPr/>
            <p:nvPr>
              <p:custDataLst>
                <p:tags r:id="rId180"/>
              </p:custDataLst>
            </p:nvPr>
          </p:nvSpPr>
          <p:spPr>
            <a:xfrm>
              <a:off x="8078897" y="5196840"/>
              <a:ext cx="217633" cy="320041"/>
            </a:xfrm>
            <a:custGeom>
              <a:avLst/>
              <a:gdLst/>
              <a:ahLst/>
              <a:cxnLst/>
              <a:rect l="0" t="0" r="0" b="0"/>
              <a:pathLst>
                <a:path w="217633" h="320041">
                  <a:moveTo>
                    <a:pt x="66883" y="0"/>
                  </a:moveTo>
                  <a:lnTo>
                    <a:pt x="66883" y="0"/>
                  </a:lnTo>
                  <a:lnTo>
                    <a:pt x="46658" y="32362"/>
                  </a:lnTo>
                  <a:lnTo>
                    <a:pt x="25990" y="64622"/>
                  </a:lnTo>
                  <a:lnTo>
                    <a:pt x="13186" y="94313"/>
                  </a:lnTo>
                  <a:lnTo>
                    <a:pt x="2121" y="127756"/>
                  </a:lnTo>
                  <a:lnTo>
                    <a:pt x="0" y="140318"/>
                  </a:lnTo>
                  <a:lnTo>
                    <a:pt x="1315" y="151546"/>
                  </a:lnTo>
                  <a:lnTo>
                    <a:pt x="5654" y="166698"/>
                  </a:lnTo>
                  <a:lnTo>
                    <a:pt x="38984" y="177928"/>
                  </a:lnTo>
                  <a:lnTo>
                    <a:pt x="53354" y="180679"/>
                  </a:lnTo>
                  <a:lnTo>
                    <a:pt x="87698" y="177208"/>
                  </a:lnTo>
                  <a:lnTo>
                    <a:pt x="122077" y="173387"/>
                  </a:lnTo>
                  <a:lnTo>
                    <a:pt x="157183" y="164730"/>
                  </a:lnTo>
                  <a:lnTo>
                    <a:pt x="193336" y="160433"/>
                  </a:lnTo>
                  <a:lnTo>
                    <a:pt x="201542" y="162462"/>
                  </a:lnTo>
                  <a:lnTo>
                    <a:pt x="213709" y="170661"/>
                  </a:lnTo>
                  <a:lnTo>
                    <a:pt x="216806" y="175474"/>
                  </a:lnTo>
                  <a:lnTo>
                    <a:pt x="217632" y="177942"/>
                  </a:lnTo>
                  <a:lnTo>
                    <a:pt x="210778" y="207096"/>
                  </a:lnTo>
                  <a:lnTo>
                    <a:pt x="197282" y="236488"/>
                  </a:lnTo>
                  <a:lnTo>
                    <a:pt x="171083" y="274355"/>
                  </a:lnTo>
                  <a:lnTo>
                    <a:pt x="142593" y="300761"/>
                  </a:lnTo>
                  <a:lnTo>
                    <a:pt x="104983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83"/>
          <p:cNvSpPr/>
          <p:nvPr>
            <p:custDataLst>
              <p:tags r:id="rId7"/>
            </p:custDataLst>
          </p:nvPr>
        </p:nvSpPr>
        <p:spPr>
          <a:xfrm>
            <a:off x="4808390" y="5318760"/>
            <a:ext cx="213191" cy="30341"/>
          </a:xfrm>
          <a:custGeom>
            <a:avLst/>
            <a:gdLst/>
            <a:ahLst/>
            <a:cxnLst/>
            <a:rect l="0" t="0" r="0" b="0"/>
            <a:pathLst>
              <a:path w="213191" h="30341">
                <a:moveTo>
                  <a:pt x="60790" y="7620"/>
                </a:moveTo>
                <a:lnTo>
                  <a:pt x="60790" y="7620"/>
                </a:lnTo>
                <a:lnTo>
                  <a:pt x="28523" y="13704"/>
                </a:lnTo>
                <a:lnTo>
                  <a:pt x="0" y="22824"/>
                </a:lnTo>
                <a:lnTo>
                  <a:pt x="10451" y="22857"/>
                </a:lnTo>
                <a:lnTo>
                  <a:pt x="42488" y="29774"/>
                </a:lnTo>
                <a:lnTo>
                  <a:pt x="77432" y="30340"/>
                </a:lnTo>
                <a:lnTo>
                  <a:pt x="109183" y="28181"/>
                </a:lnTo>
                <a:lnTo>
                  <a:pt x="136485" y="22685"/>
                </a:lnTo>
                <a:lnTo>
                  <a:pt x="174019" y="11775"/>
                </a:lnTo>
                <a:lnTo>
                  <a:pt x="21319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Shape-84"/>
          <p:cNvSpPr/>
          <p:nvPr>
            <p:custDataLst>
              <p:tags r:id="rId8"/>
            </p:custDataLst>
          </p:nvPr>
        </p:nvSpPr>
        <p:spPr>
          <a:xfrm>
            <a:off x="4686300" y="2499360"/>
            <a:ext cx="297181" cy="22850"/>
          </a:xfrm>
          <a:custGeom>
            <a:avLst/>
            <a:gdLst/>
            <a:ahLst/>
            <a:cxnLst/>
            <a:rect l="0" t="0" r="0" b="0"/>
            <a:pathLst>
              <a:path w="297181" h="22850">
                <a:moveTo>
                  <a:pt x="0" y="0"/>
                </a:moveTo>
                <a:lnTo>
                  <a:pt x="0" y="0"/>
                </a:lnTo>
                <a:lnTo>
                  <a:pt x="34807" y="15710"/>
                </a:lnTo>
                <a:lnTo>
                  <a:pt x="65816" y="20741"/>
                </a:lnTo>
                <a:lnTo>
                  <a:pt x="95607" y="22232"/>
                </a:lnTo>
                <a:lnTo>
                  <a:pt x="133374" y="22736"/>
                </a:lnTo>
                <a:lnTo>
                  <a:pt x="168776" y="22823"/>
                </a:lnTo>
                <a:lnTo>
                  <a:pt x="203819" y="22849"/>
                </a:lnTo>
                <a:lnTo>
                  <a:pt x="235651" y="20599"/>
                </a:lnTo>
                <a:lnTo>
                  <a:pt x="266531" y="16828"/>
                </a:lnTo>
                <a:lnTo>
                  <a:pt x="297180" y="152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SMARTInkShape-Group25"/>
          <p:cNvGrpSpPr/>
          <p:nvPr/>
        </p:nvGrpSpPr>
        <p:grpSpPr>
          <a:xfrm>
            <a:off x="5183475" y="2026920"/>
            <a:ext cx="2055526" cy="997764"/>
            <a:chOff x="5183475" y="2026920"/>
            <a:chExt cx="2055526" cy="997764"/>
          </a:xfrm>
        </p:grpSpPr>
        <p:sp>
          <p:nvSpPr>
            <p:cNvPr id="104" name="SMARTInkShape-85"/>
            <p:cNvSpPr/>
            <p:nvPr>
              <p:custDataLst>
                <p:tags r:id="rId159"/>
              </p:custDataLst>
            </p:nvPr>
          </p:nvSpPr>
          <p:spPr>
            <a:xfrm>
              <a:off x="5183475" y="2026920"/>
              <a:ext cx="78009" cy="601981"/>
            </a:xfrm>
            <a:custGeom>
              <a:avLst/>
              <a:gdLst/>
              <a:ahLst/>
              <a:cxnLst/>
              <a:rect l="0" t="0" r="0" b="0"/>
              <a:pathLst>
                <a:path w="78009" h="601981">
                  <a:moveTo>
                    <a:pt x="66705" y="0"/>
                  </a:moveTo>
                  <a:lnTo>
                    <a:pt x="66705" y="0"/>
                  </a:lnTo>
                  <a:lnTo>
                    <a:pt x="70750" y="36407"/>
                  </a:lnTo>
                  <a:lnTo>
                    <a:pt x="74994" y="65570"/>
                  </a:lnTo>
                  <a:lnTo>
                    <a:pt x="78008" y="93489"/>
                  </a:lnTo>
                  <a:lnTo>
                    <a:pt x="76526" y="122830"/>
                  </a:lnTo>
                  <a:lnTo>
                    <a:pt x="73046" y="155063"/>
                  </a:lnTo>
                  <a:lnTo>
                    <a:pt x="70931" y="171955"/>
                  </a:lnTo>
                  <a:lnTo>
                    <a:pt x="67829" y="195070"/>
                  </a:lnTo>
                  <a:lnTo>
                    <a:pt x="64068" y="222333"/>
                  </a:lnTo>
                  <a:lnTo>
                    <a:pt x="59867" y="252362"/>
                  </a:lnTo>
                  <a:lnTo>
                    <a:pt x="55373" y="279155"/>
                  </a:lnTo>
                  <a:lnTo>
                    <a:pt x="50683" y="303790"/>
                  </a:lnTo>
                  <a:lnTo>
                    <a:pt x="45864" y="326987"/>
                  </a:lnTo>
                  <a:lnTo>
                    <a:pt x="40958" y="348378"/>
                  </a:lnTo>
                  <a:lnTo>
                    <a:pt x="35994" y="368565"/>
                  </a:lnTo>
                  <a:lnTo>
                    <a:pt x="30990" y="387950"/>
                  </a:lnTo>
                  <a:lnTo>
                    <a:pt x="23174" y="425293"/>
                  </a:lnTo>
                  <a:lnTo>
                    <a:pt x="16879" y="460799"/>
                  </a:lnTo>
                  <a:lnTo>
                    <a:pt x="11258" y="493513"/>
                  </a:lnTo>
                  <a:lnTo>
                    <a:pt x="5937" y="524986"/>
                  </a:lnTo>
                  <a:lnTo>
                    <a:pt x="1596" y="553367"/>
                  </a:lnTo>
                  <a:lnTo>
                    <a:pt x="0" y="582778"/>
                  </a:lnTo>
                  <a:lnTo>
                    <a:pt x="2627" y="596551"/>
                  </a:lnTo>
                  <a:lnTo>
                    <a:pt x="4514" y="600054"/>
                  </a:lnTo>
                  <a:lnTo>
                    <a:pt x="6618" y="601542"/>
                  </a:lnTo>
                  <a:lnTo>
                    <a:pt x="13365" y="601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6"/>
            <p:cNvSpPr/>
            <p:nvPr>
              <p:custDataLst>
                <p:tags r:id="rId160"/>
              </p:custDataLst>
            </p:nvPr>
          </p:nvSpPr>
          <p:spPr>
            <a:xfrm>
              <a:off x="5381482" y="2453640"/>
              <a:ext cx="13479" cy="157134"/>
            </a:xfrm>
            <a:custGeom>
              <a:avLst/>
              <a:gdLst/>
              <a:ahLst/>
              <a:cxnLst/>
              <a:rect l="0" t="0" r="0" b="0"/>
              <a:pathLst>
                <a:path w="13479" h="157134">
                  <a:moveTo>
                    <a:pt x="13478" y="0"/>
                  </a:moveTo>
                  <a:lnTo>
                    <a:pt x="13478" y="0"/>
                  </a:lnTo>
                  <a:lnTo>
                    <a:pt x="9434" y="36406"/>
                  </a:lnTo>
                  <a:lnTo>
                    <a:pt x="2872" y="71183"/>
                  </a:lnTo>
                  <a:lnTo>
                    <a:pt x="0" y="104842"/>
                  </a:lnTo>
                  <a:lnTo>
                    <a:pt x="5232" y="139316"/>
                  </a:lnTo>
                  <a:lnTo>
                    <a:pt x="5775" y="156959"/>
                  </a:lnTo>
                  <a:lnTo>
                    <a:pt x="6650" y="157133"/>
                  </a:lnTo>
                  <a:lnTo>
                    <a:pt x="9878" y="155068"/>
                  </a:lnTo>
                  <a:lnTo>
                    <a:pt x="11878" y="146812"/>
                  </a:lnTo>
                  <a:lnTo>
                    <a:pt x="13478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7"/>
            <p:cNvSpPr/>
            <p:nvPr>
              <p:custDataLst>
                <p:tags r:id="rId161"/>
              </p:custDataLst>
            </p:nvPr>
          </p:nvSpPr>
          <p:spPr>
            <a:xfrm>
              <a:off x="5425440" y="2355242"/>
              <a:ext cx="243841" cy="212656"/>
            </a:xfrm>
            <a:custGeom>
              <a:avLst/>
              <a:gdLst/>
              <a:ahLst/>
              <a:cxnLst/>
              <a:rect l="0" t="0" r="0" b="0"/>
              <a:pathLst>
                <a:path w="243841" h="212656">
                  <a:moveTo>
                    <a:pt x="0" y="22198"/>
                  </a:moveTo>
                  <a:lnTo>
                    <a:pt x="0" y="22198"/>
                  </a:lnTo>
                  <a:lnTo>
                    <a:pt x="27877" y="2097"/>
                  </a:lnTo>
                  <a:lnTo>
                    <a:pt x="40895" y="0"/>
                  </a:lnTo>
                  <a:lnTo>
                    <a:pt x="50066" y="1890"/>
                  </a:lnTo>
                  <a:lnTo>
                    <a:pt x="59991" y="7714"/>
                  </a:lnTo>
                  <a:lnTo>
                    <a:pt x="64763" y="12374"/>
                  </a:lnTo>
                  <a:lnTo>
                    <a:pt x="66884" y="17267"/>
                  </a:lnTo>
                  <a:lnTo>
                    <a:pt x="68481" y="53987"/>
                  </a:lnTo>
                  <a:lnTo>
                    <a:pt x="68567" y="90951"/>
                  </a:lnTo>
                  <a:lnTo>
                    <a:pt x="68577" y="126529"/>
                  </a:lnTo>
                  <a:lnTo>
                    <a:pt x="68579" y="158894"/>
                  </a:lnTo>
                  <a:lnTo>
                    <a:pt x="69426" y="190467"/>
                  </a:lnTo>
                  <a:lnTo>
                    <a:pt x="72626" y="198020"/>
                  </a:lnTo>
                  <a:lnTo>
                    <a:pt x="79186" y="207032"/>
                  </a:lnTo>
                  <a:lnTo>
                    <a:pt x="84018" y="210180"/>
                  </a:lnTo>
                  <a:lnTo>
                    <a:pt x="91499" y="211952"/>
                  </a:lnTo>
                  <a:lnTo>
                    <a:pt x="113269" y="212655"/>
                  </a:lnTo>
                  <a:lnTo>
                    <a:pt x="122590" y="208163"/>
                  </a:lnTo>
                  <a:lnTo>
                    <a:pt x="159419" y="182468"/>
                  </a:lnTo>
                  <a:lnTo>
                    <a:pt x="196441" y="156647"/>
                  </a:lnTo>
                  <a:lnTo>
                    <a:pt x="233599" y="123890"/>
                  </a:lnTo>
                  <a:lnTo>
                    <a:pt x="243840" y="113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8"/>
            <p:cNvSpPr/>
            <p:nvPr>
              <p:custDataLst>
                <p:tags r:id="rId162"/>
              </p:custDataLst>
            </p:nvPr>
          </p:nvSpPr>
          <p:spPr>
            <a:xfrm>
              <a:off x="5684520" y="2409937"/>
              <a:ext cx="434341" cy="193187"/>
            </a:xfrm>
            <a:custGeom>
              <a:avLst/>
              <a:gdLst/>
              <a:ahLst/>
              <a:cxnLst/>
              <a:rect l="0" t="0" r="0" b="0"/>
              <a:pathLst>
                <a:path w="434341" h="193187">
                  <a:moveTo>
                    <a:pt x="0" y="142763"/>
                  </a:moveTo>
                  <a:lnTo>
                    <a:pt x="0" y="142763"/>
                  </a:lnTo>
                  <a:lnTo>
                    <a:pt x="32361" y="146808"/>
                  </a:lnTo>
                  <a:lnTo>
                    <a:pt x="64622" y="145279"/>
                  </a:lnTo>
                  <a:lnTo>
                    <a:pt x="94312" y="135418"/>
                  </a:lnTo>
                  <a:lnTo>
                    <a:pt x="129449" y="116069"/>
                  </a:lnTo>
                  <a:lnTo>
                    <a:pt x="163608" y="88666"/>
                  </a:lnTo>
                  <a:lnTo>
                    <a:pt x="187163" y="54748"/>
                  </a:lnTo>
                  <a:lnTo>
                    <a:pt x="194873" y="33523"/>
                  </a:lnTo>
                  <a:lnTo>
                    <a:pt x="197158" y="16510"/>
                  </a:lnTo>
                  <a:lnTo>
                    <a:pt x="195786" y="12028"/>
                  </a:lnTo>
                  <a:lnTo>
                    <a:pt x="189745" y="4789"/>
                  </a:lnTo>
                  <a:lnTo>
                    <a:pt x="183673" y="1008"/>
                  </a:lnTo>
                  <a:lnTo>
                    <a:pt x="180869" y="0"/>
                  </a:lnTo>
                  <a:lnTo>
                    <a:pt x="173238" y="1137"/>
                  </a:lnTo>
                  <a:lnTo>
                    <a:pt x="136314" y="15758"/>
                  </a:lnTo>
                  <a:lnTo>
                    <a:pt x="122390" y="25356"/>
                  </a:lnTo>
                  <a:lnTo>
                    <a:pt x="94376" y="59537"/>
                  </a:lnTo>
                  <a:lnTo>
                    <a:pt x="74664" y="91090"/>
                  </a:lnTo>
                  <a:lnTo>
                    <a:pt x="67051" y="105404"/>
                  </a:lnTo>
                  <a:lnTo>
                    <a:pt x="63667" y="120232"/>
                  </a:lnTo>
                  <a:lnTo>
                    <a:pt x="66679" y="135289"/>
                  </a:lnTo>
                  <a:lnTo>
                    <a:pt x="77895" y="155788"/>
                  </a:lnTo>
                  <a:lnTo>
                    <a:pt x="96854" y="177886"/>
                  </a:lnTo>
                  <a:lnTo>
                    <a:pt x="123995" y="189388"/>
                  </a:lnTo>
                  <a:lnTo>
                    <a:pt x="158848" y="190068"/>
                  </a:lnTo>
                  <a:lnTo>
                    <a:pt x="185745" y="191445"/>
                  </a:lnTo>
                  <a:lnTo>
                    <a:pt x="214633" y="193186"/>
                  </a:lnTo>
                  <a:lnTo>
                    <a:pt x="244405" y="191138"/>
                  </a:lnTo>
                  <a:lnTo>
                    <a:pt x="274571" y="187405"/>
                  </a:lnTo>
                  <a:lnTo>
                    <a:pt x="304911" y="182077"/>
                  </a:lnTo>
                  <a:lnTo>
                    <a:pt x="335330" y="174065"/>
                  </a:lnTo>
                  <a:lnTo>
                    <a:pt x="372924" y="155989"/>
                  </a:lnTo>
                  <a:lnTo>
                    <a:pt x="401467" y="134546"/>
                  </a:lnTo>
                  <a:lnTo>
                    <a:pt x="428841" y="97706"/>
                  </a:lnTo>
                  <a:lnTo>
                    <a:pt x="434340" y="89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89"/>
            <p:cNvSpPr/>
            <p:nvPr>
              <p:custDataLst>
                <p:tags r:id="rId163"/>
              </p:custDataLst>
            </p:nvPr>
          </p:nvSpPr>
          <p:spPr>
            <a:xfrm>
              <a:off x="6187440" y="2400300"/>
              <a:ext cx="396241" cy="165693"/>
            </a:xfrm>
            <a:custGeom>
              <a:avLst/>
              <a:gdLst/>
              <a:ahLst/>
              <a:cxnLst/>
              <a:rect l="0" t="0" r="0" b="0"/>
              <a:pathLst>
                <a:path w="396241" h="165693">
                  <a:moveTo>
                    <a:pt x="0" y="0"/>
                  </a:moveTo>
                  <a:lnTo>
                    <a:pt x="0" y="0"/>
                  </a:lnTo>
                  <a:lnTo>
                    <a:pt x="0" y="27093"/>
                  </a:lnTo>
                  <a:lnTo>
                    <a:pt x="846" y="64535"/>
                  </a:lnTo>
                  <a:lnTo>
                    <a:pt x="8289" y="102369"/>
                  </a:lnTo>
                  <a:lnTo>
                    <a:pt x="13843" y="114924"/>
                  </a:lnTo>
                  <a:lnTo>
                    <a:pt x="32000" y="137943"/>
                  </a:lnTo>
                  <a:lnTo>
                    <a:pt x="39904" y="141741"/>
                  </a:lnTo>
                  <a:lnTo>
                    <a:pt x="62822" y="144180"/>
                  </a:lnTo>
                  <a:lnTo>
                    <a:pt x="84371" y="140557"/>
                  </a:lnTo>
                  <a:lnTo>
                    <a:pt x="102798" y="130076"/>
                  </a:lnTo>
                  <a:lnTo>
                    <a:pt x="135320" y="93620"/>
                  </a:lnTo>
                  <a:lnTo>
                    <a:pt x="144235" y="82208"/>
                  </a:lnTo>
                  <a:lnTo>
                    <a:pt x="150787" y="71272"/>
                  </a:lnTo>
                  <a:lnTo>
                    <a:pt x="152387" y="61074"/>
                  </a:lnTo>
                  <a:lnTo>
                    <a:pt x="152396" y="65039"/>
                  </a:lnTo>
                  <a:lnTo>
                    <a:pt x="150141" y="69264"/>
                  </a:lnTo>
                  <a:lnTo>
                    <a:pt x="148354" y="71576"/>
                  </a:lnTo>
                  <a:lnTo>
                    <a:pt x="140599" y="107991"/>
                  </a:lnTo>
                  <a:lnTo>
                    <a:pt x="142358" y="115165"/>
                  </a:lnTo>
                  <a:lnTo>
                    <a:pt x="148107" y="123964"/>
                  </a:lnTo>
                  <a:lnTo>
                    <a:pt x="159218" y="131933"/>
                  </a:lnTo>
                  <a:lnTo>
                    <a:pt x="169189" y="135611"/>
                  </a:lnTo>
                  <a:lnTo>
                    <a:pt x="189642" y="136701"/>
                  </a:lnTo>
                  <a:lnTo>
                    <a:pt x="217152" y="128934"/>
                  </a:lnTo>
                  <a:lnTo>
                    <a:pt x="251550" y="111138"/>
                  </a:lnTo>
                  <a:lnTo>
                    <a:pt x="287822" y="93575"/>
                  </a:lnTo>
                  <a:lnTo>
                    <a:pt x="324581" y="78645"/>
                  </a:lnTo>
                  <a:lnTo>
                    <a:pt x="333167" y="76683"/>
                  </a:lnTo>
                  <a:lnTo>
                    <a:pt x="336599" y="78673"/>
                  </a:lnTo>
                  <a:lnTo>
                    <a:pt x="338700" y="80388"/>
                  </a:lnTo>
                  <a:lnTo>
                    <a:pt x="341033" y="84552"/>
                  </a:lnTo>
                  <a:lnTo>
                    <a:pt x="349429" y="119839"/>
                  </a:lnTo>
                  <a:lnTo>
                    <a:pt x="359885" y="157780"/>
                  </a:lnTo>
                  <a:lnTo>
                    <a:pt x="361843" y="161067"/>
                  </a:lnTo>
                  <a:lnTo>
                    <a:pt x="364842" y="163258"/>
                  </a:lnTo>
                  <a:lnTo>
                    <a:pt x="372690" y="165692"/>
                  </a:lnTo>
                  <a:lnTo>
                    <a:pt x="376307" y="164648"/>
                  </a:lnTo>
                  <a:lnTo>
                    <a:pt x="382583" y="158972"/>
                  </a:lnTo>
                  <a:lnTo>
                    <a:pt x="39624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0"/>
            <p:cNvSpPr/>
            <p:nvPr>
              <p:custDataLst>
                <p:tags r:id="rId164"/>
              </p:custDataLst>
            </p:nvPr>
          </p:nvSpPr>
          <p:spPr>
            <a:xfrm>
              <a:off x="6660365" y="2308860"/>
              <a:ext cx="578636" cy="288558"/>
            </a:xfrm>
            <a:custGeom>
              <a:avLst/>
              <a:gdLst/>
              <a:ahLst/>
              <a:cxnLst/>
              <a:rect l="0" t="0" r="0" b="0"/>
              <a:pathLst>
                <a:path w="578636" h="288558">
                  <a:moveTo>
                    <a:pt x="68095" y="0"/>
                  </a:moveTo>
                  <a:lnTo>
                    <a:pt x="68095" y="0"/>
                  </a:lnTo>
                  <a:lnTo>
                    <a:pt x="77126" y="33867"/>
                  </a:lnTo>
                  <a:lnTo>
                    <a:pt x="84276" y="60678"/>
                  </a:lnTo>
                  <a:lnTo>
                    <a:pt x="92220" y="94983"/>
                  </a:lnTo>
                  <a:lnTo>
                    <a:pt x="101365" y="130804"/>
                  </a:lnTo>
                  <a:lnTo>
                    <a:pt x="113849" y="157260"/>
                  </a:lnTo>
                  <a:lnTo>
                    <a:pt x="119937" y="165590"/>
                  </a:lnTo>
                  <a:lnTo>
                    <a:pt x="123026" y="166729"/>
                  </a:lnTo>
                  <a:lnTo>
                    <a:pt x="125036" y="167032"/>
                  </a:lnTo>
                  <a:lnTo>
                    <a:pt x="126375" y="166388"/>
                  </a:lnTo>
                  <a:lnTo>
                    <a:pt x="127268" y="165112"/>
                  </a:lnTo>
                  <a:lnTo>
                    <a:pt x="128526" y="159271"/>
                  </a:lnTo>
                  <a:lnTo>
                    <a:pt x="128703" y="156981"/>
                  </a:lnTo>
                  <a:lnTo>
                    <a:pt x="124383" y="149920"/>
                  </a:lnTo>
                  <a:lnTo>
                    <a:pt x="116817" y="141985"/>
                  </a:lnTo>
                  <a:lnTo>
                    <a:pt x="93221" y="127301"/>
                  </a:lnTo>
                  <a:lnTo>
                    <a:pt x="73967" y="122983"/>
                  </a:lnTo>
                  <a:lnTo>
                    <a:pt x="54329" y="122060"/>
                  </a:lnTo>
                  <a:lnTo>
                    <a:pt x="39839" y="126007"/>
                  </a:lnTo>
                  <a:lnTo>
                    <a:pt x="24822" y="136584"/>
                  </a:lnTo>
                  <a:lnTo>
                    <a:pt x="10660" y="155328"/>
                  </a:lnTo>
                  <a:lnTo>
                    <a:pt x="3194" y="170295"/>
                  </a:lnTo>
                  <a:lnTo>
                    <a:pt x="0" y="191550"/>
                  </a:lnTo>
                  <a:lnTo>
                    <a:pt x="1988" y="197458"/>
                  </a:lnTo>
                  <a:lnTo>
                    <a:pt x="14209" y="212194"/>
                  </a:lnTo>
                  <a:lnTo>
                    <a:pt x="23260" y="217075"/>
                  </a:lnTo>
                  <a:lnTo>
                    <a:pt x="53975" y="224856"/>
                  </a:lnTo>
                  <a:lnTo>
                    <a:pt x="85815" y="221997"/>
                  </a:lnTo>
                  <a:lnTo>
                    <a:pt x="120420" y="217135"/>
                  </a:lnTo>
                  <a:lnTo>
                    <a:pt x="157144" y="199537"/>
                  </a:lnTo>
                  <a:lnTo>
                    <a:pt x="168632" y="194517"/>
                  </a:lnTo>
                  <a:lnTo>
                    <a:pt x="206248" y="184096"/>
                  </a:lnTo>
                  <a:lnTo>
                    <a:pt x="212187" y="181163"/>
                  </a:lnTo>
                  <a:lnTo>
                    <a:pt x="224054" y="171560"/>
                  </a:lnTo>
                  <a:lnTo>
                    <a:pt x="226311" y="167124"/>
                  </a:lnTo>
                  <a:lnTo>
                    <a:pt x="228009" y="160436"/>
                  </a:lnTo>
                  <a:lnTo>
                    <a:pt x="221545" y="153496"/>
                  </a:lnTo>
                  <a:lnTo>
                    <a:pt x="214618" y="151770"/>
                  </a:lnTo>
                  <a:lnTo>
                    <a:pt x="206656" y="145867"/>
                  </a:lnTo>
                  <a:lnTo>
                    <a:pt x="201625" y="145102"/>
                  </a:lnTo>
                  <a:lnTo>
                    <a:pt x="197151" y="147181"/>
                  </a:lnTo>
                  <a:lnTo>
                    <a:pt x="187380" y="155414"/>
                  </a:lnTo>
                  <a:lnTo>
                    <a:pt x="167152" y="190717"/>
                  </a:lnTo>
                  <a:lnTo>
                    <a:pt x="162920" y="200756"/>
                  </a:lnTo>
                  <a:lnTo>
                    <a:pt x="155935" y="226073"/>
                  </a:lnTo>
                  <a:lnTo>
                    <a:pt x="156289" y="230302"/>
                  </a:lnTo>
                  <a:lnTo>
                    <a:pt x="158218" y="233968"/>
                  </a:lnTo>
                  <a:lnTo>
                    <a:pt x="173754" y="253013"/>
                  </a:lnTo>
                  <a:lnTo>
                    <a:pt x="191970" y="257283"/>
                  </a:lnTo>
                  <a:lnTo>
                    <a:pt x="213454" y="257701"/>
                  </a:lnTo>
                  <a:lnTo>
                    <a:pt x="245727" y="248428"/>
                  </a:lnTo>
                  <a:lnTo>
                    <a:pt x="274043" y="234873"/>
                  </a:lnTo>
                  <a:lnTo>
                    <a:pt x="299373" y="221775"/>
                  </a:lnTo>
                  <a:lnTo>
                    <a:pt x="328960" y="206270"/>
                  </a:lnTo>
                  <a:lnTo>
                    <a:pt x="364094" y="186785"/>
                  </a:lnTo>
                  <a:lnTo>
                    <a:pt x="395592" y="167738"/>
                  </a:lnTo>
                  <a:lnTo>
                    <a:pt x="396592" y="181490"/>
                  </a:lnTo>
                  <a:lnTo>
                    <a:pt x="407106" y="216069"/>
                  </a:lnTo>
                  <a:lnTo>
                    <a:pt x="418772" y="241270"/>
                  </a:lnTo>
                  <a:lnTo>
                    <a:pt x="425458" y="248624"/>
                  </a:lnTo>
                  <a:lnTo>
                    <a:pt x="450447" y="264886"/>
                  </a:lnTo>
                  <a:lnTo>
                    <a:pt x="488219" y="283551"/>
                  </a:lnTo>
                  <a:lnTo>
                    <a:pt x="525998" y="288373"/>
                  </a:lnTo>
                  <a:lnTo>
                    <a:pt x="563175" y="288557"/>
                  </a:lnTo>
                  <a:lnTo>
                    <a:pt x="578635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1"/>
            <p:cNvSpPr/>
            <p:nvPr>
              <p:custDataLst>
                <p:tags r:id="rId165"/>
              </p:custDataLst>
            </p:nvPr>
          </p:nvSpPr>
          <p:spPr>
            <a:xfrm>
              <a:off x="5661660" y="2720340"/>
              <a:ext cx="45721" cy="266701"/>
            </a:xfrm>
            <a:custGeom>
              <a:avLst/>
              <a:gdLst/>
              <a:ahLst/>
              <a:cxnLst/>
              <a:rect l="0" t="0" r="0" b="0"/>
              <a:pathLst>
                <a:path w="45721" h="266701">
                  <a:moveTo>
                    <a:pt x="45720" y="0"/>
                  </a:moveTo>
                  <a:lnTo>
                    <a:pt x="45720" y="0"/>
                  </a:lnTo>
                  <a:lnTo>
                    <a:pt x="37630" y="36406"/>
                  </a:lnTo>
                  <a:lnTo>
                    <a:pt x="33659" y="63312"/>
                  </a:lnTo>
                  <a:lnTo>
                    <a:pt x="31422" y="97499"/>
                  </a:lnTo>
                  <a:lnTo>
                    <a:pt x="29205" y="128000"/>
                  </a:lnTo>
                  <a:lnTo>
                    <a:pt x="26244" y="153913"/>
                  </a:lnTo>
                  <a:lnTo>
                    <a:pt x="22576" y="183889"/>
                  </a:lnTo>
                  <a:lnTo>
                    <a:pt x="18500" y="221710"/>
                  </a:lnTo>
                  <a:lnTo>
                    <a:pt x="14996" y="243318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2"/>
            <p:cNvSpPr/>
            <p:nvPr>
              <p:custDataLst>
                <p:tags r:id="rId166"/>
              </p:custDataLst>
            </p:nvPr>
          </p:nvSpPr>
          <p:spPr>
            <a:xfrm>
              <a:off x="5585460" y="2690035"/>
              <a:ext cx="586741" cy="287713"/>
            </a:xfrm>
            <a:custGeom>
              <a:avLst/>
              <a:gdLst/>
              <a:ahLst/>
              <a:cxnLst/>
              <a:rect l="0" t="0" r="0" b="0"/>
              <a:pathLst>
                <a:path w="586741" h="287713">
                  <a:moveTo>
                    <a:pt x="0" y="175085"/>
                  </a:moveTo>
                  <a:lnTo>
                    <a:pt x="0" y="175085"/>
                  </a:lnTo>
                  <a:lnTo>
                    <a:pt x="28317" y="175085"/>
                  </a:lnTo>
                  <a:lnTo>
                    <a:pt x="58061" y="171040"/>
                  </a:lnTo>
                  <a:lnTo>
                    <a:pt x="91713" y="160394"/>
                  </a:lnTo>
                  <a:lnTo>
                    <a:pt x="127838" y="135588"/>
                  </a:lnTo>
                  <a:lnTo>
                    <a:pt x="163729" y="102184"/>
                  </a:lnTo>
                  <a:lnTo>
                    <a:pt x="196500" y="69056"/>
                  </a:lnTo>
                  <a:lnTo>
                    <a:pt x="225512" y="34436"/>
                  </a:lnTo>
                  <a:lnTo>
                    <a:pt x="258908" y="0"/>
                  </a:lnTo>
                  <a:lnTo>
                    <a:pt x="259073" y="37482"/>
                  </a:lnTo>
                  <a:lnTo>
                    <a:pt x="255034" y="74433"/>
                  </a:lnTo>
                  <a:lnTo>
                    <a:pt x="241692" y="112274"/>
                  </a:lnTo>
                  <a:lnTo>
                    <a:pt x="236995" y="142269"/>
                  </a:lnTo>
                  <a:lnTo>
                    <a:pt x="231464" y="171759"/>
                  </a:lnTo>
                  <a:lnTo>
                    <a:pt x="224931" y="208702"/>
                  </a:lnTo>
                  <a:lnTo>
                    <a:pt x="221326" y="232864"/>
                  </a:lnTo>
                  <a:lnTo>
                    <a:pt x="222057" y="233924"/>
                  </a:lnTo>
                  <a:lnTo>
                    <a:pt x="227571" y="235765"/>
                  </a:lnTo>
                  <a:lnTo>
                    <a:pt x="234479" y="230753"/>
                  </a:lnTo>
                  <a:lnTo>
                    <a:pt x="241537" y="229115"/>
                  </a:lnTo>
                  <a:lnTo>
                    <a:pt x="246485" y="228732"/>
                  </a:lnTo>
                  <a:lnTo>
                    <a:pt x="248144" y="227783"/>
                  </a:lnTo>
                  <a:lnTo>
                    <a:pt x="249249" y="226303"/>
                  </a:lnTo>
                  <a:lnTo>
                    <a:pt x="249987" y="224471"/>
                  </a:lnTo>
                  <a:lnTo>
                    <a:pt x="251324" y="224096"/>
                  </a:lnTo>
                  <a:lnTo>
                    <a:pt x="253062" y="224692"/>
                  </a:lnTo>
                  <a:lnTo>
                    <a:pt x="267212" y="236617"/>
                  </a:lnTo>
                  <a:lnTo>
                    <a:pt x="291831" y="258920"/>
                  </a:lnTo>
                  <a:lnTo>
                    <a:pt x="296154" y="261455"/>
                  </a:lnTo>
                  <a:lnTo>
                    <a:pt x="299883" y="262298"/>
                  </a:lnTo>
                  <a:lnTo>
                    <a:pt x="303216" y="262014"/>
                  </a:lnTo>
                  <a:lnTo>
                    <a:pt x="338056" y="246029"/>
                  </a:lnTo>
                  <a:lnTo>
                    <a:pt x="355670" y="235146"/>
                  </a:lnTo>
                  <a:lnTo>
                    <a:pt x="382337" y="209156"/>
                  </a:lnTo>
                  <a:lnTo>
                    <a:pt x="390062" y="195589"/>
                  </a:lnTo>
                  <a:lnTo>
                    <a:pt x="391274" y="190448"/>
                  </a:lnTo>
                  <a:lnTo>
                    <a:pt x="389137" y="173230"/>
                  </a:lnTo>
                  <a:lnTo>
                    <a:pt x="386592" y="167769"/>
                  </a:lnTo>
                  <a:lnTo>
                    <a:pt x="384728" y="165128"/>
                  </a:lnTo>
                  <a:lnTo>
                    <a:pt x="380399" y="162193"/>
                  </a:lnTo>
                  <a:lnTo>
                    <a:pt x="373201" y="160541"/>
                  </a:lnTo>
                  <a:lnTo>
                    <a:pt x="370721" y="160309"/>
                  </a:lnTo>
                  <a:lnTo>
                    <a:pt x="365707" y="162309"/>
                  </a:lnTo>
                  <a:lnTo>
                    <a:pt x="351544" y="170492"/>
                  </a:lnTo>
                  <a:lnTo>
                    <a:pt x="348663" y="174563"/>
                  </a:lnTo>
                  <a:lnTo>
                    <a:pt x="344607" y="191582"/>
                  </a:lnTo>
                  <a:lnTo>
                    <a:pt x="343125" y="222141"/>
                  </a:lnTo>
                  <a:lnTo>
                    <a:pt x="351057" y="244061"/>
                  </a:lnTo>
                  <a:lnTo>
                    <a:pt x="364131" y="262597"/>
                  </a:lnTo>
                  <a:lnTo>
                    <a:pt x="382775" y="274768"/>
                  </a:lnTo>
                  <a:lnTo>
                    <a:pt x="412476" y="283737"/>
                  </a:lnTo>
                  <a:lnTo>
                    <a:pt x="448088" y="287712"/>
                  </a:lnTo>
                  <a:lnTo>
                    <a:pt x="485450" y="284844"/>
                  </a:lnTo>
                  <a:lnTo>
                    <a:pt x="523332" y="274587"/>
                  </a:lnTo>
                  <a:lnTo>
                    <a:pt x="561368" y="260823"/>
                  </a:lnTo>
                  <a:lnTo>
                    <a:pt x="586740" y="251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3"/>
            <p:cNvSpPr/>
            <p:nvPr>
              <p:custDataLst>
                <p:tags r:id="rId167"/>
              </p:custDataLst>
            </p:nvPr>
          </p:nvSpPr>
          <p:spPr>
            <a:xfrm>
              <a:off x="6271260" y="2796540"/>
              <a:ext cx="160021" cy="190501"/>
            </a:xfrm>
            <a:custGeom>
              <a:avLst/>
              <a:gdLst/>
              <a:ahLst/>
              <a:cxnLst/>
              <a:rect l="0" t="0" r="0" b="0"/>
              <a:pathLst>
                <a:path w="160021" h="190501">
                  <a:moveTo>
                    <a:pt x="0" y="190500"/>
                  </a:moveTo>
                  <a:lnTo>
                    <a:pt x="0" y="190500"/>
                  </a:lnTo>
                  <a:lnTo>
                    <a:pt x="8090" y="162183"/>
                  </a:lnTo>
                  <a:lnTo>
                    <a:pt x="21212" y="128394"/>
                  </a:lnTo>
                  <a:lnTo>
                    <a:pt x="35824" y="96933"/>
                  </a:lnTo>
                  <a:lnTo>
                    <a:pt x="50878" y="66163"/>
                  </a:lnTo>
                  <a:lnTo>
                    <a:pt x="66063" y="43687"/>
                  </a:lnTo>
                  <a:lnTo>
                    <a:pt x="89378" y="26303"/>
                  </a:lnTo>
                  <a:lnTo>
                    <a:pt x="127011" y="8408"/>
                  </a:lnTo>
                  <a:lnTo>
                    <a:pt x="144031" y="2491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4"/>
            <p:cNvSpPr/>
            <p:nvPr>
              <p:custDataLst>
                <p:tags r:id="rId168"/>
              </p:custDataLst>
            </p:nvPr>
          </p:nvSpPr>
          <p:spPr>
            <a:xfrm>
              <a:off x="6423795" y="2744357"/>
              <a:ext cx="457066" cy="261220"/>
            </a:xfrm>
            <a:custGeom>
              <a:avLst/>
              <a:gdLst/>
              <a:ahLst/>
              <a:cxnLst/>
              <a:rect l="0" t="0" r="0" b="0"/>
              <a:pathLst>
                <a:path w="457066" h="261220">
                  <a:moveTo>
                    <a:pt x="83685" y="97903"/>
                  </a:moveTo>
                  <a:lnTo>
                    <a:pt x="83685" y="97903"/>
                  </a:lnTo>
                  <a:lnTo>
                    <a:pt x="71519" y="131017"/>
                  </a:lnTo>
                  <a:lnTo>
                    <a:pt x="42869" y="168362"/>
                  </a:lnTo>
                  <a:lnTo>
                    <a:pt x="13004" y="203076"/>
                  </a:lnTo>
                  <a:lnTo>
                    <a:pt x="2181" y="219290"/>
                  </a:lnTo>
                  <a:lnTo>
                    <a:pt x="0" y="233527"/>
                  </a:lnTo>
                  <a:lnTo>
                    <a:pt x="3951" y="238653"/>
                  </a:lnTo>
                  <a:lnTo>
                    <a:pt x="10429" y="240892"/>
                  </a:lnTo>
                  <a:lnTo>
                    <a:pt x="14528" y="241489"/>
                  </a:lnTo>
                  <a:lnTo>
                    <a:pt x="21339" y="239894"/>
                  </a:lnTo>
                  <a:lnTo>
                    <a:pt x="28036" y="237210"/>
                  </a:lnTo>
                  <a:lnTo>
                    <a:pt x="36656" y="236017"/>
                  </a:lnTo>
                  <a:lnTo>
                    <a:pt x="46132" y="230971"/>
                  </a:lnTo>
                  <a:lnTo>
                    <a:pt x="81177" y="205824"/>
                  </a:lnTo>
                  <a:lnTo>
                    <a:pt x="98260" y="181552"/>
                  </a:lnTo>
                  <a:lnTo>
                    <a:pt x="102862" y="171487"/>
                  </a:lnTo>
                  <a:lnTo>
                    <a:pt x="110612" y="141076"/>
                  </a:lnTo>
                  <a:lnTo>
                    <a:pt x="107248" y="119727"/>
                  </a:lnTo>
                  <a:lnTo>
                    <a:pt x="104599" y="113812"/>
                  </a:lnTo>
                  <a:lnTo>
                    <a:pt x="99024" y="105667"/>
                  </a:lnTo>
                  <a:lnTo>
                    <a:pt x="98954" y="109611"/>
                  </a:lnTo>
                  <a:lnTo>
                    <a:pt x="92366" y="138090"/>
                  </a:lnTo>
                  <a:lnTo>
                    <a:pt x="92362" y="161658"/>
                  </a:lnTo>
                  <a:lnTo>
                    <a:pt x="101938" y="197331"/>
                  </a:lnTo>
                  <a:lnTo>
                    <a:pt x="110186" y="232109"/>
                  </a:lnTo>
                  <a:lnTo>
                    <a:pt x="116912" y="240241"/>
                  </a:lnTo>
                  <a:lnTo>
                    <a:pt x="135027" y="252361"/>
                  </a:lnTo>
                  <a:lnTo>
                    <a:pt x="153931" y="256275"/>
                  </a:lnTo>
                  <a:lnTo>
                    <a:pt x="165988" y="252675"/>
                  </a:lnTo>
                  <a:lnTo>
                    <a:pt x="171574" y="249345"/>
                  </a:lnTo>
                  <a:lnTo>
                    <a:pt x="180038" y="238870"/>
                  </a:lnTo>
                  <a:lnTo>
                    <a:pt x="196415" y="207405"/>
                  </a:lnTo>
                  <a:lnTo>
                    <a:pt x="211981" y="169659"/>
                  </a:lnTo>
                  <a:lnTo>
                    <a:pt x="220475" y="153031"/>
                  </a:lnTo>
                  <a:lnTo>
                    <a:pt x="233299" y="128728"/>
                  </a:lnTo>
                  <a:lnTo>
                    <a:pt x="249468" y="98133"/>
                  </a:lnTo>
                  <a:lnTo>
                    <a:pt x="261941" y="74349"/>
                  </a:lnTo>
                  <a:lnTo>
                    <a:pt x="280314" y="38892"/>
                  </a:lnTo>
                  <a:lnTo>
                    <a:pt x="296382" y="18618"/>
                  </a:lnTo>
                  <a:lnTo>
                    <a:pt x="315194" y="4702"/>
                  </a:lnTo>
                  <a:lnTo>
                    <a:pt x="325090" y="0"/>
                  </a:lnTo>
                  <a:lnTo>
                    <a:pt x="325902" y="461"/>
                  </a:lnTo>
                  <a:lnTo>
                    <a:pt x="326804" y="3231"/>
                  </a:lnTo>
                  <a:lnTo>
                    <a:pt x="328229" y="12755"/>
                  </a:lnTo>
                  <a:lnTo>
                    <a:pt x="332720" y="26201"/>
                  </a:lnTo>
                  <a:lnTo>
                    <a:pt x="334665" y="55329"/>
                  </a:lnTo>
                  <a:lnTo>
                    <a:pt x="335050" y="89399"/>
                  </a:lnTo>
                  <a:lnTo>
                    <a:pt x="339163" y="116926"/>
                  </a:lnTo>
                  <a:lnTo>
                    <a:pt x="352453" y="145587"/>
                  </a:lnTo>
                  <a:lnTo>
                    <a:pt x="369931" y="174129"/>
                  </a:lnTo>
                  <a:lnTo>
                    <a:pt x="383343" y="186815"/>
                  </a:lnTo>
                  <a:lnTo>
                    <a:pt x="396369" y="193956"/>
                  </a:lnTo>
                  <a:lnTo>
                    <a:pt x="399668" y="194112"/>
                  </a:lnTo>
                  <a:lnTo>
                    <a:pt x="405591" y="192027"/>
                  </a:lnTo>
                  <a:lnTo>
                    <a:pt x="407509" y="190285"/>
                  </a:lnTo>
                  <a:lnTo>
                    <a:pt x="409640" y="186093"/>
                  </a:lnTo>
                  <a:lnTo>
                    <a:pt x="406794" y="170882"/>
                  </a:lnTo>
                  <a:lnTo>
                    <a:pt x="400589" y="154334"/>
                  </a:lnTo>
                  <a:lnTo>
                    <a:pt x="379588" y="129182"/>
                  </a:lnTo>
                  <a:lnTo>
                    <a:pt x="357136" y="111377"/>
                  </a:lnTo>
                  <a:lnTo>
                    <a:pt x="348871" y="108125"/>
                  </a:lnTo>
                  <a:lnTo>
                    <a:pt x="329766" y="106037"/>
                  </a:lnTo>
                  <a:lnTo>
                    <a:pt x="314736" y="109721"/>
                  </a:lnTo>
                  <a:lnTo>
                    <a:pt x="299559" y="120220"/>
                  </a:lnTo>
                  <a:lnTo>
                    <a:pt x="280107" y="145021"/>
                  </a:lnTo>
                  <a:lnTo>
                    <a:pt x="270954" y="166897"/>
                  </a:lnTo>
                  <a:lnTo>
                    <a:pt x="267142" y="200593"/>
                  </a:lnTo>
                  <a:lnTo>
                    <a:pt x="271337" y="211559"/>
                  </a:lnTo>
                  <a:lnTo>
                    <a:pt x="287828" y="232396"/>
                  </a:lnTo>
                  <a:lnTo>
                    <a:pt x="306450" y="243680"/>
                  </a:lnTo>
                  <a:lnTo>
                    <a:pt x="341582" y="255078"/>
                  </a:lnTo>
                  <a:lnTo>
                    <a:pt x="371107" y="261219"/>
                  </a:lnTo>
                  <a:lnTo>
                    <a:pt x="401304" y="258429"/>
                  </a:lnTo>
                  <a:lnTo>
                    <a:pt x="437333" y="249901"/>
                  </a:lnTo>
                  <a:lnTo>
                    <a:pt x="457065" y="242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5"/>
            <p:cNvSpPr/>
            <p:nvPr>
              <p:custDataLst>
                <p:tags r:id="rId169"/>
              </p:custDataLst>
            </p:nvPr>
          </p:nvSpPr>
          <p:spPr>
            <a:xfrm>
              <a:off x="6881349" y="2882440"/>
              <a:ext cx="357652" cy="142244"/>
            </a:xfrm>
            <a:custGeom>
              <a:avLst/>
              <a:gdLst/>
              <a:ahLst/>
              <a:cxnLst/>
              <a:rect l="0" t="0" r="0" b="0"/>
              <a:pathLst>
                <a:path w="357652" h="142244">
                  <a:moveTo>
                    <a:pt x="98571" y="43640"/>
                  </a:moveTo>
                  <a:lnTo>
                    <a:pt x="98571" y="43640"/>
                  </a:lnTo>
                  <a:lnTo>
                    <a:pt x="66209" y="43640"/>
                  </a:lnTo>
                  <a:lnTo>
                    <a:pt x="42039" y="47685"/>
                  </a:lnTo>
                  <a:lnTo>
                    <a:pt x="25471" y="54246"/>
                  </a:lnTo>
                  <a:lnTo>
                    <a:pt x="17258" y="63594"/>
                  </a:lnTo>
                  <a:lnTo>
                    <a:pt x="1988" y="94467"/>
                  </a:lnTo>
                  <a:lnTo>
                    <a:pt x="0" y="110689"/>
                  </a:lnTo>
                  <a:lnTo>
                    <a:pt x="1986" y="118031"/>
                  </a:lnTo>
                  <a:lnTo>
                    <a:pt x="10160" y="129643"/>
                  </a:lnTo>
                  <a:lnTo>
                    <a:pt x="14969" y="132664"/>
                  </a:lnTo>
                  <a:lnTo>
                    <a:pt x="20775" y="134006"/>
                  </a:lnTo>
                  <a:lnTo>
                    <a:pt x="29000" y="134603"/>
                  </a:lnTo>
                  <a:lnTo>
                    <a:pt x="36041" y="132610"/>
                  </a:lnTo>
                  <a:lnTo>
                    <a:pt x="39104" y="130893"/>
                  </a:lnTo>
                  <a:lnTo>
                    <a:pt x="66461" y="96717"/>
                  </a:lnTo>
                  <a:lnTo>
                    <a:pt x="71599" y="86703"/>
                  </a:lnTo>
                  <a:lnTo>
                    <a:pt x="75169" y="61404"/>
                  </a:lnTo>
                  <a:lnTo>
                    <a:pt x="74757" y="41944"/>
                  </a:lnTo>
                  <a:lnTo>
                    <a:pt x="68182" y="28571"/>
                  </a:lnTo>
                  <a:lnTo>
                    <a:pt x="68093" y="50362"/>
                  </a:lnTo>
                  <a:lnTo>
                    <a:pt x="72608" y="59609"/>
                  </a:lnTo>
                  <a:lnTo>
                    <a:pt x="97354" y="94482"/>
                  </a:lnTo>
                  <a:lnTo>
                    <a:pt x="126432" y="123919"/>
                  </a:lnTo>
                  <a:lnTo>
                    <a:pt x="153821" y="139226"/>
                  </a:lnTo>
                  <a:lnTo>
                    <a:pt x="166525" y="142013"/>
                  </a:lnTo>
                  <a:lnTo>
                    <a:pt x="169273" y="142243"/>
                  </a:lnTo>
                  <a:lnTo>
                    <a:pt x="181233" y="138519"/>
                  </a:lnTo>
                  <a:lnTo>
                    <a:pt x="184159" y="136526"/>
                  </a:lnTo>
                  <a:lnTo>
                    <a:pt x="189123" y="130523"/>
                  </a:lnTo>
                  <a:lnTo>
                    <a:pt x="200389" y="123818"/>
                  </a:lnTo>
                  <a:lnTo>
                    <a:pt x="215430" y="98977"/>
                  </a:lnTo>
                  <a:lnTo>
                    <a:pt x="230370" y="65760"/>
                  </a:lnTo>
                  <a:lnTo>
                    <a:pt x="252923" y="35874"/>
                  </a:lnTo>
                  <a:lnTo>
                    <a:pt x="288771" y="4938"/>
                  </a:lnTo>
                  <a:lnTo>
                    <a:pt x="299944" y="1039"/>
                  </a:lnTo>
                  <a:lnTo>
                    <a:pt x="306480" y="0"/>
                  </a:lnTo>
                  <a:lnTo>
                    <a:pt x="312531" y="1000"/>
                  </a:lnTo>
                  <a:lnTo>
                    <a:pt x="323769" y="6626"/>
                  </a:lnTo>
                  <a:lnTo>
                    <a:pt x="339616" y="19314"/>
                  </a:lnTo>
                  <a:lnTo>
                    <a:pt x="357651" y="51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SMARTInkShape-96"/>
          <p:cNvSpPr/>
          <p:nvPr>
            <p:custDataLst>
              <p:tags r:id="rId9"/>
            </p:custDataLst>
          </p:nvPr>
        </p:nvSpPr>
        <p:spPr>
          <a:xfrm>
            <a:off x="5129202" y="5402580"/>
            <a:ext cx="341959" cy="649609"/>
          </a:xfrm>
          <a:custGeom>
            <a:avLst/>
            <a:gdLst/>
            <a:ahLst/>
            <a:cxnLst/>
            <a:rect l="0" t="0" r="0" b="0"/>
            <a:pathLst>
              <a:path w="341959" h="649609">
                <a:moveTo>
                  <a:pt x="21918" y="0"/>
                </a:moveTo>
                <a:lnTo>
                  <a:pt x="21918" y="0"/>
                </a:lnTo>
                <a:lnTo>
                  <a:pt x="15144" y="24836"/>
                </a:lnTo>
                <a:lnTo>
                  <a:pt x="9782" y="44497"/>
                </a:lnTo>
                <a:lnTo>
                  <a:pt x="6207" y="71151"/>
                </a:lnTo>
                <a:lnTo>
                  <a:pt x="3824" y="102468"/>
                </a:lnTo>
                <a:lnTo>
                  <a:pt x="2235" y="136892"/>
                </a:lnTo>
                <a:lnTo>
                  <a:pt x="1176" y="174235"/>
                </a:lnTo>
                <a:lnTo>
                  <a:pt x="470" y="213523"/>
                </a:lnTo>
                <a:lnTo>
                  <a:pt x="0" y="254109"/>
                </a:lnTo>
                <a:lnTo>
                  <a:pt x="1379" y="293020"/>
                </a:lnTo>
                <a:lnTo>
                  <a:pt x="3992" y="330813"/>
                </a:lnTo>
                <a:lnTo>
                  <a:pt x="7427" y="367862"/>
                </a:lnTo>
                <a:lnTo>
                  <a:pt x="10565" y="396795"/>
                </a:lnTo>
                <a:lnTo>
                  <a:pt x="13502" y="420317"/>
                </a:lnTo>
                <a:lnTo>
                  <a:pt x="20717" y="451815"/>
                </a:lnTo>
                <a:lnTo>
                  <a:pt x="26198" y="457843"/>
                </a:lnTo>
                <a:lnTo>
                  <a:pt x="32391" y="460169"/>
                </a:lnTo>
                <a:lnTo>
                  <a:pt x="37367" y="460026"/>
                </a:lnTo>
                <a:lnTo>
                  <a:pt x="41530" y="458237"/>
                </a:lnTo>
                <a:lnTo>
                  <a:pt x="48415" y="451734"/>
                </a:lnTo>
                <a:lnTo>
                  <a:pt x="70121" y="417952"/>
                </a:lnTo>
                <a:lnTo>
                  <a:pt x="75233" y="414356"/>
                </a:lnTo>
                <a:lnTo>
                  <a:pt x="77781" y="413397"/>
                </a:lnTo>
                <a:lnTo>
                  <a:pt x="80327" y="415298"/>
                </a:lnTo>
                <a:lnTo>
                  <a:pt x="90496" y="436600"/>
                </a:lnTo>
                <a:lnTo>
                  <a:pt x="100657" y="469312"/>
                </a:lnTo>
                <a:lnTo>
                  <a:pt x="112323" y="506509"/>
                </a:lnTo>
                <a:lnTo>
                  <a:pt x="121646" y="532737"/>
                </a:lnTo>
                <a:lnTo>
                  <a:pt x="130588" y="558506"/>
                </a:lnTo>
                <a:lnTo>
                  <a:pt x="141229" y="595119"/>
                </a:lnTo>
                <a:lnTo>
                  <a:pt x="159565" y="628847"/>
                </a:lnTo>
                <a:lnTo>
                  <a:pt x="175449" y="648021"/>
                </a:lnTo>
                <a:lnTo>
                  <a:pt x="180152" y="649608"/>
                </a:lnTo>
                <a:lnTo>
                  <a:pt x="192151" y="649112"/>
                </a:lnTo>
                <a:lnTo>
                  <a:pt x="224899" y="637218"/>
                </a:lnTo>
                <a:lnTo>
                  <a:pt x="232923" y="630060"/>
                </a:lnTo>
                <a:lnTo>
                  <a:pt x="258988" y="599813"/>
                </a:lnTo>
                <a:lnTo>
                  <a:pt x="280664" y="565208"/>
                </a:lnTo>
                <a:lnTo>
                  <a:pt x="301251" y="529617"/>
                </a:lnTo>
                <a:lnTo>
                  <a:pt x="316538" y="500012"/>
                </a:lnTo>
                <a:lnTo>
                  <a:pt x="327747" y="465746"/>
                </a:lnTo>
                <a:lnTo>
                  <a:pt x="336431" y="432827"/>
                </a:lnTo>
                <a:lnTo>
                  <a:pt x="341958" y="4114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Shape-97"/>
          <p:cNvSpPr/>
          <p:nvPr>
            <p:custDataLst>
              <p:tags r:id="rId10"/>
            </p:custDataLst>
          </p:nvPr>
        </p:nvSpPr>
        <p:spPr>
          <a:xfrm>
            <a:off x="5701879" y="5814060"/>
            <a:ext cx="279822" cy="205741"/>
          </a:xfrm>
          <a:custGeom>
            <a:avLst/>
            <a:gdLst/>
            <a:ahLst/>
            <a:cxnLst/>
            <a:rect l="0" t="0" r="0" b="0"/>
            <a:pathLst>
              <a:path w="279822" h="205741">
                <a:moveTo>
                  <a:pt x="13121" y="0"/>
                </a:moveTo>
                <a:lnTo>
                  <a:pt x="13121" y="0"/>
                </a:lnTo>
                <a:lnTo>
                  <a:pt x="8606" y="22578"/>
                </a:lnTo>
                <a:lnTo>
                  <a:pt x="2648" y="55754"/>
                </a:lnTo>
                <a:lnTo>
                  <a:pt x="0" y="81788"/>
                </a:lnTo>
                <a:lnTo>
                  <a:pt x="5596" y="118195"/>
                </a:lnTo>
                <a:lnTo>
                  <a:pt x="15703" y="154130"/>
                </a:lnTo>
                <a:lnTo>
                  <a:pt x="25840" y="170103"/>
                </a:lnTo>
                <a:lnTo>
                  <a:pt x="35989" y="177201"/>
                </a:lnTo>
                <a:lnTo>
                  <a:pt x="41067" y="179094"/>
                </a:lnTo>
                <a:lnTo>
                  <a:pt x="46144" y="178663"/>
                </a:lnTo>
                <a:lnTo>
                  <a:pt x="56303" y="173668"/>
                </a:lnTo>
                <a:lnTo>
                  <a:pt x="90827" y="142912"/>
                </a:lnTo>
                <a:lnTo>
                  <a:pt x="104537" y="121367"/>
                </a:lnTo>
                <a:lnTo>
                  <a:pt x="119464" y="86005"/>
                </a:lnTo>
                <a:lnTo>
                  <a:pt x="129894" y="67977"/>
                </a:lnTo>
                <a:lnTo>
                  <a:pt x="141150" y="55015"/>
                </a:lnTo>
                <a:lnTo>
                  <a:pt x="144248" y="54085"/>
                </a:lnTo>
                <a:lnTo>
                  <a:pt x="153135" y="53487"/>
                </a:lnTo>
                <a:lnTo>
                  <a:pt x="154723" y="54285"/>
                </a:lnTo>
                <a:lnTo>
                  <a:pt x="155782" y="55664"/>
                </a:lnTo>
                <a:lnTo>
                  <a:pt x="176899" y="92831"/>
                </a:lnTo>
                <a:lnTo>
                  <a:pt x="201242" y="129723"/>
                </a:lnTo>
                <a:lnTo>
                  <a:pt x="221433" y="164446"/>
                </a:lnTo>
                <a:lnTo>
                  <a:pt x="237497" y="183721"/>
                </a:lnTo>
                <a:lnTo>
                  <a:pt x="257120" y="198463"/>
                </a:lnTo>
                <a:lnTo>
                  <a:pt x="279821" y="2057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SMARTInkShape-Group28"/>
          <p:cNvGrpSpPr/>
          <p:nvPr/>
        </p:nvGrpSpPr>
        <p:grpSpPr>
          <a:xfrm>
            <a:off x="6278880" y="5669280"/>
            <a:ext cx="1965961" cy="349930"/>
            <a:chOff x="6278880" y="5669280"/>
            <a:chExt cx="1965961" cy="349930"/>
          </a:xfrm>
        </p:grpSpPr>
        <p:sp>
          <p:nvSpPr>
            <p:cNvPr id="118" name="SMARTInkShape-98"/>
            <p:cNvSpPr/>
            <p:nvPr>
              <p:custDataLst>
                <p:tags r:id="rId152"/>
              </p:custDataLst>
            </p:nvPr>
          </p:nvSpPr>
          <p:spPr>
            <a:xfrm>
              <a:off x="6278880" y="5692140"/>
              <a:ext cx="342901" cy="326637"/>
            </a:xfrm>
            <a:custGeom>
              <a:avLst/>
              <a:gdLst/>
              <a:ahLst/>
              <a:cxnLst/>
              <a:rect l="0" t="0" r="0" b="0"/>
              <a:pathLst>
                <a:path w="342901" h="326637">
                  <a:moveTo>
                    <a:pt x="0" y="0"/>
                  </a:moveTo>
                  <a:lnTo>
                    <a:pt x="0" y="0"/>
                  </a:lnTo>
                  <a:lnTo>
                    <a:pt x="16557" y="34807"/>
                  </a:lnTo>
                  <a:lnTo>
                    <a:pt x="25978" y="65817"/>
                  </a:lnTo>
                  <a:lnTo>
                    <a:pt x="29146" y="96454"/>
                  </a:lnTo>
                  <a:lnTo>
                    <a:pt x="30931" y="126980"/>
                  </a:lnTo>
                  <a:lnTo>
                    <a:pt x="36446" y="157474"/>
                  </a:lnTo>
                  <a:lnTo>
                    <a:pt x="42596" y="187112"/>
                  </a:lnTo>
                  <a:lnTo>
                    <a:pt x="45103" y="220310"/>
                  </a:lnTo>
                  <a:lnTo>
                    <a:pt x="49642" y="251328"/>
                  </a:lnTo>
                  <a:lnTo>
                    <a:pt x="57846" y="281914"/>
                  </a:lnTo>
                  <a:lnTo>
                    <a:pt x="60687" y="319881"/>
                  </a:lnTo>
                  <a:lnTo>
                    <a:pt x="60839" y="324203"/>
                  </a:lnTo>
                  <a:lnTo>
                    <a:pt x="61725" y="325355"/>
                  </a:lnTo>
                  <a:lnTo>
                    <a:pt x="64969" y="326636"/>
                  </a:lnTo>
                  <a:lnTo>
                    <a:pt x="66173" y="326131"/>
                  </a:lnTo>
                  <a:lnTo>
                    <a:pt x="66976" y="324947"/>
                  </a:lnTo>
                  <a:lnTo>
                    <a:pt x="67511" y="323311"/>
                  </a:lnTo>
                  <a:lnTo>
                    <a:pt x="83977" y="288152"/>
                  </a:lnTo>
                  <a:lnTo>
                    <a:pt x="94011" y="254756"/>
                  </a:lnTo>
                  <a:lnTo>
                    <a:pt x="104146" y="217240"/>
                  </a:lnTo>
                  <a:lnTo>
                    <a:pt x="116840" y="186265"/>
                  </a:lnTo>
                  <a:lnTo>
                    <a:pt x="121920" y="180152"/>
                  </a:lnTo>
                  <a:lnTo>
                    <a:pt x="128035" y="176226"/>
                  </a:lnTo>
                  <a:lnTo>
                    <a:pt x="133139" y="175546"/>
                  </a:lnTo>
                  <a:lnTo>
                    <a:pt x="134479" y="176298"/>
                  </a:lnTo>
                  <a:lnTo>
                    <a:pt x="135372" y="177645"/>
                  </a:lnTo>
                  <a:lnTo>
                    <a:pt x="141146" y="188102"/>
                  </a:lnTo>
                  <a:lnTo>
                    <a:pt x="158268" y="218437"/>
                  </a:lnTo>
                  <a:lnTo>
                    <a:pt x="177109" y="255348"/>
                  </a:lnTo>
                  <a:lnTo>
                    <a:pt x="187003" y="273309"/>
                  </a:lnTo>
                  <a:lnTo>
                    <a:pt x="200534" y="284848"/>
                  </a:lnTo>
                  <a:lnTo>
                    <a:pt x="207941" y="287466"/>
                  </a:lnTo>
                  <a:lnTo>
                    <a:pt x="212288" y="288164"/>
                  </a:lnTo>
                  <a:lnTo>
                    <a:pt x="219376" y="286682"/>
                  </a:lnTo>
                  <a:lnTo>
                    <a:pt x="244368" y="271809"/>
                  </a:lnTo>
                  <a:lnTo>
                    <a:pt x="264265" y="253504"/>
                  </a:lnTo>
                  <a:lnTo>
                    <a:pt x="285800" y="220245"/>
                  </a:lnTo>
                  <a:lnTo>
                    <a:pt x="301428" y="197902"/>
                  </a:lnTo>
                  <a:lnTo>
                    <a:pt x="314294" y="167597"/>
                  </a:lnTo>
                  <a:lnTo>
                    <a:pt x="324988" y="130221"/>
                  </a:lnTo>
                  <a:lnTo>
                    <a:pt x="332701" y="96064"/>
                  </a:lnTo>
                  <a:lnTo>
                    <a:pt x="34290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99"/>
            <p:cNvSpPr/>
            <p:nvPr>
              <p:custDataLst>
                <p:tags r:id="rId153"/>
              </p:custDataLst>
            </p:nvPr>
          </p:nvSpPr>
          <p:spPr>
            <a:xfrm>
              <a:off x="6720878" y="5761177"/>
              <a:ext cx="167603" cy="202455"/>
            </a:xfrm>
            <a:custGeom>
              <a:avLst/>
              <a:gdLst/>
              <a:ahLst/>
              <a:cxnLst/>
              <a:rect l="0" t="0" r="0" b="0"/>
              <a:pathLst>
                <a:path w="167603" h="202455">
                  <a:moveTo>
                    <a:pt x="7582" y="129083"/>
                  </a:moveTo>
                  <a:lnTo>
                    <a:pt x="7582" y="129083"/>
                  </a:lnTo>
                  <a:lnTo>
                    <a:pt x="43989" y="129083"/>
                  </a:lnTo>
                  <a:lnTo>
                    <a:pt x="70674" y="125039"/>
                  </a:lnTo>
                  <a:lnTo>
                    <a:pt x="83944" y="118477"/>
                  </a:lnTo>
                  <a:lnTo>
                    <a:pt x="101353" y="103644"/>
                  </a:lnTo>
                  <a:lnTo>
                    <a:pt x="104291" y="98585"/>
                  </a:lnTo>
                  <a:lnTo>
                    <a:pt x="105074" y="96051"/>
                  </a:lnTo>
                  <a:lnTo>
                    <a:pt x="104750" y="93515"/>
                  </a:lnTo>
                  <a:lnTo>
                    <a:pt x="84645" y="58551"/>
                  </a:lnTo>
                  <a:lnTo>
                    <a:pt x="62216" y="25920"/>
                  </a:lnTo>
                  <a:lnTo>
                    <a:pt x="47104" y="11266"/>
                  </a:lnTo>
                  <a:lnTo>
                    <a:pt x="26354" y="1086"/>
                  </a:lnTo>
                  <a:lnTo>
                    <a:pt x="19823" y="0"/>
                  </a:lnTo>
                  <a:lnTo>
                    <a:pt x="14998" y="2005"/>
                  </a:lnTo>
                  <a:lnTo>
                    <a:pt x="5001" y="10190"/>
                  </a:lnTo>
                  <a:lnTo>
                    <a:pt x="2202" y="17257"/>
                  </a:lnTo>
                  <a:lnTo>
                    <a:pt x="158" y="51511"/>
                  </a:lnTo>
                  <a:lnTo>
                    <a:pt x="0" y="76977"/>
                  </a:lnTo>
                  <a:lnTo>
                    <a:pt x="14288" y="114005"/>
                  </a:lnTo>
                  <a:lnTo>
                    <a:pt x="21569" y="129155"/>
                  </a:lnTo>
                  <a:lnTo>
                    <a:pt x="50096" y="167193"/>
                  </a:lnTo>
                  <a:lnTo>
                    <a:pt x="65805" y="181956"/>
                  </a:lnTo>
                  <a:lnTo>
                    <a:pt x="97603" y="198919"/>
                  </a:lnTo>
                  <a:lnTo>
                    <a:pt x="113631" y="202454"/>
                  </a:lnTo>
                  <a:lnTo>
                    <a:pt x="136935" y="200399"/>
                  </a:lnTo>
                  <a:lnTo>
                    <a:pt x="150022" y="194363"/>
                  </a:lnTo>
                  <a:lnTo>
                    <a:pt x="167602" y="1824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0"/>
            <p:cNvSpPr/>
            <p:nvPr>
              <p:custDataLst>
                <p:tags r:id="rId154"/>
              </p:custDataLst>
            </p:nvPr>
          </p:nvSpPr>
          <p:spPr>
            <a:xfrm>
              <a:off x="6995160" y="5859780"/>
              <a:ext cx="45366" cy="127954"/>
            </a:xfrm>
            <a:custGeom>
              <a:avLst/>
              <a:gdLst/>
              <a:ahLst/>
              <a:cxnLst/>
              <a:rect l="0" t="0" r="0" b="0"/>
              <a:pathLst>
                <a:path w="45366" h="127954">
                  <a:moveTo>
                    <a:pt x="0" y="0"/>
                  </a:moveTo>
                  <a:lnTo>
                    <a:pt x="0" y="0"/>
                  </a:lnTo>
                  <a:lnTo>
                    <a:pt x="20226" y="36407"/>
                  </a:lnTo>
                  <a:lnTo>
                    <a:pt x="32803" y="67137"/>
                  </a:lnTo>
                  <a:lnTo>
                    <a:pt x="39660" y="101974"/>
                  </a:lnTo>
                  <a:lnTo>
                    <a:pt x="43925" y="112905"/>
                  </a:lnTo>
                  <a:lnTo>
                    <a:pt x="45365" y="124185"/>
                  </a:lnTo>
                  <a:lnTo>
                    <a:pt x="44637" y="125970"/>
                  </a:lnTo>
                  <a:lnTo>
                    <a:pt x="43305" y="127160"/>
                  </a:lnTo>
                  <a:lnTo>
                    <a:pt x="41569" y="127953"/>
                  </a:lnTo>
                  <a:lnTo>
                    <a:pt x="40414" y="126788"/>
                  </a:lnTo>
                  <a:lnTo>
                    <a:pt x="30480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1"/>
            <p:cNvSpPr/>
            <p:nvPr>
              <p:custDataLst>
                <p:tags r:id="rId155"/>
              </p:custDataLst>
            </p:nvPr>
          </p:nvSpPr>
          <p:spPr>
            <a:xfrm>
              <a:off x="6980895" y="5669280"/>
              <a:ext cx="37126" cy="106681"/>
            </a:xfrm>
            <a:custGeom>
              <a:avLst/>
              <a:gdLst/>
              <a:ahLst/>
              <a:cxnLst/>
              <a:rect l="0" t="0" r="0" b="0"/>
              <a:pathLst>
                <a:path w="37126" h="106681">
                  <a:moveTo>
                    <a:pt x="6645" y="106680"/>
                  </a:moveTo>
                  <a:lnTo>
                    <a:pt x="6645" y="106680"/>
                  </a:lnTo>
                  <a:lnTo>
                    <a:pt x="6645" y="74318"/>
                  </a:lnTo>
                  <a:lnTo>
                    <a:pt x="84" y="41669"/>
                  </a:lnTo>
                  <a:lnTo>
                    <a:pt x="577" y="40480"/>
                  </a:lnTo>
                  <a:lnTo>
                    <a:pt x="1753" y="39687"/>
                  </a:lnTo>
                  <a:lnTo>
                    <a:pt x="5679" y="38413"/>
                  </a:lnTo>
                  <a:lnTo>
                    <a:pt x="0" y="38128"/>
                  </a:lnTo>
                  <a:lnTo>
                    <a:pt x="6148" y="31176"/>
                  </a:lnTo>
                  <a:lnTo>
                    <a:pt x="22790" y="16632"/>
                  </a:lnTo>
                  <a:lnTo>
                    <a:pt x="30755" y="10778"/>
                  </a:lnTo>
                  <a:lnTo>
                    <a:pt x="37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2"/>
            <p:cNvSpPr/>
            <p:nvPr>
              <p:custDataLst>
                <p:tags r:id="rId156"/>
              </p:custDataLst>
            </p:nvPr>
          </p:nvSpPr>
          <p:spPr>
            <a:xfrm>
              <a:off x="7139940" y="5814060"/>
              <a:ext cx="312421" cy="38090"/>
            </a:xfrm>
            <a:custGeom>
              <a:avLst/>
              <a:gdLst/>
              <a:ahLst/>
              <a:cxnLst/>
              <a:rect l="0" t="0" r="0" b="0"/>
              <a:pathLst>
                <a:path w="312421" h="38090">
                  <a:moveTo>
                    <a:pt x="0" y="22860"/>
                  </a:moveTo>
                  <a:lnTo>
                    <a:pt x="0" y="22860"/>
                  </a:lnTo>
                  <a:lnTo>
                    <a:pt x="32362" y="30951"/>
                  </a:lnTo>
                  <a:lnTo>
                    <a:pt x="68667" y="35982"/>
                  </a:lnTo>
                  <a:lnTo>
                    <a:pt x="100874" y="37472"/>
                  </a:lnTo>
                  <a:lnTo>
                    <a:pt x="131864" y="37913"/>
                  </a:lnTo>
                  <a:lnTo>
                    <a:pt x="162496" y="38044"/>
                  </a:lnTo>
                  <a:lnTo>
                    <a:pt x="197951" y="38089"/>
                  </a:lnTo>
                  <a:lnTo>
                    <a:pt x="234430" y="35840"/>
                  </a:lnTo>
                  <a:lnTo>
                    <a:pt x="266347" y="31539"/>
                  </a:lnTo>
                  <a:lnTo>
                    <a:pt x="285411" y="26748"/>
                  </a:lnTo>
                  <a:lnTo>
                    <a:pt x="297738" y="19967"/>
                  </a:lnTo>
                  <a:lnTo>
                    <a:pt x="3124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3"/>
            <p:cNvSpPr/>
            <p:nvPr>
              <p:custDataLst>
                <p:tags r:id="rId157"/>
              </p:custDataLst>
            </p:nvPr>
          </p:nvSpPr>
          <p:spPr>
            <a:xfrm>
              <a:off x="7543836" y="5737860"/>
              <a:ext cx="464785" cy="281350"/>
            </a:xfrm>
            <a:custGeom>
              <a:avLst/>
              <a:gdLst/>
              <a:ahLst/>
              <a:cxnLst/>
              <a:rect l="0" t="0" r="0" b="0"/>
              <a:pathLst>
                <a:path w="464785" h="281350">
                  <a:moveTo>
                    <a:pt x="45684" y="0"/>
                  </a:moveTo>
                  <a:lnTo>
                    <a:pt x="45684" y="0"/>
                  </a:lnTo>
                  <a:lnTo>
                    <a:pt x="53774" y="28316"/>
                  </a:lnTo>
                  <a:lnTo>
                    <a:pt x="54761" y="66152"/>
                  </a:lnTo>
                  <a:lnTo>
                    <a:pt x="45645" y="104173"/>
                  </a:lnTo>
                  <a:lnTo>
                    <a:pt x="32219" y="142250"/>
                  </a:lnTo>
                  <a:lnTo>
                    <a:pt x="21563" y="180343"/>
                  </a:lnTo>
                  <a:lnTo>
                    <a:pt x="17088" y="214396"/>
                  </a:lnTo>
                  <a:lnTo>
                    <a:pt x="9492" y="248466"/>
                  </a:lnTo>
                  <a:lnTo>
                    <a:pt x="0" y="274160"/>
                  </a:lnTo>
                  <a:lnTo>
                    <a:pt x="4020" y="270228"/>
                  </a:lnTo>
                  <a:lnTo>
                    <a:pt x="21922" y="235191"/>
                  </a:lnTo>
                  <a:lnTo>
                    <a:pt x="36009" y="204965"/>
                  </a:lnTo>
                  <a:lnTo>
                    <a:pt x="50908" y="169198"/>
                  </a:lnTo>
                  <a:lnTo>
                    <a:pt x="70092" y="131789"/>
                  </a:lnTo>
                  <a:lnTo>
                    <a:pt x="91862" y="97938"/>
                  </a:lnTo>
                  <a:lnTo>
                    <a:pt x="121975" y="63938"/>
                  </a:lnTo>
                  <a:lnTo>
                    <a:pt x="143923" y="51494"/>
                  </a:lnTo>
                  <a:lnTo>
                    <a:pt x="166941" y="46860"/>
                  </a:lnTo>
                  <a:lnTo>
                    <a:pt x="172242" y="46481"/>
                  </a:lnTo>
                  <a:lnTo>
                    <a:pt x="176623" y="47921"/>
                  </a:lnTo>
                  <a:lnTo>
                    <a:pt x="183748" y="54036"/>
                  </a:lnTo>
                  <a:lnTo>
                    <a:pt x="195221" y="72606"/>
                  </a:lnTo>
                  <a:lnTo>
                    <a:pt x="202221" y="94327"/>
                  </a:lnTo>
                  <a:lnTo>
                    <a:pt x="204672" y="125974"/>
                  </a:lnTo>
                  <a:lnTo>
                    <a:pt x="205398" y="157176"/>
                  </a:lnTo>
                  <a:lnTo>
                    <a:pt x="205613" y="187023"/>
                  </a:lnTo>
                  <a:lnTo>
                    <a:pt x="205686" y="220293"/>
                  </a:lnTo>
                  <a:lnTo>
                    <a:pt x="205702" y="258351"/>
                  </a:lnTo>
                  <a:lnTo>
                    <a:pt x="205704" y="275211"/>
                  </a:lnTo>
                  <a:lnTo>
                    <a:pt x="206551" y="277453"/>
                  </a:lnTo>
                  <a:lnTo>
                    <a:pt x="207962" y="278949"/>
                  </a:lnTo>
                  <a:lnTo>
                    <a:pt x="211788" y="280611"/>
                  </a:lnTo>
                  <a:lnTo>
                    <a:pt x="216309" y="281349"/>
                  </a:lnTo>
                  <a:lnTo>
                    <a:pt x="221141" y="279419"/>
                  </a:lnTo>
                  <a:lnTo>
                    <a:pt x="253387" y="259968"/>
                  </a:lnTo>
                  <a:lnTo>
                    <a:pt x="289783" y="242034"/>
                  </a:lnTo>
                  <a:lnTo>
                    <a:pt x="326655" y="214815"/>
                  </a:lnTo>
                  <a:lnTo>
                    <a:pt x="356544" y="191994"/>
                  </a:lnTo>
                  <a:lnTo>
                    <a:pt x="390396" y="168590"/>
                  </a:lnTo>
                  <a:lnTo>
                    <a:pt x="392332" y="165733"/>
                  </a:lnTo>
                  <a:lnTo>
                    <a:pt x="393623" y="164675"/>
                  </a:lnTo>
                  <a:lnTo>
                    <a:pt x="394483" y="164817"/>
                  </a:lnTo>
                  <a:lnTo>
                    <a:pt x="396103" y="167474"/>
                  </a:lnTo>
                  <a:lnTo>
                    <a:pt x="377355" y="180422"/>
                  </a:lnTo>
                  <a:lnTo>
                    <a:pt x="353817" y="206760"/>
                  </a:lnTo>
                  <a:lnTo>
                    <a:pt x="347733" y="221433"/>
                  </a:lnTo>
                  <a:lnTo>
                    <a:pt x="343292" y="256193"/>
                  </a:lnTo>
                  <a:lnTo>
                    <a:pt x="343148" y="259695"/>
                  </a:lnTo>
                  <a:lnTo>
                    <a:pt x="345249" y="265844"/>
                  </a:lnTo>
                  <a:lnTo>
                    <a:pt x="346994" y="268670"/>
                  </a:lnTo>
                  <a:lnTo>
                    <a:pt x="349850" y="270553"/>
                  </a:lnTo>
                  <a:lnTo>
                    <a:pt x="361961" y="273204"/>
                  </a:lnTo>
                  <a:lnTo>
                    <a:pt x="377121" y="273142"/>
                  </a:lnTo>
                  <a:lnTo>
                    <a:pt x="397323" y="267291"/>
                  </a:lnTo>
                  <a:lnTo>
                    <a:pt x="424648" y="250573"/>
                  </a:lnTo>
                  <a:lnTo>
                    <a:pt x="446602" y="226920"/>
                  </a:lnTo>
                  <a:lnTo>
                    <a:pt x="458080" y="205242"/>
                  </a:lnTo>
                  <a:lnTo>
                    <a:pt x="463460" y="175162"/>
                  </a:lnTo>
                  <a:lnTo>
                    <a:pt x="464610" y="137147"/>
                  </a:lnTo>
                  <a:lnTo>
                    <a:pt x="460688" y="114296"/>
                  </a:lnTo>
                  <a:lnTo>
                    <a:pt x="450117" y="95484"/>
                  </a:lnTo>
                  <a:lnTo>
                    <a:pt x="436262" y="83231"/>
                  </a:lnTo>
                  <a:lnTo>
                    <a:pt x="426426" y="79325"/>
                  </a:lnTo>
                  <a:lnTo>
                    <a:pt x="395155" y="76382"/>
                  </a:lnTo>
                  <a:lnTo>
                    <a:pt x="389246" y="78539"/>
                  </a:lnTo>
                  <a:lnTo>
                    <a:pt x="386485" y="80300"/>
                  </a:lnTo>
                  <a:lnTo>
                    <a:pt x="378554" y="90867"/>
                  </a:lnTo>
                  <a:lnTo>
                    <a:pt x="374887" y="104723"/>
                  </a:lnTo>
                  <a:lnTo>
                    <a:pt x="373802" y="119553"/>
                  </a:lnTo>
                  <a:lnTo>
                    <a:pt x="375342" y="123728"/>
                  </a:lnTo>
                  <a:lnTo>
                    <a:pt x="390550" y="139269"/>
                  </a:lnTo>
                  <a:lnTo>
                    <a:pt x="402620" y="147192"/>
                  </a:lnTo>
                  <a:lnTo>
                    <a:pt x="407255" y="148082"/>
                  </a:lnTo>
                  <a:lnTo>
                    <a:pt x="436922" y="144334"/>
                  </a:lnTo>
                  <a:lnTo>
                    <a:pt x="451261" y="138815"/>
                  </a:lnTo>
                  <a:lnTo>
                    <a:pt x="464784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4"/>
            <p:cNvSpPr/>
            <p:nvPr>
              <p:custDataLst>
                <p:tags r:id="rId158"/>
              </p:custDataLst>
            </p:nvPr>
          </p:nvSpPr>
          <p:spPr>
            <a:xfrm>
              <a:off x="8061964" y="5875020"/>
              <a:ext cx="182877" cy="136878"/>
            </a:xfrm>
            <a:custGeom>
              <a:avLst/>
              <a:gdLst/>
              <a:ahLst/>
              <a:cxnLst/>
              <a:rect l="0" t="0" r="0" b="0"/>
              <a:pathLst>
                <a:path w="182877" h="136878">
                  <a:moveTo>
                    <a:pt x="15236" y="0"/>
                  </a:moveTo>
                  <a:lnTo>
                    <a:pt x="15236" y="0"/>
                  </a:lnTo>
                  <a:lnTo>
                    <a:pt x="12977" y="22578"/>
                  </a:lnTo>
                  <a:lnTo>
                    <a:pt x="9152" y="54908"/>
                  </a:lnTo>
                  <a:lnTo>
                    <a:pt x="2055" y="91844"/>
                  </a:lnTo>
                  <a:lnTo>
                    <a:pt x="7" y="114131"/>
                  </a:lnTo>
                  <a:lnTo>
                    <a:pt x="0" y="110204"/>
                  </a:lnTo>
                  <a:lnTo>
                    <a:pt x="27874" y="78652"/>
                  </a:lnTo>
                  <a:lnTo>
                    <a:pt x="61785" y="42468"/>
                  </a:lnTo>
                  <a:lnTo>
                    <a:pt x="93134" y="17738"/>
                  </a:lnTo>
                  <a:lnTo>
                    <a:pt x="123663" y="1652"/>
                  </a:lnTo>
                  <a:lnTo>
                    <a:pt x="126467" y="1948"/>
                  </a:lnTo>
                  <a:lnTo>
                    <a:pt x="131840" y="4534"/>
                  </a:lnTo>
                  <a:lnTo>
                    <a:pt x="133612" y="8103"/>
                  </a:lnTo>
                  <a:lnTo>
                    <a:pt x="136690" y="39167"/>
                  </a:lnTo>
                  <a:lnTo>
                    <a:pt x="137063" y="69637"/>
                  </a:lnTo>
                  <a:lnTo>
                    <a:pt x="137137" y="102875"/>
                  </a:lnTo>
                  <a:lnTo>
                    <a:pt x="137156" y="136202"/>
                  </a:lnTo>
                  <a:lnTo>
                    <a:pt x="139414" y="136734"/>
                  </a:lnTo>
                  <a:lnTo>
                    <a:pt x="141202" y="136877"/>
                  </a:lnTo>
                  <a:lnTo>
                    <a:pt x="151808" y="133031"/>
                  </a:lnTo>
                  <a:lnTo>
                    <a:pt x="165325" y="123299"/>
                  </a:lnTo>
                  <a:lnTo>
                    <a:pt x="182876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29"/>
          <p:cNvGrpSpPr/>
          <p:nvPr/>
        </p:nvGrpSpPr>
        <p:grpSpPr>
          <a:xfrm>
            <a:off x="8424187" y="5784853"/>
            <a:ext cx="1188610" cy="402588"/>
            <a:chOff x="8424187" y="5784853"/>
            <a:chExt cx="1188610" cy="402588"/>
          </a:xfrm>
        </p:grpSpPr>
        <p:sp>
          <p:nvSpPr>
            <p:cNvPr id="126" name="SMARTInkShape-105"/>
            <p:cNvSpPr/>
            <p:nvPr>
              <p:custDataLst>
                <p:tags r:id="rId150"/>
              </p:custDataLst>
            </p:nvPr>
          </p:nvSpPr>
          <p:spPr>
            <a:xfrm>
              <a:off x="8424187" y="5784853"/>
              <a:ext cx="590275" cy="264848"/>
            </a:xfrm>
            <a:custGeom>
              <a:avLst/>
              <a:gdLst/>
              <a:ahLst/>
              <a:cxnLst/>
              <a:rect l="0" t="0" r="0" b="0"/>
              <a:pathLst>
                <a:path w="590275" h="264848">
                  <a:moveTo>
                    <a:pt x="87353" y="44447"/>
                  </a:moveTo>
                  <a:lnTo>
                    <a:pt x="87353" y="44447"/>
                  </a:lnTo>
                  <a:lnTo>
                    <a:pt x="53392" y="73171"/>
                  </a:lnTo>
                  <a:lnTo>
                    <a:pt x="29312" y="97267"/>
                  </a:lnTo>
                  <a:lnTo>
                    <a:pt x="9666" y="131773"/>
                  </a:lnTo>
                  <a:lnTo>
                    <a:pt x="26" y="163689"/>
                  </a:lnTo>
                  <a:lnTo>
                    <a:pt x="0" y="173926"/>
                  </a:lnTo>
                  <a:lnTo>
                    <a:pt x="2809" y="183273"/>
                  </a:lnTo>
                  <a:lnTo>
                    <a:pt x="11512" y="196173"/>
                  </a:lnTo>
                  <a:lnTo>
                    <a:pt x="13932" y="198937"/>
                  </a:lnTo>
                  <a:lnTo>
                    <a:pt x="21136" y="202009"/>
                  </a:lnTo>
                  <a:lnTo>
                    <a:pt x="25429" y="202829"/>
                  </a:lnTo>
                  <a:lnTo>
                    <a:pt x="43605" y="199936"/>
                  </a:lnTo>
                  <a:lnTo>
                    <a:pt x="65077" y="189672"/>
                  </a:lnTo>
                  <a:lnTo>
                    <a:pt x="89851" y="164104"/>
                  </a:lnTo>
                  <a:lnTo>
                    <a:pt x="110953" y="136157"/>
                  </a:lnTo>
                  <a:lnTo>
                    <a:pt x="131599" y="103135"/>
                  </a:lnTo>
                  <a:lnTo>
                    <a:pt x="149277" y="68363"/>
                  </a:lnTo>
                  <a:lnTo>
                    <a:pt x="164778" y="32991"/>
                  </a:lnTo>
                  <a:lnTo>
                    <a:pt x="169279" y="7468"/>
                  </a:lnTo>
                  <a:lnTo>
                    <a:pt x="169064" y="2861"/>
                  </a:lnTo>
                  <a:lnTo>
                    <a:pt x="168074" y="637"/>
                  </a:lnTo>
                  <a:lnTo>
                    <a:pt x="166567" y="0"/>
                  </a:lnTo>
                  <a:lnTo>
                    <a:pt x="164716" y="423"/>
                  </a:lnTo>
                  <a:lnTo>
                    <a:pt x="157218" y="5909"/>
                  </a:lnTo>
                  <a:lnTo>
                    <a:pt x="145495" y="18729"/>
                  </a:lnTo>
                  <a:lnTo>
                    <a:pt x="130830" y="56739"/>
                  </a:lnTo>
                  <a:lnTo>
                    <a:pt x="116888" y="94822"/>
                  </a:lnTo>
                  <a:lnTo>
                    <a:pt x="117542" y="131451"/>
                  </a:lnTo>
                  <a:lnTo>
                    <a:pt x="117747" y="143980"/>
                  </a:lnTo>
                  <a:lnTo>
                    <a:pt x="120053" y="150208"/>
                  </a:lnTo>
                  <a:lnTo>
                    <a:pt x="130826" y="168096"/>
                  </a:lnTo>
                  <a:lnTo>
                    <a:pt x="147317" y="177257"/>
                  </a:lnTo>
                  <a:lnTo>
                    <a:pt x="151882" y="177861"/>
                  </a:lnTo>
                  <a:lnTo>
                    <a:pt x="161470" y="176273"/>
                  </a:lnTo>
                  <a:lnTo>
                    <a:pt x="196780" y="156381"/>
                  </a:lnTo>
                  <a:lnTo>
                    <a:pt x="233963" y="134090"/>
                  </a:lnTo>
                  <a:lnTo>
                    <a:pt x="269723" y="105249"/>
                  </a:lnTo>
                  <a:lnTo>
                    <a:pt x="305762" y="69838"/>
                  </a:lnTo>
                  <a:lnTo>
                    <a:pt x="331188" y="36834"/>
                  </a:lnTo>
                  <a:lnTo>
                    <a:pt x="331189" y="36831"/>
                  </a:lnTo>
                  <a:lnTo>
                    <a:pt x="331192" y="40874"/>
                  </a:lnTo>
                  <a:lnTo>
                    <a:pt x="326677" y="45116"/>
                  </a:lnTo>
                  <a:lnTo>
                    <a:pt x="319874" y="50671"/>
                  </a:lnTo>
                  <a:lnTo>
                    <a:pt x="305975" y="72872"/>
                  </a:lnTo>
                  <a:lnTo>
                    <a:pt x="302273" y="87770"/>
                  </a:lnTo>
                  <a:lnTo>
                    <a:pt x="301867" y="108823"/>
                  </a:lnTo>
                  <a:lnTo>
                    <a:pt x="309063" y="138819"/>
                  </a:lnTo>
                  <a:lnTo>
                    <a:pt x="318427" y="167236"/>
                  </a:lnTo>
                  <a:lnTo>
                    <a:pt x="331927" y="192588"/>
                  </a:lnTo>
                  <a:lnTo>
                    <a:pt x="353448" y="226953"/>
                  </a:lnTo>
                  <a:lnTo>
                    <a:pt x="368138" y="247573"/>
                  </a:lnTo>
                  <a:lnTo>
                    <a:pt x="382403" y="258820"/>
                  </a:lnTo>
                  <a:lnTo>
                    <a:pt x="393309" y="263469"/>
                  </a:lnTo>
                  <a:lnTo>
                    <a:pt x="409993" y="264847"/>
                  </a:lnTo>
                  <a:lnTo>
                    <a:pt x="426978" y="261210"/>
                  </a:lnTo>
                  <a:lnTo>
                    <a:pt x="435289" y="254804"/>
                  </a:lnTo>
                  <a:lnTo>
                    <a:pt x="466108" y="222071"/>
                  </a:lnTo>
                  <a:lnTo>
                    <a:pt x="497282" y="186277"/>
                  </a:lnTo>
                  <a:lnTo>
                    <a:pt x="518846" y="152050"/>
                  </a:lnTo>
                  <a:lnTo>
                    <a:pt x="538566" y="115593"/>
                  </a:lnTo>
                  <a:lnTo>
                    <a:pt x="553749" y="83054"/>
                  </a:lnTo>
                  <a:lnTo>
                    <a:pt x="572805" y="52167"/>
                  </a:lnTo>
                  <a:lnTo>
                    <a:pt x="587387" y="23011"/>
                  </a:lnTo>
                  <a:lnTo>
                    <a:pt x="590105" y="21670"/>
                  </a:lnTo>
                  <a:lnTo>
                    <a:pt x="590264" y="54517"/>
                  </a:lnTo>
                  <a:lnTo>
                    <a:pt x="590271" y="91153"/>
                  </a:lnTo>
                  <a:lnTo>
                    <a:pt x="590274" y="123197"/>
                  </a:lnTo>
                  <a:lnTo>
                    <a:pt x="590274" y="157245"/>
                  </a:lnTo>
                  <a:lnTo>
                    <a:pt x="590274" y="188782"/>
                  </a:lnTo>
                  <a:lnTo>
                    <a:pt x="590274" y="221689"/>
                  </a:lnTo>
                  <a:lnTo>
                    <a:pt x="590274" y="235064"/>
                  </a:lnTo>
                  <a:lnTo>
                    <a:pt x="588014" y="241490"/>
                  </a:lnTo>
                  <a:lnTo>
                    <a:pt x="586227" y="244389"/>
                  </a:lnTo>
                  <a:lnTo>
                    <a:pt x="585037" y="245475"/>
                  </a:lnTo>
                  <a:lnTo>
                    <a:pt x="584242" y="245352"/>
                  </a:lnTo>
                  <a:lnTo>
                    <a:pt x="580866" y="241134"/>
                  </a:lnTo>
                  <a:lnTo>
                    <a:pt x="575033" y="2349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6"/>
            <p:cNvSpPr/>
            <p:nvPr>
              <p:custDataLst>
                <p:tags r:id="rId151"/>
              </p:custDataLst>
            </p:nvPr>
          </p:nvSpPr>
          <p:spPr>
            <a:xfrm>
              <a:off x="8923020" y="5859921"/>
              <a:ext cx="689777" cy="327520"/>
            </a:xfrm>
            <a:custGeom>
              <a:avLst/>
              <a:gdLst/>
              <a:ahLst/>
              <a:cxnLst/>
              <a:rect l="0" t="0" r="0" b="0"/>
              <a:pathLst>
                <a:path w="689777" h="327520">
                  <a:moveTo>
                    <a:pt x="0" y="53199"/>
                  </a:moveTo>
                  <a:lnTo>
                    <a:pt x="0" y="53199"/>
                  </a:lnTo>
                  <a:lnTo>
                    <a:pt x="31609" y="55456"/>
                  </a:lnTo>
                  <a:lnTo>
                    <a:pt x="56633" y="57244"/>
                  </a:lnTo>
                  <a:lnTo>
                    <a:pt x="81782" y="56742"/>
                  </a:lnTo>
                  <a:lnTo>
                    <a:pt x="107014" y="54714"/>
                  </a:lnTo>
                  <a:lnTo>
                    <a:pt x="132303" y="51670"/>
                  </a:lnTo>
                  <a:lnTo>
                    <a:pt x="167176" y="48286"/>
                  </a:lnTo>
                  <a:lnTo>
                    <a:pt x="202168" y="46114"/>
                  </a:lnTo>
                  <a:lnTo>
                    <a:pt x="210643" y="48074"/>
                  </a:lnTo>
                  <a:lnTo>
                    <a:pt x="214090" y="49782"/>
                  </a:lnTo>
                  <a:lnTo>
                    <a:pt x="220176" y="56196"/>
                  </a:lnTo>
                  <a:lnTo>
                    <a:pt x="224856" y="63844"/>
                  </a:lnTo>
                  <a:lnTo>
                    <a:pt x="227490" y="72910"/>
                  </a:lnTo>
                  <a:lnTo>
                    <a:pt x="228106" y="78329"/>
                  </a:lnTo>
                  <a:lnTo>
                    <a:pt x="221997" y="110982"/>
                  </a:lnTo>
                  <a:lnTo>
                    <a:pt x="210463" y="148604"/>
                  </a:lnTo>
                  <a:lnTo>
                    <a:pt x="191251" y="174198"/>
                  </a:lnTo>
                  <a:lnTo>
                    <a:pt x="188576" y="172451"/>
                  </a:lnTo>
                  <a:lnTo>
                    <a:pt x="186677" y="170800"/>
                  </a:lnTo>
                  <a:lnTo>
                    <a:pt x="186257" y="168854"/>
                  </a:lnTo>
                  <a:lnTo>
                    <a:pt x="186826" y="166708"/>
                  </a:lnTo>
                  <a:lnTo>
                    <a:pt x="188051" y="164432"/>
                  </a:lnTo>
                  <a:lnTo>
                    <a:pt x="194330" y="128461"/>
                  </a:lnTo>
                  <a:lnTo>
                    <a:pt x="205909" y="93433"/>
                  </a:lnTo>
                  <a:lnTo>
                    <a:pt x="217616" y="60097"/>
                  </a:lnTo>
                  <a:lnTo>
                    <a:pt x="220537" y="22624"/>
                  </a:lnTo>
                  <a:lnTo>
                    <a:pt x="220977" y="7596"/>
                  </a:lnTo>
                  <a:lnTo>
                    <a:pt x="225023" y="3469"/>
                  </a:lnTo>
                  <a:lnTo>
                    <a:pt x="239677" y="929"/>
                  </a:lnTo>
                  <a:lnTo>
                    <a:pt x="272516" y="0"/>
                  </a:lnTo>
                  <a:lnTo>
                    <a:pt x="305566" y="724"/>
                  </a:lnTo>
                  <a:lnTo>
                    <a:pt x="338955" y="6422"/>
                  </a:lnTo>
                  <a:lnTo>
                    <a:pt x="370717" y="17992"/>
                  </a:lnTo>
                  <a:lnTo>
                    <a:pt x="382000" y="25364"/>
                  </a:lnTo>
                  <a:lnTo>
                    <a:pt x="385677" y="30386"/>
                  </a:lnTo>
                  <a:lnTo>
                    <a:pt x="388448" y="37516"/>
                  </a:lnTo>
                  <a:lnTo>
                    <a:pt x="384524" y="37828"/>
                  </a:lnTo>
                  <a:lnTo>
                    <a:pt x="380307" y="40158"/>
                  </a:lnTo>
                  <a:lnTo>
                    <a:pt x="342684" y="69165"/>
                  </a:lnTo>
                  <a:lnTo>
                    <a:pt x="313889" y="104042"/>
                  </a:lnTo>
                  <a:lnTo>
                    <a:pt x="303449" y="123296"/>
                  </a:lnTo>
                  <a:lnTo>
                    <a:pt x="299037" y="141043"/>
                  </a:lnTo>
                  <a:lnTo>
                    <a:pt x="300264" y="149532"/>
                  </a:lnTo>
                  <a:lnTo>
                    <a:pt x="304476" y="156973"/>
                  </a:lnTo>
                  <a:lnTo>
                    <a:pt x="311995" y="165926"/>
                  </a:lnTo>
                  <a:lnTo>
                    <a:pt x="347108" y="184918"/>
                  </a:lnTo>
                  <a:lnTo>
                    <a:pt x="374211" y="189284"/>
                  </a:lnTo>
                  <a:lnTo>
                    <a:pt x="404024" y="187889"/>
                  </a:lnTo>
                  <a:lnTo>
                    <a:pt x="430328" y="179711"/>
                  </a:lnTo>
                  <a:lnTo>
                    <a:pt x="446603" y="168389"/>
                  </a:lnTo>
                  <a:lnTo>
                    <a:pt x="458107" y="154311"/>
                  </a:lnTo>
                  <a:lnTo>
                    <a:pt x="461837" y="144421"/>
                  </a:lnTo>
                  <a:lnTo>
                    <a:pt x="464646" y="106551"/>
                  </a:lnTo>
                  <a:lnTo>
                    <a:pt x="460227" y="97796"/>
                  </a:lnTo>
                  <a:lnTo>
                    <a:pt x="444898" y="75064"/>
                  </a:lnTo>
                  <a:lnTo>
                    <a:pt x="414736" y="56461"/>
                  </a:lnTo>
                  <a:lnTo>
                    <a:pt x="406612" y="54166"/>
                  </a:lnTo>
                  <a:lnTo>
                    <a:pt x="397773" y="53326"/>
                  </a:lnTo>
                  <a:lnTo>
                    <a:pt x="398108" y="52437"/>
                  </a:lnTo>
                  <a:lnTo>
                    <a:pt x="400740" y="49192"/>
                  </a:lnTo>
                  <a:lnTo>
                    <a:pt x="401781" y="48834"/>
                  </a:lnTo>
                  <a:lnTo>
                    <a:pt x="402473" y="49443"/>
                  </a:lnTo>
                  <a:lnTo>
                    <a:pt x="402937" y="50695"/>
                  </a:lnTo>
                  <a:lnTo>
                    <a:pt x="404091" y="50682"/>
                  </a:lnTo>
                  <a:lnTo>
                    <a:pt x="407632" y="48412"/>
                  </a:lnTo>
                  <a:lnTo>
                    <a:pt x="409762" y="48314"/>
                  </a:lnTo>
                  <a:lnTo>
                    <a:pt x="414384" y="50464"/>
                  </a:lnTo>
                  <a:lnTo>
                    <a:pt x="417649" y="50529"/>
                  </a:lnTo>
                  <a:lnTo>
                    <a:pt x="453751" y="37981"/>
                  </a:lnTo>
                  <a:lnTo>
                    <a:pt x="464778" y="30369"/>
                  </a:lnTo>
                  <a:lnTo>
                    <a:pt x="485035" y="46529"/>
                  </a:lnTo>
                  <a:lnTo>
                    <a:pt x="490150" y="53833"/>
                  </a:lnTo>
                  <a:lnTo>
                    <a:pt x="493575" y="68721"/>
                  </a:lnTo>
                  <a:lnTo>
                    <a:pt x="490018" y="81547"/>
                  </a:lnTo>
                  <a:lnTo>
                    <a:pt x="476134" y="113188"/>
                  </a:lnTo>
                  <a:lnTo>
                    <a:pt x="466023" y="149928"/>
                  </a:lnTo>
                  <a:lnTo>
                    <a:pt x="464850" y="166926"/>
                  </a:lnTo>
                  <a:lnTo>
                    <a:pt x="479473" y="167449"/>
                  </a:lnTo>
                  <a:lnTo>
                    <a:pt x="511467" y="159203"/>
                  </a:lnTo>
                  <a:lnTo>
                    <a:pt x="526192" y="152805"/>
                  </a:lnTo>
                  <a:lnTo>
                    <a:pt x="558600" y="132517"/>
                  </a:lnTo>
                  <a:lnTo>
                    <a:pt x="587433" y="124961"/>
                  </a:lnTo>
                  <a:lnTo>
                    <a:pt x="623471" y="122407"/>
                  </a:lnTo>
                  <a:lnTo>
                    <a:pt x="639472" y="126574"/>
                  </a:lnTo>
                  <a:lnTo>
                    <a:pt x="660503" y="138440"/>
                  </a:lnTo>
                  <a:lnTo>
                    <a:pt x="675200" y="152680"/>
                  </a:lnTo>
                  <a:lnTo>
                    <a:pt x="678734" y="157620"/>
                  </a:lnTo>
                  <a:lnTo>
                    <a:pt x="685250" y="189881"/>
                  </a:lnTo>
                  <a:lnTo>
                    <a:pt x="689776" y="219756"/>
                  </a:lnTo>
                  <a:lnTo>
                    <a:pt x="686508" y="253351"/>
                  </a:lnTo>
                  <a:lnTo>
                    <a:pt x="680075" y="288316"/>
                  </a:lnTo>
                  <a:lnTo>
                    <a:pt x="678176" y="302475"/>
                  </a:lnTo>
                  <a:lnTo>
                    <a:pt x="674038" y="315208"/>
                  </a:lnTo>
                  <a:lnTo>
                    <a:pt x="678180" y="327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30"/>
          <p:cNvGrpSpPr/>
          <p:nvPr/>
        </p:nvGrpSpPr>
        <p:grpSpPr>
          <a:xfrm>
            <a:off x="75380" y="981524"/>
            <a:ext cx="4229778" cy="1936937"/>
            <a:chOff x="75380" y="981524"/>
            <a:chExt cx="4229778" cy="1936937"/>
          </a:xfrm>
        </p:grpSpPr>
        <p:sp>
          <p:nvSpPr>
            <p:cNvPr id="129" name="SMARTInkShape-107"/>
            <p:cNvSpPr/>
            <p:nvPr>
              <p:custDataLst>
                <p:tags r:id="rId115"/>
              </p:custDataLst>
            </p:nvPr>
          </p:nvSpPr>
          <p:spPr>
            <a:xfrm>
              <a:off x="182880" y="1242060"/>
              <a:ext cx="396241" cy="21709"/>
            </a:xfrm>
            <a:custGeom>
              <a:avLst/>
              <a:gdLst/>
              <a:ahLst/>
              <a:cxnLst/>
              <a:rect l="0" t="0" r="0" b="0"/>
              <a:pathLst>
                <a:path w="396241" h="21709">
                  <a:moveTo>
                    <a:pt x="0" y="0"/>
                  </a:moveTo>
                  <a:lnTo>
                    <a:pt x="0" y="0"/>
                  </a:lnTo>
                  <a:lnTo>
                    <a:pt x="22578" y="4515"/>
                  </a:lnTo>
                  <a:lnTo>
                    <a:pt x="56601" y="9627"/>
                  </a:lnTo>
                  <a:lnTo>
                    <a:pt x="85834" y="9076"/>
                  </a:lnTo>
                  <a:lnTo>
                    <a:pt x="112937" y="8267"/>
                  </a:lnTo>
                  <a:lnTo>
                    <a:pt x="139094" y="7908"/>
                  </a:lnTo>
                  <a:lnTo>
                    <a:pt x="164831" y="7748"/>
                  </a:lnTo>
                  <a:lnTo>
                    <a:pt x="190380" y="7677"/>
                  </a:lnTo>
                  <a:lnTo>
                    <a:pt x="215847" y="7645"/>
                  </a:lnTo>
                  <a:lnTo>
                    <a:pt x="241276" y="7631"/>
                  </a:lnTo>
                  <a:lnTo>
                    <a:pt x="266690" y="9883"/>
                  </a:lnTo>
                  <a:lnTo>
                    <a:pt x="302539" y="13653"/>
                  </a:lnTo>
                  <a:lnTo>
                    <a:pt x="334610" y="17027"/>
                  </a:lnTo>
                  <a:lnTo>
                    <a:pt x="371742" y="21708"/>
                  </a:lnTo>
                  <a:lnTo>
                    <a:pt x="383377" y="20090"/>
                  </a:lnTo>
                  <a:lnTo>
                    <a:pt x="39624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8"/>
            <p:cNvSpPr/>
            <p:nvPr>
              <p:custDataLst>
                <p:tags r:id="rId116"/>
              </p:custDataLst>
            </p:nvPr>
          </p:nvSpPr>
          <p:spPr>
            <a:xfrm>
              <a:off x="723621" y="981524"/>
              <a:ext cx="404140" cy="523545"/>
            </a:xfrm>
            <a:custGeom>
              <a:avLst/>
              <a:gdLst/>
              <a:ahLst/>
              <a:cxnLst/>
              <a:rect l="0" t="0" r="0" b="0"/>
              <a:pathLst>
                <a:path w="404140" h="523545">
                  <a:moveTo>
                    <a:pt x="404139" y="9076"/>
                  </a:moveTo>
                  <a:lnTo>
                    <a:pt x="404139" y="9076"/>
                  </a:lnTo>
                  <a:lnTo>
                    <a:pt x="375823" y="986"/>
                  </a:lnTo>
                  <a:lnTo>
                    <a:pt x="346078" y="0"/>
                  </a:lnTo>
                  <a:lnTo>
                    <a:pt x="313088" y="13160"/>
                  </a:lnTo>
                  <a:lnTo>
                    <a:pt x="276501" y="37191"/>
                  </a:lnTo>
                  <a:lnTo>
                    <a:pt x="238850" y="65760"/>
                  </a:lnTo>
                  <a:lnTo>
                    <a:pt x="211298" y="90149"/>
                  </a:lnTo>
                  <a:lnTo>
                    <a:pt x="182965" y="117922"/>
                  </a:lnTo>
                  <a:lnTo>
                    <a:pt x="156262" y="147199"/>
                  </a:lnTo>
                  <a:lnTo>
                    <a:pt x="128025" y="179402"/>
                  </a:lnTo>
                  <a:lnTo>
                    <a:pt x="100235" y="214316"/>
                  </a:lnTo>
                  <a:lnTo>
                    <a:pt x="76595" y="252412"/>
                  </a:lnTo>
                  <a:lnTo>
                    <a:pt x="54799" y="289663"/>
                  </a:lnTo>
                  <a:lnTo>
                    <a:pt x="35517" y="325975"/>
                  </a:lnTo>
                  <a:lnTo>
                    <a:pt x="21303" y="361869"/>
                  </a:lnTo>
                  <a:lnTo>
                    <a:pt x="9341" y="393062"/>
                  </a:lnTo>
                  <a:lnTo>
                    <a:pt x="920" y="421036"/>
                  </a:lnTo>
                  <a:lnTo>
                    <a:pt x="0" y="447581"/>
                  </a:lnTo>
                  <a:lnTo>
                    <a:pt x="8286" y="478234"/>
                  </a:lnTo>
                  <a:lnTo>
                    <a:pt x="19078" y="493040"/>
                  </a:lnTo>
                  <a:lnTo>
                    <a:pt x="46702" y="516342"/>
                  </a:lnTo>
                  <a:lnTo>
                    <a:pt x="66067" y="522394"/>
                  </a:lnTo>
                  <a:lnTo>
                    <a:pt x="98512" y="523544"/>
                  </a:lnTo>
                  <a:lnTo>
                    <a:pt x="108947" y="522235"/>
                  </a:lnTo>
                  <a:lnTo>
                    <a:pt x="143861" y="504211"/>
                  </a:lnTo>
                  <a:lnTo>
                    <a:pt x="176971" y="477422"/>
                  </a:lnTo>
                  <a:lnTo>
                    <a:pt x="198399" y="458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9"/>
            <p:cNvSpPr/>
            <p:nvPr>
              <p:custDataLst>
                <p:tags r:id="rId117"/>
              </p:custDataLst>
            </p:nvPr>
          </p:nvSpPr>
          <p:spPr>
            <a:xfrm>
              <a:off x="1005840" y="1208262"/>
              <a:ext cx="281941" cy="253499"/>
            </a:xfrm>
            <a:custGeom>
              <a:avLst/>
              <a:gdLst/>
              <a:ahLst/>
              <a:cxnLst/>
              <a:rect l="0" t="0" r="0" b="0"/>
              <a:pathLst>
                <a:path w="281941" h="253499">
                  <a:moveTo>
                    <a:pt x="0" y="155718"/>
                  </a:moveTo>
                  <a:lnTo>
                    <a:pt x="0" y="155718"/>
                  </a:lnTo>
                  <a:lnTo>
                    <a:pt x="36407" y="159763"/>
                  </a:lnTo>
                  <a:lnTo>
                    <a:pt x="63312" y="157234"/>
                  </a:lnTo>
                  <a:lnTo>
                    <a:pt x="97499" y="146289"/>
                  </a:lnTo>
                  <a:lnTo>
                    <a:pt x="126820" y="130064"/>
                  </a:lnTo>
                  <a:lnTo>
                    <a:pt x="159483" y="101826"/>
                  </a:lnTo>
                  <a:lnTo>
                    <a:pt x="183464" y="71789"/>
                  </a:lnTo>
                  <a:lnTo>
                    <a:pt x="200068" y="33784"/>
                  </a:lnTo>
                  <a:lnTo>
                    <a:pt x="200962" y="20809"/>
                  </a:lnTo>
                  <a:lnTo>
                    <a:pt x="198536" y="11092"/>
                  </a:lnTo>
                  <a:lnTo>
                    <a:pt x="196704" y="8501"/>
                  </a:lnTo>
                  <a:lnTo>
                    <a:pt x="183635" y="296"/>
                  </a:lnTo>
                  <a:lnTo>
                    <a:pt x="172209" y="0"/>
                  </a:lnTo>
                  <a:lnTo>
                    <a:pt x="148222" y="6708"/>
                  </a:lnTo>
                  <a:lnTo>
                    <a:pt x="115858" y="28353"/>
                  </a:lnTo>
                  <a:lnTo>
                    <a:pt x="80450" y="64564"/>
                  </a:lnTo>
                  <a:lnTo>
                    <a:pt x="58758" y="100898"/>
                  </a:lnTo>
                  <a:lnTo>
                    <a:pt x="48410" y="120629"/>
                  </a:lnTo>
                  <a:lnTo>
                    <a:pt x="44940" y="154234"/>
                  </a:lnTo>
                  <a:lnTo>
                    <a:pt x="47067" y="190619"/>
                  </a:lnTo>
                  <a:lnTo>
                    <a:pt x="53656" y="212434"/>
                  </a:lnTo>
                  <a:lnTo>
                    <a:pt x="64487" y="227774"/>
                  </a:lnTo>
                  <a:lnTo>
                    <a:pt x="77768" y="239389"/>
                  </a:lnTo>
                  <a:lnTo>
                    <a:pt x="92137" y="247374"/>
                  </a:lnTo>
                  <a:lnTo>
                    <a:pt x="128141" y="253315"/>
                  </a:lnTo>
                  <a:lnTo>
                    <a:pt x="157818" y="253498"/>
                  </a:lnTo>
                  <a:lnTo>
                    <a:pt x="188060" y="246873"/>
                  </a:lnTo>
                  <a:lnTo>
                    <a:pt x="218470" y="229576"/>
                  </a:lnTo>
                  <a:lnTo>
                    <a:pt x="248082" y="207517"/>
                  </a:lnTo>
                  <a:lnTo>
                    <a:pt x="281940" y="1709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0"/>
            <p:cNvSpPr/>
            <p:nvPr>
              <p:custDataLst>
                <p:tags r:id="rId118"/>
              </p:custDataLst>
            </p:nvPr>
          </p:nvSpPr>
          <p:spPr>
            <a:xfrm>
              <a:off x="1356796" y="1234440"/>
              <a:ext cx="266265" cy="195282"/>
            </a:xfrm>
            <a:custGeom>
              <a:avLst/>
              <a:gdLst/>
              <a:ahLst/>
              <a:cxnLst/>
              <a:rect l="0" t="0" r="0" b="0"/>
              <a:pathLst>
                <a:path w="266265" h="195282">
                  <a:moveTo>
                    <a:pt x="22424" y="0"/>
                  </a:moveTo>
                  <a:lnTo>
                    <a:pt x="22424" y="0"/>
                  </a:lnTo>
                  <a:lnTo>
                    <a:pt x="26469" y="28316"/>
                  </a:lnTo>
                  <a:lnTo>
                    <a:pt x="24940" y="58061"/>
                  </a:lnTo>
                  <a:lnTo>
                    <a:pt x="22074" y="90867"/>
                  </a:lnTo>
                  <a:lnTo>
                    <a:pt x="11884" y="125419"/>
                  </a:lnTo>
                  <a:lnTo>
                    <a:pt x="1772" y="158223"/>
                  </a:lnTo>
                  <a:lnTo>
                    <a:pt x="0" y="171895"/>
                  </a:lnTo>
                  <a:lnTo>
                    <a:pt x="2016" y="176022"/>
                  </a:lnTo>
                  <a:lnTo>
                    <a:pt x="3738" y="178308"/>
                  </a:lnTo>
                  <a:lnTo>
                    <a:pt x="5734" y="178985"/>
                  </a:lnTo>
                  <a:lnTo>
                    <a:pt x="7911" y="178590"/>
                  </a:lnTo>
                  <a:lnTo>
                    <a:pt x="26910" y="167922"/>
                  </a:lnTo>
                  <a:lnTo>
                    <a:pt x="61115" y="132148"/>
                  </a:lnTo>
                  <a:lnTo>
                    <a:pt x="91121" y="98729"/>
                  </a:lnTo>
                  <a:lnTo>
                    <a:pt x="123765" y="62651"/>
                  </a:lnTo>
                  <a:lnTo>
                    <a:pt x="150382" y="43117"/>
                  </a:lnTo>
                  <a:lnTo>
                    <a:pt x="182131" y="28931"/>
                  </a:lnTo>
                  <a:lnTo>
                    <a:pt x="193030" y="27816"/>
                  </a:lnTo>
                  <a:lnTo>
                    <a:pt x="200695" y="30143"/>
                  </a:lnTo>
                  <a:lnTo>
                    <a:pt x="206925" y="33999"/>
                  </a:lnTo>
                  <a:lnTo>
                    <a:pt x="210257" y="38535"/>
                  </a:lnTo>
                  <a:lnTo>
                    <a:pt x="211739" y="45067"/>
                  </a:lnTo>
                  <a:lnTo>
                    <a:pt x="211726" y="63871"/>
                  </a:lnTo>
                  <a:lnTo>
                    <a:pt x="204566" y="100137"/>
                  </a:lnTo>
                  <a:lnTo>
                    <a:pt x="199043" y="135867"/>
                  </a:lnTo>
                  <a:lnTo>
                    <a:pt x="193562" y="165691"/>
                  </a:lnTo>
                  <a:lnTo>
                    <a:pt x="195288" y="174676"/>
                  </a:lnTo>
                  <a:lnTo>
                    <a:pt x="201019" y="188540"/>
                  </a:lnTo>
                  <a:lnTo>
                    <a:pt x="204987" y="191733"/>
                  </a:lnTo>
                  <a:lnTo>
                    <a:pt x="216170" y="195281"/>
                  </a:lnTo>
                  <a:lnTo>
                    <a:pt x="227349" y="194601"/>
                  </a:lnTo>
                  <a:lnTo>
                    <a:pt x="238808" y="190629"/>
                  </a:lnTo>
                  <a:lnTo>
                    <a:pt x="266264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1"/>
            <p:cNvSpPr/>
            <p:nvPr>
              <p:custDataLst>
                <p:tags r:id="rId119"/>
              </p:custDataLst>
            </p:nvPr>
          </p:nvSpPr>
          <p:spPr>
            <a:xfrm>
              <a:off x="1683204" y="1181100"/>
              <a:ext cx="198937" cy="220941"/>
            </a:xfrm>
            <a:custGeom>
              <a:avLst/>
              <a:gdLst/>
              <a:ahLst/>
              <a:cxnLst/>
              <a:rect l="0" t="0" r="0" b="0"/>
              <a:pathLst>
                <a:path w="198937" h="220941">
                  <a:moveTo>
                    <a:pt x="198936" y="0"/>
                  </a:moveTo>
                  <a:lnTo>
                    <a:pt x="198936" y="0"/>
                  </a:lnTo>
                  <a:lnTo>
                    <a:pt x="166575" y="4045"/>
                  </a:lnTo>
                  <a:lnTo>
                    <a:pt x="130269" y="14651"/>
                  </a:lnTo>
                  <a:lnTo>
                    <a:pt x="93744" y="28169"/>
                  </a:lnTo>
                  <a:lnTo>
                    <a:pt x="58397" y="51165"/>
                  </a:lnTo>
                  <a:lnTo>
                    <a:pt x="41960" y="66148"/>
                  </a:lnTo>
                  <a:lnTo>
                    <a:pt x="36035" y="76248"/>
                  </a:lnTo>
                  <a:lnTo>
                    <a:pt x="32232" y="96529"/>
                  </a:lnTo>
                  <a:lnTo>
                    <a:pt x="35619" y="111763"/>
                  </a:lnTo>
                  <a:lnTo>
                    <a:pt x="39258" y="115995"/>
                  </a:lnTo>
                  <a:lnTo>
                    <a:pt x="70444" y="135679"/>
                  </a:lnTo>
                  <a:lnTo>
                    <a:pt x="105320" y="149066"/>
                  </a:lnTo>
                  <a:lnTo>
                    <a:pt x="137546" y="159863"/>
                  </a:lnTo>
                  <a:lnTo>
                    <a:pt x="173112" y="169215"/>
                  </a:lnTo>
                  <a:lnTo>
                    <a:pt x="181605" y="174066"/>
                  </a:lnTo>
                  <a:lnTo>
                    <a:pt x="181455" y="174464"/>
                  </a:lnTo>
                  <a:lnTo>
                    <a:pt x="168861" y="179200"/>
                  </a:lnTo>
                  <a:lnTo>
                    <a:pt x="134768" y="196716"/>
                  </a:lnTo>
                  <a:lnTo>
                    <a:pt x="100748" y="208003"/>
                  </a:lnTo>
                  <a:lnTo>
                    <a:pt x="65178" y="217539"/>
                  </a:lnTo>
                  <a:lnTo>
                    <a:pt x="29278" y="220678"/>
                  </a:lnTo>
                  <a:lnTo>
                    <a:pt x="3425" y="220940"/>
                  </a:lnTo>
                  <a:lnTo>
                    <a:pt x="862" y="220107"/>
                  </a:lnTo>
                  <a:lnTo>
                    <a:pt x="0" y="218704"/>
                  </a:lnTo>
                  <a:lnTo>
                    <a:pt x="3002" y="203283"/>
                  </a:lnTo>
                  <a:lnTo>
                    <a:pt x="8436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2"/>
            <p:cNvSpPr/>
            <p:nvPr>
              <p:custDataLst>
                <p:tags r:id="rId120"/>
              </p:custDataLst>
            </p:nvPr>
          </p:nvSpPr>
          <p:spPr>
            <a:xfrm>
              <a:off x="1997146" y="1211623"/>
              <a:ext cx="156490" cy="143190"/>
            </a:xfrm>
            <a:custGeom>
              <a:avLst/>
              <a:gdLst/>
              <a:ahLst/>
              <a:cxnLst/>
              <a:rect l="0" t="0" r="0" b="0"/>
              <a:pathLst>
                <a:path w="156490" h="143190">
                  <a:moveTo>
                    <a:pt x="6914" y="15197"/>
                  </a:moveTo>
                  <a:lnTo>
                    <a:pt x="6914" y="15197"/>
                  </a:lnTo>
                  <a:lnTo>
                    <a:pt x="2869" y="47559"/>
                  </a:lnTo>
                  <a:lnTo>
                    <a:pt x="0" y="82675"/>
                  </a:lnTo>
                  <a:lnTo>
                    <a:pt x="350" y="100478"/>
                  </a:lnTo>
                  <a:lnTo>
                    <a:pt x="5440" y="115631"/>
                  </a:lnTo>
                  <a:lnTo>
                    <a:pt x="9928" y="122770"/>
                  </a:lnTo>
                  <a:lnTo>
                    <a:pt x="21260" y="131549"/>
                  </a:lnTo>
                  <a:lnTo>
                    <a:pt x="45496" y="141254"/>
                  </a:lnTo>
                  <a:lnTo>
                    <a:pt x="56799" y="143189"/>
                  </a:lnTo>
                  <a:lnTo>
                    <a:pt x="80773" y="140233"/>
                  </a:lnTo>
                  <a:lnTo>
                    <a:pt x="108603" y="124955"/>
                  </a:lnTo>
                  <a:lnTo>
                    <a:pt x="144289" y="99083"/>
                  </a:lnTo>
                  <a:lnTo>
                    <a:pt x="149297" y="93981"/>
                  </a:lnTo>
                  <a:lnTo>
                    <a:pt x="154862" y="81538"/>
                  </a:lnTo>
                  <a:lnTo>
                    <a:pt x="156489" y="68389"/>
                  </a:lnTo>
                  <a:lnTo>
                    <a:pt x="152644" y="51466"/>
                  </a:lnTo>
                  <a:lnTo>
                    <a:pt x="148447" y="40912"/>
                  </a:lnTo>
                  <a:lnTo>
                    <a:pt x="133234" y="25450"/>
                  </a:lnTo>
                  <a:lnTo>
                    <a:pt x="100188" y="8258"/>
                  </a:lnTo>
                  <a:lnTo>
                    <a:pt x="87316" y="3647"/>
                  </a:lnTo>
                  <a:lnTo>
                    <a:pt x="49780" y="443"/>
                  </a:lnTo>
                  <a:lnTo>
                    <a:pt x="21315" y="0"/>
                  </a:lnTo>
                  <a:lnTo>
                    <a:pt x="15290" y="2234"/>
                  </a:lnTo>
                  <a:lnTo>
                    <a:pt x="12498" y="4015"/>
                  </a:lnTo>
                  <a:lnTo>
                    <a:pt x="10636" y="6049"/>
                  </a:lnTo>
                  <a:lnTo>
                    <a:pt x="8569" y="10567"/>
                  </a:lnTo>
                  <a:lnTo>
                    <a:pt x="7404" y="21916"/>
                  </a:lnTo>
                  <a:lnTo>
                    <a:pt x="9390" y="28907"/>
                  </a:lnTo>
                  <a:lnTo>
                    <a:pt x="11105" y="31957"/>
                  </a:lnTo>
                  <a:lnTo>
                    <a:pt x="29774" y="456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3"/>
            <p:cNvSpPr/>
            <p:nvPr>
              <p:custDataLst>
                <p:tags r:id="rId121"/>
              </p:custDataLst>
            </p:nvPr>
          </p:nvSpPr>
          <p:spPr>
            <a:xfrm>
              <a:off x="2263140" y="1242974"/>
              <a:ext cx="160021" cy="75287"/>
            </a:xfrm>
            <a:custGeom>
              <a:avLst/>
              <a:gdLst/>
              <a:ahLst/>
              <a:cxnLst/>
              <a:rect l="0" t="0" r="0" b="0"/>
              <a:pathLst>
                <a:path w="160021" h="75287">
                  <a:moveTo>
                    <a:pt x="0" y="75286"/>
                  </a:moveTo>
                  <a:lnTo>
                    <a:pt x="0" y="75286"/>
                  </a:lnTo>
                  <a:lnTo>
                    <a:pt x="28316" y="46970"/>
                  </a:lnTo>
                  <a:lnTo>
                    <a:pt x="64365" y="14695"/>
                  </a:lnTo>
                  <a:lnTo>
                    <a:pt x="68310" y="9492"/>
                  </a:lnTo>
                  <a:lnTo>
                    <a:pt x="77209" y="3711"/>
                  </a:lnTo>
                  <a:lnTo>
                    <a:pt x="96719" y="0"/>
                  </a:lnTo>
                  <a:lnTo>
                    <a:pt x="111819" y="3402"/>
                  </a:lnTo>
                  <a:lnTo>
                    <a:pt x="142996" y="22015"/>
                  </a:lnTo>
                  <a:lnTo>
                    <a:pt x="149067" y="26210"/>
                  </a:lnTo>
                  <a:lnTo>
                    <a:pt x="160020" y="29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4"/>
            <p:cNvSpPr/>
            <p:nvPr>
              <p:custDataLst>
                <p:tags r:id="rId122"/>
              </p:custDataLst>
            </p:nvPr>
          </p:nvSpPr>
          <p:spPr>
            <a:xfrm>
              <a:off x="2506980" y="1104900"/>
              <a:ext cx="182881" cy="234715"/>
            </a:xfrm>
            <a:custGeom>
              <a:avLst/>
              <a:gdLst/>
              <a:ahLst/>
              <a:cxnLst/>
              <a:rect l="0" t="0" r="0" b="0"/>
              <a:pathLst>
                <a:path w="182881" h="234715">
                  <a:moveTo>
                    <a:pt x="182880" y="0"/>
                  </a:moveTo>
                  <a:lnTo>
                    <a:pt x="182880" y="0"/>
                  </a:lnTo>
                  <a:lnTo>
                    <a:pt x="154564" y="8090"/>
                  </a:lnTo>
                  <a:lnTo>
                    <a:pt x="117079" y="25995"/>
                  </a:lnTo>
                  <a:lnTo>
                    <a:pt x="98096" y="41663"/>
                  </a:lnTo>
                  <a:lnTo>
                    <a:pt x="75372" y="72624"/>
                  </a:lnTo>
                  <a:lnTo>
                    <a:pt x="70593" y="88593"/>
                  </a:lnTo>
                  <a:lnTo>
                    <a:pt x="71732" y="98924"/>
                  </a:lnTo>
                  <a:lnTo>
                    <a:pt x="81695" y="123595"/>
                  </a:lnTo>
                  <a:lnTo>
                    <a:pt x="86545" y="130567"/>
                  </a:lnTo>
                  <a:lnTo>
                    <a:pt x="124062" y="161922"/>
                  </a:lnTo>
                  <a:lnTo>
                    <a:pt x="138735" y="172625"/>
                  </a:lnTo>
                  <a:lnTo>
                    <a:pt x="156325" y="194791"/>
                  </a:lnTo>
                  <a:lnTo>
                    <a:pt x="158925" y="202966"/>
                  </a:lnTo>
                  <a:lnTo>
                    <a:pt x="159533" y="208176"/>
                  </a:lnTo>
                  <a:lnTo>
                    <a:pt x="158002" y="210751"/>
                  </a:lnTo>
                  <a:lnTo>
                    <a:pt x="147756" y="218420"/>
                  </a:lnTo>
                  <a:lnTo>
                    <a:pt x="120138" y="231137"/>
                  </a:lnTo>
                  <a:lnTo>
                    <a:pt x="98532" y="234714"/>
                  </a:lnTo>
                  <a:lnTo>
                    <a:pt x="63148" y="229991"/>
                  </a:lnTo>
                  <a:lnTo>
                    <a:pt x="46368" y="226754"/>
                  </a:lnTo>
                  <a:lnTo>
                    <a:pt x="41072" y="224830"/>
                  </a:lnTo>
                  <a:lnTo>
                    <a:pt x="32930" y="218175"/>
                  </a:lnTo>
                  <a:lnTo>
                    <a:pt x="7684" y="182336"/>
                  </a:lnTo>
                  <a:lnTo>
                    <a:pt x="3415" y="171632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5"/>
            <p:cNvSpPr/>
            <p:nvPr>
              <p:custDataLst>
                <p:tags r:id="rId123"/>
              </p:custDataLst>
            </p:nvPr>
          </p:nvSpPr>
          <p:spPr>
            <a:xfrm>
              <a:off x="2813710" y="990600"/>
              <a:ext cx="226671" cy="334744"/>
            </a:xfrm>
            <a:custGeom>
              <a:avLst/>
              <a:gdLst/>
              <a:ahLst/>
              <a:cxnLst/>
              <a:rect l="0" t="0" r="0" b="0"/>
              <a:pathLst>
                <a:path w="226671" h="334744">
                  <a:moveTo>
                    <a:pt x="66650" y="0"/>
                  </a:moveTo>
                  <a:lnTo>
                    <a:pt x="66650" y="0"/>
                  </a:lnTo>
                  <a:lnTo>
                    <a:pt x="64393" y="27093"/>
                  </a:lnTo>
                  <a:lnTo>
                    <a:pt x="62605" y="48542"/>
                  </a:lnTo>
                  <a:lnTo>
                    <a:pt x="58361" y="81405"/>
                  </a:lnTo>
                  <a:lnTo>
                    <a:pt x="53653" y="108147"/>
                  </a:lnTo>
                  <a:lnTo>
                    <a:pt x="48738" y="134143"/>
                  </a:lnTo>
                  <a:lnTo>
                    <a:pt x="41473" y="159808"/>
                  </a:lnTo>
                  <a:lnTo>
                    <a:pt x="32601" y="185326"/>
                  </a:lnTo>
                  <a:lnTo>
                    <a:pt x="18932" y="222645"/>
                  </a:lnTo>
                  <a:lnTo>
                    <a:pt x="9143" y="255528"/>
                  </a:lnTo>
                  <a:lnTo>
                    <a:pt x="1727" y="285874"/>
                  </a:lnTo>
                  <a:lnTo>
                    <a:pt x="0" y="309634"/>
                  </a:lnTo>
                  <a:lnTo>
                    <a:pt x="2597" y="319084"/>
                  </a:lnTo>
                  <a:lnTo>
                    <a:pt x="8818" y="329164"/>
                  </a:lnTo>
                  <a:lnTo>
                    <a:pt x="13572" y="332562"/>
                  </a:lnTo>
                  <a:lnTo>
                    <a:pt x="21007" y="334475"/>
                  </a:lnTo>
                  <a:lnTo>
                    <a:pt x="23521" y="334743"/>
                  </a:lnTo>
                  <a:lnTo>
                    <a:pt x="46653" y="328244"/>
                  </a:lnTo>
                  <a:lnTo>
                    <a:pt x="72484" y="314475"/>
                  </a:lnTo>
                  <a:lnTo>
                    <a:pt x="108912" y="280339"/>
                  </a:lnTo>
                  <a:lnTo>
                    <a:pt x="141825" y="255501"/>
                  </a:lnTo>
                  <a:lnTo>
                    <a:pt x="179242" y="231938"/>
                  </a:lnTo>
                  <a:lnTo>
                    <a:pt x="199259" y="224227"/>
                  </a:lnTo>
                  <a:lnTo>
                    <a:pt x="211869" y="221942"/>
                  </a:lnTo>
                  <a:lnTo>
                    <a:pt x="218116" y="223665"/>
                  </a:lnTo>
                  <a:lnTo>
                    <a:pt x="224980" y="227625"/>
                  </a:lnTo>
                  <a:lnTo>
                    <a:pt x="225919" y="230425"/>
                  </a:lnTo>
                  <a:lnTo>
                    <a:pt x="226169" y="232356"/>
                  </a:lnTo>
                  <a:lnTo>
                    <a:pt x="214490" y="267225"/>
                  </a:lnTo>
                  <a:lnTo>
                    <a:pt x="205578" y="304682"/>
                  </a:lnTo>
                  <a:lnTo>
                    <a:pt x="205442" y="314908"/>
                  </a:lnTo>
                  <a:lnTo>
                    <a:pt x="208204" y="325097"/>
                  </a:lnTo>
                  <a:lnTo>
                    <a:pt x="210126" y="328491"/>
                  </a:lnTo>
                  <a:lnTo>
                    <a:pt x="212254" y="330754"/>
                  </a:lnTo>
                  <a:lnTo>
                    <a:pt x="214519" y="332263"/>
                  </a:lnTo>
                  <a:lnTo>
                    <a:pt x="216876" y="331575"/>
                  </a:lnTo>
                  <a:lnTo>
                    <a:pt x="226670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6"/>
            <p:cNvSpPr/>
            <p:nvPr>
              <p:custDataLst>
                <p:tags r:id="rId124"/>
              </p:custDataLst>
            </p:nvPr>
          </p:nvSpPr>
          <p:spPr>
            <a:xfrm>
              <a:off x="3139440" y="1249680"/>
              <a:ext cx="60961" cy="111591"/>
            </a:xfrm>
            <a:custGeom>
              <a:avLst/>
              <a:gdLst/>
              <a:ahLst/>
              <a:cxnLst/>
              <a:rect l="0" t="0" r="0" b="0"/>
              <a:pathLst>
                <a:path w="60961" h="111591">
                  <a:moveTo>
                    <a:pt x="0" y="0"/>
                  </a:moveTo>
                  <a:lnTo>
                    <a:pt x="0" y="0"/>
                  </a:lnTo>
                  <a:lnTo>
                    <a:pt x="32414" y="34672"/>
                  </a:lnTo>
                  <a:lnTo>
                    <a:pt x="47137" y="57743"/>
                  </a:lnTo>
                  <a:lnTo>
                    <a:pt x="52115" y="82996"/>
                  </a:lnTo>
                  <a:lnTo>
                    <a:pt x="54080" y="108012"/>
                  </a:lnTo>
                  <a:lnTo>
                    <a:pt x="55526" y="110108"/>
                  </a:lnTo>
                  <a:lnTo>
                    <a:pt x="57338" y="111505"/>
                  </a:lnTo>
                  <a:lnTo>
                    <a:pt x="58545" y="111590"/>
                  </a:lnTo>
                  <a:lnTo>
                    <a:pt x="59350" y="110800"/>
                  </a:lnTo>
                  <a:lnTo>
                    <a:pt x="60960" y="10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7"/>
            <p:cNvSpPr/>
            <p:nvPr>
              <p:custDataLst>
                <p:tags r:id="rId125"/>
              </p:custDataLst>
            </p:nvPr>
          </p:nvSpPr>
          <p:spPr>
            <a:xfrm>
              <a:off x="3223260" y="118110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8"/>
            <p:cNvSpPr/>
            <p:nvPr>
              <p:custDataLst>
                <p:tags r:id="rId126"/>
              </p:custDataLst>
            </p:nvPr>
          </p:nvSpPr>
          <p:spPr>
            <a:xfrm>
              <a:off x="3284248" y="1227713"/>
              <a:ext cx="181308" cy="326686"/>
            </a:xfrm>
            <a:custGeom>
              <a:avLst/>
              <a:gdLst/>
              <a:ahLst/>
              <a:cxnLst/>
              <a:rect l="0" t="0" r="0" b="0"/>
              <a:pathLst>
                <a:path w="181308" h="326686">
                  <a:moveTo>
                    <a:pt x="38072" y="75307"/>
                  </a:moveTo>
                  <a:lnTo>
                    <a:pt x="38072" y="75307"/>
                  </a:lnTo>
                  <a:lnTo>
                    <a:pt x="34027" y="103623"/>
                  </a:lnTo>
                  <a:lnTo>
                    <a:pt x="27466" y="141458"/>
                  </a:lnTo>
                  <a:lnTo>
                    <a:pt x="20160" y="175435"/>
                  </a:lnTo>
                  <a:lnTo>
                    <a:pt x="12633" y="206951"/>
                  </a:lnTo>
                  <a:lnTo>
                    <a:pt x="8588" y="241857"/>
                  </a:lnTo>
                  <a:lnTo>
                    <a:pt x="7789" y="273212"/>
                  </a:lnTo>
                  <a:lnTo>
                    <a:pt x="6771" y="305415"/>
                  </a:lnTo>
                  <a:lnTo>
                    <a:pt x="0" y="326685"/>
                  </a:lnTo>
                  <a:lnTo>
                    <a:pt x="824" y="313737"/>
                  </a:lnTo>
                  <a:lnTo>
                    <a:pt x="6005" y="283083"/>
                  </a:lnTo>
                  <a:lnTo>
                    <a:pt x="7121" y="246655"/>
                  </a:lnTo>
                  <a:lnTo>
                    <a:pt x="7383" y="219195"/>
                  </a:lnTo>
                  <a:lnTo>
                    <a:pt x="7500" y="192879"/>
                  </a:lnTo>
                  <a:lnTo>
                    <a:pt x="12066" y="164815"/>
                  </a:lnTo>
                  <a:lnTo>
                    <a:pt x="21900" y="127228"/>
                  </a:lnTo>
                  <a:lnTo>
                    <a:pt x="32808" y="91772"/>
                  </a:lnTo>
                  <a:lnTo>
                    <a:pt x="43962" y="66393"/>
                  </a:lnTo>
                  <a:lnTo>
                    <a:pt x="76368" y="29660"/>
                  </a:lnTo>
                  <a:lnTo>
                    <a:pt x="100576" y="9281"/>
                  </a:lnTo>
                  <a:lnTo>
                    <a:pt x="112700" y="3629"/>
                  </a:lnTo>
                  <a:lnTo>
                    <a:pt x="134281" y="0"/>
                  </a:lnTo>
                  <a:lnTo>
                    <a:pt x="149740" y="3417"/>
                  </a:lnTo>
                  <a:lnTo>
                    <a:pt x="161000" y="9791"/>
                  </a:lnTo>
                  <a:lnTo>
                    <a:pt x="172389" y="25614"/>
                  </a:lnTo>
                  <a:lnTo>
                    <a:pt x="179375" y="40075"/>
                  </a:lnTo>
                  <a:lnTo>
                    <a:pt x="181307" y="50053"/>
                  </a:lnTo>
                  <a:lnTo>
                    <a:pt x="179907" y="60132"/>
                  </a:lnTo>
                  <a:lnTo>
                    <a:pt x="178348" y="65190"/>
                  </a:lnTo>
                  <a:lnTo>
                    <a:pt x="169844" y="75326"/>
                  </a:lnTo>
                  <a:lnTo>
                    <a:pt x="135070" y="103531"/>
                  </a:lnTo>
                  <a:lnTo>
                    <a:pt x="98760" y="123427"/>
                  </a:lnTo>
                  <a:lnTo>
                    <a:pt x="60896" y="138454"/>
                  </a:lnTo>
                  <a:lnTo>
                    <a:pt x="22832" y="151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9"/>
            <p:cNvSpPr/>
            <p:nvPr>
              <p:custDataLst>
                <p:tags r:id="rId127"/>
              </p:custDataLst>
            </p:nvPr>
          </p:nvSpPr>
          <p:spPr>
            <a:xfrm>
              <a:off x="75380" y="1516380"/>
              <a:ext cx="814353" cy="762001"/>
            </a:xfrm>
            <a:custGeom>
              <a:avLst/>
              <a:gdLst/>
              <a:ahLst/>
              <a:cxnLst/>
              <a:rect l="0" t="0" r="0" b="0"/>
              <a:pathLst>
                <a:path w="814353" h="762001">
                  <a:moveTo>
                    <a:pt x="625660" y="0"/>
                  </a:moveTo>
                  <a:lnTo>
                    <a:pt x="625660" y="0"/>
                  </a:lnTo>
                  <a:lnTo>
                    <a:pt x="603082" y="4516"/>
                  </a:lnTo>
                  <a:lnTo>
                    <a:pt x="569905" y="13014"/>
                  </a:lnTo>
                  <a:lnTo>
                    <a:pt x="543871" y="25257"/>
                  </a:lnTo>
                  <a:lnTo>
                    <a:pt x="514238" y="39165"/>
                  </a:lnTo>
                  <a:lnTo>
                    <a:pt x="481313" y="55507"/>
                  </a:lnTo>
                  <a:lnTo>
                    <a:pt x="446923" y="76881"/>
                  </a:lnTo>
                  <a:lnTo>
                    <a:pt x="409626" y="102749"/>
                  </a:lnTo>
                  <a:lnTo>
                    <a:pt x="390197" y="116760"/>
                  </a:lnTo>
                  <a:lnTo>
                    <a:pt x="370472" y="132026"/>
                  </a:lnTo>
                  <a:lnTo>
                    <a:pt x="350548" y="148131"/>
                  </a:lnTo>
                  <a:lnTo>
                    <a:pt x="330492" y="164794"/>
                  </a:lnTo>
                  <a:lnTo>
                    <a:pt x="309501" y="181829"/>
                  </a:lnTo>
                  <a:lnTo>
                    <a:pt x="287888" y="199113"/>
                  </a:lnTo>
                  <a:lnTo>
                    <a:pt x="265858" y="216562"/>
                  </a:lnTo>
                  <a:lnTo>
                    <a:pt x="244399" y="234968"/>
                  </a:lnTo>
                  <a:lnTo>
                    <a:pt x="223319" y="254012"/>
                  </a:lnTo>
                  <a:lnTo>
                    <a:pt x="202493" y="273481"/>
                  </a:lnTo>
                  <a:lnTo>
                    <a:pt x="181835" y="292388"/>
                  </a:lnTo>
                  <a:lnTo>
                    <a:pt x="161290" y="310918"/>
                  </a:lnTo>
                  <a:lnTo>
                    <a:pt x="140820" y="329199"/>
                  </a:lnTo>
                  <a:lnTo>
                    <a:pt x="122093" y="348159"/>
                  </a:lnTo>
                  <a:lnTo>
                    <a:pt x="104529" y="367573"/>
                  </a:lnTo>
                  <a:lnTo>
                    <a:pt x="87739" y="387288"/>
                  </a:lnTo>
                  <a:lnTo>
                    <a:pt x="68080" y="419905"/>
                  </a:lnTo>
                  <a:lnTo>
                    <a:pt x="46506" y="461124"/>
                  </a:lnTo>
                  <a:lnTo>
                    <a:pt x="23658" y="508076"/>
                  </a:lnTo>
                  <a:lnTo>
                    <a:pt x="10118" y="541917"/>
                  </a:lnTo>
                  <a:lnTo>
                    <a:pt x="2785" y="567018"/>
                  </a:lnTo>
                  <a:lnTo>
                    <a:pt x="0" y="601681"/>
                  </a:lnTo>
                  <a:lnTo>
                    <a:pt x="7229" y="625554"/>
                  </a:lnTo>
                  <a:lnTo>
                    <a:pt x="14406" y="633783"/>
                  </a:lnTo>
                  <a:lnTo>
                    <a:pt x="33669" y="645184"/>
                  </a:lnTo>
                  <a:lnTo>
                    <a:pt x="58600" y="653073"/>
                  </a:lnTo>
                  <a:lnTo>
                    <a:pt x="87460" y="657708"/>
                  </a:lnTo>
                  <a:lnTo>
                    <a:pt x="120042" y="656946"/>
                  </a:lnTo>
                  <a:lnTo>
                    <a:pt x="156536" y="653784"/>
                  </a:lnTo>
                  <a:lnTo>
                    <a:pt x="175751" y="651757"/>
                  </a:lnTo>
                  <a:lnTo>
                    <a:pt x="195334" y="649558"/>
                  </a:lnTo>
                  <a:lnTo>
                    <a:pt x="215163" y="647245"/>
                  </a:lnTo>
                  <a:lnTo>
                    <a:pt x="235155" y="644857"/>
                  </a:lnTo>
                  <a:lnTo>
                    <a:pt x="256103" y="642418"/>
                  </a:lnTo>
                  <a:lnTo>
                    <a:pt x="277689" y="639945"/>
                  </a:lnTo>
                  <a:lnTo>
                    <a:pt x="299699" y="637450"/>
                  </a:lnTo>
                  <a:lnTo>
                    <a:pt x="321146" y="634093"/>
                  </a:lnTo>
                  <a:lnTo>
                    <a:pt x="342217" y="630162"/>
                  </a:lnTo>
                  <a:lnTo>
                    <a:pt x="363038" y="625848"/>
                  </a:lnTo>
                  <a:lnTo>
                    <a:pt x="383692" y="622126"/>
                  </a:lnTo>
                  <a:lnTo>
                    <a:pt x="404235" y="618797"/>
                  </a:lnTo>
                  <a:lnTo>
                    <a:pt x="424703" y="615731"/>
                  </a:lnTo>
                  <a:lnTo>
                    <a:pt x="445122" y="612841"/>
                  </a:lnTo>
                  <a:lnTo>
                    <a:pt x="465508" y="610067"/>
                  </a:lnTo>
                  <a:lnTo>
                    <a:pt x="485872" y="607372"/>
                  </a:lnTo>
                  <a:lnTo>
                    <a:pt x="522045" y="602119"/>
                  </a:lnTo>
                  <a:lnTo>
                    <a:pt x="555056" y="597808"/>
                  </a:lnTo>
                  <a:lnTo>
                    <a:pt x="586660" y="595893"/>
                  </a:lnTo>
                  <a:lnTo>
                    <a:pt x="624414" y="595041"/>
                  </a:lnTo>
                  <a:lnTo>
                    <a:pt x="660666" y="594663"/>
                  </a:lnTo>
                  <a:lnTo>
                    <a:pt x="697737" y="594420"/>
                  </a:lnTo>
                  <a:lnTo>
                    <a:pt x="715967" y="594363"/>
                  </a:lnTo>
                  <a:lnTo>
                    <a:pt x="716344" y="593516"/>
                  </a:lnTo>
                  <a:lnTo>
                    <a:pt x="716764" y="590316"/>
                  </a:lnTo>
                  <a:lnTo>
                    <a:pt x="715183" y="588277"/>
                  </a:lnTo>
                  <a:lnTo>
                    <a:pt x="695859" y="576448"/>
                  </a:lnTo>
                  <a:lnTo>
                    <a:pt x="662970" y="563863"/>
                  </a:lnTo>
                  <a:lnTo>
                    <a:pt x="626403" y="551178"/>
                  </a:lnTo>
                  <a:lnTo>
                    <a:pt x="590698" y="534905"/>
                  </a:lnTo>
                  <a:lnTo>
                    <a:pt x="589652" y="533557"/>
                  </a:lnTo>
                  <a:lnTo>
                    <a:pt x="587836" y="526971"/>
                  </a:lnTo>
                  <a:lnTo>
                    <a:pt x="595732" y="522088"/>
                  </a:lnTo>
                  <a:lnTo>
                    <a:pt x="620501" y="513699"/>
                  </a:lnTo>
                  <a:lnTo>
                    <a:pt x="657128" y="508906"/>
                  </a:lnTo>
                  <a:lnTo>
                    <a:pt x="686913" y="504694"/>
                  </a:lnTo>
                  <a:lnTo>
                    <a:pt x="717187" y="505703"/>
                  </a:lnTo>
                  <a:lnTo>
                    <a:pt x="747606" y="509107"/>
                  </a:lnTo>
                  <a:lnTo>
                    <a:pt x="767065" y="511596"/>
                  </a:lnTo>
                  <a:lnTo>
                    <a:pt x="795738" y="524735"/>
                  </a:lnTo>
                  <a:lnTo>
                    <a:pt x="810056" y="535733"/>
                  </a:lnTo>
                  <a:lnTo>
                    <a:pt x="813447" y="540928"/>
                  </a:lnTo>
                  <a:lnTo>
                    <a:pt x="814352" y="543499"/>
                  </a:lnTo>
                  <a:lnTo>
                    <a:pt x="813099" y="550871"/>
                  </a:lnTo>
                  <a:lnTo>
                    <a:pt x="811579" y="555207"/>
                  </a:lnTo>
                  <a:lnTo>
                    <a:pt x="797305" y="573446"/>
                  </a:lnTo>
                  <a:lnTo>
                    <a:pt x="764489" y="603211"/>
                  </a:lnTo>
                  <a:lnTo>
                    <a:pt x="730412" y="638567"/>
                  </a:lnTo>
                  <a:lnTo>
                    <a:pt x="695364" y="674306"/>
                  </a:lnTo>
                  <a:lnTo>
                    <a:pt x="659592" y="707895"/>
                  </a:lnTo>
                  <a:lnTo>
                    <a:pt x="628989" y="742614"/>
                  </a:lnTo>
                  <a:lnTo>
                    <a:pt x="619356" y="757293"/>
                  </a:lnTo>
                  <a:lnTo>
                    <a:pt x="610420" y="762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0"/>
            <p:cNvSpPr/>
            <p:nvPr>
              <p:custDataLst>
                <p:tags r:id="rId128"/>
              </p:custDataLst>
            </p:nvPr>
          </p:nvSpPr>
          <p:spPr>
            <a:xfrm>
              <a:off x="961455" y="1897380"/>
              <a:ext cx="372046" cy="415145"/>
            </a:xfrm>
            <a:custGeom>
              <a:avLst/>
              <a:gdLst/>
              <a:ahLst/>
              <a:cxnLst/>
              <a:rect l="0" t="0" r="0" b="0"/>
              <a:pathLst>
                <a:path w="372046" h="415145">
                  <a:moveTo>
                    <a:pt x="120585" y="129540"/>
                  </a:moveTo>
                  <a:lnTo>
                    <a:pt x="120585" y="129540"/>
                  </a:lnTo>
                  <a:lnTo>
                    <a:pt x="100359" y="165947"/>
                  </a:lnTo>
                  <a:lnTo>
                    <a:pt x="83656" y="197368"/>
                  </a:lnTo>
                  <a:lnTo>
                    <a:pt x="67765" y="229112"/>
                  </a:lnTo>
                  <a:lnTo>
                    <a:pt x="52236" y="262977"/>
                  </a:lnTo>
                  <a:lnTo>
                    <a:pt x="39126" y="295525"/>
                  </a:lnTo>
                  <a:lnTo>
                    <a:pt x="27654" y="325231"/>
                  </a:lnTo>
                  <a:lnTo>
                    <a:pt x="13369" y="360148"/>
                  </a:lnTo>
                  <a:lnTo>
                    <a:pt x="5426" y="392874"/>
                  </a:lnTo>
                  <a:lnTo>
                    <a:pt x="0" y="407805"/>
                  </a:lnTo>
                  <a:lnTo>
                    <a:pt x="402" y="409877"/>
                  </a:lnTo>
                  <a:lnTo>
                    <a:pt x="3106" y="414436"/>
                  </a:lnTo>
                  <a:lnTo>
                    <a:pt x="4166" y="415144"/>
                  </a:lnTo>
                  <a:lnTo>
                    <a:pt x="4872" y="414769"/>
                  </a:lnTo>
                  <a:lnTo>
                    <a:pt x="5343" y="413673"/>
                  </a:lnTo>
                  <a:lnTo>
                    <a:pt x="10051" y="408085"/>
                  </a:lnTo>
                  <a:lnTo>
                    <a:pt x="17913" y="375034"/>
                  </a:lnTo>
                  <a:lnTo>
                    <a:pt x="25817" y="341132"/>
                  </a:lnTo>
                  <a:lnTo>
                    <a:pt x="28512" y="315868"/>
                  </a:lnTo>
                  <a:lnTo>
                    <a:pt x="32533" y="287705"/>
                  </a:lnTo>
                  <a:lnTo>
                    <a:pt x="38177" y="264617"/>
                  </a:lnTo>
                  <a:lnTo>
                    <a:pt x="46173" y="235678"/>
                  </a:lnTo>
                  <a:lnTo>
                    <a:pt x="55737" y="202839"/>
                  </a:lnTo>
                  <a:lnTo>
                    <a:pt x="63806" y="177559"/>
                  </a:lnTo>
                  <a:lnTo>
                    <a:pt x="77288" y="140440"/>
                  </a:lnTo>
                  <a:lnTo>
                    <a:pt x="93440" y="110396"/>
                  </a:lnTo>
                  <a:lnTo>
                    <a:pt x="119315" y="74197"/>
                  </a:lnTo>
                  <a:lnTo>
                    <a:pt x="147584" y="47384"/>
                  </a:lnTo>
                  <a:lnTo>
                    <a:pt x="180513" y="25611"/>
                  </a:lnTo>
                  <a:lnTo>
                    <a:pt x="201407" y="15616"/>
                  </a:lnTo>
                  <a:lnTo>
                    <a:pt x="231363" y="10836"/>
                  </a:lnTo>
                  <a:lnTo>
                    <a:pt x="248560" y="12718"/>
                  </a:lnTo>
                  <a:lnTo>
                    <a:pt x="272521" y="22583"/>
                  </a:lnTo>
                  <a:lnTo>
                    <a:pt x="277756" y="26909"/>
                  </a:lnTo>
                  <a:lnTo>
                    <a:pt x="283572" y="36231"/>
                  </a:lnTo>
                  <a:lnTo>
                    <a:pt x="283899" y="46018"/>
                  </a:lnTo>
                  <a:lnTo>
                    <a:pt x="281222" y="55166"/>
                  </a:lnTo>
                  <a:lnTo>
                    <a:pt x="277210" y="62054"/>
                  </a:lnTo>
                  <a:lnTo>
                    <a:pt x="242644" y="90330"/>
                  </a:lnTo>
                  <a:lnTo>
                    <a:pt x="208007" y="111541"/>
                  </a:lnTo>
                  <a:lnTo>
                    <a:pt x="174522" y="130980"/>
                  </a:lnTo>
                  <a:lnTo>
                    <a:pt x="141834" y="148782"/>
                  </a:lnTo>
                  <a:lnTo>
                    <a:pt x="110700" y="156690"/>
                  </a:lnTo>
                  <a:lnTo>
                    <a:pt x="76770" y="164599"/>
                  </a:lnTo>
                  <a:lnTo>
                    <a:pt x="53070" y="167521"/>
                  </a:lnTo>
                  <a:lnTo>
                    <a:pt x="56366" y="163560"/>
                  </a:lnTo>
                  <a:lnTo>
                    <a:pt x="86320" y="152197"/>
                  </a:lnTo>
                  <a:lnTo>
                    <a:pt x="123883" y="146245"/>
                  </a:lnTo>
                  <a:lnTo>
                    <a:pt x="157875" y="145214"/>
                  </a:lnTo>
                  <a:lnTo>
                    <a:pt x="194758" y="140863"/>
                  </a:lnTo>
                  <a:lnTo>
                    <a:pt x="231067" y="134684"/>
                  </a:lnTo>
                  <a:lnTo>
                    <a:pt x="250966" y="130430"/>
                  </a:lnTo>
                  <a:lnTo>
                    <a:pt x="276086" y="125053"/>
                  </a:lnTo>
                  <a:lnTo>
                    <a:pt x="308512" y="116821"/>
                  </a:lnTo>
                  <a:lnTo>
                    <a:pt x="339081" y="104638"/>
                  </a:lnTo>
                  <a:lnTo>
                    <a:pt x="344695" y="99281"/>
                  </a:lnTo>
                  <a:lnTo>
                    <a:pt x="348298" y="92989"/>
                  </a:lnTo>
                  <a:lnTo>
                    <a:pt x="346533" y="89871"/>
                  </a:lnTo>
                  <a:lnTo>
                    <a:pt x="343773" y="85663"/>
                  </a:lnTo>
                  <a:lnTo>
                    <a:pt x="342219" y="77687"/>
                  </a:lnTo>
                  <a:lnTo>
                    <a:pt x="340912" y="64975"/>
                  </a:lnTo>
                  <a:lnTo>
                    <a:pt x="334668" y="40703"/>
                  </a:lnTo>
                  <a:lnTo>
                    <a:pt x="334266" y="31919"/>
                  </a:lnTo>
                  <a:lnTo>
                    <a:pt x="336346" y="24628"/>
                  </a:lnTo>
                  <a:lnTo>
                    <a:pt x="344579" y="13049"/>
                  </a:lnTo>
                  <a:lnTo>
                    <a:pt x="351654" y="10033"/>
                  </a:lnTo>
                  <a:lnTo>
                    <a:pt x="359595" y="7846"/>
                  </a:lnTo>
                  <a:lnTo>
                    <a:pt x="3720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1"/>
            <p:cNvSpPr/>
            <p:nvPr>
              <p:custDataLst>
                <p:tags r:id="rId129"/>
              </p:custDataLst>
            </p:nvPr>
          </p:nvSpPr>
          <p:spPr>
            <a:xfrm>
              <a:off x="1388486" y="1931395"/>
              <a:ext cx="165995" cy="143997"/>
            </a:xfrm>
            <a:custGeom>
              <a:avLst/>
              <a:gdLst/>
              <a:ahLst/>
              <a:cxnLst/>
              <a:rect l="0" t="0" r="0" b="0"/>
              <a:pathLst>
                <a:path w="165995" h="143997">
                  <a:moveTo>
                    <a:pt x="5974" y="26945"/>
                  </a:moveTo>
                  <a:lnTo>
                    <a:pt x="5974" y="26945"/>
                  </a:lnTo>
                  <a:lnTo>
                    <a:pt x="42381" y="39080"/>
                  </a:lnTo>
                  <a:lnTo>
                    <a:pt x="73112" y="46627"/>
                  </a:lnTo>
                  <a:lnTo>
                    <a:pt x="109122" y="36728"/>
                  </a:lnTo>
                  <a:lnTo>
                    <a:pt x="123784" y="29035"/>
                  </a:lnTo>
                  <a:lnTo>
                    <a:pt x="127694" y="25799"/>
                  </a:lnTo>
                  <a:lnTo>
                    <a:pt x="129454" y="22794"/>
                  </a:lnTo>
                  <a:lnTo>
                    <a:pt x="129781" y="19944"/>
                  </a:lnTo>
                  <a:lnTo>
                    <a:pt x="127886" y="14520"/>
                  </a:lnTo>
                  <a:lnTo>
                    <a:pt x="124221" y="9288"/>
                  </a:lnTo>
                  <a:lnTo>
                    <a:pt x="117513" y="6397"/>
                  </a:lnTo>
                  <a:lnTo>
                    <a:pt x="89274" y="0"/>
                  </a:lnTo>
                  <a:lnTo>
                    <a:pt x="51714" y="5308"/>
                  </a:lnTo>
                  <a:lnTo>
                    <a:pt x="34673" y="16113"/>
                  </a:lnTo>
                  <a:lnTo>
                    <a:pt x="16002" y="34934"/>
                  </a:lnTo>
                  <a:lnTo>
                    <a:pt x="3910" y="59003"/>
                  </a:lnTo>
                  <a:lnTo>
                    <a:pt x="0" y="80753"/>
                  </a:lnTo>
                  <a:lnTo>
                    <a:pt x="2887" y="99238"/>
                  </a:lnTo>
                  <a:lnTo>
                    <a:pt x="9105" y="119485"/>
                  </a:lnTo>
                  <a:lnTo>
                    <a:pt x="16114" y="129598"/>
                  </a:lnTo>
                  <a:lnTo>
                    <a:pt x="25721" y="136916"/>
                  </a:lnTo>
                  <a:lnTo>
                    <a:pt x="38457" y="142990"/>
                  </a:lnTo>
                  <a:lnTo>
                    <a:pt x="52584" y="143996"/>
                  </a:lnTo>
                  <a:lnTo>
                    <a:pt x="82350" y="137743"/>
                  </a:lnTo>
                  <a:lnTo>
                    <a:pt x="105086" y="122710"/>
                  </a:lnTo>
                  <a:lnTo>
                    <a:pt x="143141" y="87471"/>
                  </a:lnTo>
                  <a:lnTo>
                    <a:pt x="165994" y="65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2"/>
            <p:cNvSpPr/>
            <p:nvPr>
              <p:custDataLst>
                <p:tags r:id="rId130"/>
              </p:custDataLst>
            </p:nvPr>
          </p:nvSpPr>
          <p:spPr>
            <a:xfrm>
              <a:off x="1611468" y="1905000"/>
              <a:ext cx="194473" cy="151090"/>
            </a:xfrm>
            <a:custGeom>
              <a:avLst/>
              <a:gdLst/>
              <a:ahLst/>
              <a:cxnLst/>
              <a:rect l="0" t="0" r="0" b="0"/>
              <a:pathLst>
                <a:path w="194473" h="151090">
                  <a:moveTo>
                    <a:pt x="19212" y="7620"/>
                  </a:moveTo>
                  <a:lnTo>
                    <a:pt x="19212" y="7620"/>
                  </a:lnTo>
                  <a:lnTo>
                    <a:pt x="11122" y="44027"/>
                  </a:lnTo>
                  <a:lnTo>
                    <a:pt x="6090" y="78803"/>
                  </a:lnTo>
                  <a:lnTo>
                    <a:pt x="0" y="111615"/>
                  </a:lnTo>
                  <a:lnTo>
                    <a:pt x="3282" y="135103"/>
                  </a:lnTo>
                  <a:lnTo>
                    <a:pt x="4359" y="138329"/>
                  </a:lnTo>
                  <a:lnTo>
                    <a:pt x="5923" y="140479"/>
                  </a:lnTo>
                  <a:lnTo>
                    <a:pt x="17776" y="149450"/>
                  </a:lnTo>
                  <a:lnTo>
                    <a:pt x="25911" y="151089"/>
                  </a:lnTo>
                  <a:lnTo>
                    <a:pt x="35172" y="149560"/>
                  </a:lnTo>
                  <a:lnTo>
                    <a:pt x="58959" y="137634"/>
                  </a:lnTo>
                  <a:lnTo>
                    <a:pt x="95629" y="114028"/>
                  </a:lnTo>
                  <a:lnTo>
                    <a:pt x="133541" y="82781"/>
                  </a:lnTo>
                  <a:lnTo>
                    <a:pt x="161740" y="50877"/>
                  </a:lnTo>
                  <a:lnTo>
                    <a:pt x="183867" y="16259"/>
                  </a:lnTo>
                  <a:lnTo>
                    <a:pt x="1944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3"/>
            <p:cNvSpPr/>
            <p:nvPr>
              <p:custDataLst>
                <p:tags r:id="rId131"/>
              </p:custDataLst>
            </p:nvPr>
          </p:nvSpPr>
          <p:spPr>
            <a:xfrm>
              <a:off x="1813560" y="1915963"/>
              <a:ext cx="297181" cy="133341"/>
            </a:xfrm>
            <a:custGeom>
              <a:avLst/>
              <a:gdLst/>
              <a:ahLst/>
              <a:cxnLst/>
              <a:rect l="0" t="0" r="0" b="0"/>
              <a:pathLst>
                <a:path w="297181" h="133341">
                  <a:moveTo>
                    <a:pt x="0" y="27137"/>
                  </a:moveTo>
                  <a:lnTo>
                    <a:pt x="0" y="27137"/>
                  </a:lnTo>
                  <a:lnTo>
                    <a:pt x="32361" y="47363"/>
                  </a:lnTo>
                  <a:lnTo>
                    <a:pt x="52765" y="55035"/>
                  </a:lnTo>
                  <a:lnTo>
                    <a:pt x="60577" y="55896"/>
                  </a:lnTo>
                  <a:lnTo>
                    <a:pt x="73772" y="52336"/>
                  </a:lnTo>
                  <a:lnTo>
                    <a:pt x="84434" y="45110"/>
                  </a:lnTo>
                  <a:lnTo>
                    <a:pt x="98178" y="26673"/>
                  </a:lnTo>
                  <a:lnTo>
                    <a:pt x="104161" y="14017"/>
                  </a:lnTo>
                  <a:lnTo>
                    <a:pt x="105000" y="10771"/>
                  </a:lnTo>
                  <a:lnTo>
                    <a:pt x="104714" y="8606"/>
                  </a:lnTo>
                  <a:lnTo>
                    <a:pt x="103676" y="7163"/>
                  </a:lnTo>
                  <a:lnTo>
                    <a:pt x="95285" y="401"/>
                  </a:lnTo>
                  <a:lnTo>
                    <a:pt x="93157" y="0"/>
                  </a:lnTo>
                  <a:lnTo>
                    <a:pt x="90891" y="579"/>
                  </a:lnTo>
                  <a:lnTo>
                    <a:pt x="86116" y="2633"/>
                  </a:lnTo>
                  <a:lnTo>
                    <a:pt x="73628" y="4061"/>
                  </a:lnTo>
                  <a:lnTo>
                    <a:pt x="61985" y="12303"/>
                  </a:lnTo>
                  <a:lnTo>
                    <a:pt x="51856" y="21425"/>
                  </a:lnTo>
                  <a:lnTo>
                    <a:pt x="35653" y="54408"/>
                  </a:lnTo>
                  <a:lnTo>
                    <a:pt x="32013" y="70119"/>
                  </a:lnTo>
                  <a:lnTo>
                    <a:pt x="33419" y="80389"/>
                  </a:lnTo>
                  <a:lnTo>
                    <a:pt x="38971" y="93433"/>
                  </a:lnTo>
                  <a:lnTo>
                    <a:pt x="55931" y="119924"/>
                  </a:lnTo>
                  <a:lnTo>
                    <a:pt x="67560" y="128384"/>
                  </a:lnTo>
                  <a:lnTo>
                    <a:pt x="81730" y="132207"/>
                  </a:lnTo>
                  <a:lnTo>
                    <a:pt x="108789" y="133340"/>
                  </a:lnTo>
                  <a:lnTo>
                    <a:pt x="127091" y="129089"/>
                  </a:lnTo>
                  <a:lnTo>
                    <a:pt x="159536" y="116608"/>
                  </a:lnTo>
                  <a:lnTo>
                    <a:pt x="195799" y="95123"/>
                  </a:lnTo>
                  <a:lnTo>
                    <a:pt x="233544" y="64167"/>
                  </a:lnTo>
                  <a:lnTo>
                    <a:pt x="249497" y="51631"/>
                  </a:lnTo>
                  <a:lnTo>
                    <a:pt x="250151" y="51933"/>
                  </a:lnTo>
                  <a:lnTo>
                    <a:pt x="251287" y="56701"/>
                  </a:lnTo>
                  <a:lnTo>
                    <a:pt x="255454" y="61391"/>
                  </a:lnTo>
                  <a:lnTo>
                    <a:pt x="255816" y="63520"/>
                  </a:lnTo>
                  <a:lnTo>
                    <a:pt x="255211" y="65785"/>
                  </a:lnTo>
                  <a:lnTo>
                    <a:pt x="253961" y="68143"/>
                  </a:lnTo>
                  <a:lnTo>
                    <a:pt x="251679" y="104261"/>
                  </a:lnTo>
                  <a:lnTo>
                    <a:pt x="253815" y="114472"/>
                  </a:lnTo>
                  <a:lnTo>
                    <a:pt x="259778" y="124981"/>
                  </a:lnTo>
                  <a:lnTo>
                    <a:pt x="262085" y="127926"/>
                  </a:lnTo>
                  <a:lnTo>
                    <a:pt x="264470" y="129043"/>
                  </a:lnTo>
                  <a:lnTo>
                    <a:pt x="266907" y="128941"/>
                  </a:lnTo>
                  <a:lnTo>
                    <a:pt x="269378" y="128026"/>
                  </a:lnTo>
                  <a:lnTo>
                    <a:pt x="280946" y="118649"/>
                  </a:lnTo>
                  <a:lnTo>
                    <a:pt x="297180" y="957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4"/>
            <p:cNvSpPr/>
            <p:nvPr>
              <p:custDataLst>
                <p:tags r:id="rId132"/>
              </p:custDataLst>
            </p:nvPr>
          </p:nvSpPr>
          <p:spPr>
            <a:xfrm>
              <a:off x="2240280" y="1775460"/>
              <a:ext cx="60961" cy="255961"/>
            </a:xfrm>
            <a:custGeom>
              <a:avLst/>
              <a:gdLst/>
              <a:ahLst/>
              <a:cxnLst/>
              <a:rect l="0" t="0" r="0" b="0"/>
              <a:pathLst>
                <a:path w="60961" h="255961">
                  <a:moveTo>
                    <a:pt x="60960" y="0"/>
                  </a:moveTo>
                  <a:lnTo>
                    <a:pt x="60960" y="0"/>
                  </a:lnTo>
                  <a:lnTo>
                    <a:pt x="59266" y="16933"/>
                  </a:lnTo>
                  <a:lnTo>
                    <a:pt x="56444" y="45155"/>
                  </a:lnTo>
                  <a:lnTo>
                    <a:pt x="52869" y="80904"/>
                  </a:lnTo>
                  <a:lnTo>
                    <a:pt x="49640" y="108123"/>
                  </a:lnTo>
                  <a:lnTo>
                    <a:pt x="46640" y="129655"/>
                  </a:lnTo>
                  <a:lnTo>
                    <a:pt x="41049" y="161765"/>
                  </a:lnTo>
                  <a:lnTo>
                    <a:pt x="33988" y="193275"/>
                  </a:lnTo>
                  <a:lnTo>
                    <a:pt x="30942" y="229133"/>
                  </a:lnTo>
                  <a:lnTo>
                    <a:pt x="26572" y="247573"/>
                  </a:lnTo>
                  <a:lnTo>
                    <a:pt x="22252" y="253965"/>
                  </a:lnTo>
                  <a:lnTo>
                    <a:pt x="19915" y="255670"/>
                  </a:lnTo>
                  <a:lnTo>
                    <a:pt x="16663" y="255960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5"/>
            <p:cNvSpPr/>
            <p:nvPr>
              <p:custDataLst>
                <p:tags r:id="rId133"/>
              </p:custDataLst>
            </p:nvPr>
          </p:nvSpPr>
          <p:spPr>
            <a:xfrm>
              <a:off x="2164080" y="1882140"/>
              <a:ext cx="160021" cy="30481"/>
            </a:xfrm>
            <a:custGeom>
              <a:avLst/>
              <a:gdLst/>
              <a:ahLst/>
              <a:cxnLst/>
              <a:rect l="0" t="0" r="0" b="0"/>
              <a:pathLst>
                <a:path w="160021" h="30481">
                  <a:moveTo>
                    <a:pt x="0" y="30480"/>
                  </a:moveTo>
                  <a:lnTo>
                    <a:pt x="0" y="30480"/>
                  </a:lnTo>
                  <a:lnTo>
                    <a:pt x="32362" y="30480"/>
                  </a:lnTo>
                  <a:lnTo>
                    <a:pt x="68667" y="26435"/>
                  </a:lnTo>
                  <a:lnTo>
                    <a:pt x="100873" y="19874"/>
                  </a:lnTo>
                  <a:lnTo>
                    <a:pt x="135166" y="10072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6"/>
            <p:cNvSpPr/>
            <p:nvPr>
              <p:custDataLst>
                <p:tags r:id="rId134"/>
              </p:custDataLst>
            </p:nvPr>
          </p:nvSpPr>
          <p:spPr>
            <a:xfrm>
              <a:off x="2385153" y="1826070"/>
              <a:ext cx="598704" cy="473491"/>
            </a:xfrm>
            <a:custGeom>
              <a:avLst/>
              <a:gdLst/>
              <a:ahLst/>
              <a:cxnLst/>
              <a:rect l="0" t="0" r="0" b="0"/>
              <a:pathLst>
                <a:path w="598704" h="473491">
                  <a:moveTo>
                    <a:pt x="7527" y="78930"/>
                  </a:moveTo>
                  <a:lnTo>
                    <a:pt x="7527" y="78930"/>
                  </a:lnTo>
                  <a:lnTo>
                    <a:pt x="7527" y="107246"/>
                  </a:lnTo>
                  <a:lnTo>
                    <a:pt x="6681" y="139494"/>
                  </a:lnTo>
                  <a:lnTo>
                    <a:pt x="378" y="175560"/>
                  </a:lnTo>
                  <a:lnTo>
                    <a:pt x="0" y="187670"/>
                  </a:lnTo>
                  <a:lnTo>
                    <a:pt x="816" y="188677"/>
                  </a:lnTo>
                  <a:lnTo>
                    <a:pt x="2206" y="188501"/>
                  </a:lnTo>
                  <a:lnTo>
                    <a:pt x="3980" y="187537"/>
                  </a:lnTo>
                  <a:lnTo>
                    <a:pt x="5162" y="186048"/>
                  </a:lnTo>
                  <a:lnTo>
                    <a:pt x="12556" y="165795"/>
                  </a:lnTo>
                  <a:lnTo>
                    <a:pt x="16613" y="136572"/>
                  </a:lnTo>
                  <a:lnTo>
                    <a:pt x="25553" y="104005"/>
                  </a:lnTo>
                  <a:lnTo>
                    <a:pt x="36205" y="71936"/>
                  </a:lnTo>
                  <a:lnTo>
                    <a:pt x="50455" y="34807"/>
                  </a:lnTo>
                  <a:lnTo>
                    <a:pt x="61189" y="7487"/>
                  </a:lnTo>
                  <a:lnTo>
                    <a:pt x="68348" y="1175"/>
                  </a:lnTo>
                  <a:lnTo>
                    <a:pt x="70934" y="0"/>
                  </a:lnTo>
                  <a:lnTo>
                    <a:pt x="72659" y="64"/>
                  </a:lnTo>
                  <a:lnTo>
                    <a:pt x="73808" y="952"/>
                  </a:lnTo>
                  <a:lnTo>
                    <a:pt x="77343" y="1940"/>
                  </a:lnTo>
                  <a:lnTo>
                    <a:pt x="79471" y="2203"/>
                  </a:lnTo>
                  <a:lnTo>
                    <a:pt x="84093" y="11527"/>
                  </a:lnTo>
                  <a:lnTo>
                    <a:pt x="89914" y="37017"/>
                  </a:lnTo>
                  <a:lnTo>
                    <a:pt x="90217" y="59205"/>
                  </a:lnTo>
                  <a:lnTo>
                    <a:pt x="83561" y="95981"/>
                  </a:lnTo>
                  <a:lnTo>
                    <a:pt x="74360" y="132228"/>
                  </a:lnTo>
                  <a:lnTo>
                    <a:pt x="69647" y="148536"/>
                  </a:lnTo>
                  <a:lnTo>
                    <a:pt x="70107" y="151581"/>
                  </a:lnTo>
                  <a:lnTo>
                    <a:pt x="75823" y="162265"/>
                  </a:lnTo>
                  <a:lnTo>
                    <a:pt x="80068" y="162606"/>
                  </a:lnTo>
                  <a:lnTo>
                    <a:pt x="114461" y="147306"/>
                  </a:lnTo>
                  <a:lnTo>
                    <a:pt x="129522" y="137572"/>
                  </a:lnTo>
                  <a:lnTo>
                    <a:pt x="149782" y="123157"/>
                  </a:lnTo>
                  <a:lnTo>
                    <a:pt x="178398" y="112998"/>
                  </a:lnTo>
                  <a:lnTo>
                    <a:pt x="179861" y="113496"/>
                  </a:lnTo>
                  <a:lnTo>
                    <a:pt x="180836" y="114674"/>
                  </a:lnTo>
                  <a:lnTo>
                    <a:pt x="184178" y="115983"/>
                  </a:lnTo>
                  <a:lnTo>
                    <a:pt x="186254" y="116332"/>
                  </a:lnTo>
                  <a:lnTo>
                    <a:pt x="193222" y="120868"/>
                  </a:lnTo>
                  <a:lnTo>
                    <a:pt x="195891" y="125227"/>
                  </a:lnTo>
                  <a:lnTo>
                    <a:pt x="197394" y="134699"/>
                  </a:lnTo>
                  <a:lnTo>
                    <a:pt x="198592" y="143510"/>
                  </a:lnTo>
                  <a:lnTo>
                    <a:pt x="204027" y="157143"/>
                  </a:lnTo>
                  <a:lnTo>
                    <a:pt x="215928" y="172506"/>
                  </a:lnTo>
                  <a:lnTo>
                    <a:pt x="219275" y="173487"/>
                  </a:lnTo>
                  <a:lnTo>
                    <a:pt x="232921" y="170823"/>
                  </a:lnTo>
                  <a:lnTo>
                    <a:pt x="267188" y="159935"/>
                  </a:lnTo>
                  <a:lnTo>
                    <a:pt x="304783" y="145216"/>
                  </a:lnTo>
                  <a:lnTo>
                    <a:pt x="337580" y="127891"/>
                  </a:lnTo>
                  <a:lnTo>
                    <a:pt x="363882" y="114911"/>
                  </a:lnTo>
                  <a:lnTo>
                    <a:pt x="389985" y="98281"/>
                  </a:lnTo>
                  <a:lnTo>
                    <a:pt x="397077" y="95997"/>
                  </a:lnTo>
                  <a:lnTo>
                    <a:pt x="399307" y="94542"/>
                  </a:lnTo>
                  <a:lnTo>
                    <a:pt x="400794" y="92724"/>
                  </a:lnTo>
                  <a:lnTo>
                    <a:pt x="403716" y="86657"/>
                  </a:lnTo>
                  <a:lnTo>
                    <a:pt x="393156" y="86560"/>
                  </a:lnTo>
                  <a:lnTo>
                    <a:pt x="363676" y="97157"/>
                  </a:lnTo>
                  <a:lnTo>
                    <a:pt x="337851" y="115500"/>
                  </a:lnTo>
                  <a:lnTo>
                    <a:pt x="331291" y="122277"/>
                  </a:lnTo>
                  <a:lnTo>
                    <a:pt x="323685" y="134765"/>
                  </a:lnTo>
                  <a:lnTo>
                    <a:pt x="321608" y="141281"/>
                  </a:lnTo>
                  <a:lnTo>
                    <a:pt x="321901" y="143357"/>
                  </a:lnTo>
                  <a:lnTo>
                    <a:pt x="322943" y="144741"/>
                  </a:lnTo>
                  <a:lnTo>
                    <a:pt x="333042" y="153229"/>
                  </a:lnTo>
                  <a:lnTo>
                    <a:pt x="337902" y="157954"/>
                  </a:lnTo>
                  <a:lnTo>
                    <a:pt x="341230" y="158706"/>
                  </a:lnTo>
                  <a:lnTo>
                    <a:pt x="367633" y="151723"/>
                  </a:lnTo>
                  <a:lnTo>
                    <a:pt x="404447" y="129522"/>
                  </a:lnTo>
                  <a:lnTo>
                    <a:pt x="436268" y="106961"/>
                  </a:lnTo>
                  <a:lnTo>
                    <a:pt x="439379" y="101831"/>
                  </a:lnTo>
                  <a:lnTo>
                    <a:pt x="441722" y="94618"/>
                  </a:lnTo>
                  <a:lnTo>
                    <a:pt x="417390" y="94182"/>
                  </a:lnTo>
                  <a:lnTo>
                    <a:pt x="409540" y="98691"/>
                  </a:lnTo>
                  <a:lnTo>
                    <a:pt x="371521" y="134140"/>
                  </a:lnTo>
                  <a:lnTo>
                    <a:pt x="358701" y="149134"/>
                  </a:lnTo>
                  <a:lnTo>
                    <a:pt x="345122" y="169843"/>
                  </a:lnTo>
                  <a:lnTo>
                    <a:pt x="344351" y="172559"/>
                  </a:lnTo>
                  <a:lnTo>
                    <a:pt x="344683" y="174369"/>
                  </a:lnTo>
                  <a:lnTo>
                    <a:pt x="345751" y="175576"/>
                  </a:lnTo>
                  <a:lnTo>
                    <a:pt x="351299" y="179533"/>
                  </a:lnTo>
                  <a:lnTo>
                    <a:pt x="356714" y="184410"/>
                  </a:lnTo>
                  <a:lnTo>
                    <a:pt x="361697" y="185255"/>
                  </a:lnTo>
                  <a:lnTo>
                    <a:pt x="366160" y="183194"/>
                  </a:lnTo>
                  <a:lnTo>
                    <a:pt x="402427" y="156123"/>
                  </a:lnTo>
                  <a:lnTo>
                    <a:pt x="436857" y="135017"/>
                  </a:lnTo>
                  <a:lnTo>
                    <a:pt x="461190" y="121281"/>
                  </a:lnTo>
                  <a:lnTo>
                    <a:pt x="464062" y="121558"/>
                  </a:lnTo>
                  <a:lnTo>
                    <a:pt x="472150" y="123734"/>
                  </a:lnTo>
                  <a:lnTo>
                    <a:pt x="474756" y="124039"/>
                  </a:lnTo>
                  <a:lnTo>
                    <a:pt x="479909" y="126636"/>
                  </a:lnTo>
                  <a:lnTo>
                    <a:pt x="482468" y="128514"/>
                  </a:lnTo>
                  <a:lnTo>
                    <a:pt x="485312" y="132858"/>
                  </a:lnTo>
                  <a:lnTo>
                    <a:pt x="491183" y="146591"/>
                  </a:lnTo>
                  <a:lnTo>
                    <a:pt x="490831" y="151978"/>
                  </a:lnTo>
                  <a:lnTo>
                    <a:pt x="477687" y="186198"/>
                  </a:lnTo>
                  <a:lnTo>
                    <a:pt x="460388" y="221443"/>
                  </a:lnTo>
                  <a:lnTo>
                    <a:pt x="431132" y="256000"/>
                  </a:lnTo>
                  <a:lnTo>
                    <a:pt x="397037" y="291142"/>
                  </a:lnTo>
                  <a:lnTo>
                    <a:pt x="369505" y="318855"/>
                  </a:lnTo>
                  <a:lnTo>
                    <a:pt x="335854" y="348515"/>
                  </a:lnTo>
                  <a:lnTo>
                    <a:pt x="299072" y="378752"/>
                  </a:lnTo>
                  <a:lnTo>
                    <a:pt x="271722" y="396758"/>
                  </a:lnTo>
                  <a:lnTo>
                    <a:pt x="242634" y="413227"/>
                  </a:lnTo>
                  <a:lnTo>
                    <a:pt x="212772" y="429013"/>
                  </a:lnTo>
                  <a:lnTo>
                    <a:pt x="182567" y="442238"/>
                  </a:lnTo>
                  <a:lnTo>
                    <a:pt x="153056" y="452913"/>
                  </a:lnTo>
                  <a:lnTo>
                    <a:pt x="125829" y="460480"/>
                  </a:lnTo>
                  <a:lnTo>
                    <a:pt x="90745" y="469501"/>
                  </a:lnTo>
                  <a:lnTo>
                    <a:pt x="58902" y="473490"/>
                  </a:lnTo>
                  <a:lnTo>
                    <a:pt x="36108" y="470627"/>
                  </a:lnTo>
                  <a:lnTo>
                    <a:pt x="18629" y="464417"/>
                  </a:lnTo>
                  <a:lnTo>
                    <a:pt x="12462" y="459666"/>
                  </a:lnTo>
                  <a:lnTo>
                    <a:pt x="9720" y="454733"/>
                  </a:lnTo>
                  <a:lnTo>
                    <a:pt x="8502" y="449718"/>
                  </a:lnTo>
                  <a:lnTo>
                    <a:pt x="11861" y="438089"/>
                  </a:lnTo>
                  <a:lnTo>
                    <a:pt x="34442" y="412059"/>
                  </a:lnTo>
                  <a:lnTo>
                    <a:pt x="66114" y="384880"/>
                  </a:lnTo>
                  <a:lnTo>
                    <a:pt x="103156" y="356225"/>
                  </a:lnTo>
                  <a:lnTo>
                    <a:pt x="131308" y="339332"/>
                  </a:lnTo>
                  <a:lnTo>
                    <a:pt x="167528" y="321100"/>
                  </a:lnTo>
                  <a:lnTo>
                    <a:pt x="187854" y="311497"/>
                  </a:lnTo>
                  <a:lnTo>
                    <a:pt x="208178" y="300861"/>
                  </a:lnTo>
                  <a:lnTo>
                    <a:pt x="228501" y="289537"/>
                  </a:lnTo>
                  <a:lnTo>
                    <a:pt x="248823" y="277755"/>
                  </a:lnTo>
                  <a:lnTo>
                    <a:pt x="269991" y="267360"/>
                  </a:lnTo>
                  <a:lnTo>
                    <a:pt x="291723" y="257890"/>
                  </a:lnTo>
                  <a:lnTo>
                    <a:pt x="313831" y="249037"/>
                  </a:lnTo>
                  <a:lnTo>
                    <a:pt x="336189" y="240595"/>
                  </a:lnTo>
                  <a:lnTo>
                    <a:pt x="358715" y="232426"/>
                  </a:lnTo>
                  <a:lnTo>
                    <a:pt x="381353" y="224441"/>
                  </a:lnTo>
                  <a:lnTo>
                    <a:pt x="402371" y="216577"/>
                  </a:lnTo>
                  <a:lnTo>
                    <a:pt x="422309" y="208795"/>
                  </a:lnTo>
                  <a:lnTo>
                    <a:pt x="441529" y="201067"/>
                  </a:lnTo>
                  <a:lnTo>
                    <a:pt x="467888" y="193374"/>
                  </a:lnTo>
                  <a:lnTo>
                    <a:pt x="499008" y="185706"/>
                  </a:lnTo>
                  <a:lnTo>
                    <a:pt x="533301" y="178054"/>
                  </a:lnTo>
                  <a:lnTo>
                    <a:pt x="557009" y="172953"/>
                  </a:lnTo>
                  <a:lnTo>
                    <a:pt x="592729" y="165773"/>
                  </a:lnTo>
                  <a:lnTo>
                    <a:pt x="598382" y="164094"/>
                  </a:lnTo>
                  <a:lnTo>
                    <a:pt x="598703" y="163646"/>
                  </a:lnTo>
                  <a:lnTo>
                    <a:pt x="598071" y="163347"/>
                  </a:lnTo>
                  <a:lnTo>
                    <a:pt x="594267" y="162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7"/>
            <p:cNvSpPr/>
            <p:nvPr>
              <p:custDataLst>
                <p:tags r:id="rId135"/>
              </p:custDataLst>
            </p:nvPr>
          </p:nvSpPr>
          <p:spPr>
            <a:xfrm>
              <a:off x="1013573" y="2149991"/>
              <a:ext cx="285873" cy="481635"/>
            </a:xfrm>
            <a:custGeom>
              <a:avLst/>
              <a:gdLst/>
              <a:ahLst/>
              <a:cxnLst/>
              <a:rect l="0" t="0" r="0" b="0"/>
              <a:pathLst>
                <a:path w="285873" h="481635">
                  <a:moveTo>
                    <a:pt x="281827" y="75049"/>
                  </a:moveTo>
                  <a:lnTo>
                    <a:pt x="281827" y="75049"/>
                  </a:lnTo>
                  <a:lnTo>
                    <a:pt x="285872" y="38642"/>
                  </a:lnTo>
                  <a:lnTo>
                    <a:pt x="282572" y="2733"/>
                  </a:lnTo>
                  <a:lnTo>
                    <a:pt x="281477" y="1438"/>
                  </a:lnTo>
                  <a:lnTo>
                    <a:pt x="278003" y="0"/>
                  </a:lnTo>
                  <a:lnTo>
                    <a:pt x="267241" y="3235"/>
                  </a:lnTo>
                  <a:lnTo>
                    <a:pt x="240067" y="41156"/>
                  </a:lnTo>
                  <a:lnTo>
                    <a:pt x="220967" y="70234"/>
                  </a:lnTo>
                  <a:lnTo>
                    <a:pt x="206540" y="94699"/>
                  </a:lnTo>
                  <a:lnTo>
                    <a:pt x="195229" y="116089"/>
                  </a:lnTo>
                  <a:lnTo>
                    <a:pt x="185995" y="135429"/>
                  </a:lnTo>
                  <a:lnTo>
                    <a:pt x="168962" y="172722"/>
                  </a:lnTo>
                  <a:lnTo>
                    <a:pt x="153771" y="209053"/>
                  </a:lnTo>
                  <a:lnTo>
                    <a:pt x="141376" y="244955"/>
                  </a:lnTo>
                  <a:lnTo>
                    <a:pt x="130222" y="280667"/>
                  </a:lnTo>
                  <a:lnTo>
                    <a:pt x="119620" y="316295"/>
                  </a:lnTo>
                  <a:lnTo>
                    <a:pt x="109264" y="351885"/>
                  </a:lnTo>
                  <a:lnTo>
                    <a:pt x="103532" y="382943"/>
                  </a:lnTo>
                  <a:lnTo>
                    <a:pt x="98048" y="419712"/>
                  </a:lnTo>
                  <a:lnTo>
                    <a:pt x="92654" y="454892"/>
                  </a:lnTo>
                  <a:lnTo>
                    <a:pt x="91444" y="480456"/>
                  </a:lnTo>
                  <a:lnTo>
                    <a:pt x="90558" y="481634"/>
                  </a:lnTo>
                  <a:lnTo>
                    <a:pt x="89121" y="481572"/>
                  </a:lnTo>
                  <a:lnTo>
                    <a:pt x="87316" y="480685"/>
                  </a:lnTo>
                  <a:lnTo>
                    <a:pt x="86113" y="479246"/>
                  </a:lnTo>
                  <a:lnTo>
                    <a:pt x="82727" y="472330"/>
                  </a:lnTo>
                  <a:lnTo>
                    <a:pt x="65012" y="455251"/>
                  </a:lnTo>
                  <a:lnTo>
                    <a:pt x="52538" y="443841"/>
                  </a:lnTo>
                  <a:lnTo>
                    <a:pt x="31331" y="411835"/>
                  </a:lnTo>
                  <a:lnTo>
                    <a:pt x="9610" y="373969"/>
                  </a:lnTo>
                  <a:lnTo>
                    <a:pt x="266" y="357651"/>
                  </a:lnTo>
                  <a:lnTo>
                    <a:pt x="0" y="353140"/>
                  </a:lnTo>
                  <a:lnTo>
                    <a:pt x="809" y="351883"/>
                  </a:lnTo>
                  <a:lnTo>
                    <a:pt x="2195" y="351045"/>
                  </a:lnTo>
                  <a:lnTo>
                    <a:pt x="6839" y="350114"/>
                  </a:lnTo>
                  <a:lnTo>
                    <a:pt x="39378" y="343351"/>
                  </a:lnTo>
                  <a:lnTo>
                    <a:pt x="71000" y="331686"/>
                  </a:lnTo>
                  <a:lnTo>
                    <a:pt x="89913" y="324576"/>
                  </a:lnTo>
                  <a:lnTo>
                    <a:pt x="120447" y="318881"/>
                  </a:lnTo>
                  <a:lnTo>
                    <a:pt x="155083" y="308068"/>
                  </a:lnTo>
                  <a:lnTo>
                    <a:pt x="187170" y="299126"/>
                  </a:lnTo>
                  <a:lnTo>
                    <a:pt x="217280" y="291114"/>
                  </a:lnTo>
                  <a:lnTo>
                    <a:pt x="255161" y="281468"/>
                  </a:lnTo>
                  <a:lnTo>
                    <a:pt x="258967" y="280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8"/>
            <p:cNvSpPr/>
            <p:nvPr>
              <p:custDataLst>
                <p:tags r:id="rId136"/>
              </p:custDataLst>
            </p:nvPr>
          </p:nvSpPr>
          <p:spPr>
            <a:xfrm>
              <a:off x="1272540" y="2404889"/>
              <a:ext cx="241871" cy="153857"/>
            </a:xfrm>
            <a:custGeom>
              <a:avLst/>
              <a:gdLst/>
              <a:ahLst/>
              <a:cxnLst/>
              <a:rect l="0" t="0" r="0" b="0"/>
              <a:pathLst>
                <a:path w="241871" h="153857">
                  <a:moveTo>
                    <a:pt x="0" y="86851"/>
                  </a:moveTo>
                  <a:lnTo>
                    <a:pt x="0" y="86851"/>
                  </a:lnTo>
                  <a:lnTo>
                    <a:pt x="32361" y="62580"/>
                  </a:lnTo>
                  <a:lnTo>
                    <a:pt x="66631" y="33201"/>
                  </a:lnTo>
                  <a:lnTo>
                    <a:pt x="84689" y="13349"/>
                  </a:lnTo>
                  <a:lnTo>
                    <a:pt x="92673" y="6770"/>
                  </a:lnTo>
                  <a:lnTo>
                    <a:pt x="96221" y="1024"/>
                  </a:lnTo>
                  <a:lnTo>
                    <a:pt x="98014" y="0"/>
                  </a:lnTo>
                  <a:lnTo>
                    <a:pt x="100056" y="163"/>
                  </a:lnTo>
                  <a:lnTo>
                    <a:pt x="102264" y="1119"/>
                  </a:lnTo>
                  <a:lnTo>
                    <a:pt x="103736" y="2603"/>
                  </a:lnTo>
                  <a:lnTo>
                    <a:pt x="105372" y="6510"/>
                  </a:lnTo>
                  <a:lnTo>
                    <a:pt x="103841" y="13326"/>
                  </a:lnTo>
                  <a:lnTo>
                    <a:pt x="100477" y="26684"/>
                  </a:lnTo>
                  <a:lnTo>
                    <a:pt x="100536" y="38943"/>
                  </a:lnTo>
                  <a:lnTo>
                    <a:pt x="105330" y="65412"/>
                  </a:lnTo>
                  <a:lnTo>
                    <a:pt x="109749" y="73089"/>
                  </a:lnTo>
                  <a:lnTo>
                    <a:pt x="116997" y="81456"/>
                  </a:lnTo>
                  <a:lnTo>
                    <a:pt x="121178" y="82408"/>
                  </a:lnTo>
                  <a:lnTo>
                    <a:pt x="149261" y="79817"/>
                  </a:lnTo>
                  <a:lnTo>
                    <a:pt x="186848" y="62116"/>
                  </a:lnTo>
                  <a:lnTo>
                    <a:pt x="221402" y="36650"/>
                  </a:lnTo>
                  <a:lnTo>
                    <a:pt x="241870" y="13324"/>
                  </a:lnTo>
                  <a:lnTo>
                    <a:pt x="241680" y="12433"/>
                  </a:lnTo>
                  <a:lnTo>
                    <a:pt x="240706" y="11839"/>
                  </a:lnTo>
                  <a:lnTo>
                    <a:pt x="239211" y="11443"/>
                  </a:lnTo>
                  <a:lnTo>
                    <a:pt x="233061" y="6841"/>
                  </a:lnTo>
                  <a:lnTo>
                    <a:pt x="229881" y="6417"/>
                  </a:lnTo>
                  <a:lnTo>
                    <a:pt x="196783" y="16251"/>
                  </a:lnTo>
                  <a:lnTo>
                    <a:pt x="182286" y="21042"/>
                  </a:lnTo>
                  <a:lnTo>
                    <a:pt x="169634" y="30509"/>
                  </a:lnTo>
                  <a:lnTo>
                    <a:pt x="137266" y="64599"/>
                  </a:lnTo>
                  <a:lnTo>
                    <a:pt x="113614" y="98126"/>
                  </a:lnTo>
                  <a:lnTo>
                    <a:pt x="108734" y="118414"/>
                  </a:lnTo>
                  <a:lnTo>
                    <a:pt x="109851" y="128537"/>
                  </a:lnTo>
                  <a:lnTo>
                    <a:pt x="115240" y="138995"/>
                  </a:lnTo>
                  <a:lnTo>
                    <a:pt x="120644" y="144740"/>
                  </a:lnTo>
                  <a:lnTo>
                    <a:pt x="128690" y="150115"/>
                  </a:lnTo>
                  <a:lnTo>
                    <a:pt x="142741" y="153856"/>
                  </a:lnTo>
                  <a:lnTo>
                    <a:pt x="165719" y="150919"/>
                  </a:lnTo>
                  <a:lnTo>
                    <a:pt x="189931" y="140641"/>
                  </a:lnTo>
                  <a:lnTo>
                    <a:pt x="220980" y="109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9"/>
            <p:cNvSpPr/>
            <p:nvPr>
              <p:custDataLst>
                <p:tags r:id="rId137"/>
              </p:custDataLst>
            </p:nvPr>
          </p:nvSpPr>
          <p:spPr>
            <a:xfrm>
              <a:off x="1564895" y="2393098"/>
              <a:ext cx="202946" cy="165806"/>
            </a:xfrm>
            <a:custGeom>
              <a:avLst/>
              <a:gdLst/>
              <a:ahLst/>
              <a:cxnLst/>
              <a:rect l="0" t="0" r="0" b="0"/>
              <a:pathLst>
                <a:path w="202946" h="165806">
                  <a:moveTo>
                    <a:pt x="12445" y="30062"/>
                  </a:moveTo>
                  <a:lnTo>
                    <a:pt x="12445" y="30062"/>
                  </a:lnTo>
                  <a:lnTo>
                    <a:pt x="40761" y="42198"/>
                  </a:lnTo>
                  <a:lnTo>
                    <a:pt x="66461" y="49744"/>
                  </a:lnTo>
                  <a:lnTo>
                    <a:pt x="76810" y="49252"/>
                  </a:lnTo>
                  <a:lnTo>
                    <a:pt x="109164" y="34927"/>
                  </a:lnTo>
                  <a:lnTo>
                    <a:pt x="114698" y="29967"/>
                  </a:lnTo>
                  <a:lnTo>
                    <a:pt x="117157" y="24940"/>
                  </a:lnTo>
                  <a:lnTo>
                    <a:pt x="118866" y="16322"/>
                  </a:lnTo>
                  <a:lnTo>
                    <a:pt x="115003" y="11221"/>
                  </a:lnTo>
                  <a:lnTo>
                    <a:pt x="108497" y="4348"/>
                  </a:lnTo>
                  <a:lnTo>
                    <a:pt x="101419" y="1700"/>
                  </a:lnTo>
                  <a:lnTo>
                    <a:pt x="87123" y="0"/>
                  </a:lnTo>
                  <a:lnTo>
                    <a:pt x="59219" y="7926"/>
                  </a:lnTo>
                  <a:lnTo>
                    <a:pt x="47627" y="14297"/>
                  </a:lnTo>
                  <a:lnTo>
                    <a:pt x="24004" y="36826"/>
                  </a:lnTo>
                  <a:lnTo>
                    <a:pt x="20151" y="42191"/>
                  </a:lnTo>
                  <a:lnTo>
                    <a:pt x="11354" y="66215"/>
                  </a:lnTo>
                  <a:lnTo>
                    <a:pt x="1397" y="99759"/>
                  </a:lnTo>
                  <a:lnTo>
                    <a:pt x="0" y="104466"/>
                  </a:lnTo>
                  <a:lnTo>
                    <a:pt x="9736" y="123244"/>
                  </a:lnTo>
                  <a:lnTo>
                    <a:pt x="26481" y="144290"/>
                  </a:lnTo>
                  <a:lnTo>
                    <a:pt x="42390" y="156466"/>
                  </a:lnTo>
                  <a:lnTo>
                    <a:pt x="60185" y="162441"/>
                  </a:lnTo>
                  <a:lnTo>
                    <a:pt x="89243" y="165805"/>
                  </a:lnTo>
                  <a:lnTo>
                    <a:pt x="117044" y="164544"/>
                  </a:lnTo>
                  <a:lnTo>
                    <a:pt x="153239" y="152488"/>
                  </a:lnTo>
                  <a:lnTo>
                    <a:pt x="189614" y="135494"/>
                  </a:lnTo>
                  <a:lnTo>
                    <a:pt x="202945" y="1291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0"/>
            <p:cNvSpPr/>
            <p:nvPr>
              <p:custDataLst>
                <p:tags r:id="rId138"/>
              </p:custDataLst>
            </p:nvPr>
          </p:nvSpPr>
          <p:spPr>
            <a:xfrm>
              <a:off x="1838437" y="2362200"/>
              <a:ext cx="148812" cy="205287"/>
            </a:xfrm>
            <a:custGeom>
              <a:avLst/>
              <a:gdLst/>
              <a:ahLst/>
              <a:cxnLst/>
              <a:rect l="0" t="0" r="0" b="0"/>
              <a:pathLst>
                <a:path w="148812" h="205287">
                  <a:moveTo>
                    <a:pt x="127523" y="0"/>
                  </a:moveTo>
                  <a:lnTo>
                    <a:pt x="127523" y="0"/>
                  </a:lnTo>
                  <a:lnTo>
                    <a:pt x="90019" y="22641"/>
                  </a:lnTo>
                  <a:lnTo>
                    <a:pt x="62650" y="50401"/>
                  </a:lnTo>
                  <a:lnTo>
                    <a:pt x="55056" y="64134"/>
                  </a:lnTo>
                  <a:lnTo>
                    <a:pt x="52982" y="73942"/>
                  </a:lnTo>
                  <a:lnTo>
                    <a:pt x="54318" y="83945"/>
                  </a:lnTo>
                  <a:lnTo>
                    <a:pt x="55860" y="88984"/>
                  </a:lnTo>
                  <a:lnTo>
                    <a:pt x="62088" y="96840"/>
                  </a:lnTo>
                  <a:lnTo>
                    <a:pt x="94687" y="123271"/>
                  </a:lnTo>
                  <a:lnTo>
                    <a:pt x="130904" y="141324"/>
                  </a:lnTo>
                  <a:lnTo>
                    <a:pt x="142427" y="146355"/>
                  </a:lnTo>
                  <a:lnTo>
                    <a:pt x="148811" y="151206"/>
                  </a:lnTo>
                  <a:lnTo>
                    <a:pt x="148489" y="151604"/>
                  </a:lnTo>
                  <a:lnTo>
                    <a:pt x="121824" y="162975"/>
                  </a:lnTo>
                  <a:lnTo>
                    <a:pt x="88672" y="181346"/>
                  </a:lnTo>
                  <a:lnTo>
                    <a:pt x="54749" y="192737"/>
                  </a:lnTo>
                  <a:lnTo>
                    <a:pt x="21963" y="203442"/>
                  </a:lnTo>
                  <a:lnTo>
                    <a:pt x="4789" y="205286"/>
                  </a:lnTo>
                  <a:lnTo>
                    <a:pt x="2521" y="204591"/>
                  </a:lnTo>
                  <a:lnTo>
                    <a:pt x="1008" y="203280"/>
                  </a:lnTo>
                  <a:lnTo>
                    <a:pt x="0" y="201560"/>
                  </a:lnTo>
                  <a:lnTo>
                    <a:pt x="1137" y="195133"/>
                  </a:lnTo>
                  <a:lnTo>
                    <a:pt x="5603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1"/>
            <p:cNvSpPr/>
            <p:nvPr>
              <p:custDataLst>
                <p:tags r:id="rId139"/>
              </p:custDataLst>
            </p:nvPr>
          </p:nvSpPr>
          <p:spPr>
            <a:xfrm>
              <a:off x="2019300" y="2506980"/>
              <a:ext cx="45721" cy="203654"/>
            </a:xfrm>
            <a:custGeom>
              <a:avLst/>
              <a:gdLst/>
              <a:ahLst/>
              <a:cxnLst/>
              <a:rect l="0" t="0" r="0" b="0"/>
              <a:pathLst>
                <a:path w="45721" h="203654">
                  <a:moveTo>
                    <a:pt x="45720" y="0"/>
                  </a:moveTo>
                  <a:lnTo>
                    <a:pt x="45720" y="0"/>
                  </a:lnTo>
                  <a:lnTo>
                    <a:pt x="41675" y="28316"/>
                  </a:lnTo>
                  <a:lnTo>
                    <a:pt x="35114" y="62107"/>
                  </a:lnTo>
                  <a:lnTo>
                    <a:pt x="27808" y="93567"/>
                  </a:lnTo>
                  <a:lnTo>
                    <a:pt x="18600" y="128455"/>
                  </a:lnTo>
                  <a:lnTo>
                    <a:pt x="13646" y="159805"/>
                  </a:lnTo>
                  <a:lnTo>
                    <a:pt x="8149" y="195174"/>
                  </a:lnTo>
                  <a:lnTo>
                    <a:pt x="7724" y="203653"/>
                  </a:lnTo>
                  <a:lnTo>
                    <a:pt x="6843" y="203502"/>
                  </a:lnTo>
                  <a:lnTo>
                    <a:pt x="3606" y="201076"/>
                  </a:lnTo>
                  <a:lnTo>
                    <a:pt x="1603" y="194918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2"/>
            <p:cNvSpPr/>
            <p:nvPr>
              <p:custDataLst>
                <p:tags r:id="rId140"/>
              </p:custDataLst>
            </p:nvPr>
          </p:nvSpPr>
          <p:spPr>
            <a:xfrm>
              <a:off x="1998086" y="2400454"/>
              <a:ext cx="317957" cy="158219"/>
            </a:xfrm>
            <a:custGeom>
              <a:avLst/>
              <a:gdLst/>
              <a:ahLst/>
              <a:cxnLst/>
              <a:rect l="0" t="0" r="0" b="0"/>
              <a:pathLst>
                <a:path w="317957" h="158219">
                  <a:moveTo>
                    <a:pt x="28834" y="152246"/>
                  </a:moveTo>
                  <a:lnTo>
                    <a:pt x="28834" y="152246"/>
                  </a:lnTo>
                  <a:lnTo>
                    <a:pt x="32879" y="115840"/>
                  </a:lnTo>
                  <a:lnTo>
                    <a:pt x="39381" y="88934"/>
                  </a:lnTo>
                  <a:lnTo>
                    <a:pt x="53307" y="52157"/>
                  </a:lnTo>
                  <a:lnTo>
                    <a:pt x="65058" y="24196"/>
                  </a:lnTo>
                  <a:lnTo>
                    <a:pt x="83631" y="5791"/>
                  </a:lnTo>
                  <a:lnTo>
                    <a:pt x="89312" y="2488"/>
                  </a:lnTo>
                  <a:lnTo>
                    <a:pt x="99859" y="368"/>
                  </a:lnTo>
                  <a:lnTo>
                    <a:pt x="111591" y="0"/>
                  </a:lnTo>
                  <a:lnTo>
                    <a:pt x="114485" y="1642"/>
                  </a:lnTo>
                  <a:lnTo>
                    <a:pt x="116415" y="4430"/>
                  </a:lnTo>
                  <a:lnTo>
                    <a:pt x="119405" y="11197"/>
                  </a:lnTo>
                  <a:lnTo>
                    <a:pt x="125003" y="20613"/>
                  </a:lnTo>
                  <a:lnTo>
                    <a:pt x="127513" y="43420"/>
                  </a:lnTo>
                  <a:lnTo>
                    <a:pt x="123736" y="58383"/>
                  </a:lnTo>
                  <a:lnTo>
                    <a:pt x="107945" y="84693"/>
                  </a:lnTo>
                  <a:lnTo>
                    <a:pt x="77979" y="117856"/>
                  </a:lnTo>
                  <a:lnTo>
                    <a:pt x="40131" y="145540"/>
                  </a:lnTo>
                  <a:lnTo>
                    <a:pt x="16001" y="157394"/>
                  </a:lnTo>
                  <a:lnTo>
                    <a:pt x="12659" y="158218"/>
                  </a:lnTo>
                  <a:lnTo>
                    <a:pt x="9584" y="157921"/>
                  </a:lnTo>
                  <a:lnTo>
                    <a:pt x="0" y="153160"/>
                  </a:lnTo>
                  <a:lnTo>
                    <a:pt x="20055" y="126305"/>
                  </a:lnTo>
                  <a:lnTo>
                    <a:pt x="54645" y="97165"/>
                  </a:lnTo>
                  <a:lnTo>
                    <a:pt x="90183" y="81566"/>
                  </a:lnTo>
                  <a:lnTo>
                    <a:pt x="121914" y="68484"/>
                  </a:lnTo>
                  <a:lnTo>
                    <a:pt x="147033" y="62323"/>
                  </a:lnTo>
                  <a:lnTo>
                    <a:pt x="157849" y="63738"/>
                  </a:lnTo>
                  <a:lnTo>
                    <a:pt x="178590" y="67500"/>
                  </a:lnTo>
                  <a:lnTo>
                    <a:pt x="198147" y="69090"/>
                  </a:lnTo>
                  <a:lnTo>
                    <a:pt x="213298" y="74421"/>
                  </a:lnTo>
                  <a:lnTo>
                    <a:pt x="228302" y="75725"/>
                  </a:lnTo>
                  <a:lnTo>
                    <a:pt x="265077" y="63815"/>
                  </a:lnTo>
                  <a:lnTo>
                    <a:pt x="299992" y="50049"/>
                  </a:lnTo>
                  <a:lnTo>
                    <a:pt x="308426" y="46048"/>
                  </a:lnTo>
                  <a:lnTo>
                    <a:pt x="313399" y="42111"/>
                  </a:lnTo>
                  <a:lnTo>
                    <a:pt x="316174" y="37540"/>
                  </a:lnTo>
                  <a:lnTo>
                    <a:pt x="317956" y="27706"/>
                  </a:lnTo>
                  <a:lnTo>
                    <a:pt x="317255" y="26039"/>
                  </a:lnTo>
                  <a:lnTo>
                    <a:pt x="315941" y="24928"/>
                  </a:lnTo>
                  <a:lnTo>
                    <a:pt x="312224" y="22847"/>
                  </a:lnTo>
                  <a:lnTo>
                    <a:pt x="307749" y="19100"/>
                  </a:lnTo>
                  <a:lnTo>
                    <a:pt x="300681" y="16870"/>
                  </a:lnTo>
                  <a:lnTo>
                    <a:pt x="282346" y="15439"/>
                  </a:lnTo>
                  <a:lnTo>
                    <a:pt x="267449" y="19236"/>
                  </a:lnTo>
                  <a:lnTo>
                    <a:pt x="233056" y="37052"/>
                  </a:lnTo>
                  <a:lnTo>
                    <a:pt x="210724" y="61288"/>
                  </a:lnTo>
                  <a:lnTo>
                    <a:pt x="194472" y="92520"/>
                  </a:lnTo>
                  <a:lnTo>
                    <a:pt x="190519" y="110467"/>
                  </a:lnTo>
                  <a:lnTo>
                    <a:pt x="191852" y="121260"/>
                  </a:lnTo>
                  <a:lnTo>
                    <a:pt x="199606" y="141986"/>
                  </a:lnTo>
                  <a:lnTo>
                    <a:pt x="206615" y="149944"/>
                  </a:lnTo>
                  <a:lnTo>
                    <a:pt x="210855" y="153251"/>
                  </a:lnTo>
                  <a:lnTo>
                    <a:pt x="222339" y="156926"/>
                  </a:lnTo>
                  <a:lnTo>
                    <a:pt x="236756" y="157713"/>
                  </a:lnTo>
                  <a:lnTo>
                    <a:pt x="272674" y="152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3"/>
            <p:cNvSpPr/>
            <p:nvPr>
              <p:custDataLst>
                <p:tags r:id="rId141"/>
              </p:custDataLst>
            </p:nvPr>
          </p:nvSpPr>
          <p:spPr>
            <a:xfrm>
              <a:off x="2374159" y="2294276"/>
              <a:ext cx="643362" cy="264509"/>
            </a:xfrm>
            <a:custGeom>
              <a:avLst/>
              <a:gdLst/>
              <a:ahLst/>
              <a:cxnLst/>
              <a:rect l="0" t="0" r="0" b="0"/>
              <a:pathLst>
                <a:path w="643362" h="264509">
                  <a:moveTo>
                    <a:pt x="18521" y="174604"/>
                  </a:moveTo>
                  <a:lnTo>
                    <a:pt x="18521" y="174604"/>
                  </a:lnTo>
                  <a:lnTo>
                    <a:pt x="56025" y="184231"/>
                  </a:lnTo>
                  <a:lnTo>
                    <a:pt x="68492" y="183680"/>
                  </a:lnTo>
                  <a:lnTo>
                    <a:pt x="76855" y="180614"/>
                  </a:lnTo>
                  <a:lnTo>
                    <a:pt x="84241" y="177275"/>
                  </a:lnTo>
                  <a:lnTo>
                    <a:pt x="97072" y="174548"/>
                  </a:lnTo>
                  <a:lnTo>
                    <a:pt x="103668" y="170911"/>
                  </a:lnTo>
                  <a:lnTo>
                    <a:pt x="105766" y="167908"/>
                  </a:lnTo>
                  <a:lnTo>
                    <a:pt x="109409" y="154207"/>
                  </a:lnTo>
                  <a:lnTo>
                    <a:pt x="109797" y="148429"/>
                  </a:lnTo>
                  <a:lnTo>
                    <a:pt x="107631" y="143780"/>
                  </a:lnTo>
                  <a:lnTo>
                    <a:pt x="105867" y="141354"/>
                  </a:lnTo>
                  <a:lnTo>
                    <a:pt x="101651" y="138660"/>
                  </a:lnTo>
                  <a:lnTo>
                    <a:pt x="92045" y="136930"/>
                  </a:lnTo>
                  <a:lnTo>
                    <a:pt x="75911" y="137435"/>
                  </a:lnTo>
                  <a:lnTo>
                    <a:pt x="60549" y="143459"/>
                  </a:lnTo>
                  <a:lnTo>
                    <a:pt x="25127" y="169065"/>
                  </a:lnTo>
                  <a:lnTo>
                    <a:pt x="14646" y="179642"/>
                  </a:lnTo>
                  <a:lnTo>
                    <a:pt x="900" y="202873"/>
                  </a:lnTo>
                  <a:lnTo>
                    <a:pt x="0" y="207843"/>
                  </a:lnTo>
                  <a:lnTo>
                    <a:pt x="2681" y="233053"/>
                  </a:lnTo>
                  <a:lnTo>
                    <a:pt x="4574" y="237277"/>
                  </a:lnTo>
                  <a:lnTo>
                    <a:pt x="11194" y="244227"/>
                  </a:lnTo>
                  <a:lnTo>
                    <a:pt x="24440" y="252900"/>
                  </a:lnTo>
                  <a:lnTo>
                    <a:pt x="43135" y="256787"/>
                  </a:lnTo>
                  <a:lnTo>
                    <a:pt x="68806" y="253894"/>
                  </a:lnTo>
                  <a:lnTo>
                    <a:pt x="88451" y="246091"/>
                  </a:lnTo>
                  <a:lnTo>
                    <a:pt x="115094" y="234115"/>
                  </a:lnTo>
                  <a:lnTo>
                    <a:pt x="146403" y="219358"/>
                  </a:lnTo>
                  <a:lnTo>
                    <a:pt x="169815" y="207827"/>
                  </a:lnTo>
                  <a:lnTo>
                    <a:pt x="202603" y="190498"/>
                  </a:lnTo>
                  <a:lnTo>
                    <a:pt x="235342" y="175268"/>
                  </a:lnTo>
                  <a:lnTo>
                    <a:pt x="272538" y="162044"/>
                  </a:lnTo>
                  <a:lnTo>
                    <a:pt x="278737" y="160555"/>
                  </a:lnTo>
                  <a:lnTo>
                    <a:pt x="279205" y="160158"/>
                  </a:lnTo>
                  <a:lnTo>
                    <a:pt x="277695" y="159410"/>
                  </a:lnTo>
                  <a:lnTo>
                    <a:pt x="263293" y="167659"/>
                  </a:lnTo>
                  <a:lnTo>
                    <a:pt x="241171" y="184541"/>
                  </a:lnTo>
                  <a:lnTo>
                    <a:pt x="227867" y="202692"/>
                  </a:lnTo>
                  <a:lnTo>
                    <a:pt x="224736" y="221713"/>
                  </a:lnTo>
                  <a:lnTo>
                    <a:pt x="228447" y="234188"/>
                  </a:lnTo>
                  <a:lnTo>
                    <a:pt x="234909" y="244564"/>
                  </a:lnTo>
                  <a:lnTo>
                    <a:pt x="250760" y="255655"/>
                  </a:lnTo>
                  <a:lnTo>
                    <a:pt x="266073" y="262589"/>
                  </a:lnTo>
                  <a:lnTo>
                    <a:pt x="279251" y="264508"/>
                  </a:lnTo>
                  <a:lnTo>
                    <a:pt x="296904" y="261544"/>
                  </a:lnTo>
                  <a:lnTo>
                    <a:pt x="331476" y="250546"/>
                  </a:lnTo>
                  <a:lnTo>
                    <a:pt x="345572" y="244763"/>
                  </a:lnTo>
                  <a:lnTo>
                    <a:pt x="379771" y="216630"/>
                  </a:lnTo>
                  <a:lnTo>
                    <a:pt x="411125" y="181738"/>
                  </a:lnTo>
                  <a:lnTo>
                    <a:pt x="432325" y="150802"/>
                  </a:lnTo>
                  <a:lnTo>
                    <a:pt x="446024" y="122772"/>
                  </a:lnTo>
                  <a:lnTo>
                    <a:pt x="453375" y="93018"/>
                  </a:lnTo>
                  <a:lnTo>
                    <a:pt x="469665" y="62753"/>
                  </a:lnTo>
                  <a:lnTo>
                    <a:pt x="490768" y="26702"/>
                  </a:lnTo>
                  <a:lnTo>
                    <a:pt x="501628" y="10555"/>
                  </a:lnTo>
                  <a:lnTo>
                    <a:pt x="503152" y="6818"/>
                  </a:lnTo>
                  <a:lnTo>
                    <a:pt x="505016" y="4326"/>
                  </a:lnTo>
                  <a:lnTo>
                    <a:pt x="509989" y="820"/>
                  </a:lnTo>
                  <a:lnTo>
                    <a:pt x="509573" y="328"/>
                  </a:lnTo>
                  <a:lnTo>
                    <a:pt x="508449" y="0"/>
                  </a:lnTo>
                  <a:lnTo>
                    <a:pt x="508546" y="628"/>
                  </a:lnTo>
                  <a:lnTo>
                    <a:pt x="510912" y="3584"/>
                  </a:lnTo>
                  <a:lnTo>
                    <a:pt x="511035" y="4710"/>
                  </a:lnTo>
                  <a:lnTo>
                    <a:pt x="510270" y="5462"/>
                  </a:lnTo>
                  <a:lnTo>
                    <a:pt x="508914" y="5962"/>
                  </a:lnTo>
                  <a:lnTo>
                    <a:pt x="502960" y="14758"/>
                  </a:lnTo>
                  <a:lnTo>
                    <a:pt x="494209" y="38983"/>
                  </a:lnTo>
                  <a:lnTo>
                    <a:pt x="489384" y="61607"/>
                  </a:lnTo>
                  <a:lnTo>
                    <a:pt x="470800" y="96905"/>
                  </a:lnTo>
                  <a:lnTo>
                    <a:pt x="463538" y="120820"/>
                  </a:lnTo>
                  <a:lnTo>
                    <a:pt x="456493" y="158459"/>
                  </a:lnTo>
                  <a:lnTo>
                    <a:pt x="458144" y="170532"/>
                  </a:lnTo>
                  <a:lnTo>
                    <a:pt x="463834" y="182805"/>
                  </a:lnTo>
                  <a:lnTo>
                    <a:pt x="468462" y="186716"/>
                  </a:lnTo>
                  <a:lnTo>
                    <a:pt x="473341" y="189300"/>
                  </a:lnTo>
                  <a:lnTo>
                    <a:pt x="478332" y="193271"/>
                  </a:lnTo>
                  <a:lnTo>
                    <a:pt x="481695" y="193822"/>
                  </a:lnTo>
                  <a:lnTo>
                    <a:pt x="508159" y="186490"/>
                  </a:lnTo>
                  <a:lnTo>
                    <a:pt x="538528" y="176755"/>
                  </a:lnTo>
                  <a:lnTo>
                    <a:pt x="573331" y="169650"/>
                  </a:lnTo>
                  <a:lnTo>
                    <a:pt x="582039" y="168169"/>
                  </a:lnTo>
                  <a:lnTo>
                    <a:pt x="588732" y="169768"/>
                  </a:lnTo>
                  <a:lnTo>
                    <a:pt x="595881" y="173649"/>
                  </a:lnTo>
                  <a:lnTo>
                    <a:pt x="601165" y="182412"/>
                  </a:lnTo>
                  <a:lnTo>
                    <a:pt x="601683" y="185736"/>
                  </a:lnTo>
                  <a:lnTo>
                    <a:pt x="601183" y="188799"/>
                  </a:lnTo>
                  <a:lnTo>
                    <a:pt x="600002" y="191687"/>
                  </a:lnTo>
                  <a:lnTo>
                    <a:pt x="598954" y="228590"/>
                  </a:lnTo>
                  <a:lnTo>
                    <a:pt x="601894" y="240367"/>
                  </a:lnTo>
                  <a:lnTo>
                    <a:pt x="603863" y="243846"/>
                  </a:lnTo>
                  <a:lnTo>
                    <a:pt x="606022" y="246165"/>
                  </a:lnTo>
                  <a:lnTo>
                    <a:pt x="608309" y="247711"/>
                  </a:lnTo>
                  <a:lnTo>
                    <a:pt x="611526" y="247896"/>
                  </a:lnTo>
                  <a:lnTo>
                    <a:pt x="628857" y="242108"/>
                  </a:lnTo>
                  <a:lnTo>
                    <a:pt x="643361" y="235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4"/>
            <p:cNvSpPr/>
            <p:nvPr>
              <p:custDataLst>
                <p:tags r:id="rId142"/>
              </p:custDataLst>
            </p:nvPr>
          </p:nvSpPr>
          <p:spPr>
            <a:xfrm>
              <a:off x="3009900" y="2514600"/>
              <a:ext cx="149150" cy="155426"/>
            </a:xfrm>
            <a:custGeom>
              <a:avLst/>
              <a:gdLst/>
              <a:ahLst/>
              <a:cxnLst/>
              <a:rect l="0" t="0" r="0" b="0"/>
              <a:pathLst>
                <a:path w="149150" h="155426">
                  <a:moveTo>
                    <a:pt x="129540" y="0"/>
                  </a:moveTo>
                  <a:lnTo>
                    <a:pt x="129540" y="0"/>
                  </a:lnTo>
                  <a:lnTo>
                    <a:pt x="145721" y="20226"/>
                  </a:lnTo>
                  <a:lnTo>
                    <a:pt x="148794" y="27877"/>
                  </a:lnTo>
                  <a:lnTo>
                    <a:pt x="149149" y="34672"/>
                  </a:lnTo>
                  <a:lnTo>
                    <a:pt x="139272" y="68285"/>
                  </a:lnTo>
                  <a:lnTo>
                    <a:pt x="134430" y="80020"/>
                  </a:lnTo>
                  <a:lnTo>
                    <a:pt x="102197" y="115695"/>
                  </a:lnTo>
                  <a:lnTo>
                    <a:pt x="70247" y="142037"/>
                  </a:lnTo>
                  <a:lnTo>
                    <a:pt x="48589" y="154398"/>
                  </a:lnTo>
                  <a:lnTo>
                    <a:pt x="43400" y="155425"/>
                  </a:lnTo>
                  <a:lnTo>
                    <a:pt x="33117" y="154309"/>
                  </a:lnTo>
                  <a:lnTo>
                    <a:pt x="13566" y="146694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5"/>
            <p:cNvSpPr/>
            <p:nvPr>
              <p:custDataLst>
                <p:tags r:id="rId143"/>
              </p:custDataLst>
            </p:nvPr>
          </p:nvSpPr>
          <p:spPr>
            <a:xfrm>
              <a:off x="3238500" y="2355746"/>
              <a:ext cx="365757" cy="173958"/>
            </a:xfrm>
            <a:custGeom>
              <a:avLst/>
              <a:gdLst/>
              <a:ahLst/>
              <a:cxnLst/>
              <a:rect l="0" t="0" r="0" b="0"/>
              <a:pathLst>
                <a:path w="365757" h="173958">
                  <a:moveTo>
                    <a:pt x="0" y="44554"/>
                  </a:moveTo>
                  <a:lnTo>
                    <a:pt x="0" y="44554"/>
                  </a:lnTo>
                  <a:lnTo>
                    <a:pt x="0" y="76915"/>
                  </a:lnTo>
                  <a:lnTo>
                    <a:pt x="0" y="109176"/>
                  </a:lnTo>
                  <a:lnTo>
                    <a:pt x="846" y="135902"/>
                  </a:lnTo>
                  <a:lnTo>
                    <a:pt x="6914" y="154166"/>
                  </a:lnTo>
                  <a:lnTo>
                    <a:pt x="7149" y="154036"/>
                  </a:lnTo>
                  <a:lnTo>
                    <a:pt x="7306" y="153102"/>
                  </a:lnTo>
                  <a:lnTo>
                    <a:pt x="11996" y="152064"/>
                  </a:lnTo>
                  <a:lnTo>
                    <a:pt x="15617" y="151788"/>
                  </a:lnTo>
                  <a:lnTo>
                    <a:pt x="18878" y="149910"/>
                  </a:lnTo>
                  <a:lnTo>
                    <a:pt x="50056" y="115664"/>
                  </a:lnTo>
                  <a:lnTo>
                    <a:pt x="59357" y="100569"/>
                  </a:lnTo>
                  <a:lnTo>
                    <a:pt x="60643" y="94032"/>
                  </a:lnTo>
                  <a:lnTo>
                    <a:pt x="60819" y="95613"/>
                  </a:lnTo>
                  <a:lnTo>
                    <a:pt x="61713" y="96374"/>
                  </a:lnTo>
                  <a:lnTo>
                    <a:pt x="64963" y="97218"/>
                  </a:lnTo>
                  <a:lnTo>
                    <a:pt x="71554" y="117920"/>
                  </a:lnTo>
                  <a:lnTo>
                    <a:pt x="77846" y="147934"/>
                  </a:lnTo>
                  <a:lnTo>
                    <a:pt x="82050" y="157877"/>
                  </a:lnTo>
                  <a:lnTo>
                    <a:pt x="82641" y="160742"/>
                  </a:lnTo>
                  <a:lnTo>
                    <a:pt x="87811" y="166184"/>
                  </a:lnTo>
                  <a:lnTo>
                    <a:pt x="94908" y="170579"/>
                  </a:lnTo>
                  <a:lnTo>
                    <a:pt x="104509" y="173053"/>
                  </a:lnTo>
                  <a:lnTo>
                    <a:pt x="123337" y="173957"/>
                  </a:lnTo>
                  <a:lnTo>
                    <a:pt x="131299" y="169518"/>
                  </a:lnTo>
                  <a:lnTo>
                    <a:pt x="155659" y="151501"/>
                  </a:lnTo>
                  <a:lnTo>
                    <a:pt x="157113" y="148872"/>
                  </a:lnTo>
                  <a:lnTo>
                    <a:pt x="167249" y="141127"/>
                  </a:lnTo>
                  <a:lnTo>
                    <a:pt x="205260" y="113580"/>
                  </a:lnTo>
                  <a:lnTo>
                    <a:pt x="205728" y="113146"/>
                  </a:lnTo>
                  <a:lnTo>
                    <a:pt x="210127" y="113136"/>
                  </a:lnTo>
                  <a:lnTo>
                    <a:pt x="208255" y="113135"/>
                  </a:lnTo>
                  <a:lnTo>
                    <a:pt x="207417" y="112288"/>
                  </a:lnTo>
                  <a:lnTo>
                    <a:pt x="206485" y="109089"/>
                  </a:lnTo>
                  <a:lnTo>
                    <a:pt x="204937" y="92726"/>
                  </a:lnTo>
                  <a:lnTo>
                    <a:pt x="199718" y="82636"/>
                  </a:lnTo>
                  <a:lnTo>
                    <a:pt x="198213" y="64873"/>
                  </a:lnTo>
                  <a:lnTo>
                    <a:pt x="204222" y="44240"/>
                  </a:lnTo>
                  <a:lnTo>
                    <a:pt x="211969" y="32420"/>
                  </a:lnTo>
                  <a:lnTo>
                    <a:pt x="229329" y="15942"/>
                  </a:lnTo>
                  <a:lnTo>
                    <a:pt x="249064" y="4283"/>
                  </a:lnTo>
                  <a:lnTo>
                    <a:pt x="264203" y="449"/>
                  </a:lnTo>
                  <a:lnTo>
                    <a:pt x="289726" y="0"/>
                  </a:lnTo>
                  <a:lnTo>
                    <a:pt x="322371" y="7469"/>
                  </a:lnTo>
                  <a:lnTo>
                    <a:pt x="352195" y="27153"/>
                  </a:lnTo>
                  <a:lnTo>
                    <a:pt x="359166" y="35691"/>
                  </a:lnTo>
                  <a:lnTo>
                    <a:pt x="362829" y="45131"/>
                  </a:lnTo>
                  <a:lnTo>
                    <a:pt x="365737" y="82600"/>
                  </a:lnTo>
                  <a:lnTo>
                    <a:pt x="365756" y="96848"/>
                  </a:lnTo>
                  <a:lnTo>
                    <a:pt x="363500" y="103920"/>
                  </a:lnTo>
                  <a:lnTo>
                    <a:pt x="353609" y="123241"/>
                  </a:lnTo>
                  <a:lnTo>
                    <a:pt x="350520" y="135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6"/>
            <p:cNvSpPr/>
            <p:nvPr>
              <p:custDataLst>
                <p:tags r:id="rId144"/>
              </p:custDataLst>
            </p:nvPr>
          </p:nvSpPr>
          <p:spPr>
            <a:xfrm>
              <a:off x="3611880" y="2278380"/>
              <a:ext cx="53341" cy="45721"/>
            </a:xfrm>
            <a:custGeom>
              <a:avLst/>
              <a:gdLst/>
              <a:ahLst/>
              <a:cxnLst/>
              <a:rect l="0" t="0" r="0" b="0"/>
              <a:pathLst>
                <a:path w="53341" h="45721">
                  <a:moveTo>
                    <a:pt x="0" y="45720"/>
                  </a:moveTo>
                  <a:lnTo>
                    <a:pt x="0" y="45720"/>
                  </a:lnTo>
                  <a:lnTo>
                    <a:pt x="32267" y="18690"/>
                  </a:lnTo>
                  <a:lnTo>
                    <a:pt x="533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7"/>
            <p:cNvSpPr/>
            <p:nvPr>
              <p:custDataLst>
                <p:tags r:id="rId145"/>
              </p:custDataLst>
            </p:nvPr>
          </p:nvSpPr>
          <p:spPr>
            <a:xfrm>
              <a:off x="3680460" y="2232660"/>
              <a:ext cx="57386" cy="257081"/>
            </a:xfrm>
            <a:custGeom>
              <a:avLst/>
              <a:gdLst/>
              <a:ahLst/>
              <a:cxnLst/>
              <a:rect l="0" t="0" r="0" b="0"/>
              <a:pathLst>
                <a:path w="57386" h="257081">
                  <a:moveTo>
                    <a:pt x="53340" y="0"/>
                  </a:moveTo>
                  <a:lnTo>
                    <a:pt x="53340" y="0"/>
                  </a:lnTo>
                  <a:lnTo>
                    <a:pt x="57385" y="28317"/>
                  </a:lnTo>
                  <a:lnTo>
                    <a:pt x="55856" y="62106"/>
                  </a:lnTo>
                  <a:lnTo>
                    <a:pt x="50040" y="93567"/>
                  </a:lnTo>
                  <a:lnTo>
                    <a:pt x="42955" y="124337"/>
                  </a:lnTo>
                  <a:lnTo>
                    <a:pt x="32976" y="159839"/>
                  </a:lnTo>
                  <a:lnTo>
                    <a:pt x="22851" y="196328"/>
                  </a:lnTo>
                  <a:lnTo>
                    <a:pt x="16242" y="229901"/>
                  </a:lnTo>
                  <a:lnTo>
                    <a:pt x="14690" y="245166"/>
                  </a:lnTo>
                  <a:lnTo>
                    <a:pt x="8718" y="257080"/>
                  </a:lnTo>
                  <a:lnTo>
                    <a:pt x="7505" y="256900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8"/>
            <p:cNvSpPr/>
            <p:nvPr>
              <p:custDataLst>
                <p:tags r:id="rId146"/>
              </p:custDataLst>
            </p:nvPr>
          </p:nvSpPr>
          <p:spPr>
            <a:xfrm>
              <a:off x="3634740" y="2362615"/>
              <a:ext cx="241443" cy="105812"/>
            </a:xfrm>
            <a:custGeom>
              <a:avLst/>
              <a:gdLst/>
              <a:ahLst/>
              <a:cxnLst/>
              <a:rect l="0" t="0" r="0" b="0"/>
              <a:pathLst>
                <a:path w="241443" h="105812">
                  <a:moveTo>
                    <a:pt x="0" y="37685"/>
                  </a:moveTo>
                  <a:lnTo>
                    <a:pt x="0" y="37685"/>
                  </a:lnTo>
                  <a:lnTo>
                    <a:pt x="32362" y="29595"/>
                  </a:lnTo>
                  <a:lnTo>
                    <a:pt x="68667" y="24563"/>
                  </a:lnTo>
                  <a:lnTo>
                    <a:pt x="106039" y="22017"/>
                  </a:lnTo>
                  <a:lnTo>
                    <a:pt x="135183" y="17332"/>
                  </a:lnTo>
                  <a:lnTo>
                    <a:pt x="173114" y="13062"/>
                  </a:lnTo>
                  <a:lnTo>
                    <a:pt x="206994" y="2739"/>
                  </a:lnTo>
                  <a:lnTo>
                    <a:pt x="225421" y="0"/>
                  </a:lnTo>
                  <a:lnTo>
                    <a:pt x="238445" y="36325"/>
                  </a:lnTo>
                  <a:lnTo>
                    <a:pt x="241442" y="45547"/>
                  </a:lnTo>
                  <a:lnTo>
                    <a:pt x="241395" y="48853"/>
                  </a:lnTo>
                  <a:lnTo>
                    <a:pt x="232427" y="74690"/>
                  </a:lnTo>
                  <a:lnTo>
                    <a:pt x="220815" y="90546"/>
                  </a:lnTo>
                  <a:lnTo>
                    <a:pt x="216673" y="95892"/>
                  </a:lnTo>
                  <a:lnTo>
                    <a:pt x="214833" y="101090"/>
                  </a:lnTo>
                  <a:lnTo>
                    <a:pt x="213495" y="102815"/>
                  </a:lnTo>
                  <a:lnTo>
                    <a:pt x="206928" y="105811"/>
                  </a:lnTo>
                  <a:lnTo>
                    <a:pt x="213360" y="83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9"/>
            <p:cNvSpPr/>
            <p:nvPr>
              <p:custDataLst>
                <p:tags r:id="rId147"/>
              </p:custDataLst>
            </p:nvPr>
          </p:nvSpPr>
          <p:spPr>
            <a:xfrm>
              <a:off x="3652772" y="2331720"/>
              <a:ext cx="652386" cy="438407"/>
            </a:xfrm>
            <a:custGeom>
              <a:avLst/>
              <a:gdLst/>
              <a:ahLst/>
              <a:cxnLst/>
              <a:rect l="0" t="0" r="0" b="0"/>
              <a:pathLst>
                <a:path w="652386" h="438407">
                  <a:moveTo>
                    <a:pt x="225808" y="0"/>
                  </a:moveTo>
                  <a:lnTo>
                    <a:pt x="225808" y="0"/>
                  </a:lnTo>
                  <a:lnTo>
                    <a:pt x="258170" y="16181"/>
                  </a:lnTo>
                  <a:lnTo>
                    <a:pt x="274058" y="28640"/>
                  </a:lnTo>
                  <a:lnTo>
                    <a:pt x="283002" y="42917"/>
                  </a:lnTo>
                  <a:lnTo>
                    <a:pt x="286024" y="55327"/>
                  </a:lnTo>
                  <a:lnTo>
                    <a:pt x="286766" y="90154"/>
                  </a:lnTo>
                  <a:lnTo>
                    <a:pt x="290813" y="95105"/>
                  </a:lnTo>
                  <a:lnTo>
                    <a:pt x="295057" y="97302"/>
                  </a:lnTo>
                  <a:lnTo>
                    <a:pt x="308725" y="98713"/>
                  </a:lnTo>
                  <a:lnTo>
                    <a:pt x="315718" y="96648"/>
                  </a:lnTo>
                  <a:lnTo>
                    <a:pt x="340220" y="86889"/>
                  </a:lnTo>
                  <a:lnTo>
                    <a:pt x="375920" y="77379"/>
                  </a:lnTo>
                  <a:lnTo>
                    <a:pt x="390983" y="76549"/>
                  </a:lnTo>
                  <a:lnTo>
                    <a:pt x="394345" y="77280"/>
                  </a:lnTo>
                  <a:lnTo>
                    <a:pt x="396586" y="78613"/>
                  </a:lnTo>
                  <a:lnTo>
                    <a:pt x="405714" y="89218"/>
                  </a:lnTo>
                  <a:lnTo>
                    <a:pt x="407366" y="94121"/>
                  </a:lnTo>
                  <a:lnTo>
                    <a:pt x="408654" y="128195"/>
                  </a:lnTo>
                  <a:lnTo>
                    <a:pt x="408685" y="153540"/>
                  </a:lnTo>
                  <a:lnTo>
                    <a:pt x="410379" y="155700"/>
                  </a:lnTo>
                  <a:lnTo>
                    <a:pt x="416778" y="158100"/>
                  </a:lnTo>
                  <a:lnTo>
                    <a:pt x="454171" y="147316"/>
                  </a:lnTo>
                  <a:lnTo>
                    <a:pt x="482191" y="138052"/>
                  </a:lnTo>
                  <a:lnTo>
                    <a:pt x="510783" y="126267"/>
                  </a:lnTo>
                  <a:lnTo>
                    <a:pt x="532631" y="117198"/>
                  </a:lnTo>
                  <a:lnTo>
                    <a:pt x="561422" y="102606"/>
                  </a:lnTo>
                  <a:lnTo>
                    <a:pt x="598918" y="80210"/>
                  </a:lnTo>
                  <a:lnTo>
                    <a:pt x="614234" y="68729"/>
                  </a:lnTo>
                  <a:lnTo>
                    <a:pt x="610326" y="68624"/>
                  </a:lnTo>
                  <a:lnTo>
                    <a:pt x="606113" y="66342"/>
                  </a:lnTo>
                  <a:lnTo>
                    <a:pt x="601419" y="63352"/>
                  </a:lnTo>
                  <a:lnTo>
                    <a:pt x="596511" y="62023"/>
                  </a:lnTo>
                  <a:lnTo>
                    <a:pt x="575140" y="62017"/>
                  </a:lnTo>
                  <a:lnTo>
                    <a:pt x="542580" y="69585"/>
                  </a:lnTo>
                  <a:lnTo>
                    <a:pt x="515408" y="81611"/>
                  </a:lnTo>
                  <a:lnTo>
                    <a:pt x="512855" y="84040"/>
                  </a:lnTo>
                  <a:lnTo>
                    <a:pt x="504376" y="100793"/>
                  </a:lnTo>
                  <a:lnTo>
                    <a:pt x="503806" y="103602"/>
                  </a:lnTo>
                  <a:lnTo>
                    <a:pt x="504274" y="106321"/>
                  </a:lnTo>
                  <a:lnTo>
                    <a:pt x="507050" y="111601"/>
                  </a:lnTo>
                  <a:lnTo>
                    <a:pt x="518151" y="124439"/>
                  </a:lnTo>
                  <a:lnTo>
                    <a:pt x="525354" y="127273"/>
                  </a:lnTo>
                  <a:lnTo>
                    <a:pt x="529645" y="128028"/>
                  </a:lnTo>
                  <a:lnTo>
                    <a:pt x="565247" y="122847"/>
                  </a:lnTo>
                  <a:lnTo>
                    <a:pt x="581135" y="118149"/>
                  </a:lnTo>
                  <a:lnTo>
                    <a:pt x="616952" y="94614"/>
                  </a:lnTo>
                  <a:lnTo>
                    <a:pt x="641363" y="78796"/>
                  </a:lnTo>
                  <a:lnTo>
                    <a:pt x="652385" y="68713"/>
                  </a:lnTo>
                  <a:lnTo>
                    <a:pt x="648440" y="72664"/>
                  </a:lnTo>
                  <a:lnTo>
                    <a:pt x="647263" y="72996"/>
                  </a:lnTo>
                  <a:lnTo>
                    <a:pt x="646478" y="72371"/>
                  </a:lnTo>
                  <a:lnTo>
                    <a:pt x="645218" y="69329"/>
                  </a:lnTo>
                  <a:lnTo>
                    <a:pt x="638885" y="68728"/>
                  </a:lnTo>
                  <a:lnTo>
                    <a:pt x="630236" y="69470"/>
                  </a:lnTo>
                  <a:lnTo>
                    <a:pt x="614032" y="74677"/>
                  </a:lnTo>
                  <a:lnTo>
                    <a:pt x="597265" y="86494"/>
                  </a:lnTo>
                  <a:lnTo>
                    <a:pt x="581462" y="101611"/>
                  </a:lnTo>
                  <a:lnTo>
                    <a:pt x="578610" y="106685"/>
                  </a:lnTo>
                  <a:lnTo>
                    <a:pt x="576495" y="111762"/>
                  </a:lnTo>
                  <a:lnTo>
                    <a:pt x="571391" y="119381"/>
                  </a:lnTo>
                  <a:lnTo>
                    <a:pt x="569901" y="124460"/>
                  </a:lnTo>
                  <a:lnTo>
                    <a:pt x="570350" y="127000"/>
                  </a:lnTo>
                  <a:lnTo>
                    <a:pt x="576045" y="136714"/>
                  </a:lnTo>
                  <a:lnTo>
                    <a:pt x="586909" y="147727"/>
                  </a:lnTo>
                  <a:lnTo>
                    <a:pt x="591755" y="150323"/>
                  </a:lnTo>
                  <a:lnTo>
                    <a:pt x="594232" y="151015"/>
                  </a:lnTo>
                  <a:lnTo>
                    <a:pt x="599243" y="156300"/>
                  </a:lnTo>
                  <a:lnTo>
                    <a:pt x="609359" y="169445"/>
                  </a:lnTo>
                  <a:lnTo>
                    <a:pt x="612175" y="179449"/>
                  </a:lnTo>
                  <a:lnTo>
                    <a:pt x="613983" y="206568"/>
                  </a:lnTo>
                  <a:lnTo>
                    <a:pt x="607457" y="234895"/>
                  </a:lnTo>
                  <a:lnTo>
                    <a:pt x="595243" y="268651"/>
                  </a:lnTo>
                  <a:lnTo>
                    <a:pt x="570173" y="305848"/>
                  </a:lnTo>
                  <a:lnTo>
                    <a:pt x="538517" y="339344"/>
                  </a:lnTo>
                  <a:lnTo>
                    <a:pt x="503760" y="362518"/>
                  </a:lnTo>
                  <a:lnTo>
                    <a:pt x="470253" y="378252"/>
                  </a:lnTo>
                  <a:lnTo>
                    <a:pt x="443671" y="388527"/>
                  </a:lnTo>
                  <a:lnTo>
                    <a:pt x="414076" y="398739"/>
                  </a:lnTo>
                  <a:lnTo>
                    <a:pt x="381167" y="408922"/>
                  </a:lnTo>
                  <a:lnTo>
                    <a:pt x="344527" y="416834"/>
                  </a:lnTo>
                  <a:lnTo>
                    <a:pt x="325274" y="420130"/>
                  </a:lnTo>
                  <a:lnTo>
                    <a:pt x="305665" y="423173"/>
                  </a:lnTo>
                  <a:lnTo>
                    <a:pt x="285819" y="426049"/>
                  </a:lnTo>
                  <a:lnTo>
                    <a:pt x="265815" y="428812"/>
                  </a:lnTo>
                  <a:lnTo>
                    <a:pt x="245706" y="430655"/>
                  </a:lnTo>
                  <a:lnTo>
                    <a:pt x="225527" y="431883"/>
                  </a:lnTo>
                  <a:lnTo>
                    <a:pt x="205300" y="432703"/>
                  </a:lnTo>
                  <a:lnTo>
                    <a:pt x="185043" y="434095"/>
                  </a:lnTo>
                  <a:lnTo>
                    <a:pt x="164765" y="435870"/>
                  </a:lnTo>
                  <a:lnTo>
                    <a:pt x="126711" y="438406"/>
                  </a:lnTo>
                  <a:lnTo>
                    <a:pt x="95687" y="436712"/>
                  </a:lnTo>
                  <a:lnTo>
                    <a:pt x="58466" y="435043"/>
                  </a:lnTo>
                  <a:lnTo>
                    <a:pt x="25989" y="430503"/>
                  </a:lnTo>
                  <a:lnTo>
                    <a:pt x="125" y="427052"/>
                  </a:lnTo>
                  <a:lnTo>
                    <a:pt x="0" y="426095"/>
                  </a:lnTo>
                  <a:lnTo>
                    <a:pt x="2117" y="422773"/>
                  </a:lnTo>
                  <a:lnTo>
                    <a:pt x="36112" y="406780"/>
                  </a:lnTo>
                  <a:lnTo>
                    <a:pt x="62759" y="394997"/>
                  </a:lnTo>
                  <a:lnTo>
                    <a:pt x="94357" y="384117"/>
                  </a:lnTo>
                  <a:lnTo>
                    <a:pt x="112775" y="378844"/>
                  </a:lnTo>
                  <a:lnTo>
                    <a:pt x="132672" y="373636"/>
                  </a:lnTo>
                  <a:lnTo>
                    <a:pt x="153558" y="368471"/>
                  </a:lnTo>
                  <a:lnTo>
                    <a:pt x="175101" y="363334"/>
                  </a:lnTo>
                  <a:lnTo>
                    <a:pt x="197083" y="358216"/>
                  </a:lnTo>
                  <a:lnTo>
                    <a:pt x="219358" y="353111"/>
                  </a:lnTo>
                  <a:lnTo>
                    <a:pt x="240981" y="348861"/>
                  </a:lnTo>
                  <a:lnTo>
                    <a:pt x="262170" y="345180"/>
                  </a:lnTo>
                  <a:lnTo>
                    <a:pt x="283069" y="341880"/>
                  </a:lnTo>
                  <a:lnTo>
                    <a:pt x="319837" y="333698"/>
                  </a:lnTo>
                  <a:lnTo>
                    <a:pt x="355551" y="324087"/>
                  </a:lnTo>
                  <a:lnTo>
                    <a:pt x="370588" y="320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0"/>
            <p:cNvSpPr/>
            <p:nvPr>
              <p:custDataLst>
                <p:tags r:id="rId148"/>
              </p:custDataLst>
            </p:nvPr>
          </p:nvSpPr>
          <p:spPr>
            <a:xfrm>
              <a:off x="1013460" y="1471848"/>
              <a:ext cx="1950337" cy="196933"/>
            </a:xfrm>
            <a:custGeom>
              <a:avLst/>
              <a:gdLst/>
              <a:ahLst/>
              <a:cxnLst/>
              <a:rect l="0" t="0" r="0" b="0"/>
              <a:pathLst>
                <a:path w="1950337" h="196933">
                  <a:moveTo>
                    <a:pt x="0" y="196932"/>
                  </a:moveTo>
                  <a:lnTo>
                    <a:pt x="0" y="196932"/>
                  </a:lnTo>
                  <a:lnTo>
                    <a:pt x="24835" y="190159"/>
                  </a:lnTo>
                  <a:lnTo>
                    <a:pt x="44497" y="184796"/>
                  </a:lnTo>
                  <a:lnTo>
                    <a:pt x="73691" y="176988"/>
                  </a:lnTo>
                  <a:lnTo>
                    <a:pt x="109241" y="167549"/>
                  </a:lnTo>
                  <a:lnTo>
                    <a:pt x="149027" y="157024"/>
                  </a:lnTo>
                  <a:lnTo>
                    <a:pt x="185711" y="147467"/>
                  </a:lnTo>
                  <a:lnTo>
                    <a:pt x="220328" y="138555"/>
                  </a:lnTo>
                  <a:lnTo>
                    <a:pt x="253565" y="130074"/>
                  </a:lnTo>
                  <a:lnTo>
                    <a:pt x="286730" y="121880"/>
                  </a:lnTo>
                  <a:lnTo>
                    <a:pt x="319847" y="113877"/>
                  </a:lnTo>
                  <a:lnTo>
                    <a:pt x="352931" y="106002"/>
                  </a:lnTo>
                  <a:lnTo>
                    <a:pt x="386841" y="99059"/>
                  </a:lnTo>
                  <a:lnTo>
                    <a:pt x="421300" y="92736"/>
                  </a:lnTo>
                  <a:lnTo>
                    <a:pt x="456127" y="86828"/>
                  </a:lnTo>
                  <a:lnTo>
                    <a:pt x="492045" y="81196"/>
                  </a:lnTo>
                  <a:lnTo>
                    <a:pt x="528690" y="75748"/>
                  </a:lnTo>
                  <a:lnTo>
                    <a:pt x="565820" y="70423"/>
                  </a:lnTo>
                  <a:lnTo>
                    <a:pt x="604967" y="65179"/>
                  </a:lnTo>
                  <a:lnTo>
                    <a:pt x="645458" y="59990"/>
                  </a:lnTo>
                  <a:lnTo>
                    <a:pt x="686845" y="54838"/>
                  </a:lnTo>
                  <a:lnTo>
                    <a:pt x="728830" y="48862"/>
                  </a:lnTo>
                  <a:lnTo>
                    <a:pt x="771213" y="42339"/>
                  </a:lnTo>
                  <a:lnTo>
                    <a:pt x="813862" y="35450"/>
                  </a:lnTo>
                  <a:lnTo>
                    <a:pt x="857535" y="30011"/>
                  </a:lnTo>
                  <a:lnTo>
                    <a:pt x="901890" y="25538"/>
                  </a:lnTo>
                  <a:lnTo>
                    <a:pt x="946700" y="21709"/>
                  </a:lnTo>
                  <a:lnTo>
                    <a:pt x="990120" y="19157"/>
                  </a:lnTo>
                  <a:lnTo>
                    <a:pt x="1032613" y="17455"/>
                  </a:lnTo>
                  <a:lnTo>
                    <a:pt x="1074489" y="16321"/>
                  </a:lnTo>
                  <a:lnTo>
                    <a:pt x="1115953" y="14718"/>
                  </a:lnTo>
                  <a:lnTo>
                    <a:pt x="1157142" y="12802"/>
                  </a:lnTo>
                  <a:lnTo>
                    <a:pt x="1198148" y="10679"/>
                  </a:lnTo>
                  <a:lnTo>
                    <a:pt x="1238186" y="9264"/>
                  </a:lnTo>
                  <a:lnTo>
                    <a:pt x="1277577" y="8320"/>
                  </a:lnTo>
                  <a:lnTo>
                    <a:pt x="1316538" y="7690"/>
                  </a:lnTo>
                  <a:lnTo>
                    <a:pt x="1352672" y="8118"/>
                  </a:lnTo>
                  <a:lnTo>
                    <a:pt x="1386921" y="9249"/>
                  </a:lnTo>
                  <a:lnTo>
                    <a:pt x="1419914" y="10850"/>
                  </a:lnTo>
                  <a:lnTo>
                    <a:pt x="1450376" y="11917"/>
                  </a:lnTo>
                  <a:lnTo>
                    <a:pt x="1479151" y="12629"/>
                  </a:lnTo>
                  <a:lnTo>
                    <a:pt x="1506801" y="13103"/>
                  </a:lnTo>
                  <a:lnTo>
                    <a:pt x="1532007" y="14266"/>
                  </a:lnTo>
                  <a:lnTo>
                    <a:pt x="1555585" y="15888"/>
                  </a:lnTo>
                  <a:lnTo>
                    <a:pt x="1578076" y="17816"/>
                  </a:lnTo>
                  <a:lnTo>
                    <a:pt x="1614356" y="22216"/>
                  </a:lnTo>
                  <a:lnTo>
                    <a:pt x="1649550" y="27195"/>
                  </a:lnTo>
                  <a:lnTo>
                    <a:pt x="1660824" y="28671"/>
                  </a:lnTo>
                  <a:lnTo>
                    <a:pt x="1660936" y="28878"/>
                  </a:lnTo>
                  <a:lnTo>
                    <a:pt x="1632549" y="23127"/>
                  </a:lnTo>
                  <a:lnTo>
                    <a:pt x="1598490" y="18650"/>
                  </a:lnTo>
                  <a:lnTo>
                    <a:pt x="1576200" y="16270"/>
                  </a:lnTo>
                  <a:lnTo>
                    <a:pt x="1551180" y="13838"/>
                  </a:lnTo>
                  <a:lnTo>
                    <a:pt x="1524340" y="11369"/>
                  </a:lnTo>
                  <a:lnTo>
                    <a:pt x="1493747" y="9723"/>
                  </a:lnTo>
                  <a:lnTo>
                    <a:pt x="1460651" y="8626"/>
                  </a:lnTo>
                  <a:lnTo>
                    <a:pt x="1425887" y="7895"/>
                  </a:lnTo>
                  <a:lnTo>
                    <a:pt x="1389165" y="6561"/>
                  </a:lnTo>
                  <a:lnTo>
                    <a:pt x="1351137" y="4824"/>
                  </a:lnTo>
                  <a:lnTo>
                    <a:pt x="1312238" y="2820"/>
                  </a:lnTo>
                  <a:lnTo>
                    <a:pt x="1271912" y="1484"/>
                  </a:lnTo>
                  <a:lnTo>
                    <a:pt x="1230635" y="594"/>
                  </a:lnTo>
                  <a:lnTo>
                    <a:pt x="1188723" y="0"/>
                  </a:lnTo>
                  <a:lnTo>
                    <a:pt x="1145542" y="1297"/>
                  </a:lnTo>
                  <a:lnTo>
                    <a:pt x="1101515" y="3855"/>
                  </a:lnTo>
                  <a:lnTo>
                    <a:pt x="1056923" y="7254"/>
                  </a:lnTo>
                  <a:lnTo>
                    <a:pt x="1012802" y="11214"/>
                  </a:lnTo>
                  <a:lnTo>
                    <a:pt x="968995" y="15546"/>
                  </a:lnTo>
                  <a:lnTo>
                    <a:pt x="925396" y="20128"/>
                  </a:lnTo>
                  <a:lnTo>
                    <a:pt x="882785" y="25723"/>
                  </a:lnTo>
                  <a:lnTo>
                    <a:pt x="840830" y="31993"/>
                  </a:lnTo>
                  <a:lnTo>
                    <a:pt x="799313" y="38712"/>
                  </a:lnTo>
                  <a:lnTo>
                    <a:pt x="759782" y="46579"/>
                  </a:lnTo>
                  <a:lnTo>
                    <a:pt x="721575" y="55210"/>
                  </a:lnTo>
                  <a:lnTo>
                    <a:pt x="684250" y="64351"/>
                  </a:lnTo>
                  <a:lnTo>
                    <a:pt x="650053" y="72138"/>
                  </a:lnTo>
                  <a:lnTo>
                    <a:pt x="617942" y="79022"/>
                  </a:lnTo>
                  <a:lnTo>
                    <a:pt x="587222" y="85306"/>
                  </a:lnTo>
                  <a:lnTo>
                    <a:pt x="559968" y="92034"/>
                  </a:lnTo>
                  <a:lnTo>
                    <a:pt x="535025" y="99060"/>
                  </a:lnTo>
                  <a:lnTo>
                    <a:pt x="511624" y="106284"/>
                  </a:lnTo>
                  <a:lnTo>
                    <a:pt x="474333" y="121084"/>
                  </a:lnTo>
                  <a:lnTo>
                    <a:pt x="436312" y="139181"/>
                  </a:lnTo>
                  <a:lnTo>
                    <a:pt x="423363" y="146711"/>
                  </a:lnTo>
                  <a:lnTo>
                    <a:pt x="421095" y="149905"/>
                  </a:lnTo>
                  <a:lnTo>
                    <a:pt x="420430" y="152881"/>
                  </a:lnTo>
                  <a:lnTo>
                    <a:pt x="423374" y="154864"/>
                  </a:lnTo>
                  <a:lnTo>
                    <a:pt x="435675" y="157069"/>
                  </a:lnTo>
                  <a:lnTo>
                    <a:pt x="463720" y="155791"/>
                  </a:lnTo>
                  <a:lnTo>
                    <a:pt x="481867" y="154264"/>
                  </a:lnTo>
                  <a:lnTo>
                    <a:pt x="503278" y="151554"/>
                  </a:lnTo>
                  <a:lnTo>
                    <a:pt x="526865" y="148053"/>
                  </a:lnTo>
                  <a:lnTo>
                    <a:pt x="551903" y="144026"/>
                  </a:lnTo>
                  <a:lnTo>
                    <a:pt x="580449" y="139648"/>
                  </a:lnTo>
                  <a:lnTo>
                    <a:pt x="611333" y="135036"/>
                  </a:lnTo>
                  <a:lnTo>
                    <a:pt x="643775" y="130268"/>
                  </a:lnTo>
                  <a:lnTo>
                    <a:pt x="678950" y="125396"/>
                  </a:lnTo>
                  <a:lnTo>
                    <a:pt x="715947" y="120455"/>
                  </a:lnTo>
                  <a:lnTo>
                    <a:pt x="754158" y="115467"/>
                  </a:lnTo>
                  <a:lnTo>
                    <a:pt x="794872" y="110449"/>
                  </a:lnTo>
                  <a:lnTo>
                    <a:pt x="837255" y="105410"/>
                  </a:lnTo>
                  <a:lnTo>
                    <a:pt x="880750" y="100357"/>
                  </a:lnTo>
                  <a:lnTo>
                    <a:pt x="926680" y="96142"/>
                  </a:lnTo>
                  <a:lnTo>
                    <a:pt x="974233" y="92485"/>
                  </a:lnTo>
                  <a:lnTo>
                    <a:pt x="1022869" y="89201"/>
                  </a:lnTo>
                  <a:lnTo>
                    <a:pt x="1072226" y="87011"/>
                  </a:lnTo>
                  <a:lnTo>
                    <a:pt x="1122064" y="85551"/>
                  </a:lnTo>
                  <a:lnTo>
                    <a:pt x="1172223" y="84578"/>
                  </a:lnTo>
                  <a:lnTo>
                    <a:pt x="1222595" y="83930"/>
                  </a:lnTo>
                  <a:lnTo>
                    <a:pt x="1273110" y="83497"/>
                  </a:lnTo>
                  <a:lnTo>
                    <a:pt x="1323720" y="83209"/>
                  </a:lnTo>
                  <a:lnTo>
                    <a:pt x="1374394" y="83863"/>
                  </a:lnTo>
                  <a:lnTo>
                    <a:pt x="1425109" y="85146"/>
                  </a:lnTo>
                  <a:lnTo>
                    <a:pt x="1475853" y="86848"/>
                  </a:lnTo>
                  <a:lnTo>
                    <a:pt x="1524075" y="88829"/>
                  </a:lnTo>
                  <a:lnTo>
                    <a:pt x="1570617" y="90997"/>
                  </a:lnTo>
                  <a:lnTo>
                    <a:pt x="1616038" y="93289"/>
                  </a:lnTo>
                  <a:lnTo>
                    <a:pt x="1658172" y="96510"/>
                  </a:lnTo>
                  <a:lnTo>
                    <a:pt x="1698115" y="100351"/>
                  </a:lnTo>
                  <a:lnTo>
                    <a:pt x="1736596" y="104604"/>
                  </a:lnTo>
                  <a:lnTo>
                    <a:pt x="1780031" y="110827"/>
                  </a:lnTo>
                  <a:lnTo>
                    <a:pt x="1826767" y="118362"/>
                  </a:lnTo>
                  <a:lnTo>
                    <a:pt x="1875705" y="126772"/>
                  </a:lnTo>
                  <a:lnTo>
                    <a:pt x="1907483" y="132379"/>
                  </a:lnTo>
                  <a:lnTo>
                    <a:pt x="1940535" y="138608"/>
                  </a:lnTo>
                  <a:lnTo>
                    <a:pt x="1950144" y="141377"/>
                  </a:lnTo>
                  <a:lnTo>
                    <a:pt x="1950336" y="142115"/>
                  </a:lnTo>
                  <a:lnTo>
                    <a:pt x="1922290" y="139109"/>
                  </a:lnTo>
                  <a:lnTo>
                    <a:pt x="1904674" y="137217"/>
                  </a:lnTo>
                  <a:lnTo>
                    <a:pt x="1883616" y="135109"/>
                  </a:lnTo>
                  <a:lnTo>
                    <a:pt x="1860264" y="132856"/>
                  </a:lnTo>
                  <a:lnTo>
                    <a:pt x="1833689" y="131355"/>
                  </a:lnTo>
                  <a:lnTo>
                    <a:pt x="1804966" y="130354"/>
                  </a:lnTo>
                  <a:lnTo>
                    <a:pt x="1774811" y="129687"/>
                  </a:lnTo>
                  <a:lnTo>
                    <a:pt x="1742854" y="128395"/>
                  </a:lnTo>
                  <a:lnTo>
                    <a:pt x="1709695" y="126687"/>
                  </a:lnTo>
                  <a:lnTo>
                    <a:pt x="1675737" y="124703"/>
                  </a:lnTo>
                  <a:lnTo>
                    <a:pt x="1639552" y="124226"/>
                  </a:lnTo>
                  <a:lnTo>
                    <a:pt x="1601881" y="124754"/>
                  </a:lnTo>
                  <a:lnTo>
                    <a:pt x="1563221" y="125954"/>
                  </a:lnTo>
                  <a:lnTo>
                    <a:pt x="1523901" y="126753"/>
                  </a:lnTo>
                  <a:lnTo>
                    <a:pt x="1484140" y="127286"/>
                  </a:lnTo>
                  <a:lnTo>
                    <a:pt x="1444087" y="127641"/>
                  </a:lnTo>
                  <a:lnTo>
                    <a:pt x="1402992" y="127878"/>
                  </a:lnTo>
                  <a:lnTo>
                    <a:pt x="1361201" y="128036"/>
                  </a:lnTo>
                  <a:lnTo>
                    <a:pt x="1318947" y="128141"/>
                  </a:lnTo>
                  <a:lnTo>
                    <a:pt x="1277232" y="129905"/>
                  </a:lnTo>
                  <a:lnTo>
                    <a:pt x="1235875" y="132774"/>
                  </a:lnTo>
                  <a:lnTo>
                    <a:pt x="1194756" y="136380"/>
                  </a:lnTo>
                  <a:lnTo>
                    <a:pt x="1154644" y="140477"/>
                  </a:lnTo>
                  <a:lnTo>
                    <a:pt x="1115203" y="144902"/>
                  </a:lnTo>
                  <a:lnTo>
                    <a:pt x="1076209" y="149545"/>
                  </a:lnTo>
                  <a:lnTo>
                    <a:pt x="1039205" y="154334"/>
                  </a:lnTo>
                  <a:lnTo>
                    <a:pt x="1003530" y="159220"/>
                  </a:lnTo>
                  <a:lnTo>
                    <a:pt x="968740" y="164171"/>
                  </a:lnTo>
                  <a:lnTo>
                    <a:pt x="937927" y="169164"/>
                  </a:lnTo>
                  <a:lnTo>
                    <a:pt x="909764" y="174187"/>
                  </a:lnTo>
                  <a:lnTo>
                    <a:pt x="883370" y="179229"/>
                  </a:lnTo>
                  <a:lnTo>
                    <a:pt x="861540" y="183436"/>
                  </a:lnTo>
                  <a:lnTo>
                    <a:pt x="825996" y="190369"/>
                  </a:lnTo>
                  <a:lnTo>
                    <a:pt x="788627" y="195636"/>
                  </a:lnTo>
                  <a:lnTo>
                    <a:pt x="782301" y="196356"/>
                  </a:lnTo>
                  <a:lnTo>
                    <a:pt x="782307" y="196548"/>
                  </a:lnTo>
                  <a:lnTo>
                    <a:pt x="786830" y="196762"/>
                  </a:lnTo>
                  <a:lnTo>
                    <a:pt x="815077" y="188791"/>
                  </a:lnTo>
                  <a:lnTo>
                    <a:pt x="850501" y="182589"/>
                  </a:lnTo>
                  <a:lnTo>
                    <a:pt x="871801" y="179750"/>
                  </a:lnTo>
                  <a:lnTo>
                    <a:pt x="895314" y="177858"/>
                  </a:lnTo>
                  <a:lnTo>
                    <a:pt x="920302" y="176596"/>
                  </a:lnTo>
                  <a:lnTo>
                    <a:pt x="946275" y="175755"/>
                  </a:lnTo>
                  <a:lnTo>
                    <a:pt x="972903" y="176040"/>
                  </a:lnTo>
                  <a:lnTo>
                    <a:pt x="999969" y="177078"/>
                  </a:lnTo>
                  <a:lnTo>
                    <a:pt x="1027326" y="178616"/>
                  </a:lnTo>
                  <a:lnTo>
                    <a:pt x="1054031" y="180488"/>
                  </a:lnTo>
                  <a:lnTo>
                    <a:pt x="1080301" y="182583"/>
                  </a:lnTo>
                  <a:lnTo>
                    <a:pt x="1106281" y="184825"/>
                  </a:lnTo>
                  <a:lnTo>
                    <a:pt x="1158240" y="189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1"/>
            <p:cNvSpPr/>
            <p:nvPr>
              <p:custDataLst>
                <p:tags r:id="rId149"/>
              </p:custDataLst>
            </p:nvPr>
          </p:nvSpPr>
          <p:spPr>
            <a:xfrm>
              <a:off x="205740" y="2842260"/>
              <a:ext cx="419101" cy="76201"/>
            </a:xfrm>
            <a:custGeom>
              <a:avLst/>
              <a:gdLst/>
              <a:ahLst/>
              <a:cxnLst/>
              <a:rect l="0" t="0" r="0" b="0"/>
              <a:pathLst>
                <a:path w="419101" h="76201">
                  <a:moveTo>
                    <a:pt x="0" y="76200"/>
                  </a:moveTo>
                  <a:lnTo>
                    <a:pt x="0" y="76200"/>
                  </a:lnTo>
                  <a:lnTo>
                    <a:pt x="22578" y="67169"/>
                  </a:lnTo>
                  <a:lnTo>
                    <a:pt x="59141" y="53559"/>
                  </a:lnTo>
                  <a:lnTo>
                    <a:pt x="78374" y="47560"/>
                  </a:lnTo>
                  <a:lnTo>
                    <a:pt x="97970" y="41866"/>
                  </a:lnTo>
                  <a:lnTo>
                    <a:pt x="135547" y="33283"/>
                  </a:lnTo>
                  <a:lnTo>
                    <a:pt x="171156" y="26646"/>
                  </a:lnTo>
                  <a:lnTo>
                    <a:pt x="203916" y="20874"/>
                  </a:lnTo>
                  <a:lnTo>
                    <a:pt x="235409" y="17744"/>
                  </a:lnTo>
                  <a:lnTo>
                    <a:pt x="266340" y="14659"/>
                  </a:lnTo>
                  <a:lnTo>
                    <a:pt x="297020" y="7644"/>
                  </a:lnTo>
                  <a:lnTo>
                    <a:pt x="327589" y="3397"/>
                  </a:lnTo>
                  <a:lnTo>
                    <a:pt x="358108" y="1510"/>
                  </a:lnTo>
                  <a:lnTo>
                    <a:pt x="388606" y="671"/>
                  </a:lnTo>
                  <a:lnTo>
                    <a:pt x="419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31"/>
          <p:cNvGrpSpPr/>
          <p:nvPr/>
        </p:nvGrpSpPr>
        <p:grpSpPr>
          <a:xfrm>
            <a:off x="716699" y="2659380"/>
            <a:ext cx="1531202" cy="814558"/>
            <a:chOff x="716699" y="2659380"/>
            <a:chExt cx="1531202" cy="814558"/>
          </a:xfrm>
        </p:grpSpPr>
        <p:sp>
          <p:nvSpPr>
            <p:cNvPr id="165" name="SMARTInkShape-142"/>
            <p:cNvSpPr/>
            <p:nvPr>
              <p:custDataLst>
                <p:tags r:id="rId110"/>
              </p:custDataLst>
            </p:nvPr>
          </p:nvSpPr>
          <p:spPr>
            <a:xfrm>
              <a:off x="716699" y="2659380"/>
              <a:ext cx="441542" cy="814558"/>
            </a:xfrm>
            <a:custGeom>
              <a:avLst/>
              <a:gdLst/>
              <a:ahLst/>
              <a:cxnLst/>
              <a:rect l="0" t="0" r="0" b="0"/>
              <a:pathLst>
                <a:path w="441542" h="814558">
                  <a:moveTo>
                    <a:pt x="68161" y="0"/>
                  </a:moveTo>
                  <a:lnTo>
                    <a:pt x="68161" y="0"/>
                  </a:lnTo>
                  <a:lnTo>
                    <a:pt x="65903" y="22578"/>
                  </a:lnTo>
                  <a:lnTo>
                    <a:pt x="62924" y="56601"/>
                  </a:lnTo>
                  <a:lnTo>
                    <a:pt x="61600" y="85834"/>
                  </a:lnTo>
                  <a:lnTo>
                    <a:pt x="61012" y="117453"/>
                  </a:lnTo>
                  <a:lnTo>
                    <a:pt x="59904" y="150414"/>
                  </a:lnTo>
                  <a:lnTo>
                    <a:pt x="56589" y="181998"/>
                  </a:lnTo>
                  <a:lnTo>
                    <a:pt x="54551" y="217483"/>
                  </a:lnTo>
                  <a:lnTo>
                    <a:pt x="54008" y="236429"/>
                  </a:lnTo>
                  <a:lnTo>
                    <a:pt x="52799" y="255833"/>
                  </a:lnTo>
                  <a:lnTo>
                    <a:pt x="51146" y="275542"/>
                  </a:lnTo>
                  <a:lnTo>
                    <a:pt x="49198" y="295455"/>
                  </a:lnTo>
                  <a:lnTo>
                    <a:pt x="46206" y="337516"/>
                  </a:lnTo>
                  <a:lnTo>
                    <a:pt x="42517" y="394344"/>
                  </a:lnTo>
                  <a:lnTo>
                    <a:pt x="38365" y="461016"/>
                  </a:lnTo>
                  <a:lnTo>
                    <a:pt x="34750" y="512237"/>
                  </a:lnTo>
                  <a:lnTo>
                    <a:pt x="31494" y="553158"/>
                  </a:lnTo>
                  <a:lnTo>
                    <a:pt x="28476" y="587212"/>
                  </a:lnTo>
                  <a:lnTo>
                    <a:pt x="25618" y="615841"/>
                  </a:lnTo>
                  <a:lnTo>
                    <a:pt x="22866" y="640854"/>
                  </a:lnTo>
                  <a:lnTo>
                    <a:pt x="20184" y="663456"/>
                  </a:lnTo>
                  <a:lnTo>
                    <a:pt x="18396" y="683604"/>
                  </a:lnTo>
                  <a:lnTo>
                    <a:pt x="16410" y="719537"/>
                  </a:lnTo>
                  <a:lnTo>
                    <a:pt x="13269" y="747926"/>
                  </a:lnTo>
                  <a:lnTo>
                    <a:pt x="6742" y="780690"/>
                  </a:lnTo>
                  <a:lnTo>
                    <a:pt x="0" y="812699"/>
                  </a:lnTo>
                  <a:lnTo>
                    <a:pt x="707" y="813579"/>
                  </a:lnTo>
                  <a:lnTo>
                    <a:pt x="3750" y="814557"/>
                  </a:lnTo>
                  <a:lnTo>
                    <a:pt x="5747" y="813971"/>
                  </a:lnTo>
                  <a:lnTo>
                    <a:pt x="10224" y="811063"/>
                  </a:lnTo>
                  <a:lnTo>
                    <a:pt x="17504" y="796575"/>
                  </a:lnTo>
                  <a:lnTo>
                    <a:pt x="25023" y="768105"/>
                  </a:lnTo>
                  <a:lnTo>
                    <a:pt x="34596" y="742700"/>
                  </a:lnTo>
                  <a:lnTo>
                    <a:pt x="46470" y="713629"/>
                  </a:lnTo>
                  <a:lnTo>
                    <a:pt x="57391" y="680953"/>
                  </a:lnTo>
                  <a:lnTo>
                    <a:pt x="70148" y="646674"/>
                  </a:lnTo>
                  <a:lnTo>
                    <a:pt x="85131" y="611684"/>
                  </a:lnTo>
                  <a:lnTo>
                    <a:pt x="103079" y="576378"/>
                  </a:lnTo>
                  <a:lnTo>
                    <a:pt x="124602" y="543188"/>
                  </a:lnTo>
                  <a:lnTo>
                    <a:pt x="147433" y="512350"/>
                  </a:lnTo>
                  <a:lnTo>
                    <a:pt x="168869" y="484533"/>
                  </a:lnTo>
                  <a:lnTo>
                    <a:pt x="204022" y="449118"/>
                  </a:lnTo>
                  <a:lnTo>
                    <a:pt x="237203" y="425266"/>
                  </a:lnTo>
                  <a:lnTo>
                    <a:pt x="268484" y="411520"/>
                  </a:lnTo>
                  <a:lnTo>
                    <a:pt x="288991" y="409522"/>
                  </a:lnTo>
                  <a:lnTo>
                    <a:pt x="325706" y="415139"/>
                  </a:lnTo>
                  <a:lnTo>
                    <a:pt x="339541" y="424113"/>
                  </a:lnTo>
                  <a:lnTo>
                    <a:pt x="350488" y="437414"/>
                  </a:lnTo>
                  <a:lnTo>
                    <a:pt x="361411" y="464790"/>
                  </a:lnTo>
                  <a:lnTo>
                    <a:pt x="370009" y="500183"/>
                  </a:lnTo>
                  <a:lnTo>
                    <a:pt x="375318" y="527950"/>
                  </a:lnTo>
                  <a:lnTo>
                    <a:pt x="378242" y="559482"/>
                  </a:lnTo>
                  <a:lnTo>
                    <a:pt x="380388" y="592406"/>
                  </a:lnTo>
                  <a:lnTo>
                    <a:pt x="384164" y="623971"/>
                  </a:lnTo>
                  <a:lnTo>
                    <a:pt x="386407" y="652676"/>
                  </a:lnTo>
                  <a:lnTo>
                    <a:pt x="388250" y="680391"/>
                  </a:lnTo>
                  <a:lnTo>
                    <a:pt x="391892" y="709643"/>
                  </a:lnTo>
                  <a:lnTo>
                    <a:pt x="398702" y="746581"/>
                  </a:lnTo>
                  <a:lnTo>
                    <a:pt x="408588" y="782473"/>
                  </a:lnTo>
                  <a:lnTo>
                    <a:pt x="413631" y="795370"/>
                  </a:lnTo>
                  <a:lnTo>
                    <a:pt x="420952" y="804489"/>
                  </a:lnTo>
                  <a:lnTo>
                    <a:pt x="425275" y="808106"/>
                  </a:lnTo>
                  <a:lnTo>
                    <a:pt x="429004" y="809671"/>
                  </a:lnTo>
                  <a:lnTo>
                    <a:pt x="432336" y="809867"/>
                  </a:lnTo>
                  <a:lnTo>
                    <a:pt x="441541" y="807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3"/>
            <p:cNvSpPr/>
            <p:nvPr>
              <p:custDataLst>
                <p:tags r:id="rId111"/>
              </p:custDataLst>
            </p:nvPr>
          </p:nvSpPr>
          <p:spPr>
            <a:xfrm>
              <a:off x="1300961" y="3187190"/>
              <a:ext cx="223040" cy="246980"/>
            </a:xfrm>
            <a:custGeom>
              <a:avLst/>
              <a:gdLst/>
              <a:ahLst/>
              <a:cxnLst/>
              <a:rect l="0" t="0" r="0" b="0"/>
              <a:pathLst>
                <a:path w="223040" h="246980">
                  <a:moveTo>
                    <a:pt x="123979" y="13210"/>
                  </a:moveTo>
                  <a:lnTo>
                    <a:pt x="123979" y="13210"/>
                  </a:lnTo>
                  <a:lnTo>
                    <a:pt x="90865" y="41934"/>
                  </a:lnTo>
                  <a:lnTo>
                    <a:pt x="62248" y="73823"/>
                  </a:lnTo>
                  <a:lnTo>
                    <a:pt x="48283" y="90949"/>
                  </a:lnTo>
                  <a:lnTo>
                    <a:pt x="30901" y="123545"/>
                  </a:lnTo>
                  <a:lnTo>
                    <a:pt x="15873" y="155028"/>
                  </a:lnTo>
                  <a:lnTo>
                    <a:pt x="5682" y="185805"/>
                  </a:lnTo>
                  <a:lnTo>
                    <a:pt x="0" y="206194"/>
                  </a:lnTo>
                  <a:lnTo>
                    <a:pt x="3684" y="226545"/>
                  </a:lnTo>
                  <a:lnTo>
                    <a:pt x="8222" y="236713"/>
                  </a:lnTo>
                  <a:lnTo>
                    <a:pt x="12941" y="242645"/>
                  </a:lnTo>
                  <a:lnTo>
                    <a:pt x="17780" y="245754"/>
                  </a:lnTo>
                  <a:lnTo>
                    <a:pt x="22700" y="246979"/>
                  </a:lnTo>
                  <a:lnTo>
                    <a:pt x="26826" y="246950"/>
                  </a:lnTo>
                  <a:lnTo>
                    <a:pt x="33669" y="244659"/>
                  </a:lnTo>
                  <a:lnTo>
                    <a:pt x="46327" y="234564"/>
                  </a:lnTo>
                  <a:lnTo>
                    <a:pt x="60801" y="212758"/>
                  </a:lnTo>
                  <a:lnTo>
                    <a:pt x="71769" y="184848"/>
                  </a:lnTo>
                  <a:lnTo>
                    <a:pt x="80381" y="151085"/>
                  </a:lnTo>
                  <a:lnTo>
                    <a:pt x="88295" y="118314"/>
                  </a:lnTo>
                  <a:lnTo>
                    <a:pt x="91957" y="87155"/>
                  </a:lnTo>
                  <a:lnTo>
                    <a:pt x="93042" y="56475"/>
                  </a:lnTo>
                  <a:lnTo>
                    <a:pt x="93438" y="22179"/>
                  </a:lnTo>
                  <a:lnTo>
                    <a:pt x="93495" y="0"/>
                  </a:lnTo>
                  <a:lnTo>
                    <a:pt x="93499" y="34815"/>
                  </a:lnTo>
                  <a:lnTo>
                    <a:pt x="97544" y="62603"/>
                  </a:lnTo>
                  <a:lnTo>
                    <a:pt x="104105" y="96331"/>
                  </a:lnTo>
                  <a:lnTo>
                    <a:pt x="115456" y="129091"/>
                  </a:lnTo>
                  <a:lnTo>
                    <a:pt x="129544" y="160246"/>
                  </a:lnTo>
                  <a:lnTo>
                    <a:pt x="148488" y="186880"/>
                  </a:lnTo>
                  <a:lnTo>
                    <a:pt x="170188" y="202769"/>
                  </a:lnTo>
                  <a:lnTo>
                    <a:pt x="192704" y="208793"/>
                  </a:lnTo>
                  <a:lnTo>
                    <a:pt x="223039" y="2113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4"/>
            <p:cNvSpPr/>
            <p:nvPr>
              <p:custDataLst>
                <p:tags r:id="rId112"/>
              </p:custDataLst>
            </p:nvPr>
          </p:nvSpPr>
          <p:spPr>
            <a:xfrm>
              <a:off x="1623060" y="3215640"/>
              <a:ext cx="106681" cy="198029"/>
            </a:xfrm>
            <a:custGeom>
              <a:avLst/>
              <a:gdLst/>
              <a:ahLst/>
              <a:cxnLst/>
              <a:rect l="0" t="0" r="0" b="0"/>
              <a:pathLst>
                <a:path w="106681" h="198029">
                  <a:moveTo>
                    <a:pt x="0" y="76200"/>
                  </a:moveTo>
                  <a:lnTo>
                    <a:pt x="0" y="76200"/>
                  </a:lnTo>
                  <a:lnTo>
                    <a:pt x="8090" y="108561"/>
                  </a:lnTo>
                  <a:lnTo>
                    <a:pt x="9076" y="140822"/>
                  </a:lnTo>
                  <a:lnTo>
                    <a:pt x="2671" y="173631"/>
                  </a:lnTo>
                  <a:lnTo>
                    <a:pt x="9" y="198028"/>
                  </a:lnTo>
                  <a:lnTo>
                    <a:pt x="4048" y="194048"/>
                  </a:lnTo>
                  <a:lnTo>
                    <a:pt x="6032" y="189819"/>
                  </a:lnTo>
                  <a:lnTo>
                    <a:pt x="11572" y="158029"/>
                  </a:lnTo>
                  <a:lnTo>
                    <a:pt x="19752" y="128300"/>
                  </a:lnTo>
                  <a:lnTo>
                    <a:pt x="22739" y="93077"/>
                  </a:lnTo>
                  <a:lnTo>
                    <a:pt x="39005" y="59563"/>
                  </a:lnTo>
                  <a:lnTo>
                    <a:pt x="57183" y="31007"/>
                  </a:lnTo>
                  <a:lnTo>
                    <a:pt x="70288" y="19990"/>
                  </a:lnTo>
                  <a:lnTo>
                    <a:pt x="1066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5"/>
            <p:cNvSpPr/>
            <p:nvPr>
              <p:custDataLst>
                <p:tags r:id="rId113"/>
              </p:custDataLst>
            </p:nvPr>
          </p:nvSpPr>
          <p:spPr>
            <a:xfrm>
              <a:off x="1760220" y="3162300"/>
              <a:ext cx="193571" cy="235868"/>
            </a:xfrm>
            <a:custGeom>
              <a:avLst/>
              <a:gdLst/>
              <a:ahLst/>
              <a:cxnLst/>
              <a:rect l="0" t="0" r="0" b="0"/>
              <a:pathLst>
                <a:path w="193571" h="235868">
                  <a:moveTo>
                    <a:pt x="114300" y="0"/>
                  </a:moveTo>
                  <a:lnTo>
                    <a:pt x="114300" y="0"/>
                  </a:lnTo>
                  <a:lnTo>
                    <a:pt x="94074" y="32361"/>
                  </a:lnTo>
                  <a:lnTo>
                    <a:pt x="74494" y="67477"/>
                  </a:lnTo>
                  <a:lnTo>
                    <a:pt x="69748" y="90720"/>
                  </a:lnTo>
                  <a:lnTo>
                    <a:pt x="69946" y="101280"/>
                  </a:lnTo>
                  <a:lnTo>
                    <a:pt x="72856" y="111618"/>
                  </a:lnTo>
                  <a:lnTo>
                    <a:pt x="79229" y="119599"/>
                  </a:lnTo>
                  <a:lnTo>
                    <a:pt x="112977" y="142987"/>
                  </a:lnTo>
                  <a:lnTo>
                    <a:pt x="150695" y="162121"/>
                  </a:lnTo>
                  <a:lnTo>
                    <a:pt x="186890" y="186898"/>
                  </a:lnTo>
                  <a:lnTo>
                    <a:pt x="193570" y="189433"/>
                  </a:lnTo>
                  <a:lnTo>
                    <a:pt x="193393" y="189788"/>
                  </a:lnTo>
                  <a:lnTo>
                    <a:pt x="192429" y="190026"/>
                  </a:lnTo>
                  <a:lnTo>
                    <a:pt x="164590" y="205920"/>
                  </a:lnTo>
                  <a:lnTo>
                    <a:pt x="132512" y="215936"/>
                  </a:lnTo>
                  <a:lnTo>
                    <a:pt x="103515" y="223531"/>
                  </a:lnTo>
                  <a:lnTo>
                    <a:pt x="69460" y="228445"/>
                  </a:lnTo>
                  <a:lnTo>
                    <a:pt x="34641" y="235029"/>
                  </a:lnTo>
                  <a:lnTo>
                    <a:pt x="18260" y="235867"/>
                  </a:lnTo>
                  <a:lnTo>
                    <a:pt x="13867" y="234292"/>
                  </a:lnTo>
                  <a:lnTo>
                    <a:pt x="0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6"/>
            <p:cNvSpPr/>
            <p:nvPr>
              <p:custDataLst>
                <p:tags r:id="rId114"/>
              </p:custDataLst>
            </p:nvPr>
          </p:nvSpPr>
          <p:spPr>
            <a:xfrm>
              <a:off x="2066843" y="2994660"/>
              <a:ext cx="181058" cy="477657"/>
            </a:xfrm>
            <a:custGeom>
              <a:avLst/>
              <a:gdLst/>
              <a:ahLst/>
              <a:cxnLst/>
              <a:rect l="0" t="0" r="0" b="0"/>
              <a:pathLst>
                <a:path w="181058" h="477657">
                  <a:moveTo>
                    <a:pt x="36277" y="0"/>
                  </a:moveTo>
                  <a:lnTo>
                    <a:pt x="36277" y="0"/>
                  </a:lnTo>
                  <a:lnTo>
                    <a:pt x="34019" y="22578"/>
                  </a:lnTo>
                  <a:lnTo>
                    <a:pt x="29347" y="57448"/>
                  </a:lnTo>
                  <a:lnTo>
                    <a:pt x="21626" y="89879"/>
                  </a:lnTo>
                  <a:lnTo>
                    <a:pt x="14808" y="121226"/>
                  </a:lnTo>
                  <a:lnTo>
                    <a:pt x="9802" y="152092"/>
                  </a:lnTo>
                  <a:lnTo>
                    <a:pt x="7577" y="182743"/>
                  </a:lnTo>
                  <a:lnTo>
                    <a:pt x="4330" y="211041"/>
                  </a:lnTo>
                  <a:lnTo>
                    <a:pt x="0" y="248515"/>
                  </a:lnTo>
                  <a:lnTo>
                    <a:pt x="975" y="283325"/>
                  </a:lnTo>
                  <a:lnTo>
                    <a:pt x="6626" y="311419"/>
                  </a:lnTo>
                  <a:lnTo>
                    <a:pt x="11245" y="320442"/>
                  </a:lnTo>
                  <a:lnTo>
                    <a:pt x="16121" y="324452"/>
                  </a:lnTo>
                  <a:lnTo>
                    <a:pt x="23626" y="326709"/>
                  </a:lnTo>
                  <a:lnTo>
                    <a:pt x="60305" y="327635"/>
                  </a:lnTo>
                  <a:lnTo>
                    <a:pt x="72751" y="327658"/>
                  </a:lnTo>
                  <a:lnTo>
                    <a:pt x="77940" y="331705"/>
                  </a:lnTo>
                  <a:lnTo>
                    <a:pt x="80194" y="338207"/>
                  </a:lnTo>
                  <a:lnTo>
                    <a:pt x="81760" y="367996"/>
                  </a:lnTo>
                  <a:lnTo>
                    <a:pt x="84208" y="402546"/>
                  </a:lnTo>
                  <a:lnTo>
                    <a:pt x="92594" y="434080"/>
                  </a:lnTo>
                  <a:lnTo>
                    <a:pt x="103250" y="463075"/>
                  </a:lnTo>
                  <a:lnTo>
                    <a:pt x="111480" y="471947"/>
                  </a:lnTo>
                  <a:lnTo>
                    <a:pt x="120783" y="476454"/>
                  </a:lnTo>
                  <a:lnTo>
                    <a:pt x="125634" y="477656"/>
                  </a:lnTo>
                  <a:lnTo>
                    <a:pt x="144598" y="475302"/>
                  </a:lnTo>
                  <a:lnTo>
                    <a:pt x="158926" y="464681"/>
                  </a:lnTo>
                  <a:lnTo>
                    <a:pt x="181057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SMARTInkShape-147"/>
          <p:cNvSpPr/>
          <p:nvPr>
            <p:custDataLst>
              <p:tags r:id="rId11"/>
            </p:custDataLst>
          </p:nvPr>
        </p:nvSpPr>
        <p:spPr>
          <a:xfrm>
            <a:off x="2587207" y="2910840"/>
            <a:ext cx="95034" cy="434341"/>
          </a:xfrm>
          <a:custGeom>
            <a:avLst/>
            <a:gdLst/>
            <a:ahLst/>
            <a:cxnLst/>
            <a:rect l="0" t="0" r="0" b="0"/>
            <a:pathLst>
              <a:path w="95034" h="434341">
                <a:moveTo>
                  <a:pt x="95033" y="0"/>
                </a:moveTo>
                <a:lnTo>
                  <a:pt x="95033" y="0"/>
                </a:lnTo>
                <a:lnTo>
                  <a:pt x="79229" y="27093"/>
                </a:lnTo>
                <a:lnTo>
                  <a:pt x="66716" y="48542"/>
                </a:lnTo>
                <a:lnTo>
                  <a:pt x="55836" y="74695"/>
                </a:lnTo>
                <a:lnTo>
                  <a:pt x="46042" y="103983"/>
                </a:lnTo>
                <a:lnTo>
                  <a:pt x="36972" y="135362"/>
                </a:lnTo>
                <a:lnTo>
                  <a:pt x="28386" y="168135"/>
                </a:lnTo>
                <a:lnTo>
                  <a:pt x="20122" y="201836"/>
                </a:lnTo>
                <a:lnTo>
                  <a:pt x="12072" y="236158"/>
                </a:lnTo>
                <a:lnTo>
                  <a:pt x="6705" y="270045"/>
                </a:lnTo>
                <a:lnTo>
                  <a:pt x="3128" y="303643"/>
                </a:lnTo>
                <a:lnTo>
                  <a:pt x="743" y="337049"/>
                </a:lnTo>
                <a:lnTo>
                  <a:pt x="0" y="361859"/>
                </a:lnTo>
                <a:lnTo>
                  <a:pt x="1432" y="396200"/>
                </a:lnTo>
                <a:lnTo>
                  <a:pt x="4692" y="407220"/>
                </a:lnTo>
                <a:lnTo>
                  <a:pt x="26453" y="4343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SMARTInkShape-Group33"/>
          <p:cNvGrpSpPr/>
          <p:nvPr/>
        </p:nvGrpSpPr>
        <p:grpSpPr>
          <a:xfrm>
            <a:off x="2758923" y="3158255"/>
            <a:ext cx="822478" cy="278366"/>
            <a:chOff x="2758923" y="3158255"/>
            <a:chExt cx="822478" cy="278366"/>
          </a:xfrm>
        </p:grpSpPr>
        <p:sp>
          <p:nvSpPr>
            <p:cNvPr id="172" name="SMARTInkShape-148"/>
            <p:cNvSpPr/>
            <p:nvPr>
              <p:custDataLst>
                <p:tags r:id="rId107"/>
              </p:custDataLst>
            </p:nvPr>
          </p:nvSpPr>
          <p:spPr>
            <a:xfrm>
              <a:off x="2758923" y="3192780"/>
              <a:ext cx="510058" cy="190358"/>
            </a:xfrm>
            <a:custGeom>
              <a:avLst/>
              <a:gdLst/>
              <a:ahLst/>
              <a:cxnLst/>
              <a:rect l="0" t="0" r="0" b="0"/>
              <a:pathLst>
                <a:path w="510058" h="190358">
                  <a:moveTo>
                    <a:pt x="68097" y="0"/>
                  </a:moveTo>
                  <a:lnTo>
                    <a:pt x="68097" y="0"/>
                  </a:lnTo>
                  <a:lnTo>
                    <a:pt x="43826" y="32361"/>
                  </a:lnTo>
                  <a:lnTo>
                    <a:pt x="24687" y="64622"/>
                  </a:lnTo>
                  <a:lnTo>
                    <a:pt x="10635" y="99124"/>
                  </a:lnTo>
                  <a:lnTo>
                    <a:pt x="1964" y="135416"/>
                  </a:lnTo>
                  <a:lnTo>
                    <a:pt x="0" y="163250"/>
                  </a:lnTo>
                  <a:lnTo>
                    <a:pt x="1989" y="172180"/>
                  </a:lnTo>
                  <a:lnTo>
                    <a:pt x="7306" y="182318"/>
                  </a:lnTo>
                  <a:lnTo>
                    <a:pt x="10881" y="186299"/>
                  </a:lnTo>
                  <a:lnTo>
                    <a:pt x="12173" y="186853"/>
                  </a:lnTo>
                  <a:lnTo>
                    <a:pt x="13034" y="186375"/>
                  </a:lnTo>
                  <a:lnTo>
                    <a:pt x="13609" y="185210"/>
                  </a:lnTo>
                  <a:lnTo>
                    <a:pt x="15377" y="177257"/>
                  </a:lnTo>
                  <a:lnTo>
                    <a:pt x="25333" y="156938"/>
                  </a:lnTo>
                  <a:lnTo>
                    <a:pt x="29076" y="123695"/>
                  </a:lnTo>
                  <a:lnTo>
                    <a:pt x="29815" y="89533"/>
                  </a:lnTo>
                  <a:lnTo>
                    <a:pt x="25916" y="54468"/>
                  </a:lnTo>
                  <a:lnTo>
                    <a:pt x="23425" y="34860"/>
                  </a:lnTo>
                  <a:lnTo>
                    <a:pt x="25101" y="25935"/>
                  </a:lnTo>
                  <a:lnTo>
                    <a:pt x="29972" y="15295"/>
                  </a:lnTo>
                  <a:lnTo>
                    <a:pt x="30842" y="29934"/>
                  </a:lnTo>
                  <a:lnTo>
                    <a:pt x="40603" y="61891"/>
                  </a:lnTo>
                  <a:lnTo>
                    <a:pt x="46884" y="93152"/>
                  </a:lnTo>
                  <a:lnTo>
                    <a:pt x="55722" y="122258"/>
                  </a:lnTo>
                  <a:lnTo>
                    <a:pt x="62879" y="132795"/>
                  </a:lnTo>
                  <a:lnTo>
                    <a:pt x="89617" y="154685"/>
                  </a:lnTo>
                  <a:lnTo>
                    <a:pt x="94297" y="155616"/>
                  </a:lnTo>
                  <a:lnTo>
                    <a:pt x="109820" y="152883"/>
                  </a:lnTo>
                  <a:lnTo>
                    <a:pt x="129284" y="145863"/>
                  </a:lnTo>
                  <a:lnTo>
                    <a:pt x="146152" y="132590"/>
                  </a:lnTo>
                  <a:lnTo>
                    <a:pt x="176410" y="97122"/>
                  </a:lnTo>
                  <a:lnTo>
                    <a:pt x="187302" y="82305"/>
                  </a:lnTo>
                  <a:lnTo>
                    <a:pt x="203467" y="67026"/>
                  </a:lnTo>
                  <a:lnTo>
                    <a:pt x="209541" y="59423"/>
                  </a:lnTo>
                  <a:lnTo>
                    <a:pt x="220455" y="53361"/>
                  </a:lnTo>
                  <a:lnTo>
                    <a:pt x="220495" y="86475"/>
                  </a:lnTo>
                  <a:lnTo>
                    <a:pt x="220497" y="123742"/>
                  </a:lnTo>
                  <a:lnTo>
                    <a:pt x="221343" y="136277"/>
                  </a:lnTo>
                  <a:lnTo>
                    <a:pt x="224542" y="144670"/>
                  </a:lnTo>
                  <a:lnTo>
                    <a:pt x="244591" y="146706"/>
                  </a:lnTo>
                  <a:lnTo>
                    <a:pt x="278154" y="143093"/>
                  </a:lnTo>
                  <a:lnTo>
                    <a:pt x="305575" y="131858"/>
                  </a:lnTo>
                  <a:lnTo>
                    <a:pt x="326954" y="116545"/>
                  </a:lnTo>
                  <a:lnTo>
                    <a:pt x="340899" y="114431"/>
                  </a:lnTo>
                  <a:lnTo>
                    <a:pt x="341742" y="118874"/>
                  </a:lnTo>
                  <a:lnTo>
                    <a:pt x="343237" y="155118"/>
                  </a:lnTo>
                  <a:lnTo>
                    <a:pt x="348493" y="169386"/>
                  </a:lnTo>
                  <a:lnTo>
                    <a:pt x="360328" y="184981"/>
                  </a:lnTo>
                  <a:lnTo>
                    <a:pt x="367593" y="188047"/>
                  </a:lnTo>
                  <a:lnTo>
                    <a:pt x="400972" y="190357"/>
                  </a:lnTo>
                  <a:lnTo>
                    <a:pt x="408799" y="188178"/>
                  </a:lnTo>
                  <a:lnTo>
                    <a:pt x="443382" y="169243"/>
                  </a:lnTo>
                  <a:lnTo>
                    <a:pt x="456090" y="151713"/>
                  </a:lnTo>
                  <a:lnTo>
                    <a:pt x="460672" y="141935"/>
                  </a:lnTo>
                  <a:lnTo>
                    <a:pt x="464944" y="126910"/>
                  </a:lnTo>
                  <a:lnTo>
                    <a:pt x="489119" y="91435"/>
                  </a:lnTo>
                  <a:lnTo>
                    <a:pt x="510057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9"/>
            <p:cNvSpPr/>
            <p:nvPr>
              <p:custDataLst>
                <p:tags r:id="rId108"/>
              </p:custDataLst>
            </p:nvPr>
          </p:nvSpPr>
          <p:spPr>
            <a:xfrm>
              <a:off x="3345703" y="3158255"/>
              <a:ext cx="106158" cy="141206"/>
            </a:xfrm>
            <a:custGeom>
              <a:avLst/>
              <a:gdLst/>
              <a:ahLst/>
              <a:cxnLst/>
              <a:rect l="0" t="0" r="0" b="0"/>
              <a:pathLst>
                <a:path w="106158" h="141206">
                  <a:moveTo>
                    <a:pt x="106157" y="4045"/>
                  </a:moveTo>
                  <a:lnTo>
                    <a:pt x="106157" y="4045"/>
                  </a:lnTo>
                  <a:lnTo>
                    <a:pt x="77841" y="0"/>
                  </a:lnTo>
                  <a:lnTo>
                    <a:pt x="44746" y="2368"/>
                  </a:lnTo>
                  <a:lnTo>
                    <a:pt x="23896" y="4395"/>
                  </a:lnTo>
                  <a:lnTo>
                    <a:pt x="1241" y="11332"/>
                  </a:lnTo>
                  <a:lnTo>
                    <a:pt x="653" y="12289"/>
                  </a:lnTo>
                  <a:lnTo>
                    <a:pt x="0" y="15612"/>
                  </a:lnTo>
                  <a:lnTo>
                    <a:pt x="10129" y="40175"/>
                  </a:lnTo>
                  <a:lnTo>
                    <a:pt x="43157" y="78010"/>
                  </a:lnTo>
                  <a:lnTo>
                    <a:pt x="52212" y="89460"/>
                  </a:lnTo>
                  <a:lnTo>
                    <a:pt x="58812" y="100410"/>
                  </a:lnTo>
                  <a:lnTo>
                    <a:pt x="58507" y="102155"/>
                  </a:lnTo>
                  <a:lnTo>
                    <a:pt x="54033" y="108656"/>
                  </a:lnTo>
                  <a:lnTo>
                    <a:pt x="39154" y="123466"/>
                  </a:lnTo>
                  <a:lnTo>
                    <a:pt x="27226" y="130211"/>
                  </a:lnTo>
                  <a:lnTo>
                    <a:pt x="17953" y="133432"/>
                  </a:lnTo>
                  <a:lnTo>
                    <a:pt x="7097" y="141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0"/>
            <p:cNvSpPr/>
            <p:nvPr>
              <p:custDataLst>
                <p:tags r:id="rId109"/>
              </p:custDataLst>
            </p:nvPr>
          </p:nvSpPr>
          <p:spPr>
            <a:xfrm>
              <a:off x="3467100" y="3307080"/>
              <a:ext cx="114301" cy="129541"/>
            </a:xfrm>
            <a:custGeom>
              <a:avLst/>
              <a:gdLst/>
              <a:ahLst/>
              <a:cxnLst/>
              <a:rect l="0" t="0" r="0" b="0"/>
              <a:pathLst>
                <a:path w="114301" h="129541">
                  <a:moveTo>
                    <a:pt x="114300" y="0"/>
                  </a:moveTo>
                  <a:lnTo>
                    <a:pt x="114300" y="0"/>
                  </a:lnTo>
                  <a:lnTo>
                    <a:pt x="102164" y="28316"/>
                  </a:lnTo>
                  <a:lnTo>
                    <a:pt x="82481" y="58061"/>
                  </a:lnTo>
                  <a:lnTo>
                    <a:pt x="48589" y="89259"/>
                  </a:lnTo>
                  <a:lnTo>
                    <a:pt x="13664" y="121265"/>
                  </a:lnTo>
                  <a:lnTo>
                    <a:pt x="0" y="129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34"/>
          <p:cNvGrpSpPr/>
          <p:nvPr/>
        </p:nvGrpSpPr>
        <p:grpSpPr>
          <a:xfrm>
            <a:off x="853643" y="3596640"/>
            <a:ext cx="1369722" cy="617221"/>
            <a:chOff x="853643" y="3596640"/>
            <a:chExt cx="1369722" cy="617221"/>
          </a:xfrm>
        </p:grpSpPr>
        <p:sp>
          <p:nvSpPr>
            <p:cNvPr id="176" name="SMARTInkShape-151"/>
            <p:cNvSpPr/>
            <p:nvPr>
              <p:custDataLst>
                <p:tags r:id="rId101"/>
              </p:custDataLst>
            </p:nvPr>
          </p:nvSpPr>
          <p:spPr>
            <a:xfrm>
              <a:off x="853643" y="3596640"/>
              <a:ext cx="289358" cy="553698"/>
            </a:xfrm>
            <a:custGeom>
              <a:avLst/>
              <a:gdLst/>
              <a:ahLst/>
              <a:cxnLst/>
              <a:rect l="0" t="0" r="0" b="0"/>
              <a:pathLst>
                <a:path w="289358" h="553698">
                  <a:moveTo>
                    <a:pt x="114097" y="0"/>
                  </a:moveTo>
                  <a:lnTo>
                    <a:pt x="114097" y="0"/>
                  </a:lnTo>
                  <a:lnTo>
                    <a:pt x="97916" y="36406"/>
                  </a:lnTo>
                  <a:lnTo>
                    <a:pt x="87714" y="65569"/>
                  </a:lnTo>
                  <a:lnTo>
                    <a:pt x="80358" y="93489"/>
                  </a:lnTo>
                  <a:lnTo>
                    <a:pt x="74266" y="122831"/>
                  </a:lnTo>
                  <a:lnTo>
                    <a:pt x="68737" y="155062"/>
                  </a:lnTo>
                  <a:lnTo>
                    <a:pt x="63457" y="189143"/>
                  </a:lnTo>
                  <a:lnTo>
                    <a:pt x="58288" y="224046"/>
                  </a:lnTo>
                  <a:lnTo>
                    <a:pt x="53169" y="259313"/>
                  </a:lnTo>
                  <a:lnTo>
                    <a:pt x="48071" y="294744"/>
                  </a:lnTo>
                  <a:lnTo>
                    <a:pt x="42983" y="330246"/>
                  </a:lnTo>
                  <a:lnTo>
                    <a:pt x="37900" y="365781"/>
                  </a:lnTo>
                  <a:lnTo>
                    <a:pt x="33665" y="399636"/>
                  </a:lnTo>
                  <a:lnTo>
                    <a:pt x="31783" y="428794"/>
                  </a:lnTo>
                  <a:lnTo>
                    <a:pt x="26431" y="455864"/>
                  </a:lnTo>
                  <a:lnTo>
                    <a:pt x="18413" y="492646"/>
                  </a:lnTo>
                  <a:lnTo>
                    <a:pt x="14844" y="513594"/>
                  </a:lnTo>
                  <a:lnTo>
                    <a:pt x="1341" y="550465"/>
                  </a:lnTo>
                  <a:lnTo>
                    <a:pt x="483" y="553685"/>
                  </a:lnTo>
                  <a:lnTo>
                    <a:pt x="254" y="553697"/>
                  </a:lnTo>
                  <a:lnTo>
                    <a:pt x="0" y="551452"/>
                  </a:lnTo>
                  <a:lnTo>
                    <a:pt x="10421" y="515539"/>
                  </a:lnTo>
                  <a:lnTo>
                    <a:pt x="17501" y="490748"/>
                  </a:lnTo>
                  <a:lnTo>
                    <a:pt x="27139" y="461951"/>
                  </a:lnTo>
                  <a:lnTo>
                    <a:pt x="39889" y="429396"/>
                  </a:lnTo>
                  <a:lnTo>
                    <a:pt x="56280" y="395171"/>
                  </a:lnTo>
                  <a:lnTo>
                    <a:pt x="74007" y="361898"/>
                  </a:lnTo>
                  <a:lnTo>
                    <a:pt x="90353" y="332999"/>
                  </a:lnTo>
                  <a:lnTo>
                    <a:pt x="117880" y="296975"/>
                  </a:lnTo>
                  <a:lnTo>
                    <a:pt x="152286" y="262238"/>
                  </a:lnTo>
                  <a:lnTo>
                    <a:pt x="179223" y="249667"/>
                  </a:lnTo>
                  <a:lnTo>
                    <a:pt x="192713" y="246430"/>
                  </a:lnTo>
                  <a:lnTo>
                    <a:pt x="204353" y="247249"/>
                  </a:lnTo>
                  <a:lnTo>
                    <a:pt x="214324" y="250435"/>
                  </a:lnTo>
                  <a:lnTo>
                    <a:pt x="221578" y="254673"/>
                  </a:lnTo>
                  <a:lnTo>
                    <a:pt x="223851" y="258682"/>
                  </a:lnTo>
                  <a:lnTo>
                    <a:pt x="231843" y="294557"/>
                  </a:lnTo>
                  <a:lnTo>
                    <a:pt x="234780" y="327353"/>
                  </a:lnTo>
                  <a:lnTo>
                    <a:pt x="235467" y="356028"/>
                  </a:lnTo>
                  <a:lnTo>
                    <a:pt x="235773" y="387682"/>
                  </a:lnTo>
                  <a:lnTo>
                    <a:pt x="235908" y="418683"/>
                  </a:lnTo>
                  <a:lnTo>
                    <a:pt x="240030" y="456606"/>
                  </a:lnTo>
                  <a:lnTo>
                    <a:pt x="251451" y="493549"/>
                  </a:lnTo>
                  <a:lnTo>
                    <a:pt x="257270" y="503835"/>
                  </a:lnTo>
                  <a:lnTo>
                    <a:pt x="265500" y="511229"/>
                  </a:lnTo>
                  <a:lnTo>
                    <a:pt x="272545" y="515080"/>
                  </a:lnTo>
                  <a:lnTo>
                    <a:pt x="275609" y="516107"/>
                  </a:lnTo>
                  <a:lnTo>
                    <a:pt x="278498" y="515097"/>
                  </a:lnTo>
                  <a:lnTo>
                    <a:pt x="289357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2"/>
            <p:cNvSpPr/>
            <p:nvPr>
              <p:custDataLst>
                <p:tags r:id="rId102"/>
              </p:custDataLst>
            </p:nvPr>
          </p:nvSpPr>
          <p:spPr>
            <a:xfrm>
              <a:off x="1249680" y="3932070"/>
              <a:ext cx="144781" cy="174579"/>
            </a:xfrm>
            <a:custGeom>
              <a:avLst/>
              <a:gdLst/>
              <a:ahLst/>
              <a:cxnLst/>
              <a:rect l="0" t="0" r="0" b="0"/>
              <a:pathLst>
                <a:path w="144781" h="174579">
                  <a:moveTo>
                    <a:pt x="0" y="76050"/>
                  </a:moveTo>
                  <a:lnTo>
                    <a:pt x="0" y="76050"/>
                  </a:lnTo>
                  <a:lnTo>
                    <a:pt x="28316" y="55824"/>
                  </a:lnTo>
                  <a:lnTo>
                    <a:pt x="61411" y="35397"/>
                  </a:lnTo>
                  <a:lnTo>
                    <a:pt x="82498" y="25467"/>
                  </a:lnTo>
                  <a:lnTo>
                    <a:pt x="82939" y="24548"/>
                  </a:lnTo>
                  <a:lnTo>
                    <a:pt x="83232" y="24782"/>
                  </a:lnTo>
                  <a:lnTo>
                    <a:pt x="83559" y="27300"/>
                  </a:lnTo>
                  <a:lnTo>
                    <a:pt x="61222" y="63346"/>
                  </a:lnTo>
                  <a:lnTo>
                    <a:pt x="48295" y="100091"/>
                  </a:lnTo>
                  <a:lnTo>
                    <a:pt x="38107" y="135487"/>
                  </a:lnTo>
                  <a:lnTo>
                    <a:pt x="31150" y="166019"/>
                  </a:lnTo>
                  <a:lnTo>
                    <a:pt x="30926" y="169049"/>
                  </a:lnTo>
                  <a:lnTo>
                    <a:pt x="31624" y="171069"/>
                  </a:lnTo>
                  <a:lnTo>
                    <a:pt x="32936" y="172416"/>
                  </a:lnTo>
                  <a:lnTo>
                    <a:pt x="37080" y="174578"/>
                  </a:lnTo>
                  <a:lnTo>
                    <a:pt x="40318" y="139697"/>
                  </a:lnTo>
                  <a:lnTo>
                    <a:pt x="44653" y="107061"/>
                  </a:lnTo>
                  <a:lnTo>
                    <a:pt x="45509" y="70071"/>
                  </a:lnTo>
                  <a:lnTo>
                    <a:pt x="45678" y="34668"/>
                  </a:lnTo>
                  <a:lnTo>
                    <a:pt x="45720" y="357"/>
                  </a:lnTo>
                  <a:lnTo>
                    <a:pt x="49765" y="0"/>
                  </a:lnTo>
                  <a:lnTo>
                    <a:pt x="50957" y="797"/>
                  </a:lnTo>
                  <a:lnTo>
                    <a:pt x="51751" y="2174"/>
                  </a:lnTo>
                  <a:lnTo>
                    <a:pt x="63747" y="37904"/>
                  </a:lnTo>
                  <a:lnTo>
                    <a:pt x="77785" y="72466"/>
                  </a:lnTo>
                  <a:lnTo>
                    <a:pt x="89558" y="104976"/>
                  </a:lnTo>
                  <a:lnTo>
                    <a:pt x="108136" y="129885"/>
                  </a:lnTo>
                  <a:lnTo>
                    <a:pt x="116076" y="133844"/>
                  </a:lnTo>
                  <a:lnTo>
                    <a:pt x="120564" y="134899"/>
                  </a:lnTo>
                  <a:lnTo>
                    <a:pt x="124403" y="134756"/>
                  </a:lnTo>
                  <a:lnTo>
                    <a:pt x="130926" y="132339"/>
                  </a:lnTo>
                  <a:lnTo>
                    <a:pt x="133004" y="130510"/>
                  </a:lnTo>
                  <a:lnTo>
                    <a:pt x="135313" y="126219"/>
                  </a:lnTo>
                  <a:lnTo>
                    <a:pt x="144780" y="98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3"/>
            <p:cNvSpPr/>
            <p:nvPr>
              <p:custDataLst>
                <p:tags r:id="rId103"/>
              </p:custDataLst>
            </p:nvPr>
          </p:nvSpPr>
          <p:spPr>
            <a:xfrm>
              <a:off x="1440180" y="3901440"/>
              <a:ext cx="182881" cy="167468"/>
            </a:xfrm>
            <a:custGeom>
              <a:avLst/>
              <a:gdLst/>
              <a:ahLst/>
              <a:cxnLst/>
              <a:rect l="0" t="0" r="0" b="0"/>
              <a:pathLst>
                <a:path w="182881" h="167468">
                  <a:moveTo>
                    <a:pt x="0" y="68580"/>
                  </a:moveTo>
                  <a:lnTo>
                    <a:pt x="0" y="68580"/>
                  </a:lnTo>
                  <a:lnTo>
                    <a:pt x="20947" y="101694"/>
                  </a:lnTo>
                  <a:lnTo>
                    <a:pt x="34880" y="139039"/>
                  </a:lnTo>
                  <a:lnTo>
                    <a:pt x="37974" y="165663"/>
                  </a:lnTo>
                  <a:lnTo>
                    <a:pt x="38863" y="166323"/>
                  </a:lnTo>
                  <a:lnTo>
                    <a:pt x="44159" y="167250"/>
                  </a:lnTo>
                  <a:lnTo>
                    <a:pt x="48695" y="167467"/>
                  </a:lnTo>
                  <a:lnTo>
                    <a:pt x="50243" y="166678"/>
                  </a:lnTo>
                  <a:lnTo>
                    <a:pt x="51275" y="165305"/>
                  </a:lnTo>
                  <a:lnTo>
                    <a:pt x="51964" y="163544"/>
                  </a:lnTo>
                  <a:lnTo>
                    <a:pt x="75874" y="129281"/>
                  </a:lnTo>
                  <a:lnTo>
                    <a:pt x="88857" y="98022"/>
                  </a:lnTo>
                  <a:lnTo>
                    <a:pt x="101594" y="60824"/>
                  </a:lnTo>
                  <a:lnTo>
                    <a:pt x="122482" y="36629"/>
                  </a:lnTo>
                  <a:lnTo>
                    <a:pt x="149263" y="12893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54"/>
            <p:cNvSpPr/>
            <p:nvPr>
              <p:custDataLst>
                <p:tags r:id="rId104"/>
              </p:custDataLst>
            </p:nvPr>
          </p:nvSpPr>
          <p:spPr>
            <a:xfrm>
              <a:off x="1684020" y="3886200"/>
              <a:ext cx="136679" cy="197796"/>
            </a:xfrm>
            <a:custGeom>
              <a:avLst/>
              <a:gdLst/>
              <a:ahLst/>
              <a:cxnLst/>
              <a:rect l="0" t="0" r="0" b="0"/>
              <a:pathLst>
                <a:path w="136679" h="197796">
                  <a:moveTo>
                    <a:pt x="99060" y="0"/>
                  </a:moveTo>
                  <a:lnTo>
                    <a:pt x="99060" y="0"/>
                  </a:lnTo>
                  <a:lnTo>
                    <a:pt x="72030" y="33114"/>
                  </a:lnTo>
                  <a:lnTo>
                    <a:pt x="62211" y="47455"/>
                  </a:lnTo>
                  <a:lnTo>
                    <a:pt x="60100" y="53650"/>
                  </a:lnTo>
                  <a:lnTo>
                    <a:pt x="60013" y="65049"/>
                  </a:lnTo>
                  <a:lnTo>
                    <a:pt x="64725" y="85032"/>
                  </a:lnTo>
                  <a:lnTo>
                    <a:pt x="85408" y="119040"/>
                  </a:lnTo>
                  <a:lnTo>
                    <a:pt x="116235" y="154074"/>
                  </a:lnTo>
                  <a:lnTo>
                    <a:pt x="133497" y="172421"/>
                  </a:lnTo>
                  <a:lnTo>
                    <a:pt x="135532" y="177667"/>
                  </a:lnTo>
                  <a:lnTo>
                    <a:pt x="136678" y="185381"/>
                  </a:lnTo>
                  <a:lnTo>
                    <a:pt x="135992" y="187087"/>
                  </a:lnTo>
                  <a:lnTo>
                    <a:pt x="134688" y="188225"/>
                  </a:lnTo>
                  <a:lnTo>
                    <a:pt x="130981" y="189489"/>
                  </a:lnTo>
                  <a:lnTo>
                    <a:pt x="119445" y="192558"/>
                  </a:lnTo>
                  <a:lnTo>
                    <a:pt x="110660" y="195648"/>
                  </a:lnTo>
                  <a:lnTo>
                    <a:pt x="82170" y="197795"/>
                  </a:lnTo>
                  <a:lnTo>
                    <a:pt x="44516" y="187485"/>
                  </a:lnTo>
                  <a:lnTo>
                    <a:pt x="34460" y="180411"/>
                  </a:lnTo>
                  <a:lnTo>
                    <a:pt x="6372" y="147176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5"/>
            <p:cNvSpPr/>
            <p:nvPr>
              <p:custDataLst>
                <p:tags r:id="rId105"/>
              </p:custDataLst>
            </p:nvPr>
          </p:nvSpPr>
          <p:spPr>
            <a:xfrm>
              <a:off x="1981572" y="3947160"/>
              <a:ext cx="241793" cy="266701"/>
            </a:xfrm>
            <a:custGeom>
              <a:avLst/>
              <a:gdLst/>
              <a:ahLst/>
              <a:cxnLst/>
              <a:rect l="0" t="0" r="0" b="0"/>
              <a:pathLst>
                <a:path w="241793" h="266701">
                  <a:moveTo>
                    <a:pt x="30108" y="0"/>
                  </a:moveTo>
                  <a:lnTo>
                    <a:pt x="30108" y="0"/>
                  </a:lnTo>
                  <a:lnTo>
                    <a:pt x="21077" y="24836"/>
                  </a:lnTo>
                  <a:lnTo>
                    <a:pt x="9161" y="60991"/>
                  </a:lnTo>
                  <a:lnTo>
                    <a:pt x="2452" y="97847"/>
                  </a:lnTo>
                  <a:lnTo>
                    <a:pt x="0" y="122628"/>
                  </a:lnTo>
                  <a:lnTo>
                    <a:pt x="723" y="124932"/>
                  </a:lnTo>
                  <a:lnTo>
                    <a:pt x="2051" y="126468"/>
                  </a:lnTo>
                  <a:lnTo>
                    <a:pt x="5785" y="128175"/>
                  </a:lnTo>
                  <a:lnTo>
                    <a:pt x="10266" y="128933"/>
                  </a:lnTo>
                  <a:lnTo>
                    <a:pt x="36871" y="121171"/>
                  </a:lnTo>
                  <a:lnTo>
                    <a:pt x="69945" y="107428"/>
                  </a:lnTo>
                  <a:lnTo>
                    <a:pt x="107153" y="84720"/>
                  </a:lnTo>
                  <a:lnTo>
                    <a:pt x="137038" y="71104"/>
                  </a:lnTo>
                  <a:lnTo>
                    <a:pt x="173432" y="58919"/>
                  </a:lnTo>
                  <a:lnTo>
                    <a:pt x="210539" y="54075"/>
                  </a:lnTo>
                  <a:lnTo>
                    <a:pt x="221213" y="54513"/>
                  </a:lnTo>
                  <a:lnTo>
                    <a:pt x="228779" y="57530"/>
                  </a:lnTo>
                  <a:lnTo>
                    <a:pt x="231136" y="60367"/>
                  </a:lnTo>
                  <a:lnTo>
                    <a:pt x="240671" y="83211"/>
                  </a:lnTo>
                  <a:lnTo>
                    <a:pt x="241792" y="107816"/>
                  </a:lnTo>
                  <a:lnTo>
                    <a:pt x="237986" y="140695"/>
                  </a:lnTo>
                  <a:lnTo>
                    <a:pt x="236482" y="173109"/>
                  </a:lnTo>
                  <a:lnTo>
                    <a:pt x="236036" y="206608"/>
                  </a:lnTo>
                  <a:lnTo>
                    <a:pt x="235873" y="240077"/>
                  </a:lnTo>
                  <a:lnTo>
                    <a:pt x="235848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6"/>
            <p:cNvSpPr/>
            <p:nvPr>
              <p:custDataLst>
                <p:tags r:id="rId106"/>
              </p:custDataLst>
            </p:nvPr>
          </p:nvSpPr>
          <p:spPr>
            <a:xfrm>
              <a:off x="1974062" y="3657600"/>
              <a:ext cx="62053" cy="403861"/>
            </a:xfrm>
            <a:custGeom>
              <a:avLst/>
              <a:gdLst/>
              <a:ahLst/>
              <a:cxnLst/>
              <a:rect l="0" t="0" r="0" b="0"/>
              <a:pathLst>
                <a:path w="62053" h="403861">
                  <a:moveTo>
                    <a:pt x="37618" y="0"/>
                  </a:moveTo>
                  <a:lnTo>
                    <a:pt x="37618" y="0"/>
                  </a:lnTo>
                  <a:lnTo>
                    <a:pt x="49754" y="32361"/>
                  </a:lnTo>
                  <a:lnTo>
                    <a:pt x="61346" y="68668"/>
                  </a:lnTo>
                  <a:lnTo>
                    <a:pt x="62052" y="100873"/>
                  </a:lnTo>
                  <a:lnTo>
                    <a:pt x="60944" y="135910"/>
                  </a:lnTo>
                  <a:lnTo>
                    <a:pt x="56571" y="169057"/>
                  </a:lnTo>
                  <a:lnTo>
                    <a:pt x="49913" y="204372"/>
                  </a:lnTo>
                  <a:lnTo>
                    <a:pt x="38533" y="241648"/>
                  </a:lnTo>
                  <a:lnTo>
                    <a:pt x="29276" y="269112"/>
                  </a:lnTo>
                  <a:lnTo>
                    <a:pt x="20364" y="296559"/>
                  </a:lnTo>
                  <a:lnTo>
                    <a:pt x="10586" y="331051"/>
                  </a:lnTo>
                  <a:lnTo>
                    <a:pt x="1955" y="368531"/>
                  </a:lnTo>
                  <a:lnTo>
                    <a:pt x="0" y="392742"/>
                  </a:lnTo>
                  <a:lnTo>
                    <a:pt x="686" y="396448"/>
                  </a:lnTo>
                  <a:lnTo>
                    <a:pt x="1990" y="398918"/>
                  </a:lnTo>
                  <a:lnTo>
                    <a:pt x="3706" y="400566"/>
                  </a:lnTo>
                  <a:lnTo>
                    <a:pt x="10128" y="402396"/>
                  </a:lnTo>
                  <a:lnTo>
                    <a:pt x="22378" y="403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35"/>
          <p:cNvGrpSpPr/>
          <p:nvPr/>
        </p:nvGrpSpPr>
        <p:grpSpPr>
          <a:xfrm>
            <a:off x="2537460" y="3726180"/>
            <a:ext cx="2034541" cy="641108"/>
            <a:chOff x="2537460" y="3726180"/>
            <a:chExt cx="2034541" cy="641108"/>
          </a:xfrm>
        </p:grpSpPr>
        <p:sp>
          <p:nvSpPr>
            <p:cNvPr id="183" name="SMARTInkShape-157"/>
            <p:cNvSpPr/>
            <p:nvPr>
              <p:custDataLst>
                <p:tags r:id="rId91"/>
              </p:custDataLst>
            </p:nvPr>
          </p:nvSpPr>
          <p:spPr>
            <a:xfrm>
              <a:off x="2537460" y="3870960"/>
              <a:ext cx="83821" cy="496328"/>
            </a:xfrm>
            <a:custGeom>
              <a:avLst/>
              <a:gdLst/>
              <a:ahLst/>
              <a:cxnLst/>
              <a:rect l="0" t="0" r="0" b="0"/>
              <a:pathLst>
                <a:path w="83821" h="496328">
                  <a:moveTo>
                    <a:pt x="83820" y="0"/>
                  </a:moveTo>
                  <a:lnTo>
                    <a:pt x="83820" y="0"/>
                  </a:lnTo>
                  <a:lnTo>
                    <a:pt x="79304" y="24836"/>
                  </a:lnTo>
                  <a:lnTo>
                    <a:pt x="75729" y="44497"/>
                  </a:lnTo>
                  <a:lnTo>
                    <a:pt x="71757" y="82148"/>
                  </a:lnTo>
                  <a:lnTo>
                    <a:pt x="69145" y="117790"/>
                  </a:lnTo>
                  <a:lnTo>
                    <a:pt x="65163" y="150564"/>
                  </a:lnTo>
                  <a:lnTo>
                    <a:pt x="58312" y="186580"/>
                  </a:lnTo>
                  <a:lnTo>
                    <a:pt x="54115" y="205666"/>
                  </a:lnTo>
                  <a:lnTo>
                    <a:pt x="47930" y="241251"/>
                  </a:lnTo>
                  <a:lnTo>
                    <a:pt x="40420" y="287834"/>
                  </a:lnTo>
                  <a:lnTo>
                    <a:pt x="32027" y="341750"/>
                  </a:lnTo>
                  <a:lnTo>
                    <a:pt x="25584" y="381080"/>
                  </a:lnTo>
                  <a:lnTo>
                    <a:pt x="20443" y="410686"/>
                  </a:lnTo>
                  <a:lnTo>
                    <a:pt x="16168" y="433811"/>
                  </a:lnTo>
                  <a:lnTo>
                    <a:pt x="11419" y="464020"/>
                  </a:lnTo>
                  <a:lnTo>
                    <a:pt x="8371" y="493166"/>
                  </a:lnTo>
                  <a:lnTo>
                    <a:pt x="7274" y="495570"/>
                  </a:lnTo>
                  <a:lnTo>
                    <a:pt x="5696" y="496327"/>
                  </a:lnTo>
                  <a:lnTo>
                    <a:pt x="1125" y="495503"/>
                  </a:lnTo>
                  <a:lnTo>
                    <a:pt x="66" y="462387"/>
                  </a:lnTo>
                  <a:lnTo>
                    <a:pt x="0" y="426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8"/>
            <p:cNvSpPr/>
            <p:nvPr>
              <p:custDataLst>
                <p:tags r:id="rId92"/>
              </p:custDataLst>
            </p:nvPr>
          </p:nvSpPr>
          <p:spPr>
            <a:xfrm>
              <a:off x="2590800" y="3834791"/>
              <a:ext cx="145626" cy="158020"/>
            </a:xfrm>
            <a:custGeom>
              <a:avLst/>
              <a:gdLst/>
              <a:ahLst/>
              <a:cxnLst/>
              <a:rect l="0" t="0" r="0" b="0"/>
              <a:pathLst>
                <a:path w="145626" h="158020">
                  <a:moveTo>
                    <a:pt x="0" y="59029"/>
                  </a:moveTo>
                  <a:lnTo>
                    <a:pt x="0" y="59029"/>
                  </a:lnTo>
                  <a:lnTo>
                    <a:pt x="22640" y="26762"/>
                  </a:lnTo>
                  <a:lnTo>
                    <a:pt x="34334" y="15619"/>
                  </a:lnTo>
                  <a:lnTo>
                    <a:pt x="58527" y="4586"/>
                  </a:lnTo>
                  <a:lnTo>
                    <a:pt x="79054" y="0"/>
                  </a:lnTo>
                  <a:lnTo>
                    <a:pt x="99906" y="2686"/>
                  </a:lnTo>
                  <a:lnTo>
                    <a:pt x="118125" y="8845"/>
                  </a:lnTo>
                  <a:lnTo>
                    <a:pt x="126725" y="15840"/>
                  </a:lnTo>
                  <a:lnTo>
                    <a:pt x="143190" y="34129"/>
                  </a:lnTo>
                  <a:lnTo>
                    <a:pt x="145413" y="39043"/>
                  </a:lnTo>
                  <a:lnTo>
                    <a:pt x="145625" y="49017"/>
                  </a:lnTo>
                  <a:lnTo>
                    <a:pt x="134248" y="79362"/>
                  </a:lnTo>
                  <a:lnTo>
                    <a:pt x="122844" y="94593"/>
                  </a:lnTo>
                  <a:lnTo>
                    <a:pt x="86785" y="119989"/>
                  </a:lnTo>
                  <a:lnTo>
                    <a:pt x="67201" y="132971"/>
                  </a:lnTo>
                  <a:lnTo>
                    <a:pt x="47569" y="144438"/>
                  </a:lnTo>
                  <a:lnTo>
                    <a:pt x="41873" y="148989"/>
                  </a:lnTo>
                  <a:lnTo>
                    <a:pt x="28770" y="154044"/>
                  </a:lnTo>
                  <a:lnTo>
                    <a:pt x="681" y="158019"/>
                  </a:lnTo>
                  <a:lnTo>
                    <a:pt x="21975" y="125523"/>
                  </a:lnTo>
                  <a:lnTo>
                    <a:pt x="41814" y="97564"/>
                  </a:lnTo>
                  <a:lnTo>
                    <a:pt x="68580" y="742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9"/>
            <p:cNvSpPr/>
            <p:nvPr>
              <p:custDataLst>
                <p:tags r:id="rId93"/>
              </p:custDataLst>
            </p:nvPr>
          </p:nvSpPr>
          <p:spPr>
            <a:xfrm>
              <a:off x="2842389" y="3825240"/>
              <a:ext cx="342772" cy="186623"/>
            </a:xfrm>
            <a:custGeom>
              <a:avLst/>
              <a:gdLst/>
              <a:ahLst/>
              <a:cxnLst/>
              <a:rect l="0" t="0" r="0" b="0"/>
              <a:pathLst>
                <a:path w="342772" h="186623">
                  <a:moveTo>
                    <a:pt x="22731" y="0"/>
                  </a:moveTo>
                  <a:lnTo>
                    <a:pt x="22731" y="0"/>
                  </a:lnTo>
                  <a:lnTo>
                    <a:pt x="18686" y="36406"/>
                  </a:lnTo>
                  <a:lnTo>
                    <a:pt x="14442" y="63312"/>
                  </a:lnTo>
                  <a:lnTo>
                    <a:pt x="7293" y="95241"/>
                  </a:lnTo>
                  <a:lnTo>
                    <a:pt x="1337" y="128786"/>
                  </a:lnTo>
                  <a:lnTo>
                    <a:pt x="0" y="156498"/>
                  </a:lnTo>
                  <a:lnTo>
                    <a:pt x="11216" y="180272"/>
                  </a:lnTo>
                  <a:lnTo>
                    <a:pt x="17049" y="185954"/>
                  </a:lnTo>
                  <a:lnTo>
                    <a:pt x="20636" y="186622"/>
                  </a:lnTo>
                  <a:lnTo>
                    <a:pt x="29137" y="185108"/>
                  </a:lnTo>
                  <a:lnTo>
                    <a:pt x="43444" y="179495"/>
                  </a:lnTo>
                  <a:lnTo>
                    <a:pt x="77611" y="147859"/>
                  </a:lnTo>
                  <a:lnTo>
                    <a:pt x="100053" y="113702"/>
                  </a:lnTo>
                  <a:lnTo>
                    <a:pt x="123632" y="76968"/>
                  </a:lnTo>
                  <a:lnTo>
                    <a:pt x="142204" y="40551"/>
                  </a:lnTo>
                  <a:lnTo>
                    <a:pt x="143563" y="35803"/>
                  </a:lnTo>
                  <a:lnTo>
                    <a:pt x="143926" y="35722"/>
                  </a:lnTo>
                  <a:lnTo>
                    <a:pt x="144168" y="36515"/>
                  </a:lnTo>
                  <a:lnTo>
                    <a:pt x="145176" y="36196"/>
                  </a:lnTo>
                  <a:lnTo>
                    <a:pt x="148945" y="33397"/>
                  </a:lnTo>
                  <a:lnTo>
                    <a:pt x="140823" y="45957"/>
                  </a:lnTo>
                  <a:lnTo>
                    <a:pt x="137531" y="77235"/>
                  </a:lnTo>
                  <a:lnTo>
                    <a:pt x="137060" y="112434"/>
                  </a:lnTo>
                  <a:lnTo>
                    <a:pt x="137897" y="115596"/>
                  </a:lnTo>
                  <a:lnTo>
                    <a:pt x="139302" y="117703"/>
                  </a:lnTo>
                  <a:lnTo>
                    <a:pt x="151685" y="125132"/>
                  </a:lnTo>
                  <a:lnTo>
                    <a:pt x="161505" y="128234"/>
                  </a:lnTo>
                  <a:lnTo>
                    <a:pt x="173822" y="129153"/>
                  </a:lnTo>
                  <a:lnTo>
                    <a:pt x="192240" y="125380"/>
                  </a:lnTo>
                  <a:lnTo>
                    <a:pt x="220374" y="110436"/>
                  </a:lnTo>
                  <a:lnTo>
                    <a:pt x="245373" y="93436"/>
                  </a:lnTo>
                  <a:lnTo>
                    <a:pt x="264806" y="82154"/>
                  </a:lnTo>
                  <a:lnTo>
                    <a:pt x="275946" y="74612"/>
                  </a:lnTo>
                  <a:lnTo>
                    <a:pt x="305449" y="64719"/>
                  </a:lnTo>
                  <a:lnTo>
                    <a:pt x="307730" y="65159"/>
                  </a:lnTo>
                  <a:lnTo>
                    <a:pt x="322629" y="78986"/>
                  </a:lnTo>
                  <a:lnTo>
                    <a:pt x="325353" y="86187"/>
                  </a:lnTo>
                  <a:lnTo>
                    <a:pt x="327404" y="123564"/>
                  </a:lnTo>
                  <a:lnTo>
                    <a:pt x="335284" y="160665"/>
                  </a:lnTo>
                  <a:lnTo>
                    <a:pt x="336933" y="162991"/>
                  </a:lnTo>
                  <a:lnTo>
                    <a:pt x="342771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0"/>
            <p:cNvSpPr/>
            <p:nvPr>
              <p:custDataLst>
                <p:tags r:id="rId94"/>
              </p:custDataLst>
            </p:nvPr>
          </p:nvSpPr>
          <p:spPr>
            <a:xfrm>
              <a:off x="3276600" y="3947160"/>
              <a:ext cx="53341" cy="64164"/>
            </a:xfrm>
            <a:custGeom>
              <a:avLst/>
              <a:gdLst/>
              <a:ahLst/>
              <a:cxnLst/>
              <a:rect l="0" t="0" r="0" b="0"/>
              <a:pathLst>
                <a:path w="53341" h="64164">
                  <a:moveTo>
                    <a:pt x="0" y="0"/>
                  </a:moveTo>
                  <a:lnTo>
                    <a:pt x="0" y="0"/>
                  </a:lnTo>
                  <a:lnTo>
                    <a:pt x="36657" y="846"/>
                  </a:lnTo>
                  <a:lnTo>
                    <a:pt x="45925" y="4045"/>
                  </a:lnTo>
                  <a:lnTo>
                    <a:pt x="48397" y="6083"/>
                  </a:lnTo>
                  <a:lnTo>
                    <a:pt x="51143" y="10606"/>
                  </a:lnTo>
                  <a:lnTo>
                    <a:pt x="53147" y="45122"/>
                  </a:lnTo>
                  <a:lnTo>
                    <a:pt x="53329" y="64163"/>
                  </a:lnTo>
                  <a:lnTo>
                    <a:pt x="5334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1"/>
            <p:cNvSpPr/>
            <p:nvPr>
              <p:custDataLst>
                <p:tags r:id="rId95"/>
              </p:custDataLst>
            </p:nvPr>
          </p:nvSpPr>
          <p:spPr>
            <a:xfrm>
              <a:off x="3414216" y="3832860"/>
              <a:ext cx="67641" cy="190055"/>
            </a:xfrm>
            <a:custGeom>
              <a:avLst/>
              <a:gdLst/>
              <a:ahLst/>
              <a:cxnLst/>
              <a:rect l="0" t="0" r="0" b="0"/>
              <a:pathLst>
                <a:path w="67641" h="190055">
                  <a:moveTo>
                    <a:pt x="22404" y="0"/>
                  </a:moveTo>
                  <a:lnTo>
                    <a:pt x="22404" y="0"/>
                  </a:lnTo>
                  <a:lnTo>
                    <a:pt x="6694" y="37504"/>
                  </a:lnTo>
                  <a:lnTo>
                    <a:pt x="485" y="61749"/>
                  </a:lnTo>
                  <a:lnTo>
                    <a:pt x="3868" y="74646"/>
                  </a:lnTo>
                  <a:lnTo>
                    <a:pt x="23308" y="99190"/>
                  </a:lnTo>
                  <a:lnTo>
                    <a:pt x="53972" y="134628"/>
                  </a:lnTo>
                  <a:lnTo>
                    <a:pt x="65675" y="151732"/>
                  </a:lnTo>
                  <a:lnTo>
                    <a:pt x="67640" y="162428"/>
                  </a:lnTo>
                  <a:lnTo>
                    <a:pt x="65651" y="167581"/>
                  </a:lnTo>
                  <a:lnTo>
                    <a:pt x="57476" y="177788"/>
                  </a:lnTo>
                  <a:lnTo>
                    <a:pt x="46154" y="185416"/>
                  </a:lnTo>
                  <a:lnTo>
                    <a:pt x="32076" y="188994"/>
                  </a:lnTo>
                  <a:lnTo>
                    <a:pt x="21225" y="190054"/>
                  </a:lnTo>
                  <a:lnTo>
                    <a:pt x="15389" y="188044"/>
                  </a:lnTo>
                  <a:lnTo>
                    <a:pt x="4744" y="179855"/>
                  </a:lnTo>
                  <a:lnTo>
                    <a:pt x="1855" y="172787"/>
                  </a:lnTo>
                  <a:lnTo>
                    <a:pt x="0" y="154452"/>
                  </a:lnTo>
                  <a:lnTo>
                    <a:pt x="10108" y="123203"/>
                  </a:lnTo>
                  <a:lnTo>
                    <a:pt x="14784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2"/>
            <p:cNvSpPr/>
            <p:nvPr>
              <p:custDataLst>
                <p:tags r:id="rId96"/>
              </p:custDataLst>
            </p:nvPr>
          </p:nvSpPr>
          <p:spPr>
            <a:xfrm>
              <a:off x="3589122" y="3726180"/>
              <a:ext cx="159919" cy="319452"/>
            </a:xfrm>
            <a:custGeom>
              <a:avLst/>
              <a:gdLst/>
              <a:ahLst/>
              <a:cxnLst/>
              <a:rect l="0" t="0" r="0" b="0"/>
              <a:pathLst>
                <a:path w="159919" h="319452">
                  <a:moveTo>
                    <a:pt x="30378" y="0"/>
                  </a:moveTo>
                  <a:lnTo>
                    <a:pt x="30378" y="0"/>
                  </a:lnTo>
                  <a:lnTo>
                    <a:pt x="29532" y="34807"/>
                  </a:lnTo>
                  <a:lnTo>
                    <a:pt x="24295" y="66663"/>
                  </a:lnTo>
                  <a:lnTo>
                    <a:pt x="18228" y="101691"/>
                  </a:lnTo>
                  <a:lnTo>
                    <a:pt x="15207" y="133894"/>
                  </a:lnTo>
                  <a:lnTo>
                    <a:pt x="10173" y="164038"/>
                  </a:lnTo>
                  <a:lnTo>
                    <a:pt x="3823" y="201221"/>
                  </a:lnTo>
                  <a:lnTo>
                    <a:pt x="0" y="238263"/>
                  </a:lnTo>
                  <a:lnTo>
                    <a:pt x="813" y="240122"/>
                  </a:lnTo>
                  <a:lnTo>
                    <a:pt x="2201" y="241361"/>
                  </a:lnTo>
                  <a:lnTo>
                    <a:pt x="6001" y="242738"/>
                  </a:lnTo>
                  <a:lnTo>
                    <a:pt x="10513" y="243350"/>
                  </a:lnTo>
                  <a:lnTo>
                    <a:pt x="15340" y="241364"/>
                  </a:lnTo>
                  <a:lnTo>
                    <a:pt x="17813" y="239650"/>
                  </a:lnTo>
                  <a:lnTo>
                    <a:pt x="29383" y="237236"/>
                  </a:lnTo>
                  <a:lnTo>
                    <a:pt x="32255" y="234358"/>
                  </a:lnTo>
                  <a:lnTo>
                    <a:pt x="41379" y="213745"/>
                  </a:lnTo>
                  <a:lnTo>
                    <a:pt x="69080" y="183620"/>
                  </a:lnTo>
                  <a:lnTo>
                    <a:pt x="85684" y="172751"/>
                  </a:lnTo>
                  <a:lnTo>
                    <a:pt x="107537" y="168313"/>
                  </a:lnTo>
                  <a:lnTo>
                    <a:pt x="113495" y="170197"/>
                  </a:lnTo>
                  <a:lnTo>
                    <a:pt x="124219" y="178305"/>
                  </a:lnTo>
                  <a:lnTo>
                    <a:pt x="127118" y="185362"/>
                  </a:lnTo>
                  <a:lnTo>
                    <a:pt x="128979" y="207735"/>
                  </a:lnTo>
                  <a:lnTo>
                    <a:pt x="118792" y="245074"/>
                  </a:lnTo>
                  <a:lnTo>
                    <a:pt x="115559" y="267065"/>
                  </a:lnTo>
                  <a:lnTo>
                    <a:pt x="118151" y="296559"/>
                  </a:lnTo>
                  <a:lnTo>
                    <a:pt x="116833" y="301846"/>
                  </a:lnTo>
                  <a:lnTo>
                    <a:pt x="117627" y="309978"/>
                  </a:lnTo>
                  <a:lnTo>
                    <a:pt x="120990" y="318053"/>
                  </a:lnTo>
                  <a:lnTo>
                    <a:pt x="125966" y="319156"/>
                  </a:lnTo>
                  <a:lnTo>
                    <a:pt x="129663" y="319451"/>
                  </a:lnTo>
                  <a:lnTo>
                    <a:pt x="132128" y="317954"/>
                  </a:lnTo>
                  <a:lnTo>
                    <a:pt x="133771" y="315262"/>
                  </a:lnTo>
                  <a:lnTo>
                    <a:pt x="134867" y="311775"/>
                  </a:lnTo>
                  <a:lnTo>
                    <a:pt x="140600" y="305642"/>
                  </a:lnTo>
                  <a:lnTo>
                    <a:pt x="147946" y="299247"/>
                  </a:lnTo>
                  <a:lnTo>
                    <a:pt x="159918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3"/>
            <p:cNvSpPr/>
            <p:nvPr>
              <p:custDataLst>
                <p:tags r:id="rId97"/>
              </p:custDataLst>
            </p:nvPr>
          </p:nvSpPr>
          <p:spPr>
            <a:xfrm>
              <a:off x="3802787" y="3764314"/>
              <a:ext cx="608279" cy="304179"/>
            </a:xfrm>
            <a:custGeom>
              <a:avLst/>
              <a:gdLst/>
              <a:ahLst/>
              <a:cxnLst/>
              <a:rect l="0" t="0" r="0" b="0"/>
              <a:pathLst>
                <a:path w="608279" h="304179">
                  <a:moveTo>
                    <a:pt x="14833" y="152366"/>
                  </a:moveTo>
                  <a:lnTo>
                    <a:pt x="14833" y="152366"/>
                  </a:lnTo>
                  <a:lnTo>
                    <a:pt x="8750" y="184633"/>
                  </a:lnTo>
                  <a:lnTo>
                    <a:pt x="509" y="209828"/>
                  </a:lnTo>
                  <a:lnTo>
                    <a:pt x="0" y="215440"/>
                  </a:lnTo>
                  <a:lnTo>
                    <a:pt x="3251" y="217276"/>
                  </a:lnTo>
                  <a:lnTo>
                    <a:pt x="33963" y="220463"/>
                  </a:lnTo>
                  <a:lnTo>
                    <a:pt x="44784" y="216216"/>
                  </a:lnTo>
                  <a:lnTo>
                    <a:pt x="58138" y="208820"/>
                  </a:lnTo>
                  <a:lnTo>
                    <a:pt x="64560" y="206243"/>
                  </a:lnTo>
                  <a:lnTo>
                    <a:pt x="79932" y="194524"/>
                  </a:lnTo>
                  <a:lnTo>
                    <a:pt x="81093" y="194864"/>
                  </a:lnTo>
                  <a:lnTo>
                    <a:pt x="81866" y="195938"/>
                  </a:lnTo>
                  <a:lnTo>
                    <a:pt x="82382" y="195807"/>
                  </a:lnTo>
                  <a:lnTo>
                    <a:pt x="82955" y="193405"/>
                  </a:lnTo>
                  <a:lnTo>
                    <a:pt x="83108" y="193272"/>
                  </a:lnTo>
                  <a:lnTo>
                    <a:pt x="83401" y="205939"/>
                  </a:lnTo>
                  <a:lnTo>
                    <a:pt x="79364" y="219227"/>
                  </a:lnTo>
                  <a:lnTo>
                    <a:pt x="70232" y="235626"/>
                  </a:lnTo>
                  <a:lnTo>
                    <a:pt x="68293" y="243327"/>
                  </a:lnTo>
                  <a:lnTo>
                    <a:pt x="78790" y="243764"/>
                  </a:lnTo>
                  <a:lnTo>
                    <a:pt x="83616" y="241530"/>
                  </a:lnTo>
                  <a:lnTo>
                    <a:pt x="121375" y="215566"/>
                  </a:lnTo>
                  <a:lnTo>
                    <a:pt x="128958" y="213621"/>
                  </a:lnTo>
                  <a:lnTo>
                    <a:pt x="135559" y="213365"/>
                  </a:lnTo>
                  <a:lnTo>
                    <a:pt x="142600" y="223807"/>
                  </a:lnTo>
                  <a:lnTo>
                    <a:pt x="148834" y="228003"/>
                  </a:lnTo>
                  <a:lnTo>
                    <a:pt x="157799" y="245830"/>
                  </a:lnTo>
                  <a:lnTo>
                    <a:pt x="162476" y="248939"/>
                  </a:lnTo>
                  <a:lnTo>
                    <a:pt x="183982" y="251208"/>
                  </a:lnTo>
                  <a:lnTo>
                    <a:pt x="201053" y="250536"/>
                  </a:lnTo>
                  <a:lnTo>
                    <a:pt x="214883" y="245330"/>
                  </a:lnTo>
                  <a:lnTo>
                    <a:pt x="244791" y="219426"/>
                  </a:lnTo>
                  <a:lnTo>
                    <a:pt x="253243" y="207043"/>
                  </a:lnTo>
                  <a:lnTo>
                    <a:pt x="257064" y="192650"/>
                  </a:lnTo>
                  <a:lnTo>
                    <a:pt x="258631" y="162673"/>
                  </a:lnTo>
                  <a:lnTo>
                    <a:pt x="256397" y="158923"/>
                  </a:lnTo>
                  <a:lnTo>
                    <a:pt x="248063" y="149616"/>
                  </a:lnTo>
                  <a:lnTo>
                    <a:pt x="243233" y="146910"/>
                  </a:lnTo>
                  <a:lnTo>
                    <a:pt x="233233" y="145173"/>
                  </a:lnTo>
                  <a:lnTo>
                    <a:pt x="228175" y="147194"/>
                  </a:lnTo>
                  <a:lnTo>
                    <a:pt x="225641" y="148918"/>
                  </a:lnTo>
                  <a:lnTo>
                    <a:pt x="211101" y="152531"/>
                  </a:lnTo>
                  <a:lnTo>
                    <a:pt x="209178" y="154170"/>
                  </a:lnTo>
                  <a:lnTo>
                    <a:pt x="202047" y="166927"/>
                  </a:lnTo>
                  <a:lnTo>
                    <a:pt x="198997" y="180857"/>
                  </a:lnTo>
                  <a:lnTo>
                    <a:pt x="198813" y="206818"/>
                  </a:lnTo>
                  <a:lnTo>
                    <a:pt x="203872" y="227202"/>
                  </a:lnTo>
                  <a:lnTo>
                    <a:pt x="213166" y="242533"/>
                  </a:lnTo>
                  <a:lnTo>
                    <a:pt x="218974" y="248320"/>
                  </a:lnTo>
                  <a:lnTo>
                    <a:pt x="227200" y="253714"/>
                  </a:lnTo>
                  <a:lnTo>
                    <a:pt x="241352" y="257466"/>
                  </a:lnTo>
                  <a:lnTo>
                    <a:pt x="252224" y="258578"/>
                  </a:lnTo>
                  <a:lnTo>
                    <a:pt x="288820" y="232770"/>
                  </a:lnTo>
                  <a:lnTo>
                    <a:pt x="324011" y="197136"/>
                  </a:lnTo>
                  <a:lnTo>
                    <a:pt x="337017" y="181718"/>
                  </a:lnTo>
                  <a:lnTo>
                    <a:pt x="338842" y="180401"/>
                  </a:lnTo>
                  <a:lnTo>
                    <a:pt x="340059" y="180369"/>
                  </a:lnTo>
                  <a:lnTo>
                    <a:pt x="342013" y="182357"/>
                  </a:lnTo>
                  <a:lnTo>
                    <a:pt x="336315" y="183596"/>
                  </a:lnTo>
                  <a:lnTo>
                    <a:pt x="331845" y="186848"/>
                  </a:lnTo>
                  <a:lnTo>
                    <a:pt x="315371" y="210165"/>
                  </a:lnTo>
                  <a:lnTo>
                    <a:pt x="313008" y="218222"/>
                  </a:lnTo>
                  <a:lnTo>
                    <a:pt x="312144" y="231082"/>
                  </a:lnTo>
                  <a:lnTo>
                    <a:pt x="312947" y="232783"/>
                  </a:lnTo>
                  <a:lnTo>
                    <a:pt x="314329" y="233918"/>
                  </a:lnTo>
                  <a:lnTo>
                    <a:pt x="318585" y="235738"/>
                  </a:lnTo>
                  <a:lnTo>
                    <a:pt x="326102" y="236146"/>
                  </a:lnTo>
                  <a:lnTo>
                    <a:pt x="363047" y="218273"/>
                  </a:lnTo>
                  <a:lnTo>
                    <a:pt x="397359" y="199109"/>
                  </a:lnTo>
                  <a:lnTo>
                    <a:pt x="411055" y="193027"/>
                  </a:lnTo>
                  <a:lnTo>
                    <a:pt x="424583" y="190691"/>
                  </a:lnTo>
                  <a:lnTo>
                    <a:pt x="429846" y="194578"/>
                  </a:lnTo>
                  <a:lnTo>
                    <a:pt x="436767" y="201092"/>
                  </a:lnTo>
                  <a:lnTo>
                    <a:pt x="439426" y="208171"/>
                  </a:lnTo>
                  <a:lnTo>
                    <a:pt x="441133" y="230558"/>
                  </a:lnTo>
                  <a:lnTo>
                    <a:pt x="435387" y="258593"/>
                  </a:lnTo>
                  <a:lnTo>
                    <a:pt x="427675" y="286592"/>
                  </a:lnTo>
                  <a:lnTo>
                    <a:pt x="426432" y="302780"/>
                  </a:lnTo>
                  <a:lnTo>
                    <a:pt x="428086" y="303442"/>
                  </a:lnTo>
                  <a:lnTo>
                    <a:pt x="434439" y="304178"/>
                  </a:lnTo>
                  <a:lnTo>
                    <a:pt x="437657" y="302680"/>
                  </a:lnTo>
                  <a:lnTo>
                    <a:pt x="443490" y="296501"/>
                  </a:lnTo>
                  <a:lnTo>
                    <a:pt x="456713" y="271609"/>
                  </a:lnTo>
                  <a:lnTo>
                    <a:pt x="475566" y="235833"/>
                  </a:lnTo>
                  <a:lnTo>
                    <a:pt x="494039" y="207030"/>
                  </a:lnTo>
                  <a:lnTo>
                    <a:pt x="501097" y="190502"/>
                  </a:lnTo>
                  <a:lnTo>
                    <a:pt x="512576" y="163397"/>
                  </a:lnTo>
                  <a:lnTo>
                    <a:pt x="527001" y="129239"/>
                  </a:lnTo>
                  <a:lnTo>
                    <a:pt x="539159" y="103082"/>
                  </a:lnTo>
                  <a:lnTo>
                    <a:pt x="559440" y="64986"/>
                  </a:lnTo>
                  <a:lnTo>
                    <a:pt x="577048" y="28545"/>
                  </a:lnTo>
                  <a:lnTo>
                    <a:pt x="591672" y="5705"/>
                  </a:lnTo>
                  <a:lnTo>
                    <a:pt x="595819" y="2099"/>
                  </a:lnTo>
                  <a:lnTo>
                    <a:pt x="599430" y="541"/>
                  </a:lnTo>
                  <a:lnTo>
                    <a:pt x="604008" y="222"/>
                  </a:lnTo>
                  <a:lnTo>
                    <a:pt x="604042" y="136"/>
                  </a:lnTo>
                  <a:lnTo>
                    <a:pt x="603219" y="79"/>
                  </a:lnTo>
                  <a:lnTo>
                    <a:pt x="606106" y="0"/>
                  </a:lnTo>
                  <a:lnTo>
                    <a:pt x="607135" y="835"/>
                  </a:lnTo>
                  <a:lnTo>
                    <a:pt x="608278" y="4021"/>
                  </a:lnTo>
                  <a:lnTo>
                    <a:pt x="607736" y="6056"/>
                  </a:lnTo>
                  <a:lnTo>
                    <a:pt x="603775" y="13812"/>
                  </a:lnTo>
                  <a:lnTo>
                    <a:pt x="601766" y="47860"/>
                  </a:lnTo>
                  <a:lnTo>
                    <a:pt x="599937" y="75023"/>
                  </a:lnTo>
                  <a:lnTo>
                    <a:pt x="591117" y="104520"/>
                  </a:lnTo>
                  <a:lnTo>
                    <a:pt x="586903" y="139789"/>
                  </a:lnTo>
                  <a:lnTo>
                    <a:pt x="585020" y="158374"/>
                  </a:lnTo>
                  <a:lnTo>
                    <a:pt x="580669" y="194830"/>
                  </a:lnTo>
                  <a:lnTo>
                    <a:pt x="573236" y="232030"/>
                  </a:lnTo>
                  <a:lnTo>
                    <a:pt x="571199" y="242806"/>
                  </a:lnTo>
                  <a:lnTo>
                    <a:pt x="569470" y="245679"/>
                  </a:lnTo>
                  <a:lnTo>
                    <a:pt x="564658" y="250291"/>
                  </a:lnTo>
                  <a:lnTo>
                    <a:pt x="548233" y="243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4"/>
            <p:cNvSpPr/>
            <p:nvPr>
              <p:custDataLst>
                <p:tags r:id="rId98"/>
              </p:custDataLst>
            </p:nvPr>
          </p:nvSpPr>
          <p:spPr>
            <a:xfrm>
              <a:off x="4297680" y="3870960"/>
              <a:ext cx="175261" cy="30481"/>
            </a:xfrm>
            <a:custGeom>
              <a:avLst/>
              <a:gdLst/>
              <a:ahLst/>
              <a:cxnLst/>
              <a:rect l="0" t="0" r="0" b="0"/>
              <a:pathLst>
                <a:path w="175261" h="30481">
                  <a:moveTo>
                    <a:pt x="0" y="30480"/>
                  </a:moveTo>
                  <a:lnTo>
                    <a:pt x="0" y="30480"/>
                  </a:lnTo>
                  <a:lnTo>
                    <a:pt x="22578" y="25965"/>
                  </a:lnTo>
                  <a:lnTo>
                    <a:pt x="55755" y="19160"/>
                  </a:lnTo>
                  <a:lnTo>
                    <a:pt x="81788" y="13313"/>
                  </a:lnTo>
                  <a:lnTo>
                    <a:pt x="119531" y="9307"/>
                  </a:lnTo>
                  <a:lnTo>
                    <a:pt x="153479" y="4075"/>
                  </a:lnTo>
                  <a:lnTo>
                    <a:pt x="1752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5"/>
            <p:cNvSpPr/>
            <p:nvPr>
              <p:custDataLst>
                <p:tags r:id="rId99"/>
              </p:custDataLst>
            </p:nvPr>
          </p:nvSpPr>
          <p:spPr>
            <a:xfrm>
              <a:off x="4351020" y="3855720"/>
              <a:ext cx="220981" cy="159961"/>
            </a:xfrm>
            <a:custGeom>
              <a:avLst/>
              <a:gdLst/>
              <a:ahLst/>
              <a:cxnLst/>
              <a:rect l="0" t="0" r="0" b="0"/>
              <a:pathLst>
                <a:path w="220981" h="159961">
                  <a:moveTo>
                    <a:pt x="220980" y="0"/>
                  </a:moveTo>
                  <a:lnTo>
                    <a:pt x="220980" y="0"/>
                  </a:lnTo>
                  <a:lnTo>
                    <a:pt x="183476" y="28724"/>
                  </a:lnTo>
                  <a:lnTo>
                    <a:pt x="171009" y="44940"/>
                  </a:lnTo>
                  <a:lnTo>
                    <a:pt x="167162" y="58355"/>
                  </a:lnTo>
                  <a:lnTo>
                    <a:pt x="169856" y="93469"/>
                  </a:lnTo>
                  <a:lnTo>
                    <a:pt x="174944" y="127732"/>
                  </a:lnTo>
                  <a:lnTo>
                    <a:pt x="175167" y="138412"/>
                  </a:lnTo>
                  <a:lnTo>
                    <a:pt x="173504" y="141381"/>
                  </a:lnTo>
                  <a:lnTo>
                    <a:pt x="158085" y="154827"/>
                  </a:lnTo>
                  <a:lnTo>
                    <a:pt x="137904" y="158481"/>
                  </a:lnTo>
                  <a:lnTo>
                    <a:pt x="106827" y="159716"/>
                  </a:lnTo>
                  <a:lnTo>
                    <a:pt x="76229" y="159960"/>
                  </a:lnTo>
                  <a:lnTo>
                    <a:pt x="53349" y="157744"/>
                  </a:lnTo>
                  <a:lnTo>
                    <a:pt x="18816" y="149410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66"/>
            <p:cNvSpPr/>
            <p:nvPr>
              <p:custDataLst>
                <p:tags r:id="rId100"/>
              </p:custDataLst>
            </p:nvPr>
          </p:nvSpPr>
          <p:spPr>
            <a:xfrm>
              <a:off x="3268980" y="37414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SMARTInkShape-167"/>
          <p:cNvSpPr/>
          <p:nvPr>
            <p:custDataLst>
              <p:tags r:id="rId12"/>
            </p:custDataLst>
          </p:nvPr>
        </p:nvSpPr>
        <p:spPr>
          <a:xfrm>
            <a:off x="266700" y="4358640"/>
            <a:ext cx="243841" cy="22861"/>
          </a:xfrm>
          <a:custGeom>
            <a:avLst/>
            <a:gdLst/>
            <a:ahLst/>
            <a:cxnLst/>
            <a:rect l="0" t="0" r="0" b="0"/>
            <a:pathLst>
              <a:path w="243841" h="22861">
                <a:moveTo>
                  <a:pt x="0" y="22860"/>
                </a:moveTo>
                <a:lnTo>
                  <a:pt x="0" y="22860"/>
                </a:lnTo>
                <a:lnTo>
                  <a:pt x="27093" y="20603"/>
                </a:lnTo>
                <a:lnTo>
                  <a:pt x="48542" y="18815"/>
                </a:lnTo>
                <a:lnTo>
                  <a:pt x="68768" y="17623"/>
                </a:lnTo>
                <a:lnTo>
                  <a:pt x="88179" y="16829"/>
                </a:lnTo>
                <a:lnTo>
                  <a:pt x="125551" y="15099"/>
                </a:lnTo>
                <a:lnTo>
                  <a:pt x="161916" y="11509"/>
                </a:lnTo>
                <a:lnTo>
                  <a:pt x="195576" y="7090"/>
                </a:lnTo>
                <a:lnTo>
                  <a:pt x="229539" y="2100"/>
                </a:lnTo>
                <a:lnTo>
                  <a:pt x="24384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SMARTInkShape-Group37"/>
          <p:cNvGrpSpPr/>
          <p:nvPr/>
        </p:nvGrpSpPr>
        <p:grpSpPr>
          <a:xfrm>
            <a:off x="-1519819" y="1333029"/>
            <a:ext cx="3485780" cy="3593408"/>
            <a:chOff x="-1519819" y="1333029"/>
            <a:chExt cx="3485780" cy="3593408"/>
          </a:xfrm>
        </p:grpSpPr>
        <p:sp>
          <p:nvSpPr>
            <p:cNvPr id="195" name="SMARTInkShape-168"/>
            <p:cNvSpPr/>
            <p:nvPr>
              <p:custDataLst>
                <p:tags r:id="rId86"/>
              </p:custDataLst>
            </p:nvPr>
          </p:nvSpPr>
          <p:spPr>
            <a:xfrm>
              <a:off x="-1519819" y="1333029"/>
              <a:ext cx="2218063" cy="3513292"/>
            </a:xfrm>
            <a:custGeom>
              <a:avLst/>
              <a:gdLst/>
              <a:ahLst/>
              <a:cxnLst/>
              <a:rect l="0" t="0" r="0" b="0"/>
              <a:pathLst>
                <a:path w="2218063" h="3513292">
                  <a:moveTo>
                    <a:pt x="2007499" y="8091"/>
                  </a:moveTo>
                  <a:lnTo>
                    <a:pt x="2007499" y="8091"/>
                  </a:lnTo>
                  <a:lnTo>
                    <a:pt x="1983228" y="0"/>
                  </a:lnTo>
                  <a:lnTo>
                    <a:pt x="1964539" y="544"/>
                  </a:lnTo>
                  <a:lnTo>
                    <a:pt x="1935221" y="12628"/>
                  </a:lnTo>
                  <a:lnTo>
                    <a:pt x="1909335" y="26194"/>
                  </a:lnTo>
                  <a:lnTo>
                    <a:pt x="1875253" y="43512"/>
                  </a:lnTo>
                  <a:lnTo>
                    <a:pt x="1837528" y="64756"/>
                  </a:lnTo>
                  <a:lnTo>
                    <a:pt x="1817985" y="76348"/>
                  </a:lnTo>
                  <a:lnTo>
                    <a:pt x="1797336" y="89155"/>
                  </a:lnTo>
                  <a:lnTo>
                    <a:pt x="1775950" y="102774"/>
                  </a:lnTo>
                  <a:lnTo>
                    <a:pt x="1754073" y="116933"/>
                  </a:lnTo>
                  <a:lnTo>
                    <a:pt x="1730175" y="132299"/>
                  </a:lnTo>
                  <a:lnTo>
                    <a:pt x="1704930" y="148470"/>
                  </a:lnTo>
                  <a:lnTo>
                    <a:pt x="1678786" y="165177"/>
                  </a:lnTo>
                  <a:lnTo>
                    <a:pt x="1652044" y="183935"/>
                  </a:lnTo>
                  <a:lnTo>
                    <a:pt x="1624902" y="204060"/>
                  </a:lnTo>
                  <a:lnTo>
                    <a:pt x="1597494" y="225097"/>
                  </a:lnTo>
                  <a:lnTo>
                    <a:pt x="1569063" y="247588"/>
                  </a:lnTo>
                  <a:lnTo>
                    <a:pt x="1539948" y="271049"/>
                  </a:lnTo>
                  <a:lnTo>
                    <a:pt x="1510378" y="295157"/>
                  </a:lnTo>
                  <a:lnTo>
                    <a:pt x="1479659" y="320541"/>
                  </a:lnTo>
                  <a:lnTo>
                    <a:pt x="1448172" y="346778"/>
                  </a:lnTo>
                  <a:lnTo>
                    <a:pt x="1416174" y="373582"/>
                  </a:lnTo>
                  <a:lnTo>
                    <a:pt x="1384682" y="400765"/>
                  </a:lnTo>
                  <a:lnTo>
                    <a:pt x="1353528" y="428201"/>
                  </a:lnTo>
                  <a:lnTo>
                    <a:pt x="1322598" y="455804"/>
                  </a:lnTo>
                  <a:lnTo>
                    <a:pt x="1290972" y="484366"/>
                  </a:lnTo>
                  <a:lnTo>
                    <a:pt x="1258881" y="513568"/>
                  </a:lnTo>
                  <a:lnTo>
                    <a:pt x="1226480" y="543196"/>
                  </a:lnTo>
                  <a:lnTo>
                    <a:pt x="1193027" y="573107"/>
                  </a:lnTo>
                  <a:lnTo>
                    <a:pt x="1158871" y="603209"/>
                  </a:lnTo>
                  <a:lnTo>
                    <a:pt x="1124247" y="633436"/>
                  </a:lnTo>
                  <a:lnTo>
                    <a:pt x="1090158" y="665441"/>
                  </a:lnTo>
                  <a:lnTo>
                    <a:pt x="1056425" y="698631"/>
                  </a:lnTo>
                  <a:lnTo>
                    <a:pt x="1022929" y="732611"/>
                  </a:lnTo>
                  <a:lnTo>
                    <a:pt x="989593" y="767964"/>
                  </a:lnTo>
                  <a:lnTo>
                    <a:pt x="956361" y="804233"/>
                  </a:lnTo>
                  <a:lnTo>
                    <a:pt x="923201" y="841113"/>
                  </a:lnTo>
                  <a:lnTo>
                    <a:pt x="890933" y="878399"/>
                  </a:lnTo>
                  <a:lnTo>
                    <a:pt x="859262" y="915956"/>
                  </a:lnTo>
                  <a:lnTo>
                    <a:pt x="827988" y="953694"/>
                  </a:lnTo>
                  <a:lnTo>
                    <a:pt x="796978" y="990706"/>
                  </a:lnTo>
                  <a:lnTo>
                    <a:pt x="766145" y="1027235"/>
                  </a:lnTo>
                  <a:lnTo>
                    <a:pt x="735430" y="1063440"/>
                  </a:lnTo>
                  <a:lnTo>
                    <a:pt x="705640" y="1101124"/>
                  </a:lnTo>
                  <a:lnTo>
                    <a:pt x="676466" y="1139793"/>
                  </a:lnTo>
                  <a:lnTo>
                    <a:pt x="647704" y="1179119"/>
                  </a:lnTo>
                  <a:lnTo>
                    <a:pt x="620062" y="1219730"/>
                  </a:lnTo>
                  <a:lnTo>
                    <a:pt x="593168" y="1261197"/>
                  </a:lnTo>
                  <a:lnTo>
                    <a:pt x="566771" y="1303235"/>
                  </a:lnTo>
                  <a:lnTo>
                    <a:pt x="540707" y="1345653"/>
                  </a:lnTo>
                  <a:lnTo>
                    <a:pt x="514865" y="1388326"/>
                  </a:lnTo>
                  <a:lnTo>
                    <a:pt x="489169" y="1431168"/>
                  </a:lnTo>
                  <a:lnTo>
                    <a:pt x="464419" y="1474122"/>
                  </a:lnTo>
                  <a:lnTo>
                    <a:pt x="440299" y="1517151"/>
                  </a:lnTo>
                  <a:lnTo>
                    <a:pt x="416599" y="1560232"/>
                  </a:lnTo>
                  <a:lnTo>
                    <a:pt x="394026" y="1604192"/>
                  </a:lnTo>
                  <a:lnTo>
                    <a:pt x="372203" y="1648738"/>
                  </a:lnTo>
                  <a:lnTo>
                    <a:pt x="350882" y="1693675"/>
                  </a:lnTo>
                  <a:lnTo>
                    <a:pt x="329048" y="1738028"/>
                  </a:lnTo>
                  <a:lnTo>
                    <a:pt x="306871" y="1781988"/>
                  </a:lnTo>
                  <a:lnTo>
                    <a:pt x="284467" y="1825689"/>
                  </a:lnTo>
                  <a:lnTo>
                    <a:pt x="263605" y="1870063"/>
                  </a:lnTo>
                  <a:lnTo>
                    <a:pt x="243769" y="1914886"/>
                  </a:lnTo>
                  <a:lnTo>
                    <a:pt x="224619" y="1960008"/>
                  </a:lnTo>
                  <a:lnTo>
                    <a:pt x="205079" y="2004482"/>
                  </a:lnTo>
                  <a:lnTo>
                    <a:pt x="185279" y="2048525"/>
                  </a:lnTo>
                  <a:lnTo>
                    <a:pt x="165306" y="2092280"/>
                  </a:lnTo>
                  <a:lnTo>
                    <a:pt x="147757" y="2135843"/>
                  </a:lnTo>
                  <a:lnTo>
                    <a:pt x="131824" y="2179279"/>
                  </a:lnTo>
                  <a:lnTo>
                    <a:pt x="116969" y="2222630"/>
                  </a:lnTo>
                  <a:lnTo>
                    <a:pt x="102832" y="2264230"/>
                  </a:lnTo>
                  <a:lnTo>
                    <a:pt x="89175" y="2304664"/>
                  </a:lnTo>
                  <a:lnTo>
                    <a:pt x="75836" y="2344319"/>
                  </a:lnTo>
                  <a:lnTo>
                    <a:pt x="64404" y="2383457"/>
                  </a:lnTo>
                  <a:lnTo>
                    <a:pt x="54242" y="2422248"/>
                  </a:lnTo>
                  <a:lnTo>
                    <a:pt x="44928" y="2460809"/>
                  </a:lnTo>
                  <a:lnTo>
                    <a:pt x="36178" y="2498370"/>
                  </a:lnTo>
                  <a:lnTo>
                    <a:pt x="27805" y="2535264"/>
                  </a:lnTo>
                  <a:lnTo>
                    <a:pt x="19683" y="2571713"/>
                  </a:lnTo>
                  <a:lnTo>
                    <a:pt x="14269" y="2606172"/>
                  </a:lnTo>
                  <a:lnTo>
                    <a:pt x="10659" y="2639305"/>
                  </a:lnTo>
                  <a:lnTo>
                    <a:pt x="8252" y="2671554"/>
                  </a:lnTo>
                  <a:lnTo>
                    <a:pt x="5801" y="2703213"/>
                  </a:lnTo>
                  <a:lnTo>
                    <a:pt x="3320" y="2734479"/>
                  </a:lnTo>
                  <a:lnTo>
                    <a:pt x="820" y="2765483"/>
                  </a:lnTo>
                  <a:lnTo>
                    <a:pt x="0" y="2793772"/>
                  </a:lnTo>
                  <a:lnTo>
                    <a:pt x="299" y="2820252"/>
                  </a:lnTo>
                  <a:lnTo>
                    <a:pt x="1346" y="2845525"/>
                  </a:lnTo>
                  <a:lnTo>
                    <a:pt x="3737" y="2870840"/>
                  </a:lnTo>
                  <a:lnTo>
                    <a:pt x="7024" y="2896184"/>
                  </a:lnTo>
                  <a:lnTo>
                    <a:pt x="10909" y="2921546"/>
                  </a:lnTo>
                  <a:lnTo>
                    <a:pt x="16039" y="2945228"/>
                  </a:lnTo>
                  <a:lnTo>
                    <a:pt x="21999" y="2967789"/>
                  </a:lnTo>
                  <a:lnTo>
                    <a:pt x="28512" y="2989603"/>
                  </a:lnTo>
                  <a:lnTo>
                    <a:pt x="36241" y="3010919"/>
                  </a:lnTo>
                  <a:lnTo>
                    <a:pt x="44781" y="3031903"/>
                  </a:lnTo>
                  <a:lnTo>
                    <a:pt x="53860" y="3052666"/>
                  </a:lnTo>
                  <a:lnTo>
                    <a:pt x="81080" y="3083441"/>
                  </a:lnTo>
                  <a:lnTo>
                    <a:pt x="120393" y="3120891"/>
                  </a:lnTo>
                  <a:lnTo>
                    <a:pt x="167768" y="3162791"/>
                  </a:lnTo>
                  <a:lnTo>
                    <a:pt x="206972" y="3194111"/>
                  </a:lnTo>
                  <a:lnTo>
                    <a:pt x="240728" y="3218378"/>
                  </a:lnTo>
                  <a:lnTo>
                    <a:pt x="270851" y="3237942"/>
                  </a:lnTo>
                  <a:lnTo>
                    <a:pt x="298554" y="3253525"/>
                  </a:lnTo>
                  <a:lnTo>
                    <a:pt x="324642" y="3266454"/>
                  </a:lnTo>
                  <a:lnTo>
                    <a:pt x="349654" y="3277612"/>
                  </a:lnTo>
                  <a:lnTo>
                    <a:pt x="374796" y="3286746"/>
                  </a:lnTo>
                  <a:lnTo>
                    <a:pt x="400024" y="3294527"/>
                  </a:lnTo>
                  <a:lnTo>
                    <a:pt x="425309" y="3301409"/>
                  </a:lnTo>
                  <a:lnTo>
                    <a:pt x="450632" y="3308536"/>
                  </a:lnTo>
                  <a:lnTo>
                    <a:pt x="475981" y="3315828"/>
                  </a:lnTo>
                  <a:lnTo>
                    <a:pt x="501347" y="3323228"/>
                  </a:lnTo>
                  <a:lnTo>
                    <a:pt x="527571" y="3329857"/>
                  </a:lnTo>
                  <a:lnTo>
                    <a:pt x="554367" y="3335968"/>
                  </a:lnTo>
                  <a:lnTo>
                    <a:pt x="581544" y="3341735"/>
                  </a:lnTo>
                  <a:lnTo>
                    <a:pt x="609823" y="3347273"/>
                  </a:lnTo>
                  <a:lnTo>
                    <a:pt x="638835" y="3352659"/>
                  </a:lnTo>
                  <a:lnTo>
                    <a:pt x="668336" y="3357944"/>
                  </a:lnTo>
                  <a:lnTo>
                    <a:pt x="697317" y="3363159"/>
                  </a:lnTo>
                  <a:lnTo>
                    <a:pt x="725951" y="3368329"/>
                  </a:lnTo>
                  <a:lnTo>
                    <a:pt x="754354" y="3373470"/>
                  </a:lnTo>
                  <a:lnTo>
                    <a:pt x="783449" y="3377744"/>
                  </a:lnTo>
                  <a:lnTo>
                    <a:pt x="813006" y="3381439"/>
                  </a:lnTo>
                  <a:lnTo>
                    <a:pt x="842870" y="3384750"/>
                  </a:lnTo>
                  <a:lnTo>
                    <a:pt x="872940" y="3388650"/>
                  </a:lnTo>
                  <a:lnTo>
                    <a:pt x="903146" y="3392943"/>
                  </a:lnTo>
                  <a:lnTo>
                    <a:pt x="933444" y="3397499"/>
                  </a:lnTo>
                  <a:lnTo>
                    <a:pt x="963802" y="3401383"/>
                  </a:lnTo>
                  <a:lnTo>
                    <a:pt x="994201" y="3404820"/>
                  </a:lnTo>
                  <a:lnTo>
                    <a:pt x="1024627" y="3407956"/>
                  </a:lnTo>
                  <a:lnTo>
                    <a:pt x="1055071" y="3410894"/>
                  </a:lnTo>
                  <a:lnTo>
                    <a:pt x="1085527" y="3413700"/>
                  </a:lnTo>
                  <a:lnTo>
                    <a:pt x="1115991" y="3416417"/>
                  </a:lnTo>
                  <a:lnTo>
                    <a:pt x="1146460" y="3418228"/>
                  </a:lnTo>
                  <a:lnTo>
                    <a:pt x="1176933" y="3419436"/>
                  </a:lnTo>
                  <a:lnTo>
                    <a:pt x="1207408" y="3420241"/>
                  </a:lnTo>
                  <a:lnTo>
                    <a:pt x="1237039" y="3420777"/>
                  </a:lnTo>
                  <a:lnTo>
                    <a:pt x="1266105" y="3421135"/>
                  </a:lnTo>
                  <a:lnTo>
                    <a:pt x="1294797" y="3421374"/>
                  </a:lnTo>
                  <a:lnTo>
                    <a:pt x="1324084" y="3422380"/>
                  </a:lnTo>
                  <a:lnTo>
                    <a:pt x="1353769" y="3423897"/>
                  </a:lnTo>
                  <a:lnTo>
                    <a:pt x="1383719" y="3425755"/>
                  </a:lnTo>
                  <a:lnTo>
                    <a:pt x="1412999" y="3426147"/>
                  </a:lnTo>
                  <a:lnTo>
                    <a:pt x="1441832" y="3425561"/>
                  </a:lnTo>
                  <a:lnTo>
                    <a:pt x="1470368" y="3424325"/>
                  </a:lnTo>
                  <a:lnTo>
                    <a:pt x="1497012" y="3423500"/>
                  </a:lnTo>
                  <a:lnTo>
                    <a:pt x="1522394" y="3422950"/>
                  </a:lnTo>
                  <a:lnTo>
                    <a:pt x="1546936" y="3422584"/>
                  </a:lnTo>
                  <a:lnTo>
                    <a:pt x="1571764" y="3421493"/>
                  </a:lnTo>
                  <a:lnTo>
                    <a:pt x="1596782" y="3419919"/>
                  </a:lnTo>
                  <a:lnTo>
                    <a:pt x="1621928" y="3418024"/>
                  </a:lnTo>
                  <a:lnTo>
                    <a:pt x="1645465" y="3415913"/>
                  </a:lnTo>
                  <a:lnTo>
                    <a:pt x="1667929" y="3413659"/>
                  </a:lnTo>
                  <a:lnTo>
                    <a:pt x="1689679" y="3411310"/>
                  </a:lnTo>
                  <a:lnTo>
                    <a:pt x="1710106" y="3408050"/>
                  </a:lnTo>
                  <a:lnTo>
                    <a:pt x="1729650" y="3404184"/>
                  </a:lnTo>
                  <a:lnTo>
                    <a:pt x="1767171" y="3395372"/>
                  </a:lnTo>
                  <a:lnTo>
                    <a:pt x="1803602" y="3385812"/>
                  </a:lnTo>
                  <a:lnTo>
                    <a:pt x="1837291" y="3375918"/>
                  </a:lnTo>
                  <a:lnTo>
                    <a:pt x="1868351" y="3366723"/>
                  </a:lnTo>
                  <a:lnTo>
                    <a:pt x="1896267" y="3359814"/>
                  </a:lnTo>
                  <a:lnTo>
                    <a:pt x="1922785" y="3347149"/>
                  </a:lnTo>
                  <a:lnTo>
                    <a:pt x="1956998" y="3325492"/>
                  </a:lnTo>
                  <a:lnTo>
                    <a:pt x="1991315" y="3303005"/>
                  </a:lnTo>
                  <a:lnTo>
                    <a:pt x="2015622" y="3277019"/>
                  </a:lnTo>
                  <a:lnTo>
                    <a:pt x="2025616" y="3260029"/>
                  </a:lnTo>
                  <a:lnTo>
                    <a:pt x="2029422" y="3236859"/>
                  </a:lnTo>
                  <a:lnTo>
                    <a:pt x="2030277" y="3201355"/>
                  </a:lnTo>
                  <a:lnTo>
                    <a:pt x="2029476" y="3190926"/>
                  </a:lnTo>
                  <a:lnTo>
                    <a:pt x="2020950" y="3155164"/>
                  </a:lnTo>
                  <a:lnTo>
                    <a:pt x="2008180" y="3130788"/>
                  </a:lnTo>
                  <a:lnTo>
                    <a:pt x="1975350" y="3099561"/>
                  </a:lnTo>
                  <a:lnTo>
                    <a:pt x="1945574" y="3086375"/>
                  </a:lnTo>
                  <a:lnTo>
                    <a:pt x="1909941" y="3077105"/>
                  </a:lnTo>
                  <a:lnTo>
                    <a:pt x="1882860" y="3069382"/>
                  </a:lnTo>
                  <a:lnTo>
                    <a:pt x="1852197" y="3061997"/>
                  </a:lnTo>
                  <a:lnTo>
                    <a:pt x="1815992" y="3058716"/>
                  </a:lnTo>
                  <a:lnTo>
                    <a:pt x="1796854" y="3056995"/>
                  </a:lnTo>
                  <a:lnTo>
                    <a:pt x="1777322" y="3055000"/>
                  </a:lnTo>
                  <a:lnTo>
                    <a:pt x="1757528" y="3052824"/>
                  </a:lnTo>
                  <a:lnTo>
                    <a:pt x="1736712" y="3050526"/>
                  </a:lnTo>
                  <a:lnTo>
                    <a:pt x="1715214" y="3048147"/>
                  </a:lnTo>
                  <a:lnTo>
                    <a:pt x="1693262" y="3045716"/>
                  </a:lnTo>
                  <a:lnTo>
                    <a:pt x="1670161" y="3044094"/>
                  </a:lnTo>
                  <a:lnTo>
                    <a:pt x="1646294" y="3043012"/>
                  </a:lnTo>
                  <a:lnTo>
                    <a:pt x="1621916" y="3042293"/>
                  </a:lnTo>
                  <a:lnTo>
                    <a:pt x="1597197" y="3041811"/>
                  </a:lnTo>
                  <a:lnTo>
                    <a:pt x="1572251" y="3041492"/>
                  </a:lnTo>
                  <a:lnTo>
                    <a:pt x="1547153" y="3041278"/>
                  </a:lnTo>
                  <a:lnTo>
                    <a:pt x="1522802" y="3041982"/>
                  </a:lnTo>
                  <a:lnTo>
                    <a:pt x="1498948" y="3043298"/>
                  </a:lnTo>
                  <a:lnTo>
                    <a:pt x="1475425" y="3045022"/>
                  </a:lnTo>
                  <a:lnTo>
                    <a:pt x="1452123" y="3046172"/>
                  </a:lnTo>
                  <a:lnTo>
                    <a:pt x="1428968" y="3046938"/>
                  </a:lnTo>
                  <a:lnTo>
                    <a:pt x="1405912" y="3047449"/>
                  </a:lnTo>
                  <a:lnTo>
                    <a:pt x="1384614" y="3048637"/>
                  </a:lnTo>
                  <a:lnTo>
                    <a:pt x="1364489" y="3050274"/>
                  </a:lnTo>
                  <a:lnTo>
                    <a:pt x="1327170" y="3054353"/>
                  </a:lnTo>
                  <a:lnTo>
                    <a:pt x="1293651" y="3058988"/>
                  </a:lnTo>
                  <a:lnTo>
                    <a:pt x="1258355" y="3062311"/>
                  </a:lnTo>
                  <a:lnTo>
                    <a:pt x="1246979" y="3065346"/>
                  </a:lnTo>
                  <a:lnTo>
                    <a:pt x="1239677" y="3070149"/>
                  </a:lnTo>
                  <a:lnTo>
                    <a:pt x="1240771" y="3070543"/>
                  </a:lnTo>
                  <a:lnTo>
                    <a:pt x="1271384" y="3071227"/>
                  </a:lnTo>
                  <a:lnTo>
                    <a:pt x="1298208" y="3069027"/>
                  </a:lnTo>
                  <a:lnTo>
                    <a:pt x="1331579" y="3065227"/>
                  </a:lnTo>
                  <a:lnTo>
                    <a:pt x="1351145" y="3063028"/>
                  </a:lnTo>
                  <a:lnTo>
                    <a:pt x="1371810" y="3060716"/>
                  </a:lnTo>
                  <a:lnTo>
                    <a:pt x="1393206" y="3059174"/>
                  </a:lnTo>
                  <a:lnTo>
                    <a:pt x="1415091" y="3058146"/>
                  </a:lnTo>
                  <a:lnTo>
                    <a:pt x="1437300" y="3057461"/>
                  </a:lnTo>
                  <a:lnTo>
                    <a:pt x="1461420" y="3056158"/>
                  </a:lnTo>
                  <a:lnTo>
                    <a:pt x="1486813" y="3054442"/>
                  </a:lnTo>
                  <a:lnTo>
                    <a:pt x="1513055" y="3052452"/>
                  </a:lnTo>
                  <a:lnTo>
                    <a:pt x="1569496" y="3053665"/>
                  </a:lnTo>
                  <a:lnTo>
                    <a:pt x="1646070" y="3057014"/>
                  </a:lnTo>
                  <a:lnTo>
                    <a:pt x="1736067" y="3061786"/>
                  </a:lnTo>
                  <a:lnTo>
                    <a:pt x="1806224" y="3066661"/>
                  </a:lnTo>
                  <a:lnTo>
                    <a:pt x="1863156" y="3071604"/>
                  </a:lnTo>
                  <a:lnTo>
                    <a:pt x="1911270" y="3076593"/>
                  </a:lnTo>
                  <a:lnTo>
                    <a:pt x="1951813" y="3082459"/>
                  </a:lnTo>
                  <a:lnTo>
                    <a:pt x="1987308" y="3088909"/>
                  </a:lnTo>
                  <a:lnTo>
                    <a:pt x="2019439" y="3095750"/>
                  </a:lnTo>
                  <a:lnTo>
                    <a:pt x="2047632" y="3102004"/>
                  </a:lnTo>
                  <a:lnTo>
                    <a:pt x="2073201" y="3107866"/>
                  </a:lnTo>
                  <a:lnTo>
                    <a:pt x="2097020" y="3113468"/>
                  </a:lnTo>
                  <a:lnTo>
                    <a:pt x="2117980" y="3118896"/>
                  </a:lnTo>
                  <a:lnTo>
                    <a:pt x="2154815" y="3129442"/>
                  </a:lnTo>
                  <a:lnTo>
                    <a:pt x="2191977" y="3144899"/>
                  </a:lnTo>
                  <a:lnTo>
                    <a:pt x="2206047" y="3155111"/>
                  </a:lnTo>
                  <a:lnTo>
                    <a:pt x="2214276" y="3164446"/>
                  </a:lnTo>
                  <a:lnTo>
                    <a:pt x="2217933" y="3171418"/>
                  </a:lnTo>
                  <a:lnTo>
                    <a:pt x="2218062" y="3174462"/>
                  </a:lnTo>
                  <a:lnTo>
                    <a:pt x="2215947" y="3180103"/>
                  </a:lnTo>
                  <a:lnTo>
                    <a:pt x="2197860" y="3192084"/>
                  </a:lnTo>
                  <a:lnTo>
                    <a:pt x="2173666" y="3201481"/>
                  </a:lnTo>
                  <a:lnTo>
                    <a:pt x="2143158" y="3211302"/>
                  </a:lnTo>
                  <a:lnTo>
                    <a:pt x="2109843" y="3221312"/>
                  </a:lnTo>
                  <a:lnTo>
                    <a:pt x="2075281" y="3233663"/>
                  </a:lnTo>
                  <a:lnTo>
                    <a:pt x="2039318" y="3247619"/>
                  </a:lnTo>
                  <a:lnTo>
                    <a:pt x="2020245" y="3254896"/>
                  </a:lnTo>
                  <a:lnTo>
                    <a:pt x="2000756" y="3262287"/>
                  </a:lnTo>
                  <a:lnTo>
                    <a:pt x="1963298" y="3277274"/>
                  </a:lnTo>
                  <a:lnTo>
                    <a:pt x="1927741" y="3292401"/>
                  </a:lnTo>
                  <a:lnTo>
                    <a:pt x="1895004" y="3307592"/>
                  </a:lnTo>
                  <a:lnTo>
                    <a:pt x="1865779" y="3325067"/>
                  </a:lnTo>
                  <a:lnTo>
                    <a:pt x="1838679" y="3343276"/>
                  </a:lnTo>
                  <a:lnTo>
                    <a:pt x="1801315" y="3368654"/>
                  </a:lnTo>
                  <a:lnTo>
                    <a:pt x="1774252" y="3397246"/>
                  </a:lnTo>
                  <a:lnTo>
                    <a:pt x="1751766" y="3434990"/>
                  </a:lnTo>
                  <a:lnTo>
                    <a:pt x="1738920" y="3471202"/>
                  </a:lnTo>
                  <a:lnTo>
                    <a:pt x="1733683" y="3508425"/>
                  </a:lnTo>
                  <a:lnTo>
                    <a:pt x="1733179" y="3513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69"/>
            <p:cNvSpPr/>
            <p:nvPr>
              <p:custDataLst>
                <p:tags r:id="rId87"/>
              </p:custDataLst>
            </p:nvPr>
          </p:nvSpPr>
          <p:spPr>
            <a:xfrm>
              <a:off x="873097" y="4221480"/>
              <a:ext cx="252672" cy="692964"/>
            </a:xfrm>
            <a:custGeom>
              <a:avLst/>
              <a:gdLst/>
              <a:ahLst/>
              <a:cxnLst/>
              <a:rect l="0" t="0" r="0" b="0"/>
              <a:pathLst>
                <a:path w="252672" h="692964">
                  <a:moveTo>
                    <a:pt x="33683" y="0"/>
                  </a:moveTo>
                  <a:lnTo>
                    <a:pt x="33683" y="0"/>
                  </a:lnTo>
                  <a:lnTo>
                    <a:pt x="45819" y="28316"/>
                  </a:lnTo>
                  <a:lnTo>
                    <a:pt x="53365" y="66151"/>
                  </a:lnTo>
                  <a:lnTo>
                    <a:pt x="55601" y="104173"/>
                  </a:lnTo>
                  <a:lnTo>
                    <a:pt x="56125" y="134070"/>
                  </a:lnTo>
                  <a:lnTo>
                    <a:pt x="55510" y="167114"/>
                  </a:lnTo>
                  <a:lnTo>
                    <a:pt x="52415" y="201554"/>
                  </a:lnTo>
                  <a:lnTo>
                    <a:pt x="48218" y="238876"/>
                  </a:lnTo>
                  <a:lnTo>
                    <a:pt x="45913" y="258310"/>
                  </a:lnTo>
                  <a:lnTo>
                    <a:pt x="43530" y="278040"/>
                  </a:lnTo>
                  <a:lnTo>
                    <a:pt x="41094" y="297967"/>
                  </a:lnTo>
                  <a:lnTo>
                    <a:pt x="38624" y="318024"/>
                  </a:lnTo>
                  <a:lnTo>
                    <a:pt x="36130" y="338170"/>
                  </a:lnTo>
                  <a:lnTo>
                    <a:pt x="33621" y="358373"/>
                  </a:lnTo>
                  <a:lnTo>
                    <a:pt x="31102" y="378616"/>
                  </a:lnTo>
                  <a:lnTo>
                    <a:pt x="28575" y="398883"/>
                  </a:lnTo>
                  <a:lnTo>
                    <a:pt x="26045" y="419169"/>
                  </a:lnTo>
                  <a:lnTo>
                    <a:pt x="23511" y="439467"/>
                  </a:lnTo>
                  <a:lnTo>
                    <a:pt x="20975" y="459771"/>
                  </a:lnTo>
                  <a:lnTo>
                    <a:pt x="18438" y="480081"/>
                  </a:lnTo>
                  <a:lnTo>
                    <a:pt x="15899" y="500393"/>
                  </a:lnTo>
                  <a:lnTo>
                    <a:pt x="13079" y="536510"/>
                  </a:lnTo>
                  <a:lnTo>
                    <a:pt x="11826" y="574576"/>
                  </a:lnTo>
                  <a:lnTo>
                    <a:pt x="11492" y="598950"/>
                  </a:lnTo>
                  <a:lnTo>
                    <a:pt x="11269" y="625361"/>
                  </a:lnTo>
                  <a:lnTo>
                    <a:pt x="13279" y="656963"/>
                  </a:lnTo>
                  <a:lnTo>
                    <a:pt x="17423" y="680103"/>
                  </a:lnTo>
                  <a:lnTo>
                    <a:pt x="17763" y="680309"/>
                  </a:lnTo>
                  <a:lnTo>
                    <a:pt x="22462" y="645783"/>
                  </a:lnTo>
                  <a:lnTo>
                    <a:pt x="31620" y="610089"/>
                  </a:lnTo>
                  <a:lnTo>
                    <a:pt x="38017" y="577857"/>
                  </a:lnTo>
                  <a:lnTo>
                    <a:pt x="44923" y="541305"/>
                  </a:lnTo>
                  <a:lnTo>
                    <a:pt x="50814" y="513772"/>
                  </a:lnTo>
                  <a:lnTo>
                    <a:pt x="58890" y="483275"/>
                  </a:lnTo>
                  <a:lnTo>
                    <a:pt x="65727" y="448414"/>
                  </a:lnTo>
                  <a:lnTo>
                    <a:pt x="77069" y="415716"/>
                  </a:lnTo>
                  <a:lnTo>
                    <a:pt x="82851" y="392791"/>
                  </a:lnTo>
                  <a:lnTo>
                    <a:pt x="82548" y="388861"/>
                  </a:lnTo>
                  <a:lnTo>
                    <a:pt x="81500" y="386240"/>
                  </a:lnTo>
                  <a:lnTo>
                    <a:pt x="81648" y="384494"/>
                  </a:lnTo>
                  <a:lnTo>
                    <a:pt x="82593" y="383329"/>
                  </a:lnTo>
                  <a:lnTo>
                    <a:pt x="86947" y="381041"/>
                  </a:lnTo>
                  <a:lnTo>
                    <a:pt x="87016" y="374443"/>
                  </a:lnTo>
                  <a:lnTo>
                    <a:pt x="95112" y="373695"/>
                  </a:lnTo>
                  <a:lnTo>
                    <a:pt x="126892" y="379968"/>
                  </a:lnTo>
                  <a:lnTo>
                    <a:pt x="161189" y="392116"/>
                  </a:lnTo>
                  <a:lnTo>
                    <a:pt x="185480" y="402544"/>
                  </a:lnTo>
                  <a:lnTo>
                    <a:pt x="207918" y="420968"/>
                  </a:lnTo>
                  <a:lnTo>
                    <a:pt x="236413" y="457446"/>
                  </a:lnTo>
                  <a:lnTo>
                    <a:pt x="247939" y="480132"/>
                  </a:lnTo>
                  <a:lnTo>
                    <a:pt x="252671" y="502942"/>
                  </a:lnTo>
                  <a:lnTo>
                    <a:pt x="250027" y="529832"/>
                  </a:lnTo>
                  <a:lnTo>
                    <a:pt x="239837" y="559248"/>
                  </a:lnTo>
                  <a:lnTo>
                    <a:pt x="222048" y="589412"/>
                  </a:lnTo>
                  <a:lnTo>
                    <a:pt x="192434" y="623863"/>
                  </a:lnTo>
                  <a:lnTo>
                    <a:pt x="154851" y="655127"/>
                  </a:lnTo>
                  <a:lnTo>
                    <a:pt x="124900" y="675864"/>
                  </a:lnTo>
                  <a:lnTo>
                    <a:pt x="104704" y="685617"/>
                  </a:lnTo>
                  <a:lnTo>
                    <a:pt x="75140" y="691108"/>
                  </a:lnTo>
                  <a:lnTo>
                    <a:pt x="41966" y="692963"/>
                  </a:lnTo>
                  <a:lnTo>
                    <a:pt x="28051" y="692370"/>
                  </a:lnTo>
                  <a:lnTo>
                    <a:pt x="19044" y="689285"/>
                  </a:lnTo>
                  <a:lnTo>
                    <a:pt x="12219" y="682833"/>
                  </a:lnTo>
                  <a:lnTo>
                    <a:pt x="939" y="664893"/>
                  </a:lnTo>
                  <a:lnTo>
                    <a:pt x="0" y="660009"/>
                  </a:lnTo>
                  <a:lnTo>
                    <a:pt x="2724" y="644197"/>
                  </a:lnTo>
                  <a:lnTo>
                    <a:pt x="10823" y="617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0"/>
            <p:cNvSpPr/>
            <p:nvPr>
              <p:custDataLst>
                <p:tags r:id="rId88"/>
              </p:custDataLst>
            </p:nvPr>
          </p:nvSpPr>
          <p:spPr>
            <a:xfrm>
              <a:off x="1155201" y="4709160"/>
              <a:ext cx="238740" cy="177354"/>
            </a:xfrm>
            <a:custGeom>
              <a:avLst/>
              <a:gdLst/>
              <a:ahLst/>
              <a:cxnLst/>
              <a:rect l="0" t="0" r="0" b="0"/>
              <a:pathLst>
                <a:path w="238740" h="177354">
                  <a:moveTo>
                    <a:pt x="117339" y="15240"/>
                  </a:moveTo>
                  <a:lnTo>
                    <a:pt x="117339" y="15240"/>
                  </a:lnTo>
                  <a:lnTo>
                    <a:pt x="83378" y="32644"/>
                  </a:lnTo>
                  <a:lnTo>
                    <a:pt x="45729" y="58371"/>
                  </a:lnTo>
                  <a:lnTo>
                    <a:pt x="20807" y="89845"/>
                  </a:lnTo>
                  <a:lnTo>
                    <a:pt x="647" y="126906"/>
                  </a:lnTo>
                  <a:lnTo>
                    <a:pt x="0" y="137118"/>
                  </a:lnTo>
                  <a:lnTo>
                    <a:pt x="1013" y="142212"/>
                  </a:lnTo>
                  <a:lnTo>
                    <a:pt x="10529" y="157472"/>
                  </a:lnTo>
                  <a:lnTo>
                    <a:pt x="28118" y="168672"/>
                  </a:lnTo>
                  <a:lnTo>
                    <a:pt x="49417" y="177353"/>
                  </a:lnTo>
                  <a:lnTo>
                    <a:pt x="75859" y="177197"/>
                  </a:lnTo>
                  <a:lnTo>
                    <a:pt x="105143" y="171789"/>
                  </a:lnTo>
                  <a:lnTo>
                    <a:pt x="135268" y="164825"/>
                  </a:lnTo>
                  <a:lnTo>
                    <a:pt x="165643" y="153353"/>
                  </a:lnTo>
                  <a:lnTo>
                    <a:pt x="194927" y="133459"/>
                  </a:lnTo>
                  <a:lnTo>
                    <a:pt x="219778" y="108207"/>
                  </a:lnTo>
                  <a:lnTo>
                    <a:pt x="238739" y="77118"/>
                  </a:lnTo>
                  <a:lnTo>
                    <a:pt x="231015" y="68381"/>
                  </a:lnTo>
                  <a:lnTo>
                    <a:pt x="218002" y="59113"/>
                  </a:lnTo>
                  <a:lnTo>
                    <a:pt x="185126" y="45811"/>
                  </a:lnTo>
                  <a:lnTo>
                    <a:pt x="162824" y="40385"/>
                  </a:lnTo>
                  <a:lnTo>
                    <a:pt x="125775" y="33164"/>
                  </a:lnTo>
                  <a:lnTo>
                    <a:pt x="93081" y="29869"/>
                  </a:lnTo>
                  <a:lnTo>
                    <a:pt x="82870" y="24466"/>
                  </a:lnTo>
                  <a:lnTo>
                    <a:pt x="77184" y="19905"/>
                  </a:lnTo>
                  <a:lnTo>
                    <a:pt x="74092" y="15056"/>
                  </a:lnTo>
                  <a:lnTo>
                    <a:pt x="73268" y="12577"/>
                  </a:lnTo>
                  <a:lnTo>
                    <a:pt x="73565" y="10078"/>
                  </a:lnTo>
                  <a:lnTo>
                    <a:pt x="792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1"/>
            <p:cNvSpPr/>
            <p:nvPr>
              <p:custDataLst>
                <p:tags r:id="rId89"/>
              </p:custDataLst>
            </p:nvPr>
          </p:nvSpPr>
          <p:spPr>
            <a:xfrm>
              <a:off x="1418064" y="4724536"/>
              <a:ext cx="143238" cy="201901"/>
            </a:xfrm>
            <a:custGeom>
              <a:avLst/>
              <a:gdLst/>
              <a:ahLst/>
              <a:cxnLst/>
              <a:rect l="0" t="0" r="0" b="0"/>
              <a:pathLst>
                <a:path w="143238" h="201901">
                  <a:moveTo>
                    <a:pt x="60216" y="15104"/>
                  </a:moveTo>
                  <a:lnTo>
                    <a:pt x="60216" y="15104"/>
                  </a:lnTo>
                  <a:lnTo>
                    <a:pt x="53443" y="31191"/>
                  </a:lnTo>
                  <a:lnTo>
                    <a:pt x="42154" y="58002"/>
                  </a:lnTo>
                  <a:lnTo>
                    <a:pt x="27855" y="91962"/>
                  </a:lnTo>
                  <a:lnTo>
                    <a:pt x="18322" y="116296"/>
                  </a:lnTo>
                  <a:lnTo>
                    <a:pt x="7730" y="147849"/>
                  </a:lnTo>
                  <a:lnTo>
                    <a:pt x="372" y="185853"/>
                  </a:lnTo>
                  <a:lnTo>
                    <a:pt x="0" y="189897"/>
                  </a:lnTo>
                  <a:lnTo>
                    <a:pt x="599" y="192592"/>
                  </a:lnTo>
                  <a:lnTo>
                    <a:pt x="1845" y="194390"/>
                  </a:lnTo>
                  <a:lnTo>
                    <a:pt x="9928" y="201318"/>
                  </a:lnTo>
                  <a:lnTo>
                    <a:pt x="12297" y="201900"/>
                  </a:lnTo>
                  <a:lnTo>
                    <a:pt x="14723" y="201442"/>
                  </a:lnTo>
                  <a:lnTo>
                    <a:pt x="20524" y="199520"/>
                  </a:lnTo>
                  <a:lnTo>
                    <a:pt x="46940" y="194141"/>
                  </a:lnTo>
                  <a:lnTo>
                    <a:pt x="64373" y="183393"/>
                  </a:lnTo>
                  <a:lnTo>
                    <a:pt x="95695" y="148077"/>
                  </a:lnTo>
                  <a:lnTo>
                    <a:pt x="122203" y="110222"/>
                  </a:lnTo>
                  <a:lnTo>
                    <a:pt x="137967" y="78515"/>
                  </a:lnTo>
                  <a:lnTo>
                    <a:pt x="143237" y="48781"/>
                  </a:lnTo>
                  <a:lnTo>
                    <a:pt x="139754" y="33079"/>
                  </a:lnTo>
                  <a:lnTo>
                    <a:pt x="133360" y="21747"/>
                  </a:lnTo>
                  <a:lnTo>
                    <a:pt x="122058" y="13027"/>
                  </a:lnTo>
                  <a:lnTo>
                    <a:pt x="103068" y="3342"/>
                  </a:lnTo>
                  <a:lnTo>
                    <a:pt x="69304" y="0"/>
                  </a:lnTo>
                  <a:lnTo>
                    <a:pt x="54818" y="3949"/>
                  </a:lnTo>
                  <a:lnTo>
                    <a:pt x="51538" y="5974"/>
                  </a:lnTo>
                  <a:lnTo>
                    <a:pt x="47893" y="10482"/>
                  </a:lnTo>
                  <a:lnTo>
                    <a:pt x="45840" y="21825"/>
                  </a:lnTo>
                  <a:lnTo>
                    <a:pt x="49277" y="35910"/>
                  </a:lnTo>
                  <a:lnTo>
                    <a:pt x="51230" y="39134"/>
                  </a:lnTo>
                  <a:lnTo>
                    <a:pt x="53379" y="41285"/>
                  </a:lnTo>
                  <a:lnTo>
                    <a:pt x="55658" y="42718"/>
                  </a:lnTo>
                  <a:lnTo>
                    <a:pt x="66956" y="44735"/>
                  </a:lnTo>
                  <a:lnTo>
                    <a:pt x="86790" y="44570"/>
                  </a:lnTo>
                  <a:lnTo>
                    <a:pt x="113556" y="379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2"/>
            <p:cNvSpPr/>
            <p:nvPr>
              <p:custDataLst>
                <p:tags r:id="rId90"/>
              </p:custDataLst>
            </p:nvPr>
          </p:nvSpPr>
          <p:spPr>
            <a:xfrm>
              <a:off x="1590190" y="4541520"/>
              <a:ext cx="375771" cy="342019"/>
            </a:xfrm>
            <a:custGeom>
              <a:avLst/>
              <a:gdLst/>
              <a:ahLst/>
              <a:cxnLst/>
              <a:rect l="0" t="0" r="0" b="0"/>
              <a:pathLst>
                <a:path w="375771" h="342019">
                  <a:moveTo>
                    <a:pt x="139550" y="0"/>
                  </a:moveTo>
                  <a:lnTo>
                    <a:pt x="139550" y="0"/>
                  </a:lnTo>
                  <a:lnTo>
                    <a:pt x="119324" y="32362"/>
                  </a:lnTo>
                  <a:lnTo>
                    <a:pt x="98656" y="64622"/>
                  </a:lnTo>
                  <a:lnTo>
                    <a:pt x="81808" y="94313"/>
                  </a:lnTo>
                  <a:lnTo>
                    <a:pt x="66090" y="128604"/>
                  </a:lnTo>
                  <a:lnTo>
                    <a:pt x="50710" y="165575"/>
                  </a:lnTo>
                  <a:lnTo>
                    <a:pt x="31382" y="199296"/>
                  </a:lnTo>
                  <a:lnTo>
                    <a:pt x="14263" y="234101"/>
                  </a:lnTo>
                  <a:lnTo>
                    <a:pt x="75" y="263546"/>
                  </a:lnTo>
                  <a:lnTo>
                    <a:pt x="0" y="267137"/>
                  </a:lnTo>
                  <a:lnTo>
                    <a:pt x="1643" y="269532"/>
                  </a:lnTo>
                  <a:lnTo>
                    <a:pt x="4432" y="271128"/>
                  </a:lnTo>
                  <a:lnTo>
                    <a:pt x="7985" y="271346"/>
                  </a:lnTo>
                  <a:lnTo>
                    <a:pt x="38823" y="267478"/>
                  </a:lnTo>
                  <a:lnTo>
                    <a:pt x="71487" y="254686"/>
                  </a:lnTo>
                  <a:lnTo>
                    <a:pt x="100663" y="241598"/>
                  </a:lnTo>
                  <a:lnTo>
                    <a:pt x="135742" y="230288"/>
                  </a:lnTo>
                  <a:lnTo>
                    <a:pt x="173794" y="212449"/>
                  </a:lnTo>
                  <a:lnTo>
                    <a:pt x="202183" y="201383"/>
                  </a:lnTo>
                  <a:lnTo>
                    <a:pt x="229476" y="190822"/>
                  </a:lnTo>
                  <a:lnTo>
                    <a:pt x="266383" y="177613"/>
                  </a:lnTo>
                  <a:lnTo>
                    <a:pt x="296510" y="168338"/>
                  </a:lnTo>
                  <a:lnTo>
                    <a:pt x="331443" y="153976"/>
                  </a:lnTo>
                  <a:lnTo>
                    <a:pt x="354784" y="140481"/>
                  </a:lnTo>
                  <a:lnTo>
                    <a:pt x="355006" y="138528"/>
                  </a:lnTo>
                  <a:lnTo>
                    <a:pt x="353461" y="136379"/>
                  </a:lnTo>
                  <a:lnTo>
                    <a:pt x="350737" y="134100"/>
                  </a:lnTo>
                  <a:lnTo>
                    <a:pt x="340938" y="131566"/>
                  </a:lnTo>
                  <a:lnTo>
                    <a:pt x="328962" y="131287"/>
                  </a:lnTo>
                  <a:lnTo>
                    <a:pt x="298256" y="136219"/>
                  </a:lnTo>
                  <a:lnTo>
                    <a:pt x="263594" y="143904"/>
                  </a:lnTo>
                  <a:lnTo>
                    <a:pt x="231409" y="160850"/>
                  </a:lnTo>
                  <a:lnTo>
                    <a:pt x="195854" y="182284"/>
                  </a:lnTo>
                  <a:lnTo>
                    <a:pt x="183316" y="192922"/>
                  </a:lnTo>
                  <a:lnTo>
                    <a:pt x="180168" y="198068"/>
                  </a:lnTo>
                  <a:lnTo>
                    <a:pt x="179329" y="200625"/>
                  </a:lnTo>
                  <a:lnTo>
                    <a:pt x="177922" y="202330"/>
                  </a:lnTo>
                  <a:lnTo>
                    <a:pt x="174102" y="204224"/>
                  </a:lnTo>
                  <a:lnTo>
                    <a:pt x="173592" y="205576"/>
                  </a:lnTo>
                  <a:lnTo>
                    <a:pt x="174098" y="207324"/>
                  </a:lnTo>
                  <a:lnTo>
                    <a:pt x="187885" y="239954"/>
                  </a:lnTo>
                  <a:lnTo>
                    <a:pt x="197439" y="256507"/>
                  </a:lnTo>
                  <a:lnTo>
                    <a:pt x="231589" y="290391"/>
                  </a:lnTo>
                  <a:lnTo>
                    <a:pt x="263138" y="319481"/>
                  </a:lnTo>
                  <a:lnTo>
                    <a:pt x="292280" y="336204"/>
                  </a:lnTo>
                  <a:lnTo>
                    <a:pt x="327836" y="342018"/>
                  </a:lnTo>
                  <a:lnTo>
                    <a:pt x="339226" y="341661"/>
                  </a:lnTo>
                  <a:lnTo>
                    <a:pt x="375770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SMARTInkShape-Group38"/>
          <p:cNvGrpSpPr/>
          <p:nvPr/>
        </p:nvGrpSpPr>
        <p:grpSpPr>
          <a:xfrm>
            <a:off x="2153166" y="4396740"/>
            <a:ext cx="1946395" cy="970709"/>
            <a:chOff x="2153166" y="4396740"/>
            <a:chExt cx="1946395" cy="970709"/>
          </a:xfrm>
        </p:grpSpPr>
        <p:sp>
          <p:nvSpPr>
            <p:cNvPr id="201" name="SMARTInkShape-173"/>
            <p:cNvSpPr/>
            <p:nvPr>
              <p:custDataLst>
                <p:tags r:id="rId77"/>
              </p:custDataLst>
            </p:nvPr>
          </p:nvSpPr>
          <p:spPr>
            <a:xfrm>
              <a:off x="2153166" y="4396740"/>
              <a:ext cx="117595" cy="513969"/>
            </a:xfrm>
            <a:custGeom>
              <a:avLst/>
              <a:gdLst/>
              <a:ahLst/>
              <a:cxnLst/>
              <a:rect l="0" t="0" r="0" b="0"/>
              <a:pathLst>
                <a:path w="117595" h="513969">
                  <a:moveTo>
                    <a:pt x="117594" y="0"/>
                  </a:moveTo>
                  <a:lnTo>
                    <a:pt x="117594" y="0"/>
                  </a:lnTo>
                  <a:lnTo>
                    <a:pt x="97368" y="36406"/>
                  </a:lnTo>
                  <a:lnTo>
                    <a:pt x="85180" y="65569"/>
                  </a:lnTo>
                  <a:lnTo>
                    <a:pt x="75248" y="93489"/>
                  </a:lnTo>
                  <a:lnTo>
                    <a:pt x="62367" y="122831"/>
                  </a:lnTo>
                  <a:lnTo>
                    <a:pt x="50433" y="157320"/>
                  </a:lnTo>
                  <a:lnTo>
                    <a:pt x="39485" y="194380"/>
                  </a:lnTo>
                  <a:lnTo>
                    <a:pt x="28974" y="230607"/>
                  </a:lnTo>
                  <a:lnTo>
                    <a:pt x="20916" y="266463"/>
                  </a:lnTo>
                  <a:lnTo>
                    <a:pt x="14513" y="301308"/>
                  </a:lnTo>
                  <a:lnTo>
                    <a:pt x="8844" y="333728"/>
                  </a:lnTo>
                  <a:lnTo>
                    <a:pt x="3503" y="365070"/>
                  </a:lnTo>
                  <a:lnTo>
                    <a:pt x="0" y="395087"/>
                  </a:lnTo>
                  <a:lnTo>
                    <a:pt x="1266" y="422538"/>
                  </a:lnTo>
                  <a:lnTo>
                    <a:pt x="2392" y="453366"/>
                  </a:lnTo>
                  <a:lnTo>
                    <a:pt x="3740" y="482589"/>
                  </a:lnTo>
                  <a:lnTo>
                    <a:pt x="9802" y="513142"/>
                  </a:lnTo>
                  <a:lnTo>
                    <a:pt x="10173" y="513968"/>
                  </a:lnTo>
                  <a:lnTo>
                    <a:pt x="10420" y="513672"/>
                  </a:lnTo>
                  <a:lnTo>
                    <a:pt x="10585" y="512627"/>
                  </a:lnTo>
                  <a:lnTo>
                    <a:pt x="18534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4"/>
            <p:cNvSpPr/>
            <p:nvPr>
              <p:custDataLst>
                <p:tags r:id="rId78"/>
              </p:custDataLst>
            </p:nvPr>
          </p:nvSpPr>
          <p:spPr>
            <a:xfrm>
              <a:off x="2185087" y="4663440"/>
              <a:ext cx="221062" cy="251996"/>
            </a:xfrm>
            <a:custGeom>
              <a:avLst/>
              <a:gdLst/>
              <a:ahLst/>
              <a:cxnLst/>
              <a:rect l="0" t="0" r="0" b="0"/>
              <a:pathLst>
                <a:path w="221062" h="251996">
                  <a:moveTo>
                    <a:pt x="62813" y="0"/>
                  </a:moveTo>
                  <a:lnTo>
                    <a:pt x="62813" y="0"/>
                  </a:lnTo>
                  <a:lnTo>
                    <a:pt x="91129" y="0"/>
                  </a:lnTo>
                  <a:lnTo>
                    <a:pt x="120874" y="4044"/>
                  </a:lnTo>
                  <a:lnTo>
                    <a:pt x="153680" y="13843"/>
                  </a:lnTo>
                  <a:lnTo>
                    <a:pt x="176943" y="28185"/>
                  </a:lnTo>
                  <a:lnTo>
                    <a:pt x="207100" y="64065"/>
                  </a:lnTo>
                  <a:lnTo>
                    <a:pt x="216854" y="80695"/>
                  </a:lnTo>
                  <a:lnTo>
                    <a:pt x="221061" y="100392"/>
                  </a:lnTo>
                  <a:lnTo>
                    <a:pt x="218263" y="122315"/>
                  </a:lnTo>
                  <a:lnTo>
                    <a:pt x="208027" y="140852"/>
                  </a:lnTo>
                  <a:lnTo>
                    <a:pt x="178424" y="173488"/>
                  </a:lnTo>
                  <a:lnTo>
                    <a:pt x="144109" y="205664"/>
                  </a:lnTo>
                  <a:lnTo>
                    <a:pt x="106184" y="228084"/>
                  </a:lnTo>
                  <a:lnTo>
                    <a:pt x="99347" y="233336"/>
                  </a:lnTo>
                  <a:lnTo>
                    <a:pt x="73688" y="243687"/>
                  </a:lnTo>
                  <a:lnTo>
                    <a:pt x="44786" y="251392"/>
                  </a:lnTo>
                  <a:lnTo>
                    <a:pt x="26297" y="251995"/>
                  </a:lnTo>
                  <a:lnTo>
                    <a:pt x="14692" y="249440"/>
                  </a:lnTo>
                  <a:lnTo>
                    <a:pt x="3399" y="243242"/>
                  </a:lnTo>
                  <a:lnTo>
                    <a:pt x="344" y="240901"/>
                  </a:lnTo>
                  <a:lnTo>
                    <a:pt x="0" y="238494"/>
                  </a:lnTo>
                  <a:lnTo>
                    <a:pt x="1464" y="236043"/>
                  </a:lnTo>
                  <a:lnTo>
                    <a:pt x="36002" y="201218"/>
                  </a:lnTo>
                  <a:lnTo>
                    <a:pt x="62813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5"/>
            <p:cNvSpPr/>
            <p:nvPr>
              <p:custDataLst>
                <p:tags r:id="rId79"/>
              </p:custDataLst>
            </p:nvPr>
          </p:nvSpPr>
          <p:spPr>
            <a:xfrm>
              <a:off x="2446640" y="4716780"/>
              <a:ext cx="288941" cy="188181"/>
            </a:xfrm>
            <a:custGeom>
              <a:avLst/>
              <a:gdLst/>
              <a:ahLst/>
              <a:cxnLst/>
              <a:rect l="0" t="0" r="0" b="0"/>
              <a:pathLst>
                <a:path w="288941" h="188181">
                  <a:moveTo>
                    <a:pt x="45100" y="0"/>
                  </a:moveTo>
                  <a:lnTo>
                    <a:pt x="45100" y="0"/>
                  </a:lnTo>
                  <a:lnTo>
                    <a:pt x="37009" y="28316"/>
                  </a:lnTo>
                  <a:lnTo>
                    <a:pt x="19843" y="58060"/>
                  </a:lnTo>
                  <a:lnTo>
                    <a:pt x="12708" y="77169"/>
                  </a:lnTo>
                  <a:lnTo>
                    <a:pt x="4083" y="108941"/>
                  </a:lnTo>
                  <a:lnTo>
                    <a:pt x="0" y="142820"/>
                  </a:lnTo>
                  <a:lnTo>
                    <a:pt x="502" y="152376"/>
                  </a:lnTo>
                  <a:lnTo>
                    <a:pt x="1821" y="154924"/>
                  </a:lnTo>
                  <a:lnTo>
                    <a:pt x="10022" y="163058"/>
                  </a:lnTo>
                  <a:lnTo>
                    <a:pt x="25393" y="170328"/>
                  </a:lnTo>
                  <a:lnTo>
                    <a:pt x="52466" y="174610"/>
                  </a:lnTo>
                  <a:lnTo>
                    <a:pt x="57631" y="174827"/>
                  </a:lnTo>
                  <a:lnTo>
                    <a:pt x="77035" y="167042"/>
                  </a:lnTo>
                  <a:lnTo>
                    <a:pt x="110822" y="139424"/>
                  </a:lnTo>
                  <a:lnTo>
                    <a:pt x="136498" y="103716"/>
                  </a:lnTo>
                  <a:lnTo>
                    <a:pt x="161088" y="66810"/>
                  </a:lnTo>
                  <a:lnTo>
                    <a:pt x="171941" y="46889"/>
                  </a:lnTo>
                  <a:lnTo>
                    <a:pt x="189873" y="30485"/>
                  </a:lnTo>
                  <a:lnTo>
                    <a:pt x="189880" y="58214"/>
                  </a:lnTo>
                  <a:lnTo>
                    <a:pt x="198911" y="86833"/>
                  </a:lnTo>
                  <a:lnTo>
                    <a:pt x="206061" y="108689"/>
                  </a:lnTo>
                  <a:lnTo>
                    <a:pt x="216262" y="137488"/>
                  </a:lnTo>
                  <a:lnTo>
                    <a:pt x="229024" y="163221"/>
                  </a:lnTo>
                  <a:lnTo>
                    <a:pt x="238604" y="174990"/>
                  </a:lnTo>
                  <a:lnTo>
                    <a:pt x="248506" y="183042"/>
                  </a:lnTo>
                  <a:lnTo>
                    <a:pt x="260809" y="187185"/>
                  </a:lnTo>
                  <a:lnTo>
                    <a:pt x="273051" y="188180"/>
                  </a:lnTo>
                  <a:lnTo>
                    <a:pt x="28894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6"/>
            <p:cNvSpPr/>
            <p:nvPr>
              <p:custDataLst>
                <p:tags r:id="rId80"/>
              </p:custDataLst>
            </p:nvPr>
          </p:nvSpPr>
          <p:spPr>
            <a:xfrm>
              <a:off x="2788944" y="4675170"/>
              <a:ext cx="137137" cy="216472"/>
            </a:xfrm>
            <a:custGeom>
              <a:avLst/>
              <a:gdLst/>
              <a:ahLst/>
              <a:cxnLst/>
              <a:rect l="0" t="0" r="0" b="0"/>
              <a:pathLst>
                <a:path w="137137" h="216472">
                  <a:moveTo>
                    <a:pt x="22836" y="148290"/>
                  </a:moveTo>
                  <a:lnTo>
                    <a:pt x="22836" y="148290"/>
                  </a:lnTo>
                  <a:lnTo>
                    <a:pt x="7126" y="185794"/>
                  </a:lnTo>
                  <a:lnTo>
                    <a:pt x="604" y="207926"/>
                  </a:lnTo>
                  <a:lnTo>
                    <a:pt x="0" y="216471"/>
                  </a:lnTo>
                  <a:lnTo>
                    <a:pt x="823" y="184288"/>
                  </a:lnTo>
                  <a:lnTo>
                    <a:pt x="6007" y="153236"/>
                  </a:lnTo>
                  <a:lnTo>
                    <a:pt x="8583" y="134402"/>
                  </a:lnTo>
                  <a:lnTo>
                    <a:pt x="17861" y="104758"/>
                  </a:lnTo>
                  <a:lnTo>
                    <a:pt x="26369" y="66658"/>
                  </a:lnTo>
                  <a:lnTo>
                    <a:pt x="34607" y="44516"/>
                  </a:lnTo>
                  <a:lnTo>
                    <a:pt x="41436" y="21864"/>
                  </a:lnTo>
                  <a:lnTo>
                    <a:pt x="48318" y="13643"/>
                  </a:lnTo>
                  <a:lnTo>
                    <a:pt x="56175" y="8014"/>
                  </a:lnTo>
                  <a:lnTo>
                    <a:pt x="74848" y="58"/>
                  </a:lnTo>
                  <a:lnTo>
                    <a:pt x="84335" y="0"/>
                  </a:lnTo>
                  <a:lnTo>
                    <a:pt x="93349" y="2797"/>
                  </a:lnTo>
                  <a:lnTo>
                    <a:pt x="104030" y="9978"/>
                  </a:lnTo>
                  <a:lnTo>
                    <a:pt x="120123" y="27146"/>
                  </a:lnTo>
                  <a:lnTo>
                    <a:pt x="137136" y="492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7"/>
            <p:cNvSpPr/>
            <p:nvPr>
              <p:custDataLst>
                <p:tags r:id="rId81"/>
              </p:custDataLst>
            </p:nvPr>
          </p:nvSpPr>
          <p:spPr>
            <a:xfrm>
              <a:off x="2960038" y="4694567"/>
              <a:ext cx="209883" cy="207863"/>
            </a:xfrm>
            <a:custGeom>
              <a:avLst/>
              <a:gdLst/>
              <a:ahLst/>
              <a:cxnLst/>
              <a:rect l="0" t="0" r="0" b="0"/>
              <a:pathLst>
                <a:path w="209883" h="207863">
                  <a:moveTo>
                    <a:pt x="34622" y="83173"/>
                  </a:moveTo>
                  <a:lnTo>
                    <a:pt x="34622" y="83173"/>
                  </a:lnTo>
                  <a:lnTo>
                    <a:pt x="25591" y="112524"/>
                  </a:lnTo>
                  <a:lnTo>
                    <a:pt x="18441" y="135760"/>
                  </a:lnTo>
                  <a:lnTo>
                    <a:pt x="8379" y="168463"/>
                  </a:lnTo>
                  <a:lnTo>
                    <a:pt x="4132" y="184750"/>
                  </a:lnTo>
                  <a:lnTo>
                    <a:pt x="2442" y="186450"/>
                  </a:lnTo>
                  <a:lnTo>
                    <a:pt x="469" y="187585"/>
                  </a:lnTo>
                  <a:lnTo>
                    <a:pt x="0" y="188341"/>
                  </a:lnTo>
                  <a:lnTo>
                    <a:pt x="534" y="188845"/>
                  </a:lnTo>
                  <a:lnTo>
                    <a:pt x="1736" y="189180"/>
                  </a:lnTo>
                  <a:lnTo>
                    <a:pt x="2539" y="188558"/>
                  </a:lnTo>
                  <a:lnTo>
                    <a:pt x="3931" y="183233"/>
                  </a:lnTo>
                  <a:lnTo>
                    <a:pt x="4976" y="168447"/>
                  </a:lnTo>
                  <a:lnTo>
                    <a:pt x="17985" y="135191"/>
                  </a:lnTo>
                  <a:lnTo>
                    <a:pt x="33092" y="103514"/>
                  </a:lnTo>
                  <a:lnTo>
                    <a:pt x="40715" y="85440"/>
                  </a:lnTo>
                  <a:lnTo>
                    <a:pt x="66306" y="50883"/>
                  </a:lnTo>
                  <a:lnTo>
                    <a:pt x="97277" y="14668"/>
                  </a:lnTo>
                  <a:lnTo>
                    <a:pt x="107907" y="6724"/>
                  </a:lnTo>
                  <a:lnTo>
                    <a:pt x="120533" y="2629"/>
                  </a:lnTo>
                  <a:lnTo>
                    <a:pt x="141245" y="0"/>
                  </a:lnTo>
                  <a:lnTo>
                    <a:pt x="154738" y="3590"/>
                  </a:lnTo>
                  <a:lnTo>
                    <a:pt x="180501" y="23842"/>
                  </a:lnTo>
                  <a:lnTo>
                    <a:pt x="184124" y="33944"/>
                  </a:lnTo>
                  <a:lnTo>
                    <a:pt x="192798" y="69883"/>
                  </a:lnTo>
                  <a:lnTo>
                    <a:pt x="194278" y="102844"/>
                  </a:lnTo>
                  <a:lnTo>
                    <a:pt x="194534" y="131993"/>
                  </a:lnTo>
                  <a:lnTo>
                    <a:pt x="189384" y="166100"/>
                  </a:lnTo>
                  <a:lnTo>
                    <a:pt x="187333" y="196885"/>
                  </a:lnTo>
                  <a:lnTo>
                    <a:pt x="189418" y="203703"/>
                  </a:lnTo>
                  <a:lnTo>
                    <a:pt x="191160" y="206706"/>
                  </a:lnTo>
                  <a:lnTo>
                    <a:pt x="192320" y="207862"/>
                  </a:lnTo>
                  <a:lnTo>
                    <a:pt x="193094" y="207786"/>
                  </a:lnTo>
                  <a:lnTo>
                    <a:pt x="193610" y="206888"/>
                  </a:lnTo>
                  <a:lnTo>
                    <a:pt x="194800" y="206289"/>
                  </a:lnTo>
                  <a:lnTo>
                    <a:pt x="198381" y="205625"/>
                  </a:lnTo>
                  <a:lnTo>
                    <a:pt x="202795" y="198556"/>
                  </a:lnTo>
                  <a:lnTo>
                    <a:pt x="209882" y="1822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8"/>
            <p:cNvSpPr/>
            <p:nvPr>
              <p:custDataLst>
                <p:tags r:id="rId82"/>
              </p:custDataLst>
            </p:nvPr>
          </p:nvSpPr>
          <p:spPr>
            <a:xfrm>
              <a:off x="3276600" y="4754880"/>
              <a:ext cx="15241" cy="160021"/>
            </a:xfrm>
            <a:custGeom>
              <a:avLst/>
              <a:gdLst/>
              <a:ahLst/>
              <a:cxnLst/>
              <a:rect l="0" t="0" r="0" b="0"/>
              <a:pathLst>
                <a:path w="15241" h="160021">
                  <a:moveTo>
                    <a:pt x="0" y="0"/>
                  </a:moveTo>
                  <a:lnTo>
                    <a:pt x="0" y="0"/>
                  </a:lnTo>
                  <a:lnTo>
                    <a:pt x="4045" y="36407"/>
                  </a:lnTo>
                  <a:lnTo>
                    <a:pt x="6560" y="67137"/>
                  </a:lnTo>
                  <a:lnTo>
                    <a:pt x="2174" y="98776"/>
                  </a:lnTo>
                  <a:lnTo>
                    <a:pt x="429" y="129483"/>
                  </a:lnTo>
                  <a:lnTo>
                    <a:pt x="85" y="151918"/>
                  </a:lnTo>
                  <a:lnTo>
                    <a:pt x="903" y="154619"/>
                  </a:lnTo>
                  <a:lnTo>
                    <a:pt x="2296" y="156419"/>
                  </a:lnTo>
                  <a:lnTo>
                    <a:pt x="6100" y="158420"/>
                  </a:lnTo>
                  <a:lnTo>
                    <a:pt x="1524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9"/>
            <p:cNvSpPr/>
            <p:nvPr>
              <p:custDataLst>
                <p:tags r:id="rId83"/>
              </p:custDataLst>
            </p:nvPr>
          </p:nvSpPr>
          <p:spPr>
            <a:xfrm>
              <a:off x="3299460" y="46253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0"/>
            <p:cNvSpPr/>
            <p:nvPr>
              <p:custDataLst>
                <p:tags r:id="rId84"/>
              </p:custDataLst>
            </p:nvPr>
          </p:nvSpPr>
          <p:spPr>
            <a:xfrm>
              <a:off x="3369477" y="4732020"/>
              <a:ext cx="257644" cy="208898"/>
            </a:xfrm>
            <a:custGeom>
              <a:avLst/>
              <a:gdLst/>
              <a:ahLst/>
              <a:cxnLst/>
              <a:rect l="0" t="0" r="0" b="0"/>
              <a:pathLst>
                <a:path w="257644" h="208898">
                  <a:moveTo>
                    <a:pt x="36663" y="0"/>
                  </a:moveTo>
                  <a:lnTo>
                    <a:pt x="36663" y="0"/>
                  </a:lnTo>
                  <a:lnTo>
                    <a:pt x="34406" y="24835"/>
                  </a:lnTo>
                  <a:lnTo>
                    <a:pt x="29733" y="59298"/>
                  </a:lnTo>
                  <a:lnTo>
                    <a:pt x="17451" y="95220"/>
                  </a:lnTo>
                  <a:lnTo>
                    <a:pt x="10478" y="118622"/>
                  </a:lnTo>
                  <a:lnTo>
                    <a:pt x="0" y="139188"/>
                  </a:lnTo>
                  <a:lnTo>
                    <a:pt x="368" y="141052"/>
                  </a:lnTo>
                  <a:lnTo>
                    <a:pt x="1459" y="142295"/>
                  </a:lnTo>
                  <a:lnTo>
                    <a:pt x="3034" y="143123"/>
                  </a:lnTo>
                  <a:lnTo>
                    <a:pt x="3237" y="143675"/>
                  </a:lnTo>
                  <a:lnTo>
                    <a:pt x="2526" y="144044"/>
                  </a:lnTo>
                  <a:lnTo>
                    <a:pt x="1205" y="144289"/>
                  </a:lnTo>
                  <a:lnTo>
                    <a:pt x="1171" y="144453"/>
                  </a:lnTo>
                  <a:lnTo>
                    <a:pt x="3391" y="144634"/>
                  </a:lnTo>
                  <a:lnTo>
                    <a:pt x="4321" y="143836"/>
                  </a:lnTo>
                  <a:lnTo>
                    <a:pt x="8073" y="136472"/>
                  </a:lnTo>
                  <a:lnTo>
                    <a:pt x="12949" y="131775"/>
                  </a:lnTo>
                  <a:lnTo>
                    <a:pt x="25215" y="122676"/>
                  </a:lnTo>
                  <a:lnTo>
                    <a:pt x="49528" y="90536"/>
                  </a:lnTo>
                  <a:lnTo>
                    <a:pt x="70562" y="56392"/>
                  </a:lnTo>
                  <a:lnTo>
                    <a:pt x="107926" y="20811"/>
                  </a:lnTo>
                  <a:lnTo>
                    <a:pt x="128898" y="6919"/>
                  </a:lnTo>
                  <a:lnTo>
                    <a:pt x="156482" y="1367"/>
                  </a:lnTo>
                  <a:lnTo>
                    <a:pt x="167809" y="1454"/>
                  </a:lnTo>
                  <a:lnTo>
                    <a:pt x="178488" y="4315"/>
                  </a:lnTo>
                  <a:lnTo>
                    <a:pt x="186621" y="10666"/>
                  </a:lnTo>
                  <a:lnTo>
                    <a:pt x="192211" y="19133"/>
                  </a:lnTo>
                  <a:lnTo>
                    <a:pt x="202452" y="55677"/>
                  </a:lnTo>
                  <a:lnTo>
                    <a:pt x="203937" y="88326"/>
                  </a:lnTo>
                  <a:lnTo>
                    <a:pt x="201883" y="118843"/>
                  </a:lnTo>
                  <a:lnTo>
                    <a:pt x="198994" y="151879"/>
                  </a:lnTo>
                  <a:lnTo>
                    <a:pt x="196987" y="189125"/>
                  </a:lnTo>
                  <a:lnTo>
                    <a:pt x="199076" y="196380"/>
                  </a:lnTo>
                  <a:lnTo>
                    <a:pt x="201980" y="202426"/>
                  </a:lnTo>
                  <a:lnTo>
                    <a:pt x="203270" y="207936"/>
                  </a:lnTo>
                  <a:lnTo>
                    <a:pt x="205308" y="208897"/>
                  </a:lnTo>
                  <a:lnTo>
                    <a:pt x="212087" y="207708"/>
                  </a:lnTo>
                  <a:lnTo>
                    <a:pt x="242578" y="192011"/>
                  </a:lnTo>
                  <a:lnTo>
                    <a:pt x="257643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1"/>
            <p:cNvSpPr/>
            <p:nvPr>
              <p:custDataLst>
                <p:tags r:id="rId85"/>
              </p:custDataLst>
            </p:nvPr>
          </p:nvSpPr>
          <p:spPr>
            <a:xfrm>
              <a:off x="3324874" y="4724430"/>
              <a:ext cx="774687" cy="643019"/>
            </a:xfrm>
            <a:custGeom>
              <a:avLst/>
              <a:gdLst/>
              <a:ahLst/>
              <a:cxnLst/>
              <a:rect l="0" t="0" r="0" b="0"/>
              <a:pathLst>
                <a:path w="774687" h="643019">
                  <a:moveTo>
                    <a:pt x="530846" y="30450"/>
                  </a:moveTo>
                  <a:lnTo>
                    <a:pt x="530846" y="30450"/>
                  </a:lnTo>
                  <a:lnTo>
                    <a:pt x="502530" y="22359"/>
                  </a:lnTo>
                  <a:lnTo>
                    <a:pt x="472785" y="21374"/>
                  </a:lnTo>
                  <a:lnTo>
                    <a:pt x="443840" y="30489"/>
                  </a:lnTo>
                  <a:lnTo>
                    <a:pt x="430652" y="39216"/>
                  </a:lnTo>
                  <a:lnTo>
                    <a:pt x="400205" y="73697"/>
                  </a:lnTo>
                  <a:lnTo>
                    <a:pt x="387697" y="96026"/>
                  </a:lnTo>
                  <a:lnTo>
                    <a:pt x="409029" y="130704"/>
                  </a:lnTo>
                  <a:lnTo>
                    <a:pt x="420543" y="142176"/>
                  </a:lnTo>
                  <a:lnTo>
                    <a:pt x="444636" y="153394"/>
                  </a:lnTo>
                  <a:lnTo>
                    <a:pt x="477881" y="158687"/>
                  </a:lnTo>
                  <a:lnTo>
                    <a:pt x="505463" y="157910"/>
                  </a:lnTo>
                  <a:lnTo>
                    <a:pt x="537968" y="145594"/>
                  </a:lnTo>
                  <a:lnTo>
                    <a:pt x="553485" y="138351"/>
                  </a:lnTo>
                  <a:lnTo>
                    <a:pt x="587731" y="109853"/>
                  </a:lnTo>
                  <a:lnTo>
                    <a:pt x="609005" y="72208"/>
                  </a:lnTo>
                  <a:lnTo>
                    <a:pt x="612988" y="60227"/>
                  </a:lnTo>
                  <a:lnTo>
                    <a:pt x="611662" y="51868"/>
                  </a:lnTo>
                  <a:lnTo>
                    <a:pt x="606156" y="39901"/>
                  </a:lnTo>
                  <a:lnTo>
                    <a:pt x="596710" y="28272"/>
                  </a:lnTo>
                  <a:lnTo>
                    <a:pt x="581123" y="20397"/>
                  </a:lnTo>
                  <a:lnTo>
                    <a:pt x="544758" y="11620"/>
                  </a:lnTo>
                  <a:lnTo>
                    <a:pt x="518357" y="5863"/>
                  </a:lnTo>
                  <a:lnTo>
                    <a:pt x="510902" y="2589"/>
                  </a:lnTo>
                  <a:lnTo>
                    <a:pt x="485679" y="0"/>
                  </a:lnTo>
                  <a:lnTo>
                    <a:pt x="509613" y="24444"/>
                  </a:lnTo>
                  <a:lnTo>
                    <a:pt x="546248" y="53943"/>
                  </a:lnTo>
                  <a:lnTo>
                    <a:pt x="566438" y="73755"/>
                  </a:lnTo>
                  <a:lnTo>
                    <a:pt x="581495" y="105295"/>
                  </a:lnTo>
                  <a:lnTo>
                    <a:pt x="597640" y="141378"/>
                  </a:lnTo>
                  <a:lnTo>
                    <a:pt x="606517" y="174231"/>
                  </a:lnTo>
                  <a:lnTo>
                    <a:pt x="612251" y="207672"/>
                  </a:lnTo>
                  <a:lnTo>
                    <a:pt x="613593" y="232829"/>
                  </a:lnTo>
                  <a:lnTo>
                    <a:pt x="614189" y="260943"/>
                  </a:lnTo>
                  <a:lnTo>
                    <a:pt x="612197" y="290371"/>
                  </a:lnTo>
                  <a:lnTo>
                    <a:pt x="607642" y="319538"/>
                  </a:lnTo>
                  <a:lnTo>
                    <a:pt x="599973" y="346611"/>
                  </a:lnTo>
                  <a:lnTo>
                    <a:pt x="590920" y="372755"/>
                  </a:lnTo>
                  <a:lnTo>
                    <a:pt x="580405" y="398485"/>
                  </a:lnTo>
                  <a:lnTo>
                    <a:pt x="567266" y="424032"/>
                  </a:lnTo>
                  <a:lnTo>
                    <a:pt x="550701" y="449497"/>
                  </a:lnTo>
                  <a:lnTo>
                    <a:pt x="531204" y="474927"/>
                  </a:lnTo>
                  <a:lnTo>
                    <a:pt x="508427" y="500339"/>
                  </a:lnTo>
                  <a:lnTo>
                    <a:pt x="481935" y="525744"/>
                  </a:lnTo>
                  <a:lnTo>
                    <a:pt x="453228" y="550301"/>
                  </a:lnTo>
                  <a:lnTo>
                    <a:pt x="423535" y="572504"/>
                  </a:lnTo>
                  <a:lnTo>
                    <a:pt x="393406" y="591403"/>
                  </a:lnTo>
                  <a:lnTo>
                    <a:pt x="362235" y="607422"/>
                  </a:lnTo>
                  <a:lnTo>
                    <a:pt x="328625" y="620187"/>
                  </a:lnTo>
                  <a:lnTo>
                    <a:pt x="291674" y="629247"/>
                  </a:lnTo>
                  <a:lnTo>
                    <a:pt x="272338" y="632848"/>
                  </a:lnTo>
                  <a:lnTo>
                    <a:pt x="235049" y="639107"/>
                  </a:lnTo>
                  <a:lnTo>
                    <a:pt x="199567" y="643018"/>
                  </a:lnTo>
                  <a:lnTo>
                    <a:pt x="166864" y="641934"/>
                  </a:lnTo>
                  <a:lnTo>
                    <a:pt x="135397" y="638629"/>
                  </a:lnTo>
                  <a:lnTo>
                    <a:pt x="106170" y="633492"/>
                  </a:lnTo>
                  <a:lnTo>
                    <a:pt x="70677" y="621080"/>
                  </a:lnTo>
                  <a:lnTo>
                    <a:pt x="39558" y="606677"/>
                  </a:lnTo>
                  <a:lnTo>
                    <a:pt x="22089" y="596714"/>
                  </a:lnTo>
                  <a:lnTo>
                    <a:pt x="10374" y="584382"/>
                  </a:lnTo>
                  <a:lnTo>
                    <a:pt x="3192" y="571282"/>
                  </a:lnTo>
                  <a:lnTo>
                    <a:pt x="0" y="559815"/>
                  </a:lnTo>
                  <a:lnTo>
                    <a:pt x="839" y="551332"/>
                  </a:lnTo>
                  <a:lnTo>
                    <a:pt x="8276" y="534942"/>
                  </a:lnTo>
                  <a:lnTo>
                    <a:pt x="23515" y="520384"/>
                  </a:lnTo>
                  <a:lnTo>
                    <a:pt x="58350" y="499447"/>
                  </a:lnTo>
                  <a:lnTo>
                    <a:pt x="94608" y="479010"/>
                  </a:lnTo>
                  <a:lnTo>
                    <a:pt x="125578" y="464337"/>
                  </a:lnTo>
                  <a:lnTo>
                    <a:pt x="156841" y="451606"/>
                  </a:lnTo>
                  <a:lnTo>
                    <a:pt x="189362" y="440304"/>
                  </a:lnTo>
                  <a:lnTo>
                    <a:pt x="226393" y="429636"/>
                  </a:lnTo>
                  <a:lnTo>
                    <a:pt x="245751" y="424420"/>
                  </a:lnTo>
                  <a:lnTo>
                    <a:pt x="265429" y="419250"/>
                  </a:lnTo>
                  <a:lnTo>
                    <a:pt x="285322" y="414111"/>
                  </a:lnTo>
                  <a:lnTo>
                    <a:pt x="305356" y="408990"/>
                  </a:lnTo>
                  <a:lnTo>
                    <a:pt x="325487" y="403884"/>
                  </a:lnTo>
                  <a:lnTo>
                    <a:pt x="345679" y="398785"/>
                  </a:lnTo>
                  <a:lnTo>
                    <a:pt x="366762" y="393694"/>
                  </a:lnTo>
                  <a:lnTo>
                    <a:pt x="388437" y="388606"/>
                  </a:lnTo>
                  <a:lnTo>
                    <a:pt x="410507" y="383520"/>
                  </a:lnTo>
                  <a:lnTo>
                    <a:pt x="431146" y="380131"/>
                  </a:lnTo>
                  <a:lnTo>
                    <a:pt x="450833" y="377871"/>
                  </a:lnTo>
                  <a:lnTo>
                    <a:pt x="469884" y="376364"/>
                  </a:lnTo>
                  <a:lnTo>
                    <a:pt x="490205" y="373667"/>
                  </a:lnTo>
                  <a:lnTo>
                    <a:pt x="511372" y="370174"/>
                  </a:lnTo>
                  <a:lnTo>
                    <a:pt x="533103" y="366153"/>
                  </a:lnTo>
                  <a:lnTo>
                    <a:pt x="553518" y="362625"/>
                  </a:lnTo>
                  <a:lnTo>
                    <a:pt x="573054" y="359427"/>
                  </a:lnTo>
                  <a:lnTo>
                    <a:pt x="609718" y="353615"/>
                  </a:lnTo>
                  <a:lnTo>
                    <a:pt x="642947" y="348210"/>
                  </a:lnTo>
                  <a:lnTo>
                    <a:pt x="674649" y="342986"/>
                  </a:lnTo>
                  <a:lnTo>
                    <a:pt x="703132" y="338688"/>
                  </a:lnTo>
                  <a:lnTo>
                    <a:pt x="733447" y="335422"/>
                  </a:lnTo>
                  <a:lnTo>
                    <a:pt x="756823" y="329468"/>
                  </a:lnTo>
                  <a:lnTo>
                    <a:pt x="774686" y="32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SMARTInkShape-182"/>
          <p:cNvSpPr/>
          <p:nvPr>
            <p:custDataLst>
              <p:tags r:id="rId13"/>
            </p:custDataLst>
          </p:nvPr>
        </p:nvSpPr>
        <p:spPr>
          <a:xfrm>
            <a:off x="121920" y="5288280"/>
            <a:ext cx="304801" cy="22861"/>
          </a:xfrm>
          <a:custGeom>
            <a:avLst/>
            <a:gdLst/>
            <a:ahLst/>
            <a:cxnLst/>
            <a:rect l="0" t="0" r="0" b="0"/>
            <a:pathLst>
              <a:path w="304801" h="22861">
                <a:moveTo>
                  <a:pt x="0" y="22860"/>
                </a:moveTo>
                <a:lnTo>
                  <a:pt x="0" y="22860"/>
                </a:lnTo>
                <a:lnTo>
                  <a:pt x="22578" y="20602"/>
                </a:lnTo>
                <a:lnTo>
                  <a:pt x="55755" y="17624"/>
                </a:lnTo>
                <a:lnTo>
                  <a:pt x="81789" y="16300"/>
                </a:lnTo>
                <a:lnTo>
                  <a:pt x="111422" y="15711"/>
                </a:lnTo>
                <a:lnTo>
                  <a:pt x="144347" y="14603"/>
                </a:lnTo>
                <a:lnTo>
                  <a:pt x="178737" y="11288"/>
                </a:lnTo>
                <a:lnTo>
                  <a:pt x="211518" y="9250"/>
                </a:lnTo>
                <a:lnTo>
                  <a:pt x="243022" y="7498"/>
                </a:lnTo>
                <a:lnTo>
                  <a:pt x="273956" y="3897"/>
                </a:lnTo>
                <a:lnTo>
                  <a:pt x="3048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SMARTInkShape-Group40"/>
          <p:cNvGrpSpPr/>
          <p:nvPr/>
        </p:nvGrpSpPr>
        <p:grpSpPr>
          <a:xfrm>
            <a:off x="587219" y="5067300"/>
            <a:ext cx="2491262" cy="731334"/>
            <a:chOff x="587219" y="5067300"/>
            <a:chExt cx="2491262" cy="731334"/>
          </a:xfrm>
        </p:grpSpPr>
        <p:sp>
          <p:nvSpPr>
            <p:cNvPr id="212" name="SMARTInkShape-183"/>
            <p:cNvSpPr/>
            <p:nvPr>
              <p:custDataLst>
                <p:tags r:id="rId69"/>
              </p:custDataLst>
            </p:nvPr>
          </p:nvSpPr>
          <p:spPr>
            <a:xfrm>
              <a:off x="587219" y="5067300"/>
              <a:ext cx="456764" cy="654136"/>
            </a:xfrm>
            <a:custGeom>
              <a:avLst/>
              <a:gdLst/>
              <a:ahLst/>
              <a:cxnLst/>
              <a:rect l="0" t="0" r="0" b="0"/>
              <a:pathLst>
                <a:path w="456764" h="654136">
                  <a:moveTo>
                    <a:pt x="144301" y="0"/>
                  </a:moveTo>
                  <a:lnTo>
                    <a:pt x="144301" y="0"/>
                  </a:lnTo>
                  <a:lnTo>
                    <a:pt x="139785" y="27093"/>
                  </a:lnTo>
                  <a:lnTo>
                    <a:pt x="136211" y="48542"/>
                  </a:lnTo>
                  <a:lnTo>
                    <a:pt x="132134" y="74695"/>
                  </a:lnTo>
                  <a:lnTo>
                    <a:pt x="127723" y="103983"/>
                  </a:lnTo>
                  <a:lnTo>
                    <a:pt x="123089" y="135362"/>
                  </a:lnTo>
                  <a:lnTo>
                    <a:pt x="116613" y="168982"/>
                  </a:lnTo>
                  <a:lnTo>
                    <a:pt x="108909" y="204094"/>
                  </a:lnTo>
                  <a:lnTo>
                    <a:pt x="100387" y="240203"/>
                  </a:lnTo>
                  <a:lnTo>
                    <a:pt x="91318" y="276975"/>
                  </a:lnTo>
                  <a:lnTo>
                    <a:pt x="81886" y="314190"/>
                  </a:lnTo>
                  <a:lnTo>
                    <a:pt x="72211" y="351700"/>
                  </a:lnTo>
                  <a:lnTo>
                    <a:pt x="64068" y="382634"/>
                  </a:lnTo>
                  <a:lnTo>
                    <a:pt x="56945" y="409182"/>
                  </a:lnTo>
                  <a:lnTo>
                    <a:pt x="50504" y="432807"/>
                  </a:lnTo>
                  <a:lnTo>
                    <a:pt x="45363" y="454485"/>
                  </a:lnTo>
                  <a:lnTo>
                    <a:pt x="41089" y="474864"/>
                  </a:lnTo>
                  <a:lnTo>
                    <a:pt x="33235" y="512463"/>
                  </a:lnTo>
                  <a:lnTo>
                    <a:pt x="24101" y="546109"/>
                  </a:lnTo>
                  <a:lnTo>
                    <a:pt x="16654" y="573480"/>
                  </a:lnTo>
                  <a:lnTo>
                    <a:pt x="7702" y="607929"/>
                  </a:lnTo>
                  <a:lnTo>
                    <a:pt x="1137" y="641820"/>
                  </a:lnTo>
                  <a:lnTo>
                    <a:pt x="0" y="651320"/>
                  </a:lnTo>
                  <a:lnTo>
                    <a:pt x="687" y="652653"/>
                  </a:lnTo>
                  <a:lnTo>
                    <a:pt x="1992" y="653543"/>
                  </a:lnTo>
                  <a:lnTo>
                    <a:pt x="3708" y="654135"/>
                  </a:lnTo>
                  <a:lnTo>
                    <a:pt x="14214" y="650923"/>
                  </a:lnTo>
                  <a:lnTo>
                    <a:pt x="28052" y="640565"/>
                  </a:lnTo>
                  <a:lnTo>
                    <a:pt x="54828" y="608880"/>
                  </a:lnTo>
                  <a:lnTo>
                    <a:pt x="72644" y="586703"/>
                  </a:lnTo>
                  <a:lnTo>
                    <a:pt x="88063" y="568935"/>
                  </a:lnTo>
                  <a:lnTo>
                    <a:pt x="107656" y="546931"/>
                  </a:lnTo>
                  <a:lnTo>
                    <a:pt x="130031" y="522100"/>
                  </a:lnTo>
                  <a:lnTo>
                    <a:pt x="149181" y="501314"/>
                  </a:lnTo>
                  <a:lnTo>
                    <a:pt x="181748" y="466928"/>
                  </a:lnTo>
                  <a:lnTo>
                    <a:pt x="210333" y="437535"/>
                  </a:lnTo>
                  <a:lnTo>
                    <a:pt x="237995" y="410360"/>
                  </a:lnTo>
                  <a:lnTo>
                    <a:pt x="267223" y="384171"/>
                  </a:lnTo>
                  <a:lnTo>
                    <a:pt x="294889" y="360678"/>
                  </a:lnTo>
                  <a:lnTo>
                    <a:pt x="321296" y="339794"/>
                  </a:lnTo>
                  <a:lnTo>
                    <a:pt x="359116" y="313758"/>
                  </a:lnTo>
                  <a:lnTo>
                    <a:pt x="392147" y="290802"/>
                  </a:lnTo>
                  <a:lnTo>
                    <a:pt x="424230" y="272054"/>
                  </a:lnTo>
                  <a:lnTo>
                    <a:pt x="454243" y="253329"/>
                  </a:lnTo>
                  <a:lnTo>
                    <a:pt x="456763" y="250166"/>
                  </a:lnTo>
                  <a:lnTo>
                    <a:pt x="456749" y="248057"/>
                  </a:lnTo>
                  <a:lnTo>
                    <a:pt x="454199" y="247498"/>
                  </a:lnTo>
                  <a:lnTo>
                    <a:pt x="433861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84"/>
            <p:cNvSpPr/>
            <p:nvPr>
              <p:custDataLst>
                <p:tags r:id="rId70"/>
              </p:custDataLst>
            </p:nvPr>
          </p:nvSpPr>
          <p:spPr>
            <a:xfrm>
              <a:off x="853440" y="5478780"/>
              <a:ext cx="278120" cy="219199"/>
            </a:xfrm>
            <a:custGeom>
              <a:avLst/>
              <a:gdLst/>
              <a:ahLst/>
              <a:cxnLst/>
              <a:rect l="0" t="0" r="0" b="0"/>
              <a:pathLst>
                <a:path w="278120" h="219199">
                  <a:moveTo>
                    <a:pt x="0" y="0"/>
                  </a:moveTo>
                  <a:lnTo>
                    <a:pt x="0" y="0"/>
                  </a:lnTo>
                  <a:lnTo>
                    <a:pt x="16181" y="32362"/>
                  </a:lnTo>
                  <a:lnTo>
                    <a:pt x="30898" y="59539"/>
                  </a:lnTo>
                  <a:lnTo>
                    <a:pt x="51206" y="96381"/>
                  </a:lnTo>
                  <a:lnTo>
                    <a:pt x="67948" y="128746"/>
                  </a:lnTo>
                  <a:lnTo>
                    <a:pt x="92820" y="165978"/>
                  </a:lnTo>
                  <a:lnTo>
                    <a:pt x="121433" y="201005"/>
                  </a:lnTo>
                  <a:lnTo>
                    <a:pt x="141173" y="216970"/>
                  </a:lnTo>
                  <a:lnTo>
                    <a:pt x="146845" y="219198"/>
                  </a:lnTo>
                  <a:lnTo>
                    <a:pt x="154447" y="217931"/>
                  </a:lnTo>
                  <a:lnTo>
                    <a:pt x="158845" y="216407"/>
                  </a:lnTo>
                  <a:lnTo>
                    <a:pt x="165989" y="210199"/>
                  </a:lnTo>
                  <a:lnTo>
                    <a:pt x="191024" y="174313"/>
                  </a:lnTo>
                  <a:lnTo>
                    <a:pt x="210650" y="144187"/>
                  </a:lnTo>
                  <a:lnTo>
                    <a:pt x="229936" y="112061"/>
                  </a:lnTo>
                  <a:lnTo>
                    <a:pt x="249128" y="86826"/>
                  </a:lnTo>
                  <a:lnTo>
                    <a:pt x="254139" y="85823"/>
                  </a:lnTo>
                  <a:lnTo>
                    <a:pt x="259172" y="87695"/>
                  </a:lnTo>
                  <a:lnTo>
                    <a:pt x="267588" y="94856"/>
                  </a:lnTo>
                  <a:lnTo>
                    <a:pt x="277478" y="113046"/>
                  </a:lnTo>
                  <a:lnTo>
                    <a:pt x="278119" y="116851"/>
                  </a:lnTo>
                  <a:lnTo>
                    <a:pt x="277699" y="120233"/>
                  </a:lnTo>
                  <a:lnTo>
                    <a:pt x="275822" y="127944"/>
                  </a:lnTo>
                  <a:lnTo>
                    <a:pt x="274408" y="165066"/>
                  </a:lnTo>
                  <a:lnTo>
                    <a:pt x="274322" y="182390"/>
                  </a:lnTo>
                  <a:lnTo>
                    <a:pt x="273474" y="170616"/>
                  </a:lnTo>
                  <a:lnTo>
                    <a:pt x="266700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85"/>
            <p:cNvSpPr/>
            <p:nvPr>
              <p:custDataLst>
                <p:tags r:id="rId71"/>
              </p:custDataLst>
            </p:nvPr>
          </p:nvSpPr>
          <p:spPr>
            <a:xfrm>
              <a:off x="1112520" y="5185304"/>
              <a:ext cx="1097281" cy="565877"/>
            </a:xfrm>
            <a:custGeom>
              <a:avLst/>
              <a:gdLst/>
              <a:ahLst/>
              <a:cxnLst/>
              <a:rect l="0" t="0" r="0" b="0"/>
              <a:pathLst>
                <a:path w="1097281" h="565877">
                  <a:moveTo>
                    <a:pt x="0" y="171556"/>
                  </a:moveTo>
                  <a:lnTo>
                    <a:pt x="0" y="171556"/>
                  </a:lnTo>
                  <a:lnTo>
                    <a:pt x="32361" y="167512"/>
                  </a:lnTo>
                  <a:lnTo>
                    <a:pt x="50507" y="161010"/>
                  </a:lnTo>
                  <a:lnTo>
                    <a:pt x="62241" y="151628"/>
                  </a:lnTo>
                  <a:lnTo>
                    <a:pt x="77520" y="132066"/>
                  </a:lnTo>
                  <a:lnTo>
                    <a:pt x="97530" y="95173"/>
                  </a:lnTo>
                  <a:lnTo>
                    <a:pt x="122053" y="63263"/>
                  </a:lnTo>
                  <a:lnTo>
                    <a:pt x="146381" y="29561"/>
                  </a:lnTo>
                  <a:lnTo>
                    <a:pt x="167477" y="11682"/>
                  </a:lnTo>
                  <a:lnTo>
                    <a:pt x="166784" y="33166"/>
                  </a:lnTo>
                  <a:lnTo>
                    <a:pt x="162401" y="64041"/>
                  </a:lnTo>
                  <a:lnTo>
                    <a:pt x="161078" y="90752"/>
                  </a:lnTo>
                  <a:lnTo>
                    <a:pt x="158233" y="121814"/>
                  </a:lnTo>
                  <a:lnTo>
                    <a:pt x="154992" y="155375"/>
                  </a:lnTo>
                  <a:lnTo>
                    <a:pt x="153552" y="190047"/>
                  </a:lnTo>
                  <a:lnTo>
                    <a:pt x="148396" y="222954"/>
                  </a:lnTo>
                  <a:lnTo>
                    <a:pt x="142154" y="256207"/>
                  </a:lnTo>
                  <a:lnTo>
                    <a:pt x="139380" y="293563"/>
                  </a:lnTo>
                  <a:lnTo>
                    <a:pt x="137793" y="313007"/>
                  </a:lnTo>
                  <a:lnTo>
                    <a:pt x="135889" y="332744"/>
                  </a:lnTo>
                  <a:lnTo>
                    <a:pt x="133773" y="352674"/>
                  </a:lnTo>
                  <a:lnTo>
                    <a:pt x="131421" y="388366"/>
                  </a:lnTo>
                  <a:lnTo>
                    <a:pt x="130376" y="421163"/>
                  </a:lnTo>
                  <a:lnTo>
                    <a:pt x="129912" y="452672"/>
                  </a:lnTo>
                  <a:lnTo>
                    <a:pt x="127447" y="479094"/>
                  </a:lnTo>
                  <a:lnTo>
                    <a:pt x="125816" y="510752"/>
                  </a:lnTo>
                  <a:lnTo>
                    <a:pt x="129213" y="544788"/>
                  </a:lnTo>
                  <a:lnTo>
                    <a:pt x="129322" y="544838"/>
                  </a:lnTo>
                  <a:lnTo>
                    <a:pt x="133521" y="544907"/>
                  </a:lnTo>
                  <a:lnTo>
                    <a:pt x="144172" y="532792"/>
                  </a:lnTo>
                  <a:lnTo>
                    <a:pt x="148743" y="517807"/>
                  </a:lnTo>
                  <a:lnTo>
                    <a:pt x="153574" y="488074"/>
                  </a:lnTo>
                  <a:lnTo>
                    <a:pt x="160368" y="450194"/>
                  </a:lnTo>
                  <a:lnTo>
                    <a:pt x="166102" y="420702"/>
                  </a:lnTo>
                  <a:lnTo>
                    <a:pt x="174294" y="387838"/>
                  </a:lnTo>
                  <a:lnTo>
                    <a:pt x="181322" y="355735"/>
                  </a:lnTo>
                  <a:lnTo>
                    <a:pt x="188687" y="318003"/>
                  </a:lnTo>
                  <a:lnTo>
                    <a:pt x="194375" y="291077"/>
                  </a:lnTo>
                  <a:lnTo>
                    <a:pt x="201550" y="258010"/>
                  </a:lnTo>
                  <a:lnTo>
                    <a:pt x="210567" y="216492"/>
                  </a:lnTo>
                  <a:lnTo>
                    <a:pt x="218271" y="183734"/>
                  </a:lnTo>
                  <a:lnTo>
                    <a:pt x="225101" y="156814"/>
                  </a:lnTo>
                  <a:lnTo>
                    <a:pt x="231347" y="133787"/>
                  </a:lnTo>
                  <a:lnTo>
                    <a:pt x="237205" y="113357"/>
                  </a:lnTo>
                  <a:lnTo>
                    <a:pt x="248229" y="77110"/>
                  </a:lnTo>
                  <a:lnTo>
                    <a:pt x="258773" y="48582"/>
                  </a:lnTo>
                  <a:lnTo>
                    <a:pt x="275294" y="10763"/>
                  </a:lnTo>
                  <a:lnTo>
                    <a:pt x="281244" y="2725"/>
                  </a:lnTo>
                  <a:lnTo>
                    <a:pt x="284016" y="583"/>
                  </a:lnTo>
                  <a:lnTo>
                    <a:pt x="286711" y="0"/>
                  </a:lnTo>
                  <a:lnTo>
                    <a:pt x="289354" y="459"/>
                  </a:lnTo>
                  <a:lnTo>
                    <a:pt x="291962" y="1611"/>
                  </a:lnTo>
                  <a:lnTo>
                    <a:pt x="293702" y="3226"/>
                  </a:lnTo>
                  <a:lnTo>
                    <a:pt x="295634" y="7278"/>
                  </a:lnTo>
                  <a:lnTo>
                    <a:pt x="301089" y="44510"/>
                  </a:lnTo>
                  <a:lnTo>
                    <a:pt x="303151" y="69371"/>
                  </a:lnTo>
                  <a:lnTo>
                    <a:pt x="302374" y="97354"/>
                  </a:lnTo>
                  <a:lnTo>
                    <a:pt x="296384" y="126724"/>
                  </a:lnTo>
                  <a:lnTo>
                    <a:pt x="294851" y="163484"/>
                  </a:lnTo>
                  <a:lnTo>
                    <a:pt x="295627" y="183954"/>
                  </a:lnTo>
                  <a:lnTo>
                    <a:pt x="293605" y="203529"/>
                  </a:lnTo>
                  <a:lnTo>
                    <a:pt x="284584" y="241081"/>
                  </a:lnTo>
                  <a:lnTo>
                    <a:pt x="281163" y="260239"/>
                  </a:lnTo>
                  <a:lnTo>
                    <a:pt x="278882" y="279786"/>
                  </a:lnTo>
                  <a:lnTo>
                    <a:pt x="277361" y="299589"/>
                  </a:lnTo>
                  <a:lnTo>
                    <a:pt x="276347" y="319565"/>
                  </a:lnTo>
                  <a:lnTo>
                    <a:pt x="275672" y="339655"/>
                  </a:lnTo>
                  <a:lnTo>
                    <a:pt x="275221" y="359823"/>
                  </a:lnTo>
                  <a:lnTo>
                    <a:pt x="274721" y="395777"/>
                  </a:lnTo>
                  <a:lnTo>
                    <a:pt x="274498" y="428690"/>
                  </a:lnTo>
                  <a:lnTo>
                    <a:pt x="274399" y="460251"/>
                  </a:lnTo>
                  <a:lnTo>
                    <a:pt x="274355" y="486696"/>
                  </a:lnTo>
                  <a:lnTo>
                    <a:pt x="276876" y="512278"/>
                  </a:lnTo>
                  <a:lnTo>
                    <a:pt x="286463" y="543403"/>
                  </a:lnTo>
                  <a:lnTo>
                    <a:pt x="291728" y="553228"/>
                  </a:lnTo>
                  <a:lnTo>
                    <a:pt x="296932" y="558930"/>
                  </a:lnTo>
                  <a:lnTo>
                    <a:pt x="302095" y="561886"/>
                  </a:lnTo>
                  <a:lnTo>
                    <a:pt x="307230" y="563009"/>
                  </a:lnTo>
                  <a:lnTo>
                    <a:pt x="323394" y="560545"/>
                  </a:lnTo>
                  <a:lnTo>
                    <a:pt x="336770" y="556671"/>
                  </a:lnTo>
                  <a:lnTo>
                    <a:pt x="367748" y="529882"/>
                  </a:lnTo>
                  <a:lnTo>
                    <a:pt x="400874" y="506045"/>
                  </a:lnTo>
                  <a:lnTo>
                    <a:pt x="438705" y="477110"/>
                  </a:lnTo>
                  <a:lnTo>
                    <a:pt x="471468" y="451900"/>
                  </a:lnTo>
                  <a:lnTo>
                    <a:pt x="508199" y="423645"/>
                  </a:lnTo>
                  <a:lnTo>
                    <a:pt x="554699" y="387876"/>
                  </a:lnTo>
                  <a:lnTo>
                    <a:pt x="589086" y="361489"/>
                  </a:lnTo>
                  <a:lnTo>
                    <a:pt x="615397" y="341357"/>
                  </a:lnTo>
                  <a:lnTo>
                    <a:pt x="652817" y="313063"/>
                  </a:lnTo>
                  <a:lnTo>
                    <a:pt x="686469" y="288461"/>
                  </a:lnTo>
                  <a:lnTo>
                    <a:pt x="706284" y="274392"/>
                  </a:lnTo>
                  <a:lnTo>
                    <a:pt x="715695" y="270836"/>
                  </a:lnTo>
                  <a:lnTo>
                    <a:pt x="709668" y="270635"/>
                  </a:lnTo>
                  <a:lnTo>
                    <a:pt x="694999" y="275857"/>
                  </a:lnTo>
                  <a:lnTo>
                    <a:pt x="659740" y="281968"/>
                  </a:lnTo>
                  <a:lnTo>
                    <a:pt x="634965" y="293633"/>
                  </a:lnTo>
                  <a:lnTo>
                    <a:pt x="629340" y="298626"/>
                  </a:lnTo>
                  <a:lnTo>
                    <a:pt x="626840" y="303667"/>
                  </a:lnTo>
                  <a:lnTo>
                    <a:pt x="629478" y="319355"/>
                  </a:lnTo>
                  <a:lnTo>
                    <a:pt x="635622" y="336045"/>
                  </a:lnTo>
                  <a:lnTo>
                    <a:pt x="664360" y="370264"/>
                  </a:lnTo>
                  <a:lnTo>
                    <a:pt x="700380" y="407853"/>
                  </a:lnTo>
                  <a:lnTo>
                    <a:pt x="728559" y="441841"/>
                  </a:lnTo>
                  <a:lnTo>
                    <a:pt x="740050" y="462178"/>
                  </a:lnTo>
                  <a:lnTo>
                    <a:pt x="745434" y="490960"/>
                  </a:lnTo>
                  <a:lnTo>
                    <a:pt x="745520" y="508435"/>
                  </a:lnTo>
                  <a:lnTo>
                    <a:pt x="742540" y="519118"/>
                  </a:lnTo>
                  <a:lnTo>
                    <a:pt x="736136" y="527253"/>
                  </a:lnTo>
                  <a:lnTo>
                    <a:pt x="710136" y="543418"/>
                  </a:lnTo>
                  <a:lnTo>
                    <a:pt x="677625" y="556835"/>
                  </a:lnTo>
                  <a:lnTo>
                    <a:pt x="649323" y="564172"/>
                  </a:lnTo>
                  <a:lnTo>
                    <a:pt x="620335" y="565876"/>
                  </a:lnTo>
                  <a:lnTo>
                    <a:pt x="589613" y="559295"/>
                  </a:lnTo>
                  <a:lnTo>
                    <a:pt x="577857" y="553858"/>
                  </a:lnTo>
                  <a:lnTo>
                    <a:pt x="562565" y="541277"/>
                  </a:lnTo>
                  <a:lnTo>
                    <a:pt x="555394" y="531739"/>
                  </a:lnTo>
                  <a:lnTo>
                    <a:pt x="551642" y="521855"/>
                  </a:lnTo>
                  <a:lnTo>
                    <a:pt x="550641" y="516849"/>
                  </a:lnTo>
                  <a:lnTo>
                    <a:pt x="554045" y="504513"/>
                  </a:lnTo>
                  <a:lnTo>
                    <a:pt x="562049" y="491410"/>
                  </a:lnTo>
                  <a:lnTo>
                    <a:pt x="595122" y="463966"/>
                  </a:lnTo>
                  <a:lnTo>
                    <a:pt x="625536" y="444463"/>
                  </a:lnTo>
                  <a:lnTo>
                    <a:pt x="657314" y="422597"/>
                  </a:lnTo>
                  <a:lnTo>
                    <a:pt x="682453" y="412105"/>
                  </a:lnTo>
                  <a:lnTo>
                    <a:pt x="709713" y="403773"/>
                  </a:lnTo>
                  <a:lnTo>
                    <a:pt x="744626" y="391256"/>
                  </a:lnTo>
                  <a:lnTo>
                    <a:pt x="772328" y="382085"/>
                  </a:lnTo>
                  <a:lnTo>
                    <a:pt x="792592" y="376256"/>
                  </a:lnTo>
                  <a:lnTo>
                    <a:pt x="817955" y="368982"/>
                  </a:lnTo>
                  <a:lnTo>
                    <a:pt x="852909" y="360901"/>
                  </a:lnTo>
                  <a:lnTo>
                    <a:pt x="889125" y="356352"/>
                  </a:lnTo>
                  <a:lnTo>
                    <a:pt x="908247" y="356134"/>
                  </a:lnTo>
                  <a:lnTo>
                    <a:pt x="919567" y="358860"/>
                  </a:lnTo>
                  <a:lnTo>
                    <a:pt x="922078" y="360772"/>
                  </a:lnTo>
                  <a:lnTo>
                    <a:pt x="922906" y="362893"/>
                  </a:lnTo>
                  <a:lnTo>
                    <a:pt x="921567" y="368355"/>
                  </a:lnTo>
                  <a:lnTo>
                    <a:pt x="915206" y="380950"/>
                  </a:lnTo>
                  <a:lnTo>
                    <a:pt x="888625" y="416497"/>
                  </a:lnTo>
                  <a:lnTo>
                    <a:pt x="867596" y="449595"/>
                  </a:lnTo>
                  <a:lnTo>
                    <a:pt x="858951" y="469838"/>
                  </a:lnTo>
                  <a:lnTo>
                    <a:pt x="858147" y="482209"/>
                  </a:lnTo>
                  <a:lnTo>
                    <a:pt x="864530" y="507992"/>
                  </a:lnTo>
                  <a:lnTo>
                    <a:pt x="875541" y="525993"/>
                  </a:lnTo>
                  <a:lnTo>
                    <a:pt x="893573" y="542052"/>
                  </a:lnTo>
                  <a:lnTo>
                    <a:pt x="929907" y="559462"/>
                  </a:lnTo>
                  <a:lnTo>
                    <a:pt x="954837" y="565327"/>
                  </a:lnTo>
                  <a:lnTo>
                    <a:pt x="973858" y="565005"/>
                  </a:lnTo>
                  <a:lnTo>
                    <a:pt x="993602" y="559218"/>
                  </a:lnTo>
                  <a:lnTo>
                    <a:pt x="1019712" y="542394"/>
                  </a:lnTo>
                  <a:lnTo>
                    <a:pt x="1050443" y="507871"/>
                  </a:lnTo>
                  <a:lnTo>
                    <a:pt x="1069103" y="477603"/>
                  </a:lnTo>
                  <a:lnTo>
                    <a:pt x="1090961" y="441168"/>
                  </a:lnTo>
                  <a:lnTo>
                    <a:pt x="1097280" y="4306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86"/>
            <p:cNvSpPr/>
            <p:nvPr>
              <p:custDataLst>
                <p:tags r:id="rId72"/>
              </p:custDataLst>
            </p:nvPr>
          </p:nvSpPr>
          <p:spPr>
            <a:xfrm>
              <a:off x="2232689" y="5334000"/>
              <a:ext cx="135832" cy="388621"/>
            </a:xfrm>
            <a:custGeom>
              <a:avLst/>
              <a:gdLst/>
              <a:ahLst/>
              <a:cxnLst/>
              <a:rect l="0" t="0" r="0" b="0"/>
              <a:pathLst>
                <a:path w="135832" h="388621">
                  <a:moveTo>
                    <a:pt x="22831" y="0"/>
                  </a:moveTo>
                  <a:lnTo>
                    <a:pt x="22831" y="0"/>
                  </a:lnTo>
                  <a:lnTo>
                    <a:pt x="14740" y="28316"/>
                  </a:lnTo>
                  <a:lnTo>
                    <a:pt x="9709" y="66151"/>
                  </a:lnTo>
                  <a:lnTo>
                    <a:pt x="8532" y="93747"/>
                  </a:lnTo>
                  <a:lnTo>
                    <a:pt x="7162" y="122945"/>
                  </a:lnTo>
                  <a:lnTo>
                    <a:pt x="3732" y="152855"/>
                  </a:lnTo>
                  <a:lnTo>
                    <a:pt x="1643" y="183082"/>
                  </a:lnTo>
                  <a:lnTo>
                    <a:pt x="714" y="213449"/>
                  </a:lnTo>
                  <a:lnTo>
                    <a:pt x="301" y="243879"/>
                  </a:lnTo>
                  <a:lnTo>
                    <a:pt x="69" y="281482"/>
                  </a:lnTo>
                  <a:lnTo>
                    <a:pt x="0" y="314072"/>
                  </a:lnTo>
                  <a:lnTo>
                    <a:pt x="824" y="347647"/>
                  </a:lnTo>
                  <a:lnTo>
                    <a:pt x="6533" y="363208"/>
                  </a:lnTo>
                  <a:lnTo>
                    <a:pt x="7732" y="364058"/>
                  </a:lnTo>
                  <a:lnTo>
                    <a:pt x="11323" y="365004"/>
                  </a:lnTo>
                  <a:lnTo>
                    <a:pt x="40127" y="355088"/>
                  </a:lnTo>
                  <a:lnTo>
                    <a:pt x="49709" y="348035"/>
                  </a:lnTo>
                  <a:lnTo>
                    <a:pt x="59330" y="339255"/>
                  </a:lnTo>
                  <a:lnTo>
                    <a:pt x="94608" y="314815"/>
                  </a:lnTo>
                  <a:lnTo>
                    <a:pt x="120245" y="295073"/>
                  </a:lnTo>
                  <a:lnTo>
                    <a:pt x="123334" y="294082"/>
                  </a:lnTo>
                  <a:lnTo>
                    <a:pt x="125393" y="294268"/>
                  </a:lnTo>
                  <a:lnTo>
                    <a:pt x="132743" y="300650"/>
                  </a:lnTo>
                  <a:lnTo>
                    <a:pt x="135180" y="307471"/>
                  </a:lnTo>
                  <a:lnTo>
                    <a:pt x="135831" y="311661"/>
                  </a:lnTo>
                  <a:lnTo>
                    <a:pt x="130929" y="343803"/>
                  </a:lnTo>
                  <a:lnTo>
                    <a:pt x="124461" y="378580"/>
                  </a:lnTo>
                  <a:lnTo>
                    <a:pt x="121891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87"/>
            <p:cNvSpPr/>
            <p:nvPr>
              <p:custDataLst>
                <p:tags r:id="rId73"/>
              </p:custDataLst>
            </p:nvPr>
          </p:nvSpPr>
          <p:spPr>
            <a:xfrm>
              <a:off x="2455494" y="5586785"/>
              <a:ext cx="88264" cy="139209"/>
            </a:xfrm>
            <a:custGeom>
              <a:avLst/>
              <a:gdLst/>
              <a:ahLst/>
              <a:cxnLst/>
              <a:rect l="0" t="0" r="0" b="0"/>
              <a:pathLst>
                <a:path w="88264" h="139209">
                  <a:moveTo>
                    <a:pt x="36246" y="67255"/>
                  </a:moveTo>
                  <a:lnTo>
                    <a:pt x="36246" y="67255"/>
                  </a:lnTo>
                  <a:lnTo>
                    <a:pt x="60370" y="34841"/>
                  </a:lnTo>
                  <a:lnTo>
                    <a:pt x="65471" y="24164"/>
                  </a:lnTo>
                  <a:lnTo>
                    <a:pt x="65042" y="24134"/>
                  </a:lnTo>
                  <a:lnTo>
                    <a:pt x="34146" y="43682"/>
                  </a:lnTo>
                  <a:lnTo>
                    <a:pt x="14813" y="75784"/>
                  </a:lnTo>
                  <a:lnTo>
                    <a:pt x="2316" y="99451"/>
                  </a:lnTo>
                  <a:lnTo>
                    <a:pt x="0" y="110069"/>
                  </a:lnTo>
                  <a:lnTo>
                    <a:pt x="1228" y="120433"/>
                  </a:lnTo>
                  <a:lnTo>
                    <a:pt x="2740" y="125567"/>
                  </a:lnTo>
                  <a:lnTo>
                    <a:pt x="5442" y="128990"/>
                  </a:lnTo>
                  <a:lnTo>
                    <a:pt x="26713" y="138978"/>
                  </a:lnTo>
                  <a:lnTo>
                    <a:pt x="36524" y="139208"/>
                  </a:lnTo>
                  <a:lnTo>
                    <a:pt x="71822" y="131987"/>
                  </a:lnTo>
                  <a:lnTo>
                    <a:pt x="75203" y="129884"/>
                  </a:lnTo>
                  <a:lnTo>
                    <a:pt x="78961" y="125287"/>
                  </a:lnTo>
                  <a:lnTo>
                    <a:pt x="86610" y="110201"/>
                  </a:lnTo>
                  <a:lnTo>
                    <a:pt x="88263" y="103840"/>
                  </a:lnTo>
                  <a:lnTo>
                    <a:pt x="86740" y="95933"/>
                  </a:lnTo>
                  <a:lnTo>
                    <a:pt x="70832" y="58702"/>
                  </a:lnTo>
                  <a:lnTo>
                    <a:pt x="52727" y="31906"/>
                  </a:lnTo>
                  <a:lnTo>
                    <a:pt x="34296" y="13110"/>
                  </a:lnTo>
                  <a:lnTo>
                    <a:pt x="25320" y="7468"/>
                  </a:lnTo>
                  <a:lnTo>
                    <a:pt x="21438" y="1656"/>
                  </a:lnTo>
                  <a:lnTo>
                    <a:pt x="17529" y="0"/>
                  </a:lnTo>
                  <a:lnTo>
                    <a:pt x="16148" y="405"/>
                  </a:lnTo>
                  <a:lnTo>
                    <a:pt x="15227" y="1522"/>
                  </a:lnTo>
                  <a:lnTo>
                    <a:pt x="13750" y="5352"/>
                  </a:lnTo>
                  <a:lnTo>
                    <a:pt x="21006" y="139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88"/>
            <p:cNvSpPr/>
            <p:nvPr>
              <p:custDataLst>
                <p:tags r:id="rId74"/>
              </p:custDataLst>
            </p:nvPr>
          </p:nvSpPr>
          <p:spPr>
            <a:xfrm>
              <a:off x="2637046" y="5242560"/>
              <a:ext cx="52815" cy="482879"/>
            </a:xfrm>
            <a:custGeom>
              <a:avLst/>
              <a:gdLst/>
              <a:ahLst/>
              <a:cxnLst/>
              <a:rect l="0" t="0" r="0" b="0"/>
              <a:pathLst>
                <a:path w="52815" h="482879">
                  <a:moveTo>
                    <a:pt x="37574" y="0"/>
                  </a:moveTo>
                  <a:lnTo>
                    <a:pt x="37574" y="0"/>
                  </a:lnTo>
                  <a:lnTo>
                    <a:pt x="35316" y="29351"/>
                  </a:lnTo>
                  <a:lnTo>
                    <a:pt x="33529" y="52587"/>
                  </a:lnTo>
                  <a:lnTo>
                    <a:pt x="29285" y="89694"/>
                  </a:lnTo>
                  <a:lnTo>
                    <a:pt x="25423" y="121144"/>
                  </a:lnTo>
                  <a:lnTo>
                    <a:pt x="23707" y="152055"/>
                  </a:lnTo>
                  <a:lnTo>
                    <a:pt x="20687" y="182726"/>
                  </a:lnTo>
                  <a:lnTo>
                    <a:pt x="16522" y="213292"/>
                  </a:lnTo>
                  <a:lnTo>
                    <a:pt x="11849" y="243810"/>
                  </a:lnTo>
                  <a:lnTo>
                    <a:pt x="9207" y="274307"/>
                  </a:lnTo>
                  <a:lnTo>
                    <a:pt x="7186" y="304794"/>
                  </a:lnTo>
                  <a:lnTo>
                    <a:pt x="3466" y="335277"/>
                  </a:lnTo>
                  <a:lnTo>
                    <a:pt x="1248" y="363501"/>
                  </a:lnTo>
                  <a:lnTo>
                    <a:pt x="0" y="400933"/>
                  </a:lnTo>
                  <a:lnTo>
                    <a:pt x="1887" y="428958"/>
                  </a:lnTo>
                  <a:lnTo>
                    <a:pt x="12492" y="463422"/>
                  </a:lnTo>
                  <a:lnTo>
                    <a:pt x="17395" y="472100"/>
                  </a:lnTo>
                  <a:lnTo>
                    <a:pt x="28961" y="481747"/>
                  </a:lnTo>
                  <a:lnTo>
                    <a:pt x="33525" y="482878"/>
                  </a:lnTo>
                  <a:lnTo>
                    <a:pt x="52814" y="480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89"/>
            <p:cNvSpPr/>
            <p:nvPr>
              <p:custDataLst>
                <p:tags r:id="rId75"/>
              </p:custDataLst>
            </p:nvPr>
          </p:nvSpPr>
          <p:spPr>
            <a:xfrm>
              <a:off x="2743281" y="5593080"/>
              <a:ext cx="167560" cy="174775"/>
            </a:xfrm>
            <a:custGeom>
              <a:avLst/>
              <a:gdLst/>
              <a:ahLst/>
              <a:cxnLst/>
              <a:rect l="0" t="0" r="0" b="0"/>
              <a:pathLst>
                <a:path w="167560" h="174775">
                  <a:moveTo>
                    <a:pt x="129459" y="0"/>
                  </a:moveTo>
                  <a:lnTo>
                    <a:pt x="129459" y="0"/>
                  </a:lnTo>
                  <a:lnTo>
                    <a:pt x="97097" y="12136"/>
                  </a:lnTo>
                  <a:lnTo>
                    <a:pt x="61134" y="32908"/>
                  </a:lnTo>
                  <a:lnTo>
                    <a:pt x="26858" y="58406"/>
                  </a:lnTo>
                  <a:lnTo>
                    <a:pt x="10535" y="77701"/>
                  </a:lnTo>
                  <a:lnTo>
                    <a:pt x="4637" y="92107"/>
                  </a:lnTo>
                  <a:lnTo>
                    <a:pt x="333" y="128929"/>
                  </a:lnTo>
                  <a:lnTo>
                    <a:pt x="0" y="149740"/>
                  </a:lnTo>
                  <a:lnTo>
                    <a:pt x="1667" y="154013"/>
                  </a:lnTo>
                  <a:lnTo>
                    <a:pt x="8033" y="161019"/>
                  </a:lnTo>
                  <a:lnTo>
                    <a:pt x="25072" y="171569"/>
                  </a:lnTo>
                  <a:lnTo>
                    <a:pt x="35500" y="174167"/>
                  </a:lnTo>
                  <a:lnTo>
                    <a:pt x="44237" y="174774"/>
                  </a:lnTo>
                  <a:lnTo>
                    <a:pt x="53765" y="170529"/>
                  </a:lnTo>
                  <a:lnTo>
                    <a:pt x="73679" y="154005"/>
                  </a:lnTo>
                  <a:lnTo>
                    <a:pt x="84804" y="135378"/>
                  </a:lnTo>
                  <a:lnTo>
                    <a:pt x="96147" y="105482"/>
                  </a:lnTo>
                  <a:lnTo>
                    <a:pt x="104284" y="70100"/>
                  </a:lnTo>
                  <a:lnTo>
                    <a:pt x="106294" y="36764"/>
                  </a:lnTo>
                  <a:lnTo>
                    <a:pt x="106463" y="25935"/>
                  </a:lnTo>
                  <a:lnTo>
                    <a:pt x="105662" y="22369"/>
                  </a:lnTo>
                  <a:lnTo>
                    <a:pt x="104281" y="19993"/>
                  </a:lnTo>
                  <a:lnTo>
                    <a:pt x="102514" y="18408"/>
                  </a:lnTo>
                  <a:lnTo>
                    <a:pt x="100550" y="14391"/>
                  </a:lnTo>
                  <a:lnTo>
                    <a:pt x="99289" y="8958"/>
                  </a:lnTo>
                  <a:lnTo>
                    <a:pt x="98987" y="14961"/>
                  </a:lnTo>
                  <a:lnTo>
                    <a:pt x="98980" y="51079"/>
                  </a:lnTo>
                  <a:lnTo>
                    <a:pt x="108010" y="81121"/>
                  </a:lnTo>
                  <a:lnTo>
                    <a:pt x="120773" y="113101"/>
                  </a:lnTo>
                  <a:lnTo>
                    <a:pt x="129268" y="130135"/>
                  </a:lnTo>
                  <a:lnTo>
                    <a:pt x="133564" y="135017"/>
                  </a:lnTo>
                  <a:lnTo>
                    <a:pt x="142854" y="140441"/>
                  </a:lnTo>
                  <a:lnTo>
                    <a:pt x="167559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90"/>
            <p:cNvSpPr/>
            <p:nvPr>
              <p:custDataLst>
                <p:tags r:id="rId76"/>
              </p:custDataLst>
            </p:nvPr>
          </p:nvSpPr>
          <p:spPr>
            <a:xfrm>
              <a:off x="2964182" y="5617958"/>
              <a:ext cx="114299" cy="180676"/>
            </a:xfrm>
            <a:custGeom>
              <a:avLst/>
              <a:gdLst/>
              <a:ahLst/>
              <a:cxnLst/>
              <a:rect l="0" t="0" r="0" b="0"/>
              <a:pathLst>
                <a:path w="114299" h="180676">
                  <a:moveTo>
                    <a:pt x="22858" y="74182"/>
                  </a:moveTo>
                  <a:lnTo>
                    <a:pt x="22858" y="74182"/>
                  </a:lnTo>
                  <a:lnTo>
                    <a:pt x="14767" y="110589"/>
                  </a:lnTo>
                  <a:lnTo>
                    <a:pt x="8184" y="148574"/>
                  </a:lnTo>
                  <a:lnTo>
                    <a:pt x="30" y="180675"/>
                  </a:lnTo>
                  <a:lnTo>
                    <a:pt x="0" y="174285"/>
                  </a:lnTo>
                  <a:lnTo>
                    <a:pt x="12149" y="141225"/>
                  </a:lnTo>
                  <a:lnTo>
                    <a:pt x="18876" y="104459"/>
                  </a:lnTo>
                  <a:lnTo>
                    <a:pt x="33392" y="73295"/>
                  </a:lnTo>
                  <a:lnTo>
                    <a:pt x="47547" y="39921"/>
                  </a:lnTo>
                  <a:lnTo>
                    <a:pt x="71359" y="12034"/>
                  </a:lnTo>
                  <a:lnTo>
                    <a:pt x="81385" y="4792"/>
                  </a:lnTo>
                  <a:lnTo>
                    <a:pt x="91486" y="1009"/>
                  </a:lnTo>
                  <a:lnTo>
                    <a:pt x="96550" y="0"/>
                  </a:lnTo>
                  <a:lnTo>
                    <a:pt x="104435" y="1136"/>
                  </a:lnTo>
                  <a:lnTo>
                    <a:pt x="114298" y="5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1" name="SMARTInkShape-191"/>
          <p:cNvSpPr/>
          <p:nvPr>
            <p:custDataLst>
              <p:tags r:id="rId14"/>
            </p:custDataLst>
          </p:nvPr>
        </p:nvSpPr>
        <p:spPr>
          <a:xfrm>
            <a:off x="3124200" y="5615940"/>
            <a:ext cx="228601" cy="266701"/>
          </a:xfrm>
          <a:custGeom>
            <a:avLst/>
            <a:gdLst/>
            <a:ahLst/>
            <a:cxnLst/>
            <a:rect l="0" t="0" r="0" b="0"/>
            <a:pathLst>
              <a:path w="228601" h="266701">
                <a:moveTo>
                  <a:pt x="228600" y="0"/>
                </a:moveTo>
                <a:lnTo>
                  <a:pt x="228600" y="0"/>
                </a:lnTo>
                <a:lnTo>
                  <a:pt x="194733" y="0"/>
                </a:lnTo>
                <a:lnTo>
                  <a:pt x="167922" y="0"/>
                </a:lnTo>
                <a:lnTo>
                  <a:pt x="144121" y="3387"/>
                </a:lnTo>
                <a:lnTo>
                  <a:pt x="122327" y="9031"/>
                </a:lnTo>
                <a:lnTo>
                  <a:pt x="88235" y="23487"/>
                </a:lnTo>
                <a:lnTo>
                  <a:pt x="73082" y="38379"/>
                </a:lnTo>
                <a:lnTo>
                  <a:pt x="70734" y="45906"/>
                </a:lnTo>
                <a:lnTo>
                  <a:pt x="72643" y="61043"/>
                </a:lnTo>
                <a:lnTo>
                  <a:pt x="86817" y="92303"/>
                </a:lnTo>
                <a:lnTo>
                  <a:pt x="100906" y="127955"/>
                </a:lnTo>
                <a:lnTo>
                  <a:pt x="115699" y="163752"/>
                </a:lnTo>
                <a:lnTo>
                  <a:pt x="121100" y="196939"/>
                </a:lnTo>
                <a:lnTo>
                  <a:pt x="121373" y="202413"/>
                </a:lnTo>
                <a:lnTo>
                  <a:pt x="117161" y="213010"/>
                </a:lnTo>
                <a:lnTo>
                  <a:pt x="100660" y="233610"/>
                </a:lnTo>
                <a:lnTo>
                  <a:pt x="64477" y="260109"/>
                </a:lnTo>
                <a:lnTo>
                  <a:pt x="32053" y="265398"/>
                </a:lnTo>
                <a:lnTo>
                  <a:pt x="0" y="2667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SMARTInkShape-Group42"/>
          <p:cNvGrpSpPr/>
          <p:nvPr/>
        </p:nvGrpSpPr>
        <p:grpSpPr>
          <a:xfrm>
            <a:off x="289560" y="5920740"/>
            <a:ext cx="281941" cy="288837"/>
            <a:chOff x="289560" y="5920740"/>
            <a:chExt cx="281941" cy="288837"/>
          </a:xfrm>
        </p:grpSpPr>
        <p:sp>
          <p:nvSpPr>
            <p:cNvPr id="222" name="SMARTInkShape-192"/>
            <p:cNvSpPr/>
            <p:nvPr>
              <p:custDataLst>
                <p:tags r:id="rId67"/>
              </p:custDataLst>
            </p:nvPr>
          </p:nvSpPr>
          <p:spPr>
            <a:xfrm>
              <a:off x="289560" y="5920740"/>
              <a:ext cx="281941" cy="288837"/>
            </a:xfrm>
            <a:custGeom>
              <a:avLst/>
              <a:gdLst/>
              <a:ahLst/>
              <a:cxnLst/>
              <a:rect l="0" t="0" r="0" b="0"/>
              <a:pathLst>
                <a:path w="281941" h="288837">
                  <a:moveTo>
                    <a:pt x="281940" y="0"/>
                  </a:moveTo>
                  <a:lnTo>
                    <a:pt x="281940" y="0"/>
                  </a:lnTo>
                  <a:lnTo>
                    <a:pt x="253624" y="36407"/>
                  </a:lnTo>
                  <a:lnTo>
                    <a:pt x="232948" y="63312"/>
                  </a:lnTo>
                  <a:lnTo>
                    <a:pt x="204771" y="99756"/>
                  </a:lnTo>
                  <a:lnTo>
                    <a:pt x="174973" y="137366"/>
                  </a:lnTo>
                  <a:lnTo>
                    <a:pt x="142437" y="173064"/>
                  </a:lnTo>
                  <a:lnTo>
                    <a:pt x="108244" y="205090"/>
                  </a:lnTo>
                  <a:lnTo>
                    <a:pt x="70394" y="242206"/>
                  </a:lnTo>
                  <a:lnTo>
                    <a:pt x="32977" y="277209"/>
                  </a:lnTo>
                  <a:lnTo>
                    <a:pt x="18237" y="285901"/>
                  </a:lnTo>
                  <a:lnTo>
                    <a:pt x="5672" y="288836"/>
                  </a:lnTo>
                  <a:lnTo>
                    <a:pt x="3781" y="287385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93"/>
            <p:cNvSpPr/>
            <p:nvPr>
              <p:custDataLst>
                <p:tags r:id="rId68"/>
              </p:custDataLst>
            </p:nvPr>
          </p:nvSpPr>
          <p:spPr>
            <a:xfrm>
              <a:off x="388620" y="5936139"/>
              <a:ext cx="182562" cy="241995"/>
            </a:xfrm>
            <a:custGeom>
              <a:avLst/>
              <a:gdLst/>
              <a:ahLst/>
              <a:cxnLst/>
              <a:rect l="0" t="0" r="0" b="0"/>
              <a:pathLst>
                <a:path w="182562" h="241995">
                  <a:moveTo>
                    <a:pt x="0" y="76041"/>
                  </a:moveTo>
                  <a:lnTo>
                    <a:pt x="0" y="76041"/>
                  </a:lnTo>
                  <a:lnTo>
                    <a:pt x="28316" y="108403"/>
                  </a:lnTo>
                  <a:lnTo>
                    <a:pt x="49971" y="140663"/>
                  </a:lnTo>
                  <a:lnTo>
                    <a:pt x="61749" y="170354"/>
                  </a:lnTo>
                  <a:lnTo>
                    <a:pt x="68924" y="203797"/>
                  </a:lnTo>
                  <a:lnTo>
                    <a:pt x="85569" y="228906"/>
                  </a:lnTo>
                  <a:lnTo>
                    <a:pt x="93746" y="237986"/>
                  </a:lnTo>
                  <a:lnTo>
                    <a:pt x="101214" y="241149"/>
                  </a:lnTo>
                  <a:lnTo>
                    <a:pt x="105576" y="241994"/>
                  </a:lnTo>
                  <a:lnTo>
                    <a:pt x="109331" y="241709"/>
                  </a:lnTo>
                  <a:lnTo>
                    <a:pt x="115760" y="239136"/>
                  </a:lnTo>
                  <a:lnTo>
                    <a:pt x="132231" y="228882"/>
                  </a:lnTo>
                  <a:lnTo>
                    <a:pt x="141460" y="217631"/>
                  </a:lnTo>
                  <a:lnTo>
                    <a:pt x="162280" y="182300"/>
                  </a:lnTo>
                  <a:lnTo>
                    <a:pt x="177429" y="144565"/>
                  </a:lnTo>
                  <a:lnTo>
                    <a:pt x="181803" y="108047"/>
                  </a:lnTo>
                  <a:lnTo>
                    <a:pt x="182561" y="78280"/>
                  </a:lnTo>
                  <a:lnTo>
                    <a:pt x="181092" y="48859"/>
                  </a:lnTo>
                  <a:lnTo>
                    <a:pt x="169746" y="15986"/>
                  </a:lnTo>
                  <a:lnTo>
                    <a:pt x="164060" y="8992"/>
                  </a:lnTo>
                  <a:lnTo>
                    <a:pt x="154703" y="1649"/>
                  </a:lnTo>
                  <a:lnTo>
                    <a:pt x="139481" y="0"/>
                  </a:lnTo>
                  <a:lnTo>
                    <a:pt x="135934" y="2169"/>
                  </a:lnTo>
                  <a:lnTo>
                    <a:pt x="119308" y="17757"/>
                  </a:lnTo>
                  <a:lnTo>
                    <a:pt x="116526" y="25019"/>
                  </a:lnTo>
                  <a:lnTo>
                    <a:pt x="109356" y="55337"/>
                  </a:lnTo>
                  <a:lnTo>
                    <a:pt x="104951" y="89951"/>
                  </a:lnTo>
                  <a:lnTo>
                    <a:pt x="100224" y="125543"/>
                  </a:lnTo>
                  <a:lnTo>
                    <a:pt x="93206" y="159103"/>
                  </a:lnTo>
                  <a:lnTo>
                    <a:pt x="81178" y="193816"/>
                  </a:lnTo>
                  <a:lnTo>
                    <a:pt x="73630" y="206140"/>
                  </a:lnTo>
                  <a:lnTo>
                    <a:pt x="53340" y="220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5" name="SMARTInkShape-194"/>
          <p:cNvSpPr/>
          <p:nvPr>
            <p:custDataLst>
              <p:tags r:id="rId15"/>
            </p:custDataLst>
          </p:nvPr>
        </p:nvSpPr>
        <p:spPr>
          <a:xfrm>
            <a:off x="358140" y="5935980"/>
            <a:ext cx="106681" cy="47555"/>
          </a:xfrm>
          <a:custGeom>
            <a:avLst/>
            <a:gdLst/>
            <a:ahLst/>
            <a:cxnLst/>
            <a:rect l="0" t="0" r="0" b="0"/>
            <a:pathLst>
              <a:path w="106681" h="47555">
                <a:moveTo>
                  <a:pt x="0" y="22860"/>
                </a:moveTo>
                <a:lnTo>
                  <a:pt x="0" y="22860"/>
                </a:lnTo>
                <a:lnTo>
                  <a:pt x="28316" y="26904"/>
                </a:lnTo>
                <a:lnTo>
                  <a:pt x="64954" y="31467"/>
                </a:lnTo>
                <a:lnTo>
                  <a:pt x="89259" y="47554"/>
                </a:lnTo>
                <a:lnTo>
                  <a:pt x="93373" y="43556"/>
                </a:lnTo>
                <a:lnTo>
                  <a:pt x="104760" y="6907"/>
                </a:lnTo>
                <a:lnTo>
                  <a:pt x="1066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SMARTInkShape-Group44"/>
          <p:cNvGrpSpPr/>
          <p:nvPr/>
        </p:nvGrpSpPr>
        <p:grpSpPr>
          <a:xfrm>
            <a:off x="472440" y="4617720"/>
            <a:ext cx="205741" cy="259081"/>
            <a:chOff x="472440" y="4617720"/>
            <a:chExt cx="205741" cy="259081"/>
          </a:xfrm>
        </p:grpSpPr>
        <p:sp>
          <p:nvSpPr>
            <p:cNvPr id="226" name="SMARTInkShape-195"/>
            <p:cNvSpPr/>
            <p:nvPr>
              <p:custDataLst>
                <p:tags r:id="rId63"/>
              </p:custDataLst>
            </p:nvPr>
          </p:nvSpPr>
          <p:spPr>
            <a:xfrm>
              <a:off x="472440" y="4655820"/>
              <a:ext cx="205741" cy="204064"/>
            </a:xfrm>
            <a:custGeom>
              <a:avLst/>
              <a:gdLst/>
              <a:ahLst/>
              <a:cxnLst/>
              <a:rect l="0" t="0" r="0" b="0"/>
              <a:pathLst>
                <a:path w="205741" h="204064">
                  <a:moveTo>
                    <a:pt x="205740" y="0"/>
                  </a:moveTo>
                  <a:lnTo>
                    <a:pt x="205740" y="0"/>
                  </a:lnTo>
                  <a:lnTo>
                    <a:pt x="189559" y="28316"/>
                  </a:lnTo>
                  <a:lnTo>
                    <a:pt x="167361" y="62106"/>
                  </a:lnTo>
                  <a:lnTo>
                    <a:pt x="142342" y="97781"/>
                  </a:lnTo>
                  <a:lnTo>
                    <a:pt x="113818" y="129287"/>
                  </a:lnTo>
                  <a:lnTo>
                    <a:pt x="76983" y="166760"/>
                  </a:lnTo>
                  <a:lnTo>
                    <a:pt x="48698" y="191084"/>
                  </a:lnTo>
                  <a:lnTo>
                    <a:pt x="25175" y="203224"/>
                  </a:lnTo>
                  <a:lnTo>
                    <a:pt x="21864" y="204063"/>
                  </a:lnTo>
                  <a:lnTo>
                    <a:pt x="18809" y="203775"/>
                  </a:lnTo>
                  <a:lnTo>
                    <a:pt x="13157" y="201198"/>
                  </a:lnTo>
                  <a:lnTo>
                    <a:pt x="7823" y="192715"/>
                  </a:lnTo>
                  <a:lnTo>
                    <a:pt x="0" y="1752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96"/>
            <p:cNvSpPr/>
            <p:nvPr>
              <p:custDataLst>
                <p:tags r:id="rId64"/>
              </p:custDataLst>
            </p:nvPr>
          </p:nvSpPr>
          <p:spPr>
            <a:xfrm>
              <a:off x="510540" y="4663440"/>
              <a:ext cx="152401" cy="159526"/>
            </a:xfrm>
            <a:custGeom>
              <a:avLst/>
              <a:gdLst/>
              <a:ahLst/>
              <a:cxnLst/>
              <a:rect l="0" t="0" r="0" b="0"/>
              <a:pathLst>
                <a:path w="152401" h="159526">
                  <a:moveTo>
                    <a:pt x="0" y="0"/>
                  </a:moveTo>
                  <a:lnTo>
                    <a:pt x="0" y="0"/>
                  </a:lnTo>
                  <a:lnTo>
                    <a:pt x="33114" y="37504"/>
                  </a:lnTo>
                  <a:lnTo>
                    <a:pt x="59473" y="65107"/>
                  </a:lnTo>
                  <a:lnTo>
                    <a:pt x="86164" y="100986"/>
                  </a:lnTo>
                  <a:lnTo>
                    <a:pt x="110739" y="138019"/>
                  </a:lnTo>
                  <a:lnTo>
                    <a:pt x="119924" y="148609"/>
                  </a:lnTo>
                  <a:lnTo>
                    <a:pt x="134556" y="158350"/>
                  </a:lnTo>
                  <a:lnTo>
                    <a:pt x="144479" y="159525"/>
                  </a:lnTo>
                  <a:lnTo>
                    <a:pt x="147119" y="157997"/>
                  </a:lnTo>
                  <a:lnTo>
                    <a:pt x="148879" y="155284"/>
                  </a:lnTo>
                  <a:lnTo>
                    <a:pt x="150835" y="146908"/>
                  </a:lnTo>
                  <a:lnTo>
                    <a:pt x="152263" y="111434"/>
                  </a:lnTo>
                  <a:lnTo>
                    <a:pt x="15240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97"/>
            <p:cNvSpPr/>
            <p:nvPr>
              <p:custDataLst>
                <p:tags r:id="rId65"/>
              </p:custDataLst>
            </p:nvPr>
          </p:nvSpPr>
          <p:spPr>
            <a:xfrm>
              <a:off x="518160" y="4617720"/>
              <a:ext cx="106681" cy="259081"/>
            </a:xfrm>
            <a:custGeom>
              <a:avLst/>
              <a:gdLst/>
              <a:ahLst/>
              <a:cxnLst/>
              <a:rect l="0" t="0" r="0" b="0"/>
              <a:pathLst>
                <a:path w="106681" h="259081">
                  <a:moveTo>
                    <a:pt x="106680" y="0"/>
                  </a:moveTo>
                  <a:lnTo>
                    <a:pt x="106680" y="0"/>
                  </a:lnTo>
                  <a:lnTo>
                    <a:pt x="74266" y="8289"/>
                  </a:lnTo>
                  <a:lnTo>
                    <a:pt x="69831" y="10606"/>
                  </a:lnTo>
                  <a:lnTo>
                    <a:pt x="66874" y="13844"/>
                  </a:lnTo>
                  <a:lnTo>
                    <a:pt x="51852" y="50590"/>
                  </a:lnTo>
                  <a:lnTo>
                    <a:pt x="47861" y="85987"/>
                  </a:lnTo>
                  <a:lnTo>
                    <a:pt x="46354" y="114002"/>
                  </a:lnTo>
                  <a:lnTo>
                    <a:pt x="45061" y="147043"/>
                  </a:lnTo>
                  <a:lnTo>
                    <a:pt x="37468" y="184080"/>
                  </a:lnTo>
                  <a:lnTo>
                    <a:pt x="27815" y="219712"/>
                  </a:lnTo>
                  <a:lnTo>
                    <a:pt x="19250" y="249422"/>
                  </a:lnTo>
                  <a:lnTo>
                    <a:pt x="17067" y="252641"/>
                  </a:lnTo>
                  <a:lnTo>
                    <a:pt x="12383" y="256218"/>
                  </a:lnTo>
                  <a:lnTo>
                    <a:pt x="0" y="259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98"/>
            <p:cNvSpPr/>
            <p:nvPr>
              <p:custDataLst>
                <p:tags r:id="rId66"/>
              </p:custDataLst>
            </p:nvPr>
          </p:nvSpPr>
          <p:spPr>
            <a:xfrm>
              <a:off x="480060" y="4739640"/>
              <a:ext cx="190501" cy="22861"/>
            </a:xfrm>
            <a:custGeom>
              <a:avLst/>
              <a:gdLst/>
              <a:ahLst/>
              <a:cxnLst/>
              <a:rect l="0" t="0" r="0" b="0"/>
              <a:pathLst>
                <a:path w="190501" h="22861">
                  <a:moveTo>
                    <a:pt x="0" y="22860"/>
                  </a:moveTo>
                  <a:lnTo>
                    <a:pt x="0" y="22860"/>
                  </a:lnTo>
                  <a:lnTo>
                    <a:pt x="36407" y="14769"/>
                  </a:lnTo>
                  <a:lnTo>
                    <a:pt x="71183" y="13783"/>
                  </a:lnTo>
                  <a:lnTo>
                    <a:pt x="104842" y="20189"/>
                  </a:lnTo>
                  <a:lnTo>
                    <a:pt x="138089" y="22508"/>
                  </a:lnTo>
                  <a:lnTo>
                    <a:pt x="175757" y="708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SMARTInkShape-199"/>
          <p:cNvSpPr/>
          <p:nvPr>
            <p:custDataLst>
              <p:tags r:id="rId16"/>
            </p:custDataLst>
          </p:nvPr>
        </p:nvSpPr>
        <p:spPr>
          <a:xfrm>
            <a:off x="655320" y="483108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SMARTInkShape-Group46"/>
          <p:cNvGrpSpPr/>
          <p:nvPr/>
        </p:nvGrpSpPr>
        <p:grpSpPr>
          <a:xfrm>
            <a:off x="701557" y="5913120"/>
            <a:ext cx="3748524" cy="622734"/>
            <a:chOff x="701557" y="5913120"/>
            <a:chExt cx="3748524" cy="622734"/>
          </a:xfrm>
        </p:grpSpPr>
        <p:sp>
          <p:nvSpPr>
            <p:cNvPr id="232" name="SMARTInkShape-200"/>
            <p:cNvSpPr/>
            <p:nvPr>
              <p:custDataLst>
                <p:tags r:id="rId43"/>
              </p:custDataLst>
            </p:nvPr>
          </p:nvSpPr>
          <p:spPr>
            <a:xfrm>
              <a:off x="701557" y="6024454"/>
              <a:ext cx="357624" cy="307564"/>
            </a:xfrm>
            <a:custGeom>
              <a:avLst/>
              <a:gdLst/>
              <a:ahLst/>
              <a:cxnLst/>
              <a:rect l="0" t="0" r="0" b="0"/>
              <a:pathLst>
                <a:path w="357624" h="307564">
                  <a:moveTo>
                    <a:pt x="45203" y="71546"/>
                  </a:moveTo>
                  <a:lnTo>
                    <a:pt x="45203" y="71546"/>
                  </a:lnTo>
                  <a:lnTo>
                    <a:pt x="73519" y="79637"/>
                  </a:lnTo>
                  <a:lnTo>
                    <a:pt x="106613" y="85374"/>
                  </a:lnTo>
                  <a:lnTo>
                    <a:pt x="128310" y="85521"/>
                  </a:lnTo>
                  <a:lnTo>
                    <a:pt x="161758" y="73752"/>
                  </a:lnTo>
                  <a:lnTo>
                    <a:pt x="188021" y="57798"/>
                  </a:lnTo>
                  <a:lnTo>
                    <a:pt x="189111" y="54711"/>
                  </a:lnTo>
                  <a:lnTo>
                    <a:pt x="189811" y="45831"/>
                  </a:lnTo>
                  <a:lnTo>
                    <a:pt x="187649" y="40926"/>
                  </a:lnTo>
                  <a:lnTo>
                    <a:pt x="185887" y="38432"/>
                  </a:lnTo>
                  <a:lnTo>
                    <a:pt x="157415" y="19233"/>
                  </a:lnTo>
                  <a:lnTo>
                    <a:pt x="123386" y="3435"/>
                  </a:lnTo>
                  <a:lnTo>
                    <a:pt x="117645" y="739"/>
                  </a:lnTo>
                  <a:lnTo>
                    <a:pt x="102235" y="0"/>
                  </a:lnTo>
                  <a:lnTo>
                    <a:pt x="68792" y="6426"/>
                  </a:lnTo>
                  <a:lnTo>
                    <a:pt x="55405" y="15511"/>
                  </a:lnTo>
                  <a:lnTo>
                    <a:pt x="28968" y="46084"/>
                  </a:lnTo>
                  <a:lnTo>
                    <a:pt x="14899" y="74820"/>
                  </a:lnTo>
                  <a:lnTo>
                    <a:pt x="5367" y="104783"/>
                  </a:lnTo>
                  <a:lnTo>
                    <a:pt x="1227" y="135110"/>
                  </a:lnTo>
                  <a:lnTo>
                    <a:pt x="0" y="165545"/>
                  </a:lnTo>
                  <a:lnTo>
                    <a:pt x="6486" y="185854"/>
                  </a:lnTo>
                  <a:lnTo>
                    <a:pt x="27301" y="222443"/>
                  </a:lnTo>
                  <a:lnTo>
                    <a:pt x="58838" y="259590"/>
                  </a:lnTo>
                  <a:lnTo>
                    <a:pt x="92582" y="285926"/>
                  </a:lnTo>
                  <a:lnTo>
                    <a:pt x="119637" y="299978"/>
                  </a:lnTo>
                  <a:lnTo>
                    <a:pt x="147785" y="305458"/>
                  </a:lnTo>
                  <a:lnTo>
                    <a:pt x="181619" y="307082"/>
                  </a:lnTo>
                  <a:lnTo>
                    <a:pt x="210365" y="307563"/>
                  </a:lnTo>
                  <a:lnTo>
                    <a:pt x="229239" y="300903"/>
                  </a:lnTo>
                  <a:lnTo>
                    <a:pt x="258905" y="285131"/>
                  </a:lnTo>
                  <a:lnTo>
                    <a:pt x="295225" y="260585"/>
                  </a:lnTo>
                  <a:lnTo>
                    <a:pt x="331249" y="230431"/>
                  </a:lnTo>
                  <a:lnTo>
                    <a:pt x="357623" y="193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01"/>
            <p:cNvSpPr/>
            <p:nvPr>
              <p:custDataLst>
                <p:tags r:id="rId44"/>
              </p:custDataLst>
            </p:nvPr>
          </p:nvSpPr>
          <p:spPr>
            <a:xfrm>
              <a:off x="949443" y="6080760"/>
              <a:ext cx="284998" cy="241847"/>
            </a:xfrm>
            <a:custGeom>
              <a:avLst/>
              <a:gdLst/>
              <a:ahLst/>
              <a:cxnLst/>
              <a:rect l="0" t="0" r="0" b="0"/>
              <a:pathLst>
                <a:path w="284998" h="241847">
                  <a:moveTo>
                    <a:pt x="246897" y="0"/>
                  </a:moveTo>
                  <a:lnTo>
                    <a:pt x="246897" y="0"/>
                  </a:lnTo>
                  <a:lnTo>
                    <a:pt x="230716" y="36407"/>
                  </a:lnTo>
                  <a:lnTo>
                    <a:pt x="212564" y="67138"/>
                  </a:lnTo>
                  <a:lnTo>
                    <a:pt x="179939" y="98775"/>
                  </a:lnTo>
                  <a:lnTo>
                    <a:pt x="145900" y="129484"/>
                  </a:lnTo>
                  <a:lnTo>
                    <a:pt x="110860" y="155963"/>
                  </a:lnTo>
                  <a:lnTo>
                    <a:pt x="74242" y="181891"/>
                  </a:lnTo>
                  <a:lnTo>
                    <a:pt x="50395" y="192935"/>
                  </a:lnTo>
                  <a:lnTo>
                    <a:pt x="21385" y="197438"/>
                  </a:lnTo>
                  <a:lnTo>
                    <a:pt x="13178" y="195559"/>
                  </a:lnTo>
                  <a:lnTo>
                    <a:pt x="9804" y="193872"/>
                  </a:lnTo>
                  <a:lnTo>
                    <a:pt x="3798" y="187484"/>
                  </a:lnTo>
                  <a:lnTo>
                    <a:pt x="1011" y="183410"/>
                  </a:lnTo>
                  <a:lnTo>
                    <a:pt x="0" y="178999"/>
                  </a:lnTo>
                  <a:lnTo>
                    <a:pt x="2621" y="163856"/>
                  </a:lnTo>
                  <a:lnTo>
                    <a:pt x="13494" y="129042"/>
                  </a:lnTo>
                  <a:lnTo>
                    <a:pt x="30362" y="92878"/>
                  </a:lnTo>
                  <a:lnTo>
                    <a:pt x="55017" y="55381"/>
                  </a:lnTo>
                  <a:lnTo>
                    <a:pt x="76444" y="27308"/>
                  </a:lnTo>
                  <a:lnTo>
                    <a:pt x="91876" y="14770"/>
                  </a:lnTo>
                  <a:lnTo>
                    <a:pt x="102081" y="10798"/>
                  </a:lnTo>
                  <a:lnTo>
                    <a:pt x="114340" y="8248"/>
                  </a:lnTo>
                  <a:lnTo>
                    <a:pt x="118274" y="10157"/>
                  </a:lnTo>
                  <a:lnTo>
                    <a:pt x="120508" y="11851"/>
                  </a:lnTo>
                  <a:lnTo>
                    <a:pt x="122991" y="18249"/>
                  </a:lnTo>
                  <a:lnTo>
                    <a:pt x="126646" y="31371"/>
                  </a:lnTo>
                  <a:lnTo>
                    <a:pt x="129952" y="41883"/>
                  </a:lnTo>
                  <a:lnTo>
                    <a:pt x="132075" y="71585"/>
                  </a:lnTo>
                  <a:lnTo>
                    <a:pt x="132442" y="99950"/>
                  </a:lnTo>
                  <a:lnTo>
                    <a:pt x="134809" y="129804"/>
                  </a:lnTo>
                  <a:lnTo>
                    <a:pt x="139149" y="166187"/>
                  </a:lnTo>
                  <a:lnTo>
                    <a:pt x="148365" y="203291"/>
                  </a:lnTo>
                  <a:lnTo>
                    <a:pt x="153999" y="214811"/>
                  </a:lnTo>
                  <a:lnTo>
                    <a:pt x="166690" y="229971"/>
                  </a:lnTo>
                  <a:lnTo>
                    <a:pt x="176254" y="237111"/>
                  </a:lnTo>
                  <a:lnTo>
                    <a:pt x="186149" y="240849"/>
                  </a:lnTo>
                  <a:lnTo>
                    <a:pt x="191158" y="241846"/>
                  </a:lnTo>
                  <a:lnTo>
                    <a:pt x="201239" y="240696"/>
                  </a:lnTo>
                  <a:lnTo>
                    <a:pt x="232669" y="229879"/>
                  </a:lnTo>
                  <a:lnTo>
                    <a:pt x="262337" y="210352"/>
                  </a:lnTo>
                  <a:lnTo>
                    <a:pt x="284997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02"/>
            <p:cNvSpPr/>
            <p:nvPr>
              <p:custDataLst>
                <p:tags r:id="rId45"/>
              </p:custDataLst>
            </p:nvPr>
          </p:nvSpPr>
          <p:spPr>
            <a:xfrm>
              <a:off x="1283299" y="6118976"/>
              <a:ext cx="362622" cy="223695"/>
            </a:xfrm>
            <a:custGeom>
              <a:avLst/>
              <a:gdLst/>
              <a:ahLst/>
              <a:cxnLst/>
              <a:rect l="0" t="0" r="0" b="0"/>
              <a:pathLst>
                <a:path w="362622" h="223695">
                  <a:moveTo>
                    <a:pt x="73061" y="37984"/>
                  </a:moveTo>
                  <a:lnTo>
                    <a:pt x="73061" y="37984"/>
                  </a:lnTo>
                  <a:lnTo>
                    <a:pt x="50483" y="58304"/>
                  </a:lnTo>
                  <a:lnTo>
                    <a:pt x="20693" y="86808"/>
                  </a:lnTo>
                  <a:lnTo>
                    <a:pt x="3922" y="112376"/>
                  </a:lnTo>
                  <a:lnTo>
                    <a:pt x="0" y="124951"/>
                  </a:lnTo>
                  <a:lnTo>
                    <a:pt x="514" y="136185"/>
                  </a:lnTo>
                  <a:lnTo>
                    <a:pt x="4411" y="146822"/>
                  </a:lnTo>
                  <a:lnTo>
                    <a:pt x="21416" y="168509"/>
                  </a:lnTo>
                  <a:lnTo>
                    <a:pt x="31481" y="172195"/>
                  </a:lnTo>
                  <a:lnTo>
                    <a:pt x="37721" y="173178"/>
                  </a:lnTo>
                  <a:lnTo>
                    <a:pt x="51428" y="169755"/>
                  </a:lnTo>
                  <a:lnTo>
                    <a:pt x="83226" y="153424"/>
                  </a:lnTo>
                  <a:lnTo>
                    <a:pt x="119116" y="124996"/>
                  </a:lnTo>
                  <a:lnTo>
                    <a:pt x="154667" y="96773"/>
                  </a:lnTo>
                  <a:lnTo>
                    <a:pt x="175059" y="72725"/>
                  </a:lnTo>
                  <a:lnTo>
                    <a:pt x="179200" y="64741"/>
                  </a:lnTo>
                  <a:lnTo>
                    <a:pt x="183170" y="62576"/>
                  </a:lnTo>
                  <a:lnTo>
                    <a:pt x="184567" y="62846"/>
                  </a:lnTo>
                  <a:lnTo>
                    <a:pt x="185498" y="63871"/>
                  </a:lnTo>
                  <a:lnTo>
                    <a:pt x="186993" y="67557"/>
                  </a:lnTo>
                  <a:lnTo>
                    <a:pt x="187358" y="87335"/>
                  </a:lnTo>
                  <a:lnTo>
                    <a:pt x="188206" y="88665"/>
                  </a:lnTo>
                  <a:lnTo>
                    <a:pt x="189618" y="89551"/>
                  </a:lnTo>
                  <a:lnTo>
                    <a:pt x="195649" y="90798"/>
                  </a:lnTo>
                  <a:lnTo>
                    <a:pt x="205273" y="91221"/>
                  </a:lnTo>
                  <a:lnTo>
                    <a:pt x="216845" y="87249"/>
                  </a:lnTo>
                  <a:lnTo>
                    <a:pt x="226953" y="80709"/>
                  </a:lnTo>
                  <a:lnTo>
                    <a:pt x="240563" y="60115"/>
                  </a:lnTo>
                  <a:lnTo>
                    <a:pt x="252536" y="40584"/>
                  </a:lnTo>
                  <a:lnTo>
                    <a:pt x="255808" y="10418"/>
                  </a:lnTo>
                  <a:lnTo>
                    <a:pt x="253624" y="6542"/>
                  </a:lnTo>
                  <a:lnTo>
                    <a:pt x="249369" y="1199"/>
                  </a:lnTo>
                  <a:lnTo>
                    <a:pt x="246529" y="469"/>
                  </a:lnTo>
                  <a:lnTo>
                    <a:pt x="233762" y="0"/>
                  </a:lnTo>
                  <a:lnTo>
                    <a:pt x="226893" y="2193"/>
                  </a:lnTo>
                  <a:lnTo>
                    <a:pt x="223875" y="3963"/>
                  </a:lnTo>
                  <a:lnTo>
                    <a:pt x="215584" y="14546"/>
                  </a:lnTo>
                  <a:lnTo>
                    <a:pt x="206044" y="45458"/>
                  </a:lnTo>
                  <a:lnTo>
                    <a:pt x="203621" y="74254"/>
                  </a:lnTo>
                  <a:lnTo>
                    <a:pt x="203750" y="104234"/>
                  </a:lnTo>
                  <a:lnTo>
                    <a:pt x="208774" y="134567"/>
                  </a:lnTo>
                  <a:lnTo>
                    <a:pt x="215625" y="164156"/>
                  </a:lnTo>
                  <a:lnTo>
                    <a:pt x="223864" y="188540"/>
                  </a:lnTo>
                  <a:lnTo>
                    <a:pt x="236653" y="206018"/>
                  </a:lnTo>
                  <a:lnTo>
                    <a:pt x="261157" y="222787"/>
                  </a:lnTo>
                  <a:lnTo>
                    <a:pt x="273499" y="223694"/>
                  </a:lnTo>
                  <a:lnTo>
                    <a:pt x="286605" y="220429"/>
                  </a:lnTo>
                  <a:lnTo>
                    <a:pt x="324471" y="194133"/>
                  </a:lnTo>
                  <a:lnTo>
                    <a:pt x="357954" y="157242"/>
                  </a:lnTo>
                  <a:lnTo>
                    <a:pt x="362621" y="152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03"/>
            <p:cNvSpPr/>
            <p:nvPr>
              <p:custDataLst>
                <p:tags r:id="rId46"/>
              </p:custDataLst>
            </p:nvPr>
          </p:nvSpPr>
          <p:spPr>
            <a:xfrm>
              <a:off x="1592620" y="6164580"/>
              <a:ext cx="144581" cy="371274"/>
            </a:xfrm>
            <a:custGeom>
              <a:avLst/>
              <a:gdLst/>
              <a:ahLst/>
              <a:cxnLst/>
              <a:rect l="0" t="0" r="0" b="0"/>
              <a:pathLst>
                <a:path w="144581" h="371274">
                  <a:moveTo>
                    <a:pt x="99020" y="53340"/>
                  </a:moveTo>
                  <a:lnTo>
                    <a:pt x="99020" y="53340"/>
                  </a:lnTo>
                  <a:lnTo>
                    <a:pt x="93940" y="68580"/>
                  </a:lnTo>
                  <a:lnTo>
                    <a:pt x="85473" y="93979"/>
                  </a:lnTo>
                  <a:lnTo>
                    <a:pt x="74749" y="126153"/>
                  </a:lnTo>
                  <a:lnTo>
                    <a:pt x="65906" y="152682"/>
                  </a:lnTo>
                  <a:lnTo>
                    <a:pt x="58317" y="175448"/>
                  </a:lnTo>
                  <a:lnTo>
                    <a:pt x="45370" y="212597"/>
                  </a:lnTo>
                  <a:lnTo>
                    <a:pt x="33971" y="240396"/>
                  </a:lnTo>
                  <a:lnTo>
                    <a:pt x="25518" y="266298"/>
                  </a:lnTo>
                  <a:lnTo>
                    <a:pt x="16000" y="300165"/>
                  </a:lnTo>
                  <a:lnTo>
                    <a:pt x="5198" y="334364"/>
                  </a:lnTo>
                  <a:lnTo>
                    <a:pt x="96" y="371273"/>
                  </a:lnTo>
                  <a:lnTo>
                    <a:pt x="0" y="364665"/>
                  </a:lnTo>
                  <a:lnTo>
                    <a:pt x="10570" y="333456"/>
                  </a:lnTo>
                  <a:lnTo>
                    <a:pt x="20369" y="298356"/>
                  </a:lnTo>
                  <a:lnTo>
                    <a:pt x="28773" y="267989"/>
                  </a:lnTo>
                  <a:lnTo>
                    <a:pt x="40765" y="232557"/>
                  </a:lnTo>
                  <a:lnTo>
                    <a:pt x="49210" y="195247"/>
                  </a:lnTo>
                  <a:lnTo>
                    <a:pt x="52935" y="157382"/>
                  </a:lnTo>
                  <a:lnTo>
                    <a:pt x="58178" y="119351"/>
                  </a:lnTo>
                  <a:lnTo>
                    <a:pt x="60954" y="82118"/>
                  </a:lnTo>
                  <a:lnTo>
                    <a:pt x="66763" y="50107"/>
                  </a:lnTo>
                  <a:lnTo>
                    <a:pt x="76070" y="12552"/>
                  </a:lnTo>
                  <a:lnTo>
                    <a:pt x="82598" y="1820"/>
                  </a:lnTo>
                  <a:lnTo>
                    <a:pt x="85512" y="810"/>
                  </a:lnTo>
                  <a:lnTo>
                    <a:pt x="99146" y="47"/>
                  </a:lnTo>
                  <a:lnTo>
                    <a:pt x="105567" y="2279"/>
                  </a:lnTo>
                  <a:lnTo>
                    <a:pt x="128403" y="21958"/>
                  </a:lnTo>
                  <a:lnTo>
                    <a:pt x="138582" y="36045"/>
                  </a:lnTo>
                  <a:lnTo>
                    <a:pt x="142916" y="50943"/>
                  </a:lnTo>
                  <a:lnTo>
                    <a:pt x="144580" y="81292"/>
                  </a:lnTo>
                  <a:lnTo>
                    <a:pt x="140153" y="91446"/>
                  </a:lnTo>
                  <a:lnTo>
                    <a:pt x="119518" y="116395"/>
                  </a:lnTo>
                  <a:lnTo>
                    <a:pt x="90994" y="132041"/>
                  </a:lnTo>
                  <a:lnTo>
                    <a:pt x="86896" y="132900"/>
                  </a:lnTo>
                  <a:lnTo>
                    <a:pt x="67246" y="130150"/>
                  </a:lnTo>
                  <a:lnTo>
                    <a:pt x="61474" y="127553"/>
                  </a:lnTo>
                  <a:lnTo>
                    <a:pt x="58749" y="125676"/>
                  </a:lnTo>
                  <a:lnTo>
                    <a:pt x="56933" y="122730"/>
                  </a:lnTo>
                  <a:lnTo>
                    <a:pt x="54376" y="110494"/>
                  </a:lnTo>
                  <a:lnTo>
                    <a:pt x="54466" y="96145"/>
                  </a:lnTo>
                  <a:lnTo>
                    <a:pt x="60325" y="80323"/>
                  </a:lnTo>
                  <a:lnTo>
                    <a:pt x="77046" y="50391"/>
                  </a:lnTo>
                  <a:lnTo>
                    <a:pt x="96655" y="16163"/>
                  </a:lnTo>
                  <a:lnTo>
                    <a:pt x="10664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04"/>
            <p:cNvSpPr/>
            <p:nvPr>
              <p:custDataLst>
                <p:tags r:id="rId47"/>
              </p:custDataLst>
            </p:nvPr>
          </p:nvSpPr>
          <p:spPr>
            <a:xfrm>
              <a:off x="1870448" y="5920740"/>
              <a:ext cx="88489" cy="386478"/>
            </a:xfrm>
            <a:custGeom>
              <a:avLst/>
              <a:gdLst/>
              <a:ahLst/>
              <a:cxnLst/>
              <a:rect l="0" t="0" r="0" b="0"/>
              <a:pathLst>
                <a:path w="88489" h="386478">
                  <a:moveTo>
                    <a:pt x="72652" y="0"/>
                  </a:moveTo>
                  <a:lnTo>
                    <a:pt x="72652" y="0"/>
                  </a:lnTo>
                  <a:lnTo>
                    <a:pt x="84787" y="36407"/>
                  </a:lnTo>
                  <a:lnTo>
                    <a:pt x="88488" y="65569"/>
                  </a:lnTo>
                  <a:lnTo>
                    <a:pt x="86463" y="92642"/>
                  </a:lnTo>
                  <a:lnTo>
                    <a:pt x="79919" y="118786"/>
                  </a:lnTo>
                  <a:lnTo>
                    <a:pt x="71366" y="146774"/>
                  </a:lnTo>
                  <a:lnTo>
                    <a:pt x="61920" y="175299"/>
                  </a:lnTo>
                  <a:lnTo>
                    <a:pt x="52078" y="202088"/>
                  </a:lnTo>
                  <a:lnTo>
                    <a:pt x="44317" y="228106"/>
                  </a:lnTo>
                  <a:lnTo>
                    <a:pt x="37199" y="254627"/>
                  </a:lnTo>
                  <a:lnTo>
                    <a:pt x="28391" y="283348"/>
                  </a:lnTo>
                  <a:lnTo>
                    <a:pt x="17957" y="319987"/>
                  </a:lnTo>
                  <a:lnTo>
                    <a:pt x="7693" y="355778"/>
                  </a:lnTo>
                  <a:lnTo>
                    <a:pt x="4298" y="373621"/>
                  </a:lnTo>
                  <a:lnTo>
                    <a:pt x="0" y="383800"/>
                  </a:lnTo>
                  <a:lnTo>
                    <a:pt x="510" y="385406"/>
                  </a:lnTo>
                  <a:lnTo>
                    <a:pt x="1698" y="386477"/>
                  </a:lnTo>
                  <a:lnTo>
                    <a:pt x="2489" y="385498"/>
                  </a:lnTo>
                  <a:lnTo>
                    <a:pt x="4072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05"/>
            <p:cNvSpPr/>
            <p:nvPr>
              <p:custDataLst>
                <p:tags r:id="rId48"/>
              </p:custDataLst>
            </p:nvPr>
          </p:nvSpPr>
          <p:spPr>
            <a:xfrm>
              <a:off x="1882140" y="6080760"/>
              <a:ext cx="259081" cy="53062"/>
            </a:xfrm>
            <a:custGeom>
              <a:avLst/>
              <a:gdLst/>
              <a:ahLst/>
              <a:cxnLst/>
              <a:rect l="0" t="0" r="0" b="0"/>
              <a:pathLst>
                <a:path w="259081" h="53062">
                  <a:moveTo>
                    <a:pt x="0" y="38100"/>
                  </a:moveTo>
                  <a:lnTo>
                    <a:pt x="0" y="38100"/>
                  </a:lnTo>
                  <a:lnTo>
                    <a:pt x="22578" y="42615"/>
                  </a:lnTo>
                  <a:lnTo>
                    <a:pt x="54908" y="48574"/>
                  </a:lnTo>
                  <a:lnTo>
                    <a:pt x="87389" y="51928"/>
                  </a:lnTo>
                  <a:lnTo>
                    <a:pt x="121120" y="53061"/>
                  </a:lnTo>
                  <a:lnTo>
                    <a:pt x="137651" y="51523"/>
                  </a:lnTo>
                  <a:lnTo>
                    <a:pt x="173601" y="38995"/>
                  </a:lnTo>
                  <a:lnTo>
                    <a:pt x="202144" y="28487"/>
                  </a:lnTo>
                  <a:lnTo>
                    <a:pt x="232896" y="14650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06"/>
            <p:cNvSpPr/>
            <p:nvPr>
              <p:custDataLst>
                <p:tags r:id="rId49"/>
              </p:custDataLst>
            </p:nvPr>
          </p:nvSpPr>
          <p:spPr>
            <a:xfrm>
              <a:off x="2234598" y="5913120"/>
              <a:ext cx="97123" cy="377226"/>
            </a:xfrm>
            <a:custGeom>
              <a:avLst/>
              <a:gdLst/>
              <a:ahLst/>
              <a:cxnLst/>
              <a:rect l="0" t="0" r="0" b="0"/>
              <a:pathLst>
                <a:path w="97123" h="377226">
                  <a:moveTo>
                    <a:pt x="97122" y="0"/>
                  </a:moveTo>
                  <a:lnTo>
                    <a:pt x="97122" y="0"/>
                  </a:lnTo>
                  <a:lnTo>
                    <a:pt x="92606" y="22578"/>
                  </a:lnTo>
                  <a:lnTo>
                    <a:pt x="85801" y="56601"/>
                  </a:lnTo>
                  <a:lnTo>
                    <a:pt x="79955" y="85834"/>
                  </a:lnTo>
                  <a:lnTo>
                    <a:pt x="72277" y="115195"/>
                  </a:lnTo>
                  <a:lnTo>
                    <a:pt x="63220" y="144330"/>
                  </a:lnTo>
                  <a:lnTo>
                    <a:pt x="53550" y="171391"/>
                  </a:lnTo>
                  <a:lnTo>
                    <a:pt x="43608" y="199787"/>
                  </a:lnTo>
                  <a:lnTo>
                    <a:pt x="33544" y="228494"/>
                  </a:lnTo>
                  <a:lnTo>
                    <a:pt x="23428" y="255364"/>
                  </a:lnTo>
                  <a:lnTo>
                    <a:pt x="15544" y="281417"/>
                  </a:lnTo>
                  <a:lnTo>
                    <a:pt x="6346" y="315370"/>
                  </a:lnTo>
                  <a:lnTo>
                    <a:pt x="517" y="348290"/>
                  </a:lnTo>
                  <a:lnTo>
                    <a:pt x="0" y="369849"/>
                  </a:lnTo>
                  <a:lnTo>
                    <a:pt x="1047" y="374412"/>
                  </a:lnTo>
                  <a:lnTo>
                    <a:pt x="2592" y="376608"/>
                  </a:lnTo>
                  <a:lnTo>
                    <a:pt x="5315" y="377225"/>
                  </a:lnTo>
                  <a:lnTo>
                    <a:pt x="20922" y="373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07"/>
            <p:cNvSpPr/>
            <p:nvPr>
              <p:custDataLst>
                <p:tags r:id="rId50"/>
              </p:custDataLst>
            </p:nvPr>
          </p:nvSpPr>
          <p:spPr>
            <a:xfrm>
              <a:off x="2377440" y="6119435"/>
              <a:ext cx="510541" cy="368698"/>
            </a:xfrm>
            <a:custGeom>
              <a:avLst/>
              <a:gdLst/>
              <a:ahLst/>
              <a:cxnLst/>
              <a:rect l="0" t="0" r="0" b="0"/>
              <a:pathLst>
                <a:path w="510541" h="368698">
                  <a:moveTo>
                    <a:pt x="0" y="45145"/>
                  </a:moveTo>
                  <a:lnTo>
                    <a:pt x="0" y="45145"/>
                  </a:lnTo>
                  <a:lnTo>
                    <a:pt x="34671" y="77559"/>
                  </a:lnTo>
                  <a:lnTo>
                    <a:pt x="46736" y="84951"/>
                  </a:lnTo>
                  <a:lnTo>
                    <a:pt x="63049" y="89113"/>
                  </a:lnTo>
                  <a:lnTo>
                    <a:pt x="84795" y="90634"/>
                  </a:lnTo>
                  <a:lnTo>
                    <a:pt x="90745" y="88504"/>
                  </a:lnTo>
                  <a:lnTo>
                    <a:pt x="101463" y="80239"/>
                  </a:lnTo>
                  <a:lnTo>
                    <a:pt x="104361" y="75418"/>
                  </a:lnTo>
                  <a:lnTo>
                    <a:pt x="106222" y="65424"/>
                  </a:lnTo>
                  <a:lnTo>
                    <a:pt x="106639" y="46176"/>
                  </a:lnTo>
                  <a:lnTo>
                    <a:pt x="102623" y="31998"/>
                  </a:lnTo>
                  <a:lnTo>
                    <a:pt x="82206" y="5971"/>
                  </a:lnTo>
                  <a:lnTo>
                    <a:pt x="74354" y="2334"/>
                  </a:lnTo>
                  <a:lnTo>
                    <a:pt x="51470" y="0"/>
                  </a:lnTo>
                  <a:lnTo>
                    <a:pt x="41785" y="1939"/>
                  </a:lnTo>
                  <a:lnTo>
                    <a:pt x="38016" y="3641"/>
                  </a:lnTo>
                  <a:lnTo>
                    <a:pt x="31572" y="12305"/>
                  </a:lnTo>
                  <a:lnTo>
                    <a:pt x="20535" y="38564"/>
                  </a:lnTo>
                  <a:lnTo>
                    <a:pt x="16286" y="73446"/>
                  </a:lnTo>
                  <a:lnTo>
                    <a:pt x="15705" y="89897"/>
                  </a:lnTo>
                  <a:lnTo>
                    <a:pt x="19963" y="103417"/>
                  </a:lnTo>
                  <a:lnTo>
                    <a:pt x="40104" y="140122"/>
                  </a:lnTo>
                  <a:lnTo>
                    <a:pt x="66906" y="157604"/>
                  </a:lnTo>
                  <a:lnTo>
                    <a:pt x="86899" y="164262"/>
                  </a:lnTo>
                  <a:lnTo>
                    <a:pt x="120992" y="165664"/>
                  </a:lnTo>
                  <a:lnTo>
                    <a:pt x="158080" y="158667"/>
                  </a:lnTo>
                  <a:lnTo>
                    <a:pt x="182305" y="149336"/>
                  </a:lnTo>
                  <a:lnTo>
                    <a:pt x="213247" y="135059"/>
                  </a:lnTo>
                  <a:lnTo>
                    <a:pt x="242124" y="118002"/>
                  </a:lnTo>
                  <a:lnTo>
                    <a:pt x="267954" y="89101"/>
                  </a:lnTo>
                  <a:lnTo>
                    <a:pt x="271491" y="82179"/>
                  </a:lnTo>
                  <a:lnTo>
                    <a:pt x="274072" y="69640"/>
                  </a:lnTo>
                  <a:lnTo>
                    <a:pt x="269694" y="68732"/>
                  </a:lnTo>
                  <a:lnTo>
                    <a:pt x="262104" y="67482"/>
                  </a:lnTo>
                  <a:lnTo>
                    <a:pt x="242534" y="61487"/>
                  </a:lnTo>
                  <a:lnTo>
                    <a:pt x="230001" y="60712"/>
                  </a:lnTo>
                  <a:lnTo>
                    <a:pt x="215562" y="64527"/>
                  </a:lnTo>
                  <a:lnTo>
                    <a:pt x="201597" y="73401"/>
                  </a:lnTo>
                  <a:lnTo>
                    <a:pt x="192129" y="81781"/>
                  </a:lnTo>
                  <a:lnTo>
                    <a:pt x="190983" y="94947"/>
                  </a:lnTo>
                  <a:lnTo>
                    <a:pt x="192515" y="98666"/>
                  </a:lnTo>
                  <a:lnTo>
                    <a:pt x="195230" y="101145"/>
                  </a:lnTo>
                  <a:lnTo>
                    <a:pt x="204884" y="106893"/>
                  </a:lnTo>
                  <a:lnTo>
                    <a:pt x="207709" y="109171"/>
                  </a:lnTo>
                  <a:lnTo>
                    <a:pt x="211286" y="109842"/>
                  </a:lnTo>
                  <a:lnTo>
                    <a:pt x="230030" y="106764"/>
                  </a:lnTo>
                  <a:lnTo>
                    <a:pt x="235727" y="104140"/>
                  </a:lnTo>
                  <a:lnTo>
                    <a:pt x="238431" y="102255"/>
                  </a:lnTo>
                  <a:lnTo>
                    <a:pt x="264154" y="65494"/>
                  </a:lnTo>
                  <a:lnTo>
                    <a:pt x="269237" y="58987"/>
                  </a:lnTo>
                  <a:lnTo>
                    <a:pt x="270085" y="56066"/>
                  </a:lnTo>
                  <a:lnTo>
                    <a:pt x="269804" y="53273"/>
                  </a:lnTo>
                  <a:lnTo>
                    <a:pt x="267620" y="45296"/>
                  </a:lnTo>
                  <a:lnTo>
                    <a:pt x="267313" y="42705"/>
                  </a:lnTo>
                  <a:lnTo>
                    <a:pt x="267955" y="40979"/>
                  </a:lnTo>
                  <a:lnTo>
                    <a:pt x="269230" y="39827"/>
                  </a:lnTo>
                  <a:lnTo>
                    <a:pt x="270927" y="39060"/>
                  </a:lnTo>
                  <a:lnTo>
                    <a:pt x="271212" y="38548"/>
                  </a:lnTo>
                  <a:lnTo>
                    <a:pt x="270554" y="38207"/>
                  </a:lnTo>
                  <a:lnTo>
                    <a:pt x="269270" y="37980"/>
                  </a:lnTo>
                  <a:lnTo>
                    <a:pt x="269260" y="37828"/>
                  </a:lnTo>
                  <a:lnTo>
                    <a:pt x="271507" y="37659"/>
                  </a:lnTo>
                  <a:lnTo>
                    <a:pt x="271598" y="37614"/>
                  </a:lnTo>
                  <a:lnTo>
                    <a:pt x="269441" y="37565"/>
                  </a:lnTo>
                  <a:lnTo>
                    <a:pt x="268527" y="38398"/>
                  </a:lnTo>
                  <a:lnTo>
                    <a:pt x="267512" y="41582"/>
                  </a:lnTo>
                  <a:lnTo>
                    <a:pt x="262676" y="73570"/>
                  </a:lnTo>
                  <a:lnTo>
                    <a:pt x="265027" y="104821"/>
                  </a:lnTo>
                  <a:lnTo>
                    <a:pt x="266370" y="136331"/>
                  </a:lnTo>
                  <a:lnTo>
                    <a:pt x="262590" y="171060"/>
                  </a:lnTo>
                  <a:lnTo>
                    <a:pt x="259773" y="204449"/>
                  </a:lnTo>
                  <a:lnTo>
                    <a:pt x="257593" y="228660"/>
                  </a:lnTo>
                  <a:lnTo>
                    <a:pt x="244801" y="264495"/>
                  </a:lnTo>
                  <a:lnTo>
                    <a:pt x="230420" y="298773"/>
                  </a:lnTo>
                  <a:lnTo>
                    <a:pt x="207851" y="330945"/>
                  </a:lnTo>
                  <a:lnTo>
                    <a:pt x="171202" y="358493"/>
                  </a:lnTo>
                  <a:lnTo>
                    <a:pt x="139790" y="368643"/>
                  </a:lnTo>
                  <a:lnTo>
                    <a:pt x="129580" y="368697"/>
                  </a:lnTo>
                  <a:lnTo>
                    <a:pt x="113273" y="365879"/>
                  </a:lnTo>
                  <a:lnTo>
                    <a:pt x="110229" y="363954"/>
                  </a:lnTo>
                  <a:lnTo>
                    <a:pt x="96653" y="348079"/>
                  </a:lnTo>
                  <a:lnTo>
                    <a:pt x="93756" y="340367"/>
                  </a:lnTo>
                  <a:lnTo>
                    <a:pt x="91898" y="325663"/>
                  </a:lnTo>
                  <a:lnTo>
                    <a:pt x="95621" y="313211"/>
                  </a:lnTo>
                  <a:lnTo>
                    <a:pt x="102086" y="302843"/>
                  </a:lnTo>
                  <a:lnTo>
                    <a:pt x="139635" y="265972"/>
                  </a:lnTo>
                  <a:lnTo>
                    <a:pt x="172174" y="245775"/>
                  </a:lnTo>
                  <a:lnTo>
                    <a:pt x="201251" y="230556"/>
                  </a:lnTo>
                  <a:lnTo>
                    <a:pt x="237027" y="210244"/>
                  </a:lnTo>
                  <a:lnTo>
                    <a:pt x="270137" y="194158"/>
                  </a:lnTo>
                  <a:lnTo>
                    <a:pt x="301774" y="174528"/>
                  </a:lnTo>
                  <a:lnTo>
                    <a:pt x="332596" y="157611"/>
                  </a:lnTo>
                  <a:lnTo>
                    <a:pt x="363177" y="141875"/>
                  </a:lnTo>
                  <a:lnTo>
                    <a:pt x="399336" y="121386"/>
                  </a:lnTo>
                  <a:lnTo>
                    <a:pt x="433902" y="95951"/>
                  </a:lnTo>
                  <a:lnTo>
                    <a:pt x="460169" y="71549"/>
                  </a:lnTo>
                  <a:lnTo>
                    <a:pt x="462753" y="65912"/>
                  </a:lnTo>
                  <a:lnTo>
                    <a:pt x="460902" y="64070"/>
                  </a:lnTo>
                  <a:lnTo>
                    <a:pt x="446161" y="61476"/>
                  </a:lnTo>
                  <a:lnTo>
                    <a:pt x="427400" y="61555"/>
                  </a:lnTo>
                  <a:lnTo>
                    <a:pt x="419120" y="64574"/>
                  </a:lnTo>
                  <a:lnTo>
                    <a:pt x="384378" y="84870"/>
                  </a:lnTo>
                  <a:lnTo>
                    <a:pt x="368548" y="93133"/>
                  </a:lnTo>
                  <a:lnTo>
                    <a:pt x="360508" y="105137"/>
                  </a:lnTo>
                  <a:lnTo>
                    <a:pt x="353480" y="126421"/>
                  </a:lnTo>
                  <a:lnTo>
                    <a:pt x="352682" y="136301"/>
                  </a:lnTo>
                  <a:lnTo>
                    <a:pt x="353655" y="138935"/>
                  </a:lnTo>
                  <a:lnTo>
                    <a:pt x="364479" y="149595"/>
                  </a:lnTo>
                  <a:lnTo>
                    <a:pt x="372529" y="154503"/>
                  </a:lnTo>
                  <a:lnTo>
                    <a:pt x="377046" y="155303"/>
                  </a:lnTo>
                  <a:lnTo>
                    <a:pt x="401468" y="152450"/>
                  </a:lnTo>
                  <a:lnTo>
                    <a:pt x="411546" y="147587"/>
                  </a:lnTo>
                  <a:lnTo>
                    <a:pt x="447044" y="122578"/>
                  </a:lnTo>
                  <a:lnTo>
                    <a:pt x="473146" y="101245"/>
                  </a:lnTo>
                  <a:lnTo>
                    <a:pt x="473757" y="98632"/>
                  </a:lnTo>
                  <a:lnTo>
                    <a:pt x="472701" y="92400"/>
                  </a:lnTo>
                  <a:lnTo>
                    <a:pt x="472556" y="93805"/>
                  </a:lnTo>
                  <a:lnTo>
                    <a:pt x="471594" y="110636"/>
                  </a:lnTo>
                  <a:lnTo>
                    <a:pt x="468050" y="123629"/>
                  </a:lnTo>
                  <a:lnTo>
                    <a:pt x="472790" y="141420"/>
                  </a:lnTo>
                  <a:lnTo>
                    <a:pt x="478935" y="150287"/>
                  </a:lnTo>
                  <a:lnTo>
                    <a:pt x="480157" y="149953"/>
                  </a:lnTo>
                  <a:lnTo>
                    <a:pt x="494612" y="137039"/>
                  </a:lnTo>
                  <a:lnTo>
                    <a:pt x="510540" y="113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08"/>
            <p:cNvSpPr/>
            <p:nvPr>
              <p:custDataLst>
                <p:tags r:id="rId51"/>
              </p:custDataLst>
            </p:nvPr>
          </p:nvSpPr>
          <p:spPr>
            <a:xfrm>
              <a:off x="2933700" y="5966460"/>
              <a:ext cx="45721" cy="281941"/>
            </a:xfrm>
            <a:custGeom>
              <a:avLst/>
              <a:gdLst/>
              <a:ahLst/>
              <a:cxnLst/>
              <a:rect l="0" t="0" r="0" b="0"/>
              <a:pathLst>
                <a:path w="45721" h="281941">
                  <a:moveTo>
                    <a:pt x="45720" y="0"/>
                  </a:moveTo>
                  <a:lnTo>
                    <a:pt x="45720" y="0"/>
                  </a:lnTo>
                  <a:lnTo>
                    <a:pt x="37629" y="32361"/>
                  </a:lnTo>
                  <a:lnTo>
                    <a:pt x="28553" y="68667"/>
                  </a:lnTo>
                  <a:lnTo>
                    <a:pt x="20502" y="104918"/>
                  </a:lnTo>
                  <a:lnTo>
                    <a:pt x="12754" y="142471"/>
                  </a:lnTo>
                  <a:lnTo>
                    <a:pt x="9141" y="180408"/>
                  </a:lnTo>
                  <a:lnTo>
                    <a:pt x="8071" y="214415"/>
                  </a:lnTo>
                  <a:lnTo>
                    <a:pt x="2473" y="250164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09"/>
            <p:cNvSpPr/>
            <p:nvPr>
              <p:custDataLst>
                <p:tags r:id="rId52"/>
              </p:custDataLst>
            </p:nvPr>
          </p:nvSpPr>
          <p:spPr>
            <a:xfrm>
              <a:off x="3032896" y="6202680"/>
              <a:ext cx="45585" cy="75690"/>
            </a:xfrm>
            <a:custGeom>
              <a:avLst/>
              <a:gdLst/>
              <a:ahLst/>
              <a:cxnLst/>
              <a:rect l="0" t="0" r="0" b="0"/>
              <a:pathLst>
                <a:path w="45585" h="75690">
                  <a:moveTo>
                    <a:pt x="45584" y="0"/>
                  </a:moveTo>
                  <a:lnTo>
                    <a:pt x="45584" y="0"/>
                  </a:lnTo>
                  <a:lnTo>
                    <a:pt x="29027" y="33115"/>
                  </a:lnTo>
                  <a:lnTo>
                    <a:pt x="10355" y="64376"/>
                  </a:lnTo>
                  <a:lnTo>
                    <a:pt x="323" y="75689"/>
                  </a:lnTo>
                  <a:lnTo>
                    <a:pt x="0" y="72003"/>
                  </a:lnTo>
                  <a:lnTo>
                    <a:pt x="2182" y="67844"/>
                  </a:lnTo>
                  <a:lnTo>
                    <a:pt x="7484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10"/>
            <p:cNvSpPr/>
            <p:nvPr>
              <p:custDataLst>
                <p:tags r:id="rId53"/>
              </p:custDataLst>
            </p:nvPr>
          </p:nvSpPr>
          <p:spPr>
            <a:xfrm>
              <a:off x="3101340" y="6080760"/>
              <a:ext cx="71882" cy="173337"/>
            </a:xfrm>
            <a:custGeom>
              <a:avLst/>
              <a:gdLst/>
              <a:ahLst/>
              <a:cxnLst/>
              <a:rect l="0" t="0" r="0" b="0"/>
              <a:pathLst>
                <a:path w="71882" h="173337">
                  <a:moveTo>
                    <a:pt x="0" y="0"/>
                  </a:moveTo>
                  <a:lnTo>
                    <a:pt x="0" y="0"/>
                  </a:lnTo>
                  <a:lnTo>
                    <a:pt x="36657" y="11320"/>
                  </a:lnTo>
                  <a:lnTo>
                    <a:pt x="51143" y="21173"/>
                  </a:lnTo>
                  <a:lnTo>
                    <a:pt x="51029" y="21736"/>
                  </a:lnTo>
                  <a:lnTo>
                    <a:pt x="48644" y="22360"/>
                  </a:lnTo>
                  <a:lnTo>
                    <a:pt x="32047" y="23677"/>
                  </a:lnTo>
                  <a:lnTo>
                    <a:pt x="13743" y="29417"/>
                  </a:lnTo>
                  <a:lnTo>
                    <a:pt x="5388" y="30165"/>
                  </a:lnTo>
                  <a:lnTo>
                    <a:pt x="3592" y="31117"/>
                  </a:lnTo>
                  <a:lnTo>
                    <a:pt x="2395" y="32597"/>
                  </a:lnTo>
                  <a:lnTo>
                    <a:pt x="1064" y="36501"/>
                  </a:lnTo>
                  <a:lnTo>
                    <a:pt x="140" y="48383"/>
                  </a:lnTo>
                  <a:lnTo>
                    <a:pt x="4087" y="59962"/>
                  </a:lnTo>
                  <a:lnTo>
                    <a:pt x="33408" y="94071"/>
                  </a:lnTo>
                  <a:lnTo>
                    <a:pt x="63069" y="130578"/>
                  </a:lnTo>
                  <a:lnTo>
                    <a:pt x="70992" y="143301"/>
                  </a:lnTo>
                  <a:lnTo>
                    <a:pt x="71881" y="148027"/>
                  </a:lnTo>
                  <a:lnTo>
                    <a:pt x="70612" y="157794"/>
                  </a:lnTo>
                  <a:lnTo>
                    <a:pt x="64968" y="165521"/>
                  </a:lnTo>
                  <a:lnTo>
                    <a:pt x="57661" y="170932"/>
                  </a:lnTo>
                  <a:lnTo>
                    <a:pt x="51592" y="173336"/>
                  </a:lnTo>
                  <a:lnTo>
                    <a:pt x="48788" y="173131"/>
                  </a:lnTo>
                  <a:lnTo>
                    <a:pt x="35630" y="168531"/>
                  </a:lnTo>
                  <a:lnTo>
                    <a:pt x="33913" y="167387"/>
                  </a:lnTo>
                  <a:lnTo>
                    <a:pt x="32769" y="165778"/>
                  </a:lnTo>
                  <a:lnTo>
                    <a:pt x="32006" y="163859"/>
                  </a:lnTo>
                  <a:lnTo>
                    <a:pt x="30651" y="162579"/>
                  </a:lnTo>
                  <a:lnTo>
                    <a:pt x="26887" y="161158"/>
                  </a:lnTo>
                  <a:lnTo>
                    <a:pt x="25545" y="159932"/>
                  </a:lnTo>
                  <a:lnTo>
                    <a:pt x="24053" y="156312"/>
                  </a:lnTo>
                  <a:lnTo>
                    <a:pt x="32313" y="127708"/>
                  </a:lnTo>
                  <a:lnTo>
                    <a:pt x="3810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11"/>
            <p:cNvSpPr/>
            <p:nvPr>
              <p:custDataLst>
                <p:tags r:id="rId54"/>
              </p:custDataLst>
            </p:nvPr>
          </p:nvSpPr>
          <p:spPr>
            <a:xfrm>
              <a:off x="3291840" y="6012180"/>
              <a:ext cx="68581" cy="297181"/>
            </a:xfrm>
            <a:custGeom>
              <a:avLst/>
              <a:gdLst/>
              <a:ahLst/>
              <a:cxnLst/>
              <a:rect l="0" t="0" r="0" b="0"/>
              <a:pathLst>
                <a:path w="68581" h="297181">
                  <a:moveTo>
                    <a:pt x="68580" y="0"/>
                  </a:moveTo>
                  <a:lnTo>
                    <a:pt x="68580" y="0"/>
                  </a:lnTo>
                  <a:lnTo>
                    <a:pt x="60489" y="32362"/>
                  </a:lnTo>
                  <a:lnTo>
                    <a:pt x="55458" y="64622"/>
                  </a:lnTo>
                  <a:lnTo>
                    <a:pt x="42438" y="98278"/>
                  </a:lnTo>
                  <a:lnTo>
                    <a:pt x="30835" y="131644"/>
                  </a:lnTo>
                  <a:lnTo>
                    <a:pt x="20390" y="166550"/>
                  </a:lnTo>
                  <a:lnTo>
                    <a:pt x="11021" y="203141"/>
                  </a:lnTo>
                  <a:lnTo>
                    <a:pt x="8292" y="235707"/>
                  </a:lnTo>
                  <a:lnTo>
                    <a:pt x="5561" y="256670"/>
                  </a:lnTo>
                  <a:lnTo>
                    <a:pt x="733" y="283316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12"/>
            <p:cNvSpPr/>
            <p:nvPr>
              <p:custDataLst>
                <p:tags r:id="rId55"/>
              </p:custDataLst>
            </p:nvPr>
          </p:nvSpPr>
          <p:spPr>
            <a:xfrm>
              <a:off x="3238500" y="6141720"/>
              <a:ext cx="228601" cy="48359"/>
            </a:xfrm>
            <a:custGeom>
              <a:avLst/>
              <a:gdLst/>
              <a:ahLst/>
              <a:cxnLst/>
              <a:rect l="0" t="0" r="0" b="0"/>
              <a:pathLst>
                <a:path w="228601" h="48359">
                  <a:moveTo>
                    <a:pt x="0" y="0"/>
                  </a:moveTo>
                  <a:lnTo>
                    <a:pt x="0" y="0"/>
                  </a:lnTo>
                  <a:lnTo>
                    <a:pt x="32362" y="20226"/>
                  </a:lnTo>
                  <a:lnTo>
                    <a:pt x="51208" y="27031"/>
                  </a:lnTo>
                  <a:lnTo>
                    <a:pt x="73085" y="32414"/>
                  </a:lnTo>
                  <a:lnTo>
                    <a:pt x="96983" y="36850"/>
                  </a:lnTo>
                  <a:lnTo>
                    <a:pt x="130310" y="44036"/>
                  </a:lnTo>
                  <a:lnTo>
                    <a:pt x="153589" y="48358"/>
                  </a:lnTo>
                  <a:lnTo>
                    <a:pt x="189230" y="44234"/>
                  </a:lnTo>
                  <a:lnTo>
                    <a:pt x="227031" y="31111"/>
                  </a:lnTo>
                  <a:lnTo>
                    <a:pt x="228600" y="30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13"/>
            <p:cNvSpPr/>
            <p:nvPr>
              <p:custDataLst>
                <p:tags r:id="rId56"/>
              </p:custDataLst>
            </p:nvPr>
          </p:nvSpPr>
          <p:spPr>
            <a:xfrm>
              <a:off x="3589020" y="6164580"/>
              <a:ext cx="228601" cy="15054"/>
            </a:xfrm>
            <a:custGeom>
              <a:avLst/>
              <a:gdLst/>
              <a:ahLst/>
              <a:cxnLst/>
              <a:rect l="0" t="0" r="0" b="0"/>
              <a:pathLst>
                <a:path w="228601" h="15054">
                  <a:moveTo>
                    <a:pt x="0" y="0"/>
                  </a:moveTo>
                  <a:lnTo>
                    <a:pt x="0" y="0"/>
                  </a:lnTo>
                  <a:lnTo>
                    <a:pt x="24836" y="4515"/>
                  </a:lnTo>
                  <a:lnTo>
                    <a:pt x="60992" y="10474"/>
                  </a:lnTo>
                  <a:lnTo>
                    <a:pt x="88350" y="13122"/>
                  </a:lnTo>
                  <a:lnTo>
                    <a:pt x="122792" y="14612"/>
                  </a:lnTo>
                  <a:lnTo>
                    <a:pt x="154446" y="15053"/>
                  </a:lnTo>
                  <a:lnTo>
                    <a:pt x="185273" y="11140"/>
                  </a:lnTo>
                  <a:lnTo>
                    <a:pt x="221138" y="2052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14"/>
            <p:cNvSpPr/>
            <p:nvPr>
              <p:custDataLst>
                <p:tags r:id="rId57"/>
              </p:custDataLst>
            </p:nvPr>
          </p:nvSpPr>
          <p:spPr>
            <a:xfrm>
              <a:off x="3817620" y="6143008"/>
              <a:ext cx="151905" cy="210109"/>
            </a:xfrm>
            <a:custGeom>
              <a:avLst/>
              <a:gdLst/>
              <a:ahLst/>
              <a:cxnLst/>
              <a:rect l="0" t="0" r="0" b="0"/>
              <a:pathLst>
                <a:path w="151905" h="210109">
                  <a:moveTo>
                    <a:pt x="0" y="59672"/>
                  </a:moveTo>
                  <a:lnTo>
                    <a:pt x="0" y="59672"/>
                  </a:lnTo>
                  <a:lnTo>
                    <a:pt x="27877" y="91093"/>
                  </a:lnTo>
                  <a:lnTo>
                    <a:pt x="40895" y="99037"/>
                  </a:lnTo>
                  <a:lnTo>
                    <a:pt x="61788" y="103509"/>
                  </a:lnTo>
                  <a:lnTo>
                    <a:pt x="76568" y="100040"/>
                  </a:lnTo>
                  <a:lnTo>
                    <a:pt x="113502" y="85370"/>
                  </a:lnTo>
                  <a:lnTo>
                    <a:pt x="125516" y="80124"/>
                  </a:lnTo>
                  <a:lnTo>
                    <a:pt x="134243" y="70456"/>
                  </a:lnTo>
                  <a:lnTo>
                    <a:pt x="149886" y="39348"/>
                  </a:lnTo>
                  <a:lnTo>
                    <a:pt x="151904" y="27153"/>
                  </a:lnTo>
                  <a:lnTo>
                    <a:pt x="148207" y="15135"/>
                  </a:lnTo>
                  <a:lnTo>
                    <a:pt x="145371" y="12201"/>
                  </a:lnTo>
                  <a:lnTo>
                    <a:pt x="123869" y="3060"/>
                  </a:lnTo>
                  <a:lnTo>
                    <a:pt x="105000" y="0"/>
                  </a:lnTo>
                  <a:lnTo>
                    <a:pt x="87368" y="3139"/>
                  </a:lnTo>
                  <a:lnTo>
                    <a:pt x="55968" y="16657"/>
                  </a:lnTo>
                  <a:lnTo>
                    <a:pt x="40666" y="28206"/>
                  </a:lnTo>
                  <a:lnTo>
                    <a:pt x="21172" y="53363"/>
                  </a:lnTo>
                  <a:lnTo>
                    <a:pt x="14207" y="67875"/>
                  </a:lnTo>
                  <a:lnTo>
                    <a:pt x="12806" y="85049"/>
                  </a:lnTo>
                  <a:lnTo>
                    <a:pt x="14760" y="119624"/>
                  </a:lnTo>
                  <a:lnTo>
                    <a:pt x="23466" y="156341"/>
                  </a:lnTo>
                  <a:lnTo>
                    <a:pt x="29055" y="167829"/>
                  </a:lnTo>
                  <a:lnTo>
                    <a:pt x="51282" y="194152"/>
                  </a:lnTo>
                  <a:lnTo>
                    <a:pt x="70228" y="205445"/>
                  </a:lnTo>
                  <a:lnTo>
                    <a:pt x="87883" y="210108"/>
                  </a:lnTo>
                  <a:lnTo>
                    <a:pt x="100866" y="206684"/>
                  </a:lnTo>
                  <a:lnTo>
                    <a:pt x="121920" y="196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15"/>
            <p:cNvSpPr/>
            <p:nvPr>
              <p:custDataLst>
                <p:tags r:id="rId58"/>
              </p:custDataLst>
            </p:nvPr>
          </p:nvSpPr>
          <p:spPr>
            <a:xfrm>
              <a:off x="4017025" y="6202680"/>
              <a:ext cx="90156" cy="143877"/>
            </a:xfrm>
            <a:custGeom>
              <a:avLst/>
              <a:gdLst/>
              <a:ahLst/>
              <a:cxnLst/>
              <a:rect l="0" t="0" r="0" b="0"/>
              <a:pathLst>
                <a:path w="90156" h="143877">
                  <a:moveTo>
                    <a:pt x="90155" y="0"/>
                  </a:moveTo>
                  <a:lnTo>
                    <a:pt x="90155" y="0"/>
                  </a:lnTo>
                  <a:lnTo>
                    <a:pt x="73975" y="32362"/>
                  </a:lnTo>
                  <a:lnTo>
                    <a:pt x="51179" y="68324"/>
                  </a:lnTo>
                  <a:lnTo>
                    <a:pt x="34828" y="102601"/>
                  </a:lnTo>
                  <a:lnTo>
                    <a:pt x="19390" y="129337"/>
                  </a:lnTo>
                  <a:lnTo>
                    <a:pt x="8913" y="141729"/>
                  </a:lnTo>
                  <a:lnTo>
                    <a:pt x="5223" y="143425"/>
                  </a:lnTo>
                  <a:lnTo>
                    <a:pt x="3054" y="143876"/>
                  </a:lnTo>
                  <a:lnTo>
                    <a:pt x="1608" y="143331"/>
                  </a:lnTo>
                  <a:lnTo>
                    <a:pt x="644" y="142120"/>
                  </a:lnTo>
                  <a:lnTo>
                    <a:pt x="0" y="140467"/>
                  </a:lnTo>
                  <a:lnTo>
                    <a:pt x="1544" y="134115"/>
                  </a:lnTo>
                  <a:lnTo>
                    <a:pt x="4206" y="124799"/>
                  </a:lnTo>
                  <a:lnTo>
                    <a:pt x="6335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16"/>
            <p:cNvSpPr/>
            <p:nvPr>
              <p:custDataLst>
                <p:tags r:id="rId59"/>
              </p:custDataLst>
            </p:nvPr>
          </p:nvSpPr>
          <p:spPr>
            <a:xfrm>
              <a:off x="4022963" y="6156960"/>
              <a:ext cx="122318" cy="205274"/>
            </a:xfrm>
            <a:custGeom>
              <a:avLst/>
              <a:gdLst/>
              <a:ahLst/>
              <a:cxnLst/>
              <a:rect l="0" t="0" r="0" b="0"/>
              <a:pathLst>
                <a:path w="122318" h="205274">
                  <a:moveTo>
                    <a:pt x="15637" y="0"/>
                  </a:moveTo>
                  <a:lnTo>
                    <a:pt x="15637" y="0"/>
                  </a:lnTo>
                  <a:lnTo>
                    <a:pt x="3501" y="36407"/>
                  </a:lnTo>
                  <a:lnTo>
                    <a:pt x="0" y="71182"/>
                  </a:lnTo>
                  <a:lnTo>
                    <a:pt x="6402" y="106536"/>
                  </a:lnTo>
                  <a:lnTo>
                    <a:pt x="14218" y="133636"/>
                  </a:lnTo>
                  <a:lnTo>
                    <a:pt x="36439" y="168347"/>
                  </a:lnTo>
                  <a:lnTo>
                    <a:pt x="63777" y="200414"/>
                  </a:lnTo>
                  <a:lnTo>
                    <a:pt x="68924" y="203373"/>
                  </a:lnTo>
                  <a:lnTo>
                    <a:pt x="79127" y="205273"/>
                  </a:lnTo>
                  <a:lnTo>
                    <a:pt x="84212" y="203275"/>
                  </a:lnTo>
                  <a:lnTo>
                    <a:pt x="86754" y="201556"/>
                  </a:lnTo>
                  <a:lnTo>
                    <a:pt x="96916" y="186632"/>
                  </a:lnTo>
                  <a:lnTo>
                    <a:pt x="116547" y="151280"/>
                  </a:lnTo>
                  <a:lnTo>
                    <a:pt x="122317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17"/>
            <p:cNvSpPr/>
            <p:nvPr>
              <p:custDataLst>
                <p:tags r:id="rId60"/>
              </p:custDataLst>
            </p:nvPr>
          </p:nvSpPr>
          <p:spPr>
            <a:xfrm>
              <a:off x="4183380" y="6075337"/>
              <a:ext cx="37925" cy="226404"/>
            </a:xfrm>
            <a:custGeom>
              <a:avLst/>
              <a:gdLst/>
              <a:ahLst/>
              <a:cxnLst/>
              <a:rect l="0" t="0" r="0" b="0"/>
              <a:pathLst>
                <a:path w="37925" h="226404">
                  <a:moveTo>
                    <a:pt x="7620" y="51143"/>
                  </a:moveTo>
                  <a:lnTo>
                    <a:pt x="7620" y="51143"/>
                  </a:lnTo>
                  <a:lnTo>
                    <a:pt x="24177" y="14485"/>
                  </a:lnTo>
                  <a:lnTo>
                    <a:pt x="36099" y="0"/>
                  </a:lnTo>
                  <a:lnTo>
                    <a:pt x="36766" y="114"/>
                  </a:lnTo>
                  <a:lnTo>
                    <a:pt x="37211" y="1037"/>
                  </a:lnTo>
                  <a:lnTo>
                    <a:pt x="37924" y="28828"/>
                  </a:lnTo>
                  <a:lnTo>
                    <a:pt x="31981" y="65832"/>
                  </a:lnTo>
                  <a:lnTo>
                    <a:pt x="24912" y="102618"/>
                  </a:lnTo>
                  <a:lnTo>
                    <a:pt x="23266" y="134594"/>
                  </a:lnTo>
                  <a:lnTo>
                    <a:pt x="22094" y="169760"/>
                  </a:lnTo>
                  <a:lnTo>
                    <a:pt x="10717" y="204723"/>
                  </a:lnTo>
                  <a:lnTo>
                    <a:pt x="7691" y="215088"/>
                  </a:lnTo>
                  <a:lnTo>
                    <a:pt x="0" y="2264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18"/>
            <p:cNvSpPr/>
            <p:nvPr>
              <p:custDataLst>
                <p:tags r:id="rId61"/>
              </p:custDataLst>
            </p:nvPr>
          </p:nvSpPr>
          <p:spPr>
            <a:xfrm>
              <a:off x="4145280" y="6156960"/>
              <a:ext cx="198121" cy="15241"/>
            </a:xfrm>
            <a:custGeom>
              <a:avLst/>
              <a:gdLst/>
              <a:ahLst/>
              <a:cxnLst/>
              <a:rect l="0" t="0" r="0" b="0"/>
              <a:pathLst>
                <a:path w="198121" h="15241">
                  <a:moveTo>
                    <a:pt x="0" y="0"/>
                  </a:moveTo>
                  <a:lnTo>
                    <a:pt x="0" y="0"/>
                  </a:lnTo>
                  <a:lnTo>
                    <a:pt x="28316" y="4045"/>
                  </a:lnTo>
                  <a:lnTo>
                    <a:pt x="62107" y="6560"/>
                  </a:lnTo>
                  <a:lnTo>
                    <a:pt x="97781" y="12647"/>
                  </a:lnTo>
                  <a:lnTo>
                    <a:pt x="129287" y="14728"/>
                  </a:lnTo>
                  <a:lnTo>
                    <a:pt x="159970" y="15139"/>
                  </a:lnTo>
                  <a:lnTo>
                    <a:pt x="198120" y="15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19"/>
            <p:cNvSpPr/>
            <p:nvPr>
              <p:custDataLst>
                <p:tags r:id="rId62"/>
              </p:custDataLst>
            </p:nvPr>
          </p:nvSpPr>
          <p:spPr>
            <a:xfrm>
              <a:off x="4244340" y="6157053"/>
              <a:ext cx="205741" cy="142043"/>
            </a:xfrm>
            <a:custGeom>
              <a:avLst/>
              <a:gdLst/>
              <a:ahLst/>
              <a:cxnLst/>
              <a:rect l="0" t="0" r="0" b="0"/>
              <a:pathLst>
                <a:path w="205741" h="142043">
                  <a:moveTo>
                    <a:pt x="205740" y="7527"/>
                  </a:moveTo>
                  <a:lnTo>
                    <a:pt x="205740" y="7527"/>
                  </a:lnTo>
                  <a:lnTo>
                    <a:pt x="173378" y="3482"/>
                  </a:lnTo>
                  <a:lnTo>
                    <a:pt x="137999" y="377"/>
                  </a:lnTo>
                  <a:lnTo>
                    <a:pt x="125096" y="0"/>
                  </a:lnTo>
                  <a:lnTo>
                    <a:pt x="124037" y="816"/>
                  </a:lnTo>
                  <a:lnTo>
                    <a:pt x="122862" y="3979"/>
                  </a:lnTo>
                  <a:lnTo>
                    <a:pt x="122199" y="10521"/>
                  </a:lnTo>
                  <a:lnTo>
                    <a:pt x="139112" y="46559"/>
                  </a:lnTo>
                  <a:lnTo>
                    <a:pt x="144034" y="75561"/>
                  </a:lnTo>
                  <a:lnTo>
                    <a:pt x="144632" y="96319"/>
                  </a:lnTo>
                  <a:lnTo>
                    <a:pt x="140199" y="106539"/>
                  </a:lnTo>
                  <a:lnTo>
                    <a:pt x="132584" y="115879"/>
                  </a:lnTo>
                  <a:lnTo>
                    <a:pt x="123555" y="122852"/>
                  </a:lnTo>
                  <a:lnTo>
                    <a:pt x="95835" y="131032"/>
                  </a:lnTo>
                  <a:lnTo>
                    <a:pt x="61220" y="138617"/>
                  </a:lnTo>
                  <a:lnTo>
                    <a:pt x="28299" y="142042"/>
                  </a:lnTo>
                  <a:lnTo>
                    <a:pt x="13707" y="139843"/>
                  </a:lnTo>
                  <a:lnTo>
                    <a:pt x="6092" y="136043"/>
                  </a:lnTo>
                  <a:lnTo>
                    <a:pt x="0" y="129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3" name="SMARTInkShape-220"/>
          <p:cNvSpPr/>
          <p:nvPr>
            <p:custDataLst>
              <p:tags r:id="rId17"/>
            </p:custDataLst>
          </p:nvPr>
        </p:nvSpPr>
        <p:spPr>
          <a:xfrm>
            <a:off x="3676285" y="5913120"/>
            <a:ext cx="72756" cy="419101"/>
          </a:xfrm>
          <a:custGeom>
            <a:avLst/>
            <a:gdLst/>
            <a:ahLst/>
            <a:cxnLst/>
            <a:rect l="0" t="0" r="0" b="0"/>
            <a:pathLst>
              <a:path w="72756" h="419101">
                <a:moveTo>
                  <a:pt x="72755" y="0"/>
                </a:moveTo>
                <a:lnTo>
                  <a:pt x="72755" y="0"/>
                </a:lnTo>
                <a:lnTo>
                  <a:pt x="60619" y="36406"/>
                </a:lnTo>
                <a:lnTo>
                  <a:pt x="52404" y="63312"/>
                </a:lnTo>
                <a:lnTo>
                  <a:pt x="43018" y="97499"/>
                </a:lnTo>
                <a:lnTo>
                  <a:pt x="32618" y="129077"/>
                </a:lnTo>
                <a:lnTo>
                  <a:pt x="23327" y="159883"/>
                </a:lnTo>
                <a:lnTo>
                  <a:pt x="20574" y="192717"/>
                </a:lnTo>
                <a:lnTo>
                  <a:pt x="17501" y="226999"/>
                </a:lnTo>
                <a:lnTo>
                  <a:pt x="13486" y="260864"/>
                </a:lnTo>
                <a:lnTo>
                  <a:pt x="12295" y="295450"/>
                </a:lnTo>
                <a:lnTo>
                  <a:pt x="9686" y="327147"/>
                </a:lnTo>
                <a:lnTo>
                  <a:pt x="5263" y="364154"/>
                </a:lnTo>
                <a:lnTo>
                  <a:pt x="0" y="395076"/>
                </a:lnTo>
                <a:lnTo>
                  <a:pt x="4175" y="419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MARTInkShape-221"/>
          <p:cNvSpPr/>
          <p:nvPr>
            <p:custDataLst>
              <p:tags r:id="rId18"/>
            </p:custDataLst>
          </p:nvPr>
        </p:nvSpPr>
        <p:spPr>
          <a:xfrm>
            <a:off x="-1417320" y="995141"/>
            <a:ext cx="306062" cy="370280"/>
          </a:xfrm>
          <a:custGeom>
            <a:avLst/>
            <a:gdLst/>
            <a:ahLst/>
            <a:cxnLst/>
            <a:rect l="0" t="0" r="0" b="0"/>
            <a:pathLst>
              <a:path w="306062" h="370280">
                <a:moveTo>
                  <a:pt x="0" y="94519"/>
                </a:moveTo>
                <a:lnTo>
                  <a:pt x="0" y="94519"/>
                </a:lnTo>
                <a:lnTo>
                  <a:pt x="29351" y="108066"/>
                </a:lnTo>
                <a:lnTo>
                  <a:pt x="52587" y="118790"/>
                </a:lnTo>
                <a:lnTo>
                  <a:pt x="79085" y="124246"/>
                </a:lnTo>
                <a:lnTo>
                  <a:pt x="107757" y="126191"/>
                </a:lnTo>
                <a:lnTo>
                  <a:pt x="137878" y="125793"/>
                </a:lnTo>
                <a:lnTo>
                  <a:pt x="168965" y="119602"/>
                </a:lnTo>
                <a:lnTo>
                  <a:pt x="200697" y="109547"/>
                </a:lnTo>
                <a:lnTo>
                  <a:pt x="232858" y="96918"/>
                </a:lnTo>
                <a:lnTo>
                  <a:pt x="257685" y="80878"/>
                </a:lnTo>
                <a:lnTo>
                  <a:pt x="277624" y="62565"/>
                </a:lnTo>
                <a:lnTo>
                  <a:pt x="302882" y="28671"/>
                </a:lnTo>
                <a:lnTo>
                  <a:pt x="306061" y="18447"/>
                </a:lnTo>
                <a:lnTo>
                  <a:pt x="305641" y="10784"/>
                </a:lnTo>
                <a:lnTo>
                  <a:pt x="302820" y="5676"/>
                </a:lnTo>
                <a:lnTo>
                  <a:pt x="298400" y="2270"/>
                </a:lnTo>
                <a:lnTo>
                  <a:pt x="292913" y="0"/>
                </a:lnTo>
                <a:lnTo>
                  <a:pt x="275528" y="1993"/>
                </a:lnTo>
                <a:lnTo>
                  <a:pt x="241940" y="14893"/>
                </a:lnTo>
                <a:lnTo>
                  <a:pt x="205177" y="37059"/>
                </a:lnTo>
                <a:lnTo>
                  <a:pt x="167473" y="65076"/>
                </a:lnTo>
                <a:lnTo>
                  <a:pt x="129491" y="99342"/>
                </a:lnTo>
                <a:lnTo>
                  <a:pt x="104118" y="126296"/>
                </a:lnTo>
                <a:lnTo>
                  <a:pt x="78730" y="152387"/>
                </a:lnTo>
                <a:lnTo>
                  <a:pt x="60109" y="180351"/>
                </a:lnTo>
                <a:lnTo>
                  <a:pt x="46188" y="208867"/>
                </a:lnTo>
                <a:lnTo>
                  <a:pt x="34357" y="235651"/>
                </a:lnTo>
                <a:lnTo>
                  <a:pt x="25712" y="261667"/>
                </a:lnTo>
                <a:lnTo>
                  <a:pt x="20741" y="286493"/>
                </a:lnTo>
                <a:lnTo>
                  <a:pt x="21354" y="308817"/>
                </a:lnTo>
                <a:lnTo>
                  <a:pt x="30504" y="336379"/>
                </a:lnTo>
                <a:lnTo>
                  <a:pt x="47985" y="356587"/>
                </a:lnTo>
                <a:lnTo>
                  <a:pt x="73296" y="369254"/>
                </a:lnTo>
                <a:lnTo>
                  <a:pt x="106290" y="370279"/>
                </a:lnTo>
                <a:lnTo>
                  <a:pt x="142877" y="365220"/>
                </a:lnTo>
                <a:lnTo>
                  <a:pt x="170181" y="358482"/>
                </a:lnTo>
                <a:lnTo>
                  <a:pt x="198403" y="348996"/>
                </a:lnTo>
                <a:lnTo>
                  <a:pt x="225057" y="336313"/>
                </a:lnTo>
                <a:lnTo>
                  <a:pt x="251014" y="319952"/>
                </a:lnTo>
                <a:lnTo>
                  <a:pt x="288892" y="293113"/>
                </a:lnTo>
                <a:lnTo>
                  <a:pt x="289560" y="2926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1" name="SMARTInkShape-Group49"/>
          <p:cNvGrpSpPr/>
          <p:nvPr/>
        </p:nvGrpSpPr>
        <p:grpSpPr>
          <a:xfrm>
            <a:off x="-1356360" y="815942"/>
            <a:ext cx="1148080" cy="550427"/>
            <a:chOff x="-1356360" y="815942"/>
            <a:chExt cx="1148080" cy="550427"/>
          </a:xfrm>
        </p:grpSpPr>
        <p:sp>
          <p:nvSpPr>
            <p:cNvPr id="255" name="SMARTInkShape-222"/>
            <p:cNvSpPr/>
            <p:nvPr>
              <p:custDataLst>
                <p:tags r:id="rId37"/>
              </p:custDataLst>
            </p:nvPr>
          </p:nvSpPr>
          <p:spPr>
            <a:xfrm>
              <a:off x="-1033216" y="1089660"/>
              <a:ext cx="73097" cy="167601"/>
            </a:xfrm>
            <a:custGeom>
              <a:avLst/>
              <a:gdLst/>
              <a:ahLst/>
              <a:cxnLst/>
              <a:rect l="0" t="0" r="0" b="0"/>
              <a:pathLst>
                <a:path w="73097" h="167601">
                  <a:moveTo>
                    <a:pt x="12136" y="0"/>
                  </a:moveTo>
                  <a:lnTo>
                    <a:pt x="12136" y="0"/>
                  </a:lnTo>
                  <a:lnTo>
                    <a:pt x="5363" y="24836"/>
                  </a:lnTo>
                  <a:lnTo>
                    <a:pt x="0" y="44497"/>
                  </a:lnTo>
                  <a:lnTo>
                    <a:pt x="1506" y="66071"/>
                  </a:lnTo>
                  <a:lnTo>
                    <a:pt x="7589" y="88921"/>
                  </a:lnTo>
                  <a:lnTo>
                    <a:pt x="16725" y="112621"/>
                  </a:lnTo>
                  <a:lnTo>
                    <a:pt x="29582" y="150021"/>
                  </a:lnTo>
                  <a:lnTo>
                    <a:pt x="34848" y="159809"/>
                  </a:lnTo>
                  <a:lnTo>
                    <a:pt x="40010" y="164160"/>
                  </a:lnTo>
                  <a:lnTo>
                    <a:pt x="50103" y="167600"/>
                  </a:lnTo>
                  <a:lnTo>
                    <a:pt x="63226" y="153794"/>
                  </a:lnTo>
                  <a:lnTo>
                    <a:pt x="73096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23"/>
            <p:cNvSpPr/>
            <p:nvPr>
              <p:custDataLst>
                <p:tags r:id="rId38"/>
              </p:custDataLst>
            </p:nvPr>
          </p:nvSpPr>
          <p:spPr>
            <a:xfrm>
              <a:off x="-1356360" y="1007009"/>
              <a:ext cx="396241" cy="359360"/>
            </a:xfrm>
            <a:custGeom>
              <a:avLst/>
              <a:gdLst/>
              <a:ahLst/>
              <a:cxnLst/>
              <a:rect l="0" t="0" r="0" b="0"/>
              <a:pathLst>
                <a:path w="396241" h="359360">
                  <a:moveTo>
                    <a:pt x="0" y="181711"/>
                  </a:moveTo>
                  <a:lnTo>
                    <a:pt x="0" y="181711"/>
                  </a:lnTo>
                  <a:lnTo>
                    <a:pt x="27093" y="188484"/>
                  </a:lnTo>
                  <a:lnTo>
                    <a:pt x="48542" y="193846"/>
                  </a:lnTo>
                  <a:lnTo>
                    <a:pt x="73848" y="193188"/>
                  </a:lnTo>
                  <a:lnTo>
                    <a:pt x="101725" y="188516"/>
                  </a:lnTo>
                  <a:lnTo>
                    <a:pt x="131317" y="181168"/>
                  </a:lnTo>
                  <a:lnTo>
                    <a:pt x="158665" y="170342"/>
                  </a:lnTo>
                  <a:lnTo>
                    <a:pt x="184516" y="157198"/>
                  </a:lnTo>
                  <a:lnTo>
                    <a:pt x="209371" y="142509"/>
                  </a:lnTo>
                  <a:lnTo>
                    <a:pt x="230174" y="126790"/>
                  </a:lnTo>
                  <a:lnTo>
                    <a:pt x="264577" y="93519"/>
                  </a:lnTo>
                  <a:lnTo>
                    <a:pt x="282690" y="68008"/>
                  </a:lnTo>
                  <a:lnTo>
                    <a:pt x="289893" y="49896"/>
                  </a:lnTo>
                  <a:lnTo>
                    <a:pt x="290273" y="39024"/>
                  </a:lnTo>
                  <a:lnTo>
                    <a:pt x="285726" y="24099"/>
                  </a:lnTo>
                  <a:lnTo>
                    <a:pt x="279017" y="12997"/>
                  </a:lnTo>
                  <a:lnTo>
                    <a:pt x="267621" y="4345"/>
                  </a:lnTo>
                  <a:lnTo>
                    <a:pt x="253520" y="465"/>
                  </a:lnTo>
                  <a:lnTo>
                    <a:pt x="227502" y="0"/>
                  </a:lnTo>
                  <a:lnTo>
                    <a:pt x="212872" y="3020"/>
                  </a:lnTo>
                  <a:lnTo>
                    <a:pt x="178969" y="22577"/>
                  </a:lnTo>
                  <a:lnTo>
                    <a:pt x="163362" y="33091"/>
                  </a:lnTo>
                  <a:lnTo>
                    <a:pt x="139304" y="67909"/>
                  </a:lnTo>
                  <a:lnTo>
                    <a:pt x="116506" y="105577"/>
                  </a:lnTo>
                  <a:lnTo>
                    <a:pt x="104576" y="140049"/>
                  </a:lnTo>
                  <a:lnTo>
                    <a:pt x="94913" y="173387"/>
                  </a:lnTo>
                  <a:lnTo>
                    <a:pt x="93316" y="197589"/>
                  </a:lnTo>
                  <a:lnTo>
                    <a:pt x="97674" y="235679"/>
                  </a:lnTo>
                  <a:lnTo>
                    <a:pt x="100138" y="254803"/>
                  </a:lnTo>
                  <a:lnTo>
                    <a:pt x="111044" y="279003"/>
                  </a:lnTo>
                  <a:lnTo>
                    <a:pt x="138905" y="312189"/>
                  </a:lnTo>
                  <a:lnTo>
                    <a:pt x="168831" y="335833"/>
                  </a:lnTo>
                  <a:lnTo>
                    <a:pt x="204219" y="354552"/>
                  </a:lnTo>
                  <a:lnTo>
                    <a:pt x="212346" y="357898"/>
                  </a:lnTo>
                  <a:lnTo>
                    <a:pt x="230407" y="359359"/>
                  </a:lnTo>
                  <a:lnTo>
                    <a:pt x="259615" y="357679"/>
                  </a:lnTo>
                  <a:lnTo>
                    <a:pt x="295781" y="357111"/>
                  </a:lnTo>
                  <a:lnTo>
                    <a:pt x="326537" y="350915"/>
                  </a:lnTo>
                  <a:lnTo>
                    <a:pt x="359163" y="335017"/>
                  </a:lnTo>
                  <a:lnTo>
                    <a:pt x="377258" y="316882"/>
                  </a:lnTo>
                  <a:lnTo>
                    <a:pt x="395631" y="289363"/>
                  </a:lnTo>
                  <a:lnTo>
                    <a:pt x="396120" y="251925"/>
                  </a:lnTo>
                  <a:lnTo>
                    <a:pt x="396240" y="235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24"/>
            <p:cNvSpPr/>
            <p:nvPr>
              <p:custDataLst>
                <p:tags r:id="rId39"/>
              </p:custDataLst>
            </p:nvPr>
          </p:nvSpPr>
          <p:spPr>
            <a:xfrm>
              <a:off x="-982980" y="1013460"/>
              <a:ext cx="228601" cy="309193"/>
            </a:xfrm>
            <a:custGeom>
              <a:avLst/>
              <a:gdLst/>
              <a:ahLst/>
              <a:cxnLst/>
              <a:rect l="0" t="0" r="0" b="0"/>
              <a:pathLst>
                <a:path w="228601" h="309193">
                  <a:moveTo>
                    <a:pt x="0" y="0"/>
                  </a:moveTo>
                  <a:lnTo>
                    <a:pt x="0" y="0"/>
                  </a:lnTo>
                  <a:lnTo>
                    <a:pt x="2258" y="27093"/>
                  </a:lnTo>
                  <a:lnTo>
                    <a:pt x="4045" y="48542"/>
                  </a:lnTo>
                  <a:lnTo>
                    <a:pt x="6930" y="73848"/>
                  </a:lnTo>
                  <a:lnTo>
                    <a:pt x="10547" y="101725"/>
                  </a:lnTo>
                  <a:lnTo>
                    <a:pt x="14651" y="131317"/>
                  </a:lnTo>
                  <a:lnTo>
                    <a:pt x="18234" y="161205"/>
                  </a:lnTo>
                  <a:lnTo>
                    <a:pt x="21469" y="191290"/>
                  </a:lnTo>
                  <a:lnTo>
                    <a:pt x="24473" y="221507"/>
                  </a:lnTo>
                  <a:lnTo>
                    <a:pt x="28169" y="244191"/>
                  </a:lnTo>
                  <a:lnTo>
                    <a:pt x="36791" y="276169"/>
                  </a:lnTo>
                  <a:lnTo>
                    <a:pt x="47119" y="300362"/>
                  </a:lnTo>
                  <a:lnTo>
                    <a:pt x="52833" y="307061"/>
                  </a:lnTo>
                  <a:lnTo>
                    <a:pt x="55542" y="308847"/>
                  </a:lnTo>
                  <a:lnTo>
                    <a:pt x="58195" y="309192"/>
                  </a:lnTo>
                  <a:lnTo>
                    <a:pt x="63400" y="307316"/>
                  </a:lnTo>
                  <a:lnTo>
                    <a:pt x="84476" y="294585"/>
                  </a:lnTo>
                  <a:lnTo>
                    <a:pt x="116615" y="258183"/>
                  </a:lnTo>
                  <a:lnTo>
                    <a:pt x="129722" y="241748"/>
                  </a:lnTo>
                  <a:lnTo>
                    <a:pt x="145775" y="209542"/>
                  </a:lnTo>
                  <a:lnTo>
                    <a:pt x="157116" y="177327"/>
                  </a:lnTo>
                  <a:lnTo>
                    <a:pt x="170825" y="143041"/>
                  </a:lnTo>
                  <a:lnTo>
                    <a:pt x="188370" y="107842"/>
                  </a:lnTo>
                  <a:lnTo>
                    <a:pt x="200239" y="76429"/>
                  </a:lnTo>
                  <a:lnTo>
                    <a:pt x="219336" y="48677"/>
                  </a:lnTo>
                  <a:lnTo>
                    <a:pt x="2286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25"/>
            <p:cNvSpPr/>
            <p:nvPr>
              <p:custDataLst>
                <p:tags r:id="rId40"/>
              </p:custDataLst>
            </p:nvPr>
          </p:nvSpPr>
          <p:spPr>
            <a:xfrm>
              <a:off x="-708660" y="1097280"/>
              <a:ext cx="64657" cy="174671"/>
            </a:xfrm>
            <a:custGeom>
              <a:avLst/>
              <a:gdLst/>
              <a:ahLst/>
              <a:cxnLst/>
              <a:rect l="0" t="0" r="0" b="0"/>
              <a:pathLst>
                <a:path w="64657" h="174671">
                  <a:moveTo>
                    <a:pt x="0" y="0"/>
                  </a:moveTo>
                  <a:lnTo>
                    <a:pt x="0" y="0"/>
                  </a:lnTo>
                  <a:lnTo>
                    <a:pt x="12136" y="28316"/>
                  </a:lnTo>
                  <a:lnTo>
                    <a:pt x="26825" y="61411"/>
                  </a:lnTo>
                  <a:lnTo>
                    <a:pt x="35622" y="91529"/>
                  </a:lnTo>
                  <a:lnTo>
                    <a:pt x="37774" y="128705"/>
                  </a:lnTo>
                  <a:lnTo>
                    <a:pt x="38850" y="146320"/>
                  </a:lnTo>
                  <a:lnTo>
                    <a:pt x="44155" y="161417"/>
                  </a:lnTo>
                  <a:lnTo>
                    <a:pt x="51963" y="173270"/>
                  </a:lnTo>
                  <a:lnTo>
                    <a:pt x="54986" y="174375"/>
                  </a:lnTo>
                  <a:lnTo>
                    <a:pt x="56977" y="174670"/>
                  </a:lnTo>
                  <a:lnTo>
                    <a:pt x="58305" y="174020"/>
                  </a:lnTo>
                  <a:lnTo>
                    <a:pt x="59190" y="172740"/>
                  </a:lnTo>
                  <a:lnTo>
                    <a:pt x="64656" y="156512"/>
                  </a:lnTo>
                  <a:lnTo>
                    <a:pt x="64578" y="143221"/>
                  </a:lnTo>
                  <a:lnTo>
                    <a:pt x="61278" y="105696"/>
                  </a:lnTo>
                  <a:lnTo>
                    <a:pt x="60960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26"/>
            <p:cNvSpPr/>
            <p:nvPr>
              <p:custDataLst>
                <p:tags r:id="rId41"/>
              </p:custDataLst>
            </p:nvPr>
          </p:nvSpPr>
          <p:spPr>
            <a:xfrm>
              <a:off x="-640080" y="99822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27"/>
            <p:cNvSpPr/>
            <p:nvPr>
              <p:custDataLst>
                <p:tags r:id="rId42"/>
              </p:custDataLst>
            </p:nvPr>
          </p:nvSpPr>
          <p:spPr>
            <a:xfrm>
              <a:off x="-548640" y="815942"/>
              <a:ext cx="340360" cy="438299"/>
            </a:xfrm>
            <a:custGeom>
              <a:avLst/>
              <a:gdLst/>
              <a:ahLst/>
              <a:cxnLst/>
              <a:rect l="0" t="0" r="0" b="0"/>
              <a:pathLst>
                <a:path w="340360" h="438299">
                  <a:moveTo>
                    <a:pt x="0" y="372778"/>
                  </a:moveTo>
                  <a:lnTo>
                    <a:pt x="0" y="372778"/>
                  </a:lnTo>
                  <a:lnTo>
                    <a:pt x="29351" y="356974"/>
                  </a:lnTo>
                  <a:lnTo>
                    <a:pt x="52587" y="344462"/>
                  </a:lnTo>
                  <a:lnTo>
                    <a:pt x="73158" y="328501"/>
                  </a:lnTo>
                  <a:lnTo>
                    <a:pt x="109561" y="290446"/>
                  </a:lnTo>
                  <a:lnTo>
                    <a:pt x="135901" y="257164"/>
                  </a:lnTo>
                  <a:lnTo>
                    <a:pt x="155227" y="228261"/>
                  </a:lnTo>
                  <a:lnTo>
                    <a:pt x="169461" y="201304"/>
                  </a:lnTo>
                  <a:lnTo>
                    <a:pt x="181432" y="175212"/>
                  </a:lnTo>
                  <a:lnTo>
                    <a:pt x="192396" y="149504"/>
                  </a:lnTo>
                  <a:lnTo>
                    <a:pt x="207243" y="112078"/>
                  </a:lnTo>
                  <a:lnTo>
                    <a:pt x="217380" y="79163"/>
                  </a:lnTo>
                  <a:lnTo>
                    <a:pt x="226133" y="42216"/>
                  </a:lnTo>
                  <a:lnTo>
                    <a:pt x="226657" y="29435"/>
                  </a:lnTo>
                  <a:lnTo>
                    <a:pt x="222192" y="13566"/>
                  </a:lnTo>
                  <a:lnTo>
                    <a:pt x="217850" y="6259"/>
                  </a:lnTo>
                  <a:lnTo>
                    <a:pt x="213098" y="2447"/>
                  </a:lnTo>
                  <a:lnTo>
                    <a:pt x="210645" y="1431"/>
                  </a:lnTo>
                  <a:lnTo>
                    <a:pt x="195058" y="0"/>
                  </a:lnTo>
                  <a:lnTo>
                    <a:pt x="178398" y="3622"/>
                  </a:lnTo>
                  <a:lnTo>
                    <a:pt x="150668" y="20207"/>
                  </a:lnTo>
                  <a:lnTo>
                    <a:pt x="113456" y="54340"/>
                  </a:lnTo>
                  <a:lnTo>
                    <a:pt x="95298" y="74617"/>
                  </a:lnTo>
                  <a:lnTo>
                    <a:pt x="74709" y="109832"/>
                  </a:lnTo>
                  <a:lnTo>
                    <a:pt x="54592" y="147924"/>
                  </a:lnTo>
                  <a:lnTo>
                    <a:pt x="45994" y="176323"/>
                  </a:lnTo>
                  <a:lnTo>
                    <a:pt x="45056" y="202015"/>
                  </a:lnTo>
                  <a:lnTo>
                    <a:pt x="46124" y="235229"/>
                  </a:lnTo>
                  <a:lnTo>
                    <a:pt x="48529" y="273459"/>
                  </a:lnTo>
                  <a:lnTo>
                    <a:pt x="52673" y="302332"/>
                  </a:lnTo>
                  <a:lnTo>
                    <a:pt x="57975" y="324967"/>
                  </a:lnTo>
                  <a:lnTo>
                    <a:pt x="70640" y="358302"/>
                  </a:lnTo>
                  <a:lnTo>
                    <a:pt x="84736" y="381584"/>
                  </a:lnTo>
                  <a:lnTo>
                    <a:pt x="103982" y="398141"/>
                  </a:lnTo>
                  <a:lnTo>
                    <a:pt x="138619" y="416982"/>
                  </a:lnTo>
                  <a:lnTo>
                    <a:pt x="175692" y="431031"/>
                  </a:lnTo>
                  <a:lnTo>
                    <a:pt x="213488" y="438298"/>
                  </a:lnTo>
                  <a:lnTo>
                    <a:pt x="249240" y="438193"/>
                  </a:lnTo>
                  <a:lnTo>
                    <a:pt x="281282" y="432800"/>
                  </a:lnTo>
                  <a:lnTo>
                    <a:pt x="318405" y="423393"/>
                  </a:lnTo>
                  <a:lnTo>
                    <a:pt x="324877" y="419221"/>
                  </a:lnTo>
                  <a:lnTo>
                    <a:pt x="334325" y="407813"/>
                  </a:lnTo>
                  <a:lnTo>
                    <a:pt x="339089" y="396533"/>
                  </a:lnTo>
                  <a:lnTo>
                    <a:pt x="340359" y="391155"/>
                  </a:lnTo>
                  <a:lnTo>
                    <a:pt x="339513" y="380663"/>
                  </a:lnTo>
                  <a:lnTo>
                    <a:pt x="338102" y="375495"/>
                  </a:lnTo>
                  <a:lnTo>
                    <a:pt x="332019" y="367494"/>
                  </a:lnTo>
                  <a:lnTo>
                    <a:pt x="320040" y="3575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50"/>
          <p:cNvGrpSpPr/>
          <p:nvPr/>
        </p:nvGrpSpPr>
        <p:grpSpPr>
          <a:xfrm>
            <a:off x="-1424940" y="1615440"/>
            <a:ext cx="1158211" cy="982684"/>
            <a:chOff x="-1424940" y="1615440"/>
            <a:chExt cx="1158211" cy="982684"/>
          </a:xfrm>
        </p:grpSpPr>
        <p:sp>
          <p:nvSpPr>
            <p:cNvPr id="262" name="SMARTInkShape-228"/>
            <p:cNvSpPr/>
            <p:nvPr>
              <p:custDataLst>
                <p:tags r:id="rId28"/>
              </p:custDataLst>
            </p:nvPr>
          </p:nvSpPr>
          <p:spPr>
            <a:xfrm>
              <a:off x="-1394419" y="1628390"/>
              <a:ext cx="411440" cy="319913"/>
            </a:xfrm>
            <a:custGeom>
              <a:avLst/>
              <a:gdLst/>
              <a:ahLst/>
              <a:cxnLst/>
              <a:rect l="0" t="0" r="0" b="0"/>
              <a:pathLst>
                <a:path w="411440" h="319913">
                  <a:moveTo>
                    <a:pt x="76159" y="70870"/>
                  </a:moveTo>
                  <a:lnTo>
                    <a:pt x="76159" y="70870"/>
                  </a:lnTo>
                  <a:lnTo>
                    <a:pt x="67128" y="93448"/>
                  </a:lnTo>
                  <a:lnTo>
                    <a:pt x="54365" y="126625"/>
                  </a:lnTo>
                  <a:lnTo>
                    <a:pt x="42420" y="164343"/>
                  </a:lnTo>
                  <a:lnTo>
                    <a:pt x="34365" y="197814"/>
                  </a:lnTo>
                  <a:lnTo>
                    <a:pt x="29909" y="232473"/>
                  </a:lnTo>
                  <a:lnTo>
                    <a:pt x="16349" y="267798"/>
                  </a:lnTo>
                  <a:lnTo>
                    <a:pt x="3497" y="305240"/>
                  </a:lnTo>
                  <a:lnTo>
                    <a:pt x="425" y="319912"/>
                  </a:lnTo>
                  <a:lnTo>
                    <a:pt x="270" y="319872"/>
                  </a:lnTo>
                  <a:lnTo>
                    <a:pt x="0" y="311512"/>
                  </a:lnTo>
                  <a:lnTo>
                    <a:pt x="4220" y="294798"/>
                  </a:lnTo>
                  <a:lnTo>
                    <a:pt x="11266" y="268415"/>
                  </a:lnTo>
                  <a:lnTo>
                    <a:pt x="20197" y="235587"/>
                  </a:lnTo>
                  <a:lnTo>
                    <a:pt x="27844" y="208621"/>
                  </a:lnTo>
                  <a:lnTo>
                    <a:pt x="34636" y="185564"/>
                  </a:lnTo>
                  <a:lnTo>
                    <a:pt x="40857" y="165113"/>
                  </a:lnTo>
                  <a:lnTo>
                    <a:pt x="54543" y="131100"/>
                  </a:lnTo>
                  <a:lnTo>
                    <a:pt x="69092" y="101872"/>
                  </a:lnTo>
                  <a:lnTo>
                    <a:pt x="84025" y="74771"/>
                  </a:lnTo>
                  <a:lnTo>
                    <a:pt x="102667" y="43803"/>
                  </a:lnTo>
                  <a:lnTo>
                    <a:pt x="118915" y="22587"/>
                  </a:lnTo>
                  <a:lnTo>
                    <a:pt x="129310" y="15544"/>
                  </a:lnTo>
                  <a:lnTo>
                    <a:pt x="134453" y="13666"/>
                  </a:lnTo>
                  <a:lnTo>
                    <a:pt x="137882" y="13261"/>
                  </a:lnTo>
                  <a:lnTo>
                    <a:pt x="140168" y="13837"/>
                  </a:lnTo>
                  <a:lnTo>
                    <a:pt x="141691" y="15068"/>
                  </a:lnTo>
                  <a:lnTo>
                    <a:pt x="143836" y="32981"/>
                  </a:lnTo>
                  <a:lnTo>
                    <a:pt x="140426" y="63783"/>
                  </a:lnTo>
                  <a:lnTo>
                    <a:pt x="131689" y="101644"/>
                  </a:lnTo>
                  <a:lnTo>
                    <a:pt x="124315" y="135115"/>
                  </a:lnTo>
                  <a:lnTo>
                    <a:pt x="116496" y="172680"/>
                  </a:lnTo>
                  <a:lnTo>
                    <a:pt x="116100" y="183852"/>
                  </a:lnTo>
                  <a:lnTo>
                    <a:pt x="117180" y="186832"/>
                  </a:lnTo>
                  <a:lnTo>
                    <a:pt x="120951" y="191613"/>
                  </a:lnTo>
                  <a:lnTo>
                    <a:pt x="138335" y="184346"/>
                  </a:lnTo>
                  <a:lnTo>
                    <a:pt x="143009" y="182081"/>
                  </a:lnTo>
                  <a:lnTo>
                    <a:pt x="169964" y="151022"/>
                  </a:lnTo>
                  <a:lnTo>
                    <a:pt x="198546" y="113326"/>
                  </a:lnTo>
                  <a:lnTo>
                    <a:pt x="233888" y="77657"/>
                  </a:lnTo>
                  <a:lnTo>
                    <a:pt x="258360" y="46258"/>
                  </a:lnTo>
                  <a:lnTo>
                    <a:pt x="293004" y="13557"/>
                  </a:lnTo>
                  <a:lnTo>
                    <a:pt x="309367" y="1583"/>
                  </a:lnTo>
                  <a:lnTo>
                    <a:pt x="312911" y="126"/>
                  </a:lnTo>
                  <a:lnTo>
                    <a:pt x="315273" y="0"/>
                  </a:lnTo>
                  <a:lnTo>
                    <a:pt x="318745" y="2119"/>
                  </a:lnTo>
                  <a:lnTo>
                    <a:pt x="323111" y="5883"/>
                  </a:lnTo>
                  <a:lnTo>
                    <a:pt x="325615" y="14893"/>
                  </a:lnTo>
                  <a:lnTo>
                    <a:pt x="325882" y="29058"/>
                  </a:lnTo>
                  <a:lnTo>
                    <a:pt x="322118" y="59986"/>
                  </a:lnTo>
                  <a:lnTo>
                    <a:pt x="320627" y="91822"/>
                  </a:lnTo>
                  <a:lnTo>
                    <a:pt x="320185" y="125997"/>
                  </a:lnTo>
                  <a:lnTo>
                    <a:pt x="322294" y="161158"/>
                  </a:lnTo>
                  <a:lnTo>
                    <a:pt x="326945" y="175344"/>
                  </a:lnTo>
                  <a:lnTo>
                    <a:pt x="334657" y="184472"/>
                  </a:lnTo>
                  <a:lnTo>
                    <a:pt x="341472" y="189093"/>
                  </a:lnTo>
                  <a:lnTo>
                    <a:pt x="348169" y="191147"/>
                  </a:lnTo>
                  <a:lnTo>
                    <a:pt x="356790" y="192060"/>
                  </a:lnTo>
                  <a:lnTo>
                    <a:pt x="371164" y="188528"/>
                  </a:lnTo>
                  <a:lnTo>
                    <a:pt x="386147" y="178075"/>
                  </a:lnTo>
                  <a:lnTo>
                    <a:pt x="411439" y="1470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29"/>
            <p:cNvSpPr/>
            <p:nvPr>
              <p:custDataLst>
                <p:tags r:id="rId29"/>
              </p:custDataLst>
            </p:nvPr>
          </p:nvSpPr>
          <p:spPr>
            <a:xfrm>
              <a:off x="-943703" y="1653560"/>
              <a:ext cx="105504" cy="197409"/>
            </a:xfrm>
            <a:custGeom>
              <a:avLst/>
              <a:gdLst/>
              <a:ahLst/>
              <a:cxnLst/>
              <a:rect l="0" t="0" r="0" b="0"/>
              <a:pathLst>
                <a:path w="105504" h="197409">
                  <a:moveTo>
                    <a:pt x="14063" y="45700"/>
                  </a:moveTo>
                  <a:lnTo>
                    <a:pt x="14063" y="45700"/>
                  </a:lnTo>
                  <a:lnTo>
                    <a:pt x="42379" y="25474"/>
                  </a:lnTo>
                  <a:lnTo>
                    <a:pt x="79766" y="1732"/>
                  </a:lnTo>
                  <a:lnTo>
                    <a:pt x="82610" y="0"/>
                  </a:lnTo>
                  <a:lnTo>
                    <a:pt x="82633" y="4031"/>
                  </a:lnTo>
                  <a:lnTo>
                    <a:pt x="80381" y="8272"/>
                  </a:lnTo>
                  <a:lnTo>
                    <a:pt x="58915" y="39477"/>
                  </a:lnTo>
                  <a:lnTo>
                    <a:pt x="46544" y="63612"/>
                  </a:lnTo>
                  <a:lnTo>
                    <a:pt x="30733" y="98062"/>
                  </a:lnTo>
                  <a:lnTo>
                    <a:pt x="18932" y="127392"/>
                  </a:lnTo>
                  <a:lnTo>
                    <a:pt x="7760" y="159055"/>
                  </a:lnTo>
                  <a:lnTo>
                    <a:pt x="0" y="190220"/>
                  </a:lnTo>
                  <a:lnTo>
                    <a:pt x="454" y="192847"/>
                  </a:lnTo>
                  <a:lnTo>
                    <a:pt x="1604" y="194598"/>
                  </a:lnTo>
                  <a:lnTo>
                    <a:pt x="3217" y="195765"/>
                  </a:lnTo>
                  <a:lnTo>
                    <a:pt x="7267" y="197062"/>
                  </a:lnTo>
                  <a:lnTo>
                    <a:pt x="9532" y="197408"/>
                  </a:lnTo>
                  <a:lnTo>
                    <a:pt x="16565" y="193277"/>
                  </a:lnTo>
                  <a:lnTo>
                    <a:pt x="24488" y="185797"/>
                  </a:lnTo>
                  <a:lnTo>
                    <a:pt x="30832" y="176827"/>
                  </a:lnTo>
                  <a:lnTo>
                    <a:pt x="42650" y="145952"/>
                  </a:lnTo>
                  <a:lnTo>
                    <a:pt x="58155" y="112258"/>
                  </a:lnTo>
                  <a:lnTo>
                    <a:pt x="64663" y="83201"/>
                  </a:lnTo>
                  <a:lnTo>
                    <a:pt x="66862" y="47087"/>
                  </a:lnTo>
                  <a:lnTo>
                    <a:pt x="74804" y="9013"/>
                  </a:lnTo>
                  <a:lnTo>
                    <a:pt x="74994" y="7786"/>
                  </a:lnTo>
                  <a:lnTo>
                    <a:pt x="70969" y="11700"/>
                  </a:lnTo>
                  <a:lnTo>
                    <a:pt x="68988" y="18171"/>
                  </a:lnTo>
                  <a:lnTo>
                    <a:pt x="61511" y="51990"/>
                  </a:lnTo>
                  <a:lnTo>
                    <a:pt x="61398" y="64583"/>
                  </a:lnTo>
                  <a:lnTo>
                    <a:pt x="65966" y="98003"/>
                  </a:lnTo>
                  <a:lnTo>
                    <a:pt x="71164" y="129315"/>
                  </a:lnTo>
                  <a:lnTo>
                    <a:pt x="80344" y="153030"/>
                  </a:lnTo>
                  <a:lnTo>
                    <a:pt x="85290" y="160571"/>
                  </a:lnTo>
                  <a:lnTo>
                    <a:pt x="90311" y="164487"/>
                  </a:lnTo>
                  <a:lnTo>
                    <a:pt x="92835" y="165531"/>
                  </a:lnTo>
                  <a:lnTo>
                    <a:pt x="95364" y="165381"/>
                  </a:lnTo>
                  <a:lnTo>
                    <a:pt x="105503" y="160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30"/>
            <p:cNvSpPr/>
            <p:nvPr>
              <p:custDataLst>
                <p:tags r:id="rId30"/>
              </p:custDataLst>
            </p:nvPr>
          </p:nvSpPr>
          <p:spPr>
            <a:xfrm>
              <a:off x="-722329" y="1615440"/>
              <a:ext cx="227030" cy="274321"/>
            </a:xfrm>
            <a:custGeom>
              <a:avLst/>
              <a:gdLst/>
              <a:ahLst/>
              <a:cxnLst/>
              <a:rect l="0" t="0" r="0" b="0"/>
              <a:pathLst>
                <a:path w="227030" h="274321">
                  <a:moveTo>
                    <a:pt x="13669" y="0"/>
                  </a:moveTo>
                  <a:lnTo>
                    <a:pt x="13669" y="0"/>
                  </a:lnTo>
                  <a:lnTo>
                    <a:pt x="9624" y="32362"/>
                  </a:lnTo>
                  <a:lnTo>
                    <a:pt x="7108" y="68667"/>
                  </a:lnTo>
                  <a:lnTo>
                    <a:pt x="6363" y="100873"/>
                  </a:lnTo>
                  <a:lnTo>
                    <a:pt x="874" y="136013"/>
                  </a:lnTo>
                  <a:lnTo>
                    <a:pt x="0" y="157987"/>
                  </a:lnTo>
                  <a:lnTo>
                    <a:pt x="2796" y="167018"/>
                  </a:lnTo>
                  <a:lnTo>
                    <a:pt x="9130" y="176863"/>
                  </a:lnTo>
                  <a:lnTo>
                    <a:pt x="13910" y="180206"/>
                  </a:lnTo>
                  <a:lnTo>
                    <a:pt x="16369" y="181097"/>
                  </a:lnTo>
                  <a:lnTo>
                    <a:pt x="23618" y="179830"/>
                  </a:lnTo>
                  <a:lnTo>
                    <a:pt x="42069" y="172117"/>
                  </a:lnTo>
                  <a:lnTo>
                    <a:pt x="76174" y="142776"/>
                  </a:lnTo>
                  <a:lnTo>
                    <a:pt x="112933" y="112447"/>
                  </a:lnTo>
                  <a:lnTo>
                    <a:pt x="150178" y="78964"/>
                  </a:lnTo>
                  <a:lnTo>
                    <a:pt x="160700" y="73195"/>
                  </a:lnTo>
                  <a:lnTo>
                    <a:pt x="182306" y="69188"/>
                  </a:lnTo>
                  <a:lnTo>
                    <a:pt x="185360" y="74065"/>
                  </a:lnTo>
                  <a:lnTo>
                    <a:pt x="193704" y="103507"/>
                  </a:lnTo>
                  <a:lnTo>
                    <a:pt x="200692" y="134432"/>
                  </a:lnTo>
                  <a:lnTo>
                    <a:pt x="203139" y="164198"/>
                  </a:lnTo>
                  <a:lnTo>
                    <a:pt x="206223" y="199698"/>
                  </a:lnTo>
                  <a:lnTo>
                    <a:pt x="214735" y="235026"/>
                  </a:lnTo>
                  <a:lnTo>
                    <a:pt x="221051" y="263616"/>
                  </a:lnTo>
                  <a:lnTo>
                    <a:pt x="227029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31"/>
            <p:cNvSpPr/>
            <p:nvPr>
              <p:custDataLst>
                <p:tags r:id="rId31"/>
              </p:custDataLst>
            </p:nvPr>
          </p:nvSpPr>
          <p:spPr>
            <a:xfrm>
              <a:off x="-1333500" y="2072640"/>
              <a:ext cx="112748" cy="523640"/>
            </a:xfrm>
            <a:custGeom>
              <a:avLst/>
              <a:gdLst/>
              <a:ahLst/>
              <a:cxnLst/>
              <a:rect l="0" t="0" r="0" b="0"/>
              <a:pathLst>
                <a:path w="112748" h="523640">
                  <a:moveTo>
                    <a:pt x="106680" y="0"/>
                  </a:moveTo>
                  <a:lnTo>
                    <a:pt x="106680" y="0"/>
                  </a:lnTo>
                  <a:lnTo>
                    <a:pt x="110725" y="36407"/>
                  </a:lnTo>
                  <a:lnTo>
                    <a:pt x="112711" y="67827"/>
                  </a:lnTo>
                  <a:lnTo>
                    <a:pt x="112747" y="98726"/>
                  </a:lnTo>
                  <a:lnTo>
                    <a:pt x="109941" y="129391"/>
                  </a:lnTo>
                  <a:lnTo>
                    <a:pt x="105872" y="159954"/>
                  </a:lnTo>
                  <a:lnTo>
                    <a:pt x="101241" y="191317"/>
                  </a:lnTo>
                  <a:lnTo>
                    <a:pt x="96360" y="225012"/>
                  </a:lnTo>
                  <a:lnTo>
                    <a:pt x="91369" y="257485"/>
                  </a:lnTo>
                  <a:lnTo>
                    <a:pt x="86328" y="289698"/>
                  </a:lnTo>
                  <a:lnTo>
                    <a:pt x="81266" y="323770"/>
                  </a:lnTo>
                  <a:lnTo>
                    <a:pt x="76194" y="358669"/>
                  </a:lnTo>
                  <a:lnTo>
                    <a:pt x="71117" y="392242"/>
                  </a:lnTo>
                  <a:lnTo>
                    <a:pt x="66039" y="421274"/>
                  </a:lnTo>
                  <a:lnTo>
                    <a:pt x="58420" y="457374"/>
                  </a:lnTo>
                  <a:lnTo>
                    <a:pt x="49107" y="492982"/>
                  </a:lnTo>
                  <a:lnTo>
                    <a:pt x="45877" y="510794"/>
                  </a:lnTo>
                  <a:lnTo>
                    <a:pt x="42121" y="518555"/>
                  </a:lnTo>
                  <a:lnTo>
                    <a:pt x="39934" y="520964"/>
                  </a:lnTo>
                  <a:lnTo>
                    <a:pt x="35246" y="523639"/>
                  </a:lnTo>
                  <a:lnTo>
                    <a:pt x="32811" y="523506"/>
                  </a:lnTo>
                  <a:lnTo>
                    <a:pt x="27847" y="521100"/>
                  </a:lnTo>
                  <a:lnTo>
                    <a:pt x="0" y="495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32"/>
            <p:cNvSpPr/>
            <p:nvPr>
              <p:custDataLst>
                <p:tags r:id="rId32"/>
              </p:custDataLst>
            </p:nvPr>
          </p:nvSpPr>
          <p:spPr>
            <a:xfrm>
              <a:off x="-1424940" y="2301240"/>
              <a:ext cx="327661" cy="121921"/>
            </a:xfrm>
            <a:custGeom>
              <a:avLst/>
              <a:gdLst/>
              <a:ahLst/>
              <a:cxnLst/>
              <a:rect l="0" t="0" r="0" b="0"/>
              <a:pathLst>
                <a:path w="327661" h="121921">
                  <a:moveTo>
                    <a:pt x="0" y="121920"/>
                  </a:moveTo>
                  <a:lnTo>
                    <a:pt x="0" y="121920"/>
                  </a:lnTo>
                  <a:lnTo>
                    <a:pt x="28316" y="117875"/>
                  </a:lnTo>
                  <a:lnTo>
                    <a:pt x="58061" y="115359"/>
                  </a:lnTo>
                  <a:lnTo>
                    <a:pt x="92561" y="108426"/>
                  </a:lnTo>
                  <a:lnTo>
                    <a:pt x="125451" y="100518"/>
                  </a:lnTo>
                  <a:lnTo>
                    <a:pt x="157868" y="88674"/>
                  </a:lnTo>
                  <a:lnTo>
                    <a:pt x="193907" y="77732"/>
                  </a:lnTo>
                  <a:lnTo>
                    <a:pt x="231397" y="60003"/>
                  </a:lnTo>
                  <a:lnTo>
                    <a:pt x="268470" y="42802"/>
                  </a:lnTo>
                  <a:lnTo>
                    <a:pt x="299586" y="22842"/>
                  </a:lnTo>
                  <a:lnTo>
                    <a:pt x="3276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33"/>
            <p:cNvSpPr/>
            <p:nvPr>
              <p:custDataLst>
                <p:tags r:id="rId33"/>
              </p:custDataLst>
            </p:nvPr>
          </p:nvSpPr>
          <p:spPr>
            <a:xfrm>
              <a:off x="-1156589" y="2286000"/>
              <a:ext cx="196470" cy="312124"/>
            </a:xfrm>
            <a:custGeom>
              <a:avLst/>
              <a:gdLst/>
              <a:ahLst/>
              <a:cxnLst/>
              <a:rect l="0" t="0" r="0" b="0"/>
              <a:pathLst>
                <a:path w="196470" h="312124">
                  <a:moveTo>
                    <a:pt x="127889" y="0"/>
                  </a:moveTo>
                  <a:lnTo>
                    <a:pt x="127889" y="0"/>
                  </a:lnTo>
                  <a:lnTo>
                    <a:pt x="111708" y="32361"/>
                  </a:lnTo>
                  <a:lnTo>
                    <a:pt x="93555" y="64622"/>
                  </a:lnTo>
                  <a:lnTo>
                    <a:pt x="67090" y="102385"/>
                  </a:lnTo>
                  <a:lnTo>
                    <a:pt x="46641" y="140357"/>
                  </a:lnTo>
                  <a:lnTo>
                    <a:pt x="31379" y="170375"/>
                  </a:lnTo>
                  <a:lnTo>
                    <a:pt x="18955" y="199617"/>
                  </a:lnTo>
                  <a:lnTo>
                    <a:pt x="7507" y="231805"/>
                  </a:lnTo>
                  <a:lnTo>
                    <a:pt x="1063" y="267274"/>
                  </a:lnTo>
                  <a:lnTo>
                    <a:pt x="0" y="289259"/>
                  </a:lnTo>
                  <a:lnTo>
                    <a:pt x="2752" y="300998"/>
                  </a:lnTo>
                  <a:lnTo>
                    <a:pt x="4671" y="304805"/>
                  </a:lnTo>
                  <a:lnTo>
                    <a:pt x="6797" y="307343"/>
                  </a:lnTo>
                  <a:lnTo>
                    <a:pt x="11417" y="310163"/>
                  </a:lnTo>
                  <a:lnTo>
                    <a:pt x="21282" y="311975"/>
                  </a:lnTo>
                  <a:lnTo>
                    <a:pt x="23797" y="312123"/>
                  </a:lnTo>
                  <a:lnTo>
                    <a:pt x="35429" y="308287"/>
                  </a:lnTo>
                  <a:lnTo>
                    <a:pt x="49599" y="297743"/>
                  </a:lnTo>
                  <a:lnTo>
                    <a:pt x="64522" y="279849"/>
                  </a:lnTo>
                  <a:lnTo>
                    <a:pt x="79499" y="244964"/>
                  </a:lnTo>
                  <a:lnTo>
                    <a:pt x="92196" y="214634"/>
                  </a:lnTo>
                  <a:lnTo>
                    <a:pt x="100850" y="180059"/>
                  </a:lnTo>
                  <a:lnTo>
                    <a:pt x="104638" y="147989"/>
                  </a:lnTo>
                  <a:lnTo>
                    <a:pt x="110746" y="117038"/>
                  </a:lnTo>
                  <a:lnTo>
                    <a:pt x="117071" y="87265"/>
                  </a:lnTo>
                  <a:lnTo>
                    <a:pt x="119848" y="50219"/>
                  </a:lnTo>
                  <a:lnTo>
                    <a:pt x="120266" y="30887"/>
                  </a:lnTo>
                  <a:lnTo>
                    <a:pt x="116223" y="34646"/>
                  </a:lnTo>
                  <a:lnTo>
                    <a:pt x="114237" y="38823"/>
                  </a:lnTo>
                  <a:lnTo>
                    <a:pt x="112711" y="72292"/>
                  </a:lnTo>
                  <a:lnTo>
                    <a:pt x="114919" y="99793"/>
                  </a:lnTo>
                  <a:lnTo>
                    <a:pt x="123257" y="137775"/>
                  </a:lnTo>
                  <a:lnTo>
                    <a:pt x="133058" y="174723"/>
                  </a:lnTo>
                  <a:lnTo>
                    <a:pt x="140615" y="203793"/>
                  </a:lnTo>
                  <a:lnTo>
                    <a:pt x="149063" y="232163"/>
                  </a:lnTo>
                  <a:lnTo>
                    <a:pt x="167471" y="263291"/>
                  </a:lnTo>
                  <a:lnTo>
                    <a:pt x="171210" y="266967"/>
                  </a:lnTo>
                  <a:lnTo>
                    <a:pt x="182870" y="272988"/>
                  </a:lnTo>
                  <a:lnTo>
                    <a:pt x="186192" y="277397"/>
                  </a:lnTo>
                  <a:lnTo>
                    <a:pt x="187924" y="278065"/>
                  </a:lnTo>
                  <a:lnTo>
                    <a:pt x="189926" y="277663"/>
                  </a:lnTo>
                  <a:lnTo>
                    <a:pt x="196469" y="2743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34"/>
            <p:cNvSpPr/>
            <p:nvPr>
              <p:custDataLst>
                <p:tags r:id="rId34"/>
              </p:custDataLst>
            </p:nvPr>
          </p:nvSpPr>
          <p:spPr>
            <a:xfrm>
              <a:off x="-937251" y="2287658"/>
              <a:ext cx="243832" cy="242183"/>
            </a:xfrm>
            <a:custGeom>
              <a:avLst/>
              <a:gdLst/>
              <a:ahLst/>
              <a:cxnLst/>
              <a:rect l="0" t="0" r="0" b="0"/>
              <a:pathLst>
                <a:path w="243832" h="242183">
                  <a:moveTo>
                    <a:pt x="38091" y="44062"/>
                  </a:moveTo>
                  <a:lnTo>
                    <a:pt x="38091" y="44062"/>
                  </a:lnTo>
                  <a:lnTo>
                    <a:pt x="27617" y="78869"/>
                  </a:lnTo>
                  <a:lnTo>
                    <a:pt x="23417" y="109032"/>
                  </a:lnTo>
                  <a:lnTo>
                    <a:pt x="17099" y="144667"/>
                  </a:lnTo>
                  <a:lnTo>
                    <a:pt x="11555" y="180022"/>
                  </a:lnTo>
                  <a:lnTo>
                    <a:pt x="5873" y="214648"/>
                  </a:lnTo>
                  <a:lnTo>
                    <a:pt x="2605" y="223172"/>
                  </a:lnTo>
                  <a:lnTo>
                    <a:pt x="0" y="242108"/>
                  </a:lnTo>
                  <a:lnTo>
                    <a:pt x="5229" y="230001"/>
                  </a:lnTo>
                  <a:lnTo>
                    <a:pt x="13485" y="195281"/>
                  </a:lnTo>
                  <a:lnTo>
                    <a:pt x="20750" y="161233"/>
                  </a:lnTo>
                  <a:lnTo>
                    <a:pt x="23611" y="139318"/>
                  </a:lnTo>
                  <a:lnTo>
                    <a:pt x="33895" y="108787"/>
                  </a:lnTo>
                  <a:lnTo>
                    <a:pt x="47642" y="73028"/>
                  </a:lnTo>
                  <a:lnTo>
                    <a:pt x="66128" y="35710"/>
                  </a:lnTo>
                  <a:lnTo>
                    <a:pt x="79512" y="20044"/>
                  </a:lnTo>
                  <a:lnTo>
                    <a:pt x="103196" y="2073"/>
                  </a:lnTo>
                  <a:lnTo>
                    <a:pt x="108796" y="0"/>
                  </a:lnTo>
                  <a:lnTo>
                    <a:pt x="110627" y="294"/>
                  </a:lnTo>
                  <a:lnTo>
                    <a:pt x="111849" y="1337"/>
                  </a:lnTo>
                  <a:lnTo>
                    <a:pt x="112663" y="2878"/>
                  </a:lnTo>
                  <a:lnTo>
                    <a:pt x="114227" y="38976"/>
                  </a:lnTo>
                  <a:lnTo>
                    <a:pt x="112014" y="60053"/>
                  </a:lnTo>
                  <a:lnTo>
                    <a:pt x="101291" y="97501"/>
                  </a:lnTo>
                  <a:lnTo>
                    <a:pt x="89114" y="130159"/>
                  </a:lnTo>
                  <a:lnTo>
                    <a:pt x="72656" y="166815"/>
                  </a:lnTo>
                  <a:lnTo>
                    <a:pt x="67120" y="186247"/>
                  </a:lnTo>
                  <a:lnTo>
                    <a:pt x="61058" y="196285"/>
                  </a:lnTo>
                  <a:lnTo>
                    <a:pt x="92160" y="159221"/>
                  </a:lnTo>
                  <a:lnTo>
                    <a:pt x="122164" y="122602"/>
                  </a:lnTo>
                  <a:lnTo>
                    <a:pt x="153595" y="88919"/>
                  </a:lnTo>
                  <a:lnTo>
                    <a:pt x="171563" y="74757"/>
                  </a:lnTo>
                  <a:lnTo>
                    <a:pt x="206821" y="63233"/>
                  </a:lnTo>
                  <a:lnTo>
                    <a:pt x="214682" y="61049"/>
                  </a:lnTo>
                  <a:lnTo>
                    <a:pt x="217625" y="62160"/>
                  </a:lnTo>
                  <a:lnTo>
                    <a:pt x="223153" y="67910"/>
                  </a:lnTo>
                  <a:lnTo>
                    <a:pt x="226174" y="76110"/>
                  </a:lnTo>
                  <a:lnTo>
                    <a:pt x="228379" y="107418"/>
                  </a:lnTo>
                  <a:lnTo>
                    <a:pt x="229410" y="143437"/>
                  </a:lnTo>
                  <a:lnTo>
                    <a:pt x="235148" y="181263"/>
                  </a:lnTo>
                  <a:lnTo>
                    <a:pt x="236118" y="216340"/>
                  </a:lnTo>
                  <a:lnTo>
                    <a:pt x="243831" y="242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35"/>
            <p:cNvSpPr/>
            <p:nvPr>
              <p:custDataLst>
                <p:tags r:id="rId35"/>
              </p:custDataLst>
            </p:nvPr>
          </p:nvSpPr>
          <p:spPr>
            <a:xfrm>
              <a:off x="-662940" y="2347003"/>
              <a:ext cx="243841" cy="165670"/>
            </a:xfrm>
            <a:custGeom>
              <a:avLst/>
              <a:gdLst/>
              <a:ahLst/>
              <a:cxnLst/>
              <a:rect l="0" t="0" r="0" b="0"/>
              <a:pathLst>
                <a:path w="243841" h="165670">
                  <a:moveTo>
                    <a:pt x="0" y="91397"/>
                  </a:moveTo>
                  <a:lnTo>
                    <a:pt x="0" y="91397"/>
                  </a:lnTo>
                  <a:lnTo>
                    <a:pt x="36849" y="61109"/>
                  </a:lnTo>
                  <a:lnTo>
                    <a:pt x="40653" y="59351"/>
                  </a:lnTo>
                  <a:lnTo>
                    <a:pt x="44035" y="59027"/>
                  </a:lnTo>
                  <a:lnTo>
                    <a:pt x="80554" y="60896"/>
                  </a:lnTo>
                  <a:lnTo>
                    <a:pt x="101693" y="60068"/>
                  </a:lnTo>
                  <a:lnTo>
                    <a:pt x="127808" y="45479"/>
                  </a:lnTo>
                  <a:lnTo>
                    <a:pt x="135313" y="39523"/>
                  </a:lnTo>
                  <a:lnTo>
                    <a:pt x="136613" y="26356"/>
                  </a:lnTo>
                  <a:lnTo>
                    <a:pt x="134659" y="17899"/>
                  </a:lnTo>
                  <a:lnTo>
                    <a:pt x="128799" y="8378"/>
                  </a:lnTo>
                  <a:lnTo>
                    <a:pt x="126506" y="5570"/>
                  </a:lnTo>
                  <a:lnTo>
                    <a:pt x="119443" y="2452"/>
                  </a:lnTo>
                  <a:lnTo>
                    <a:pt x="82428" y="0"/>
                  </a:lnTo>
                  <a:lnTo>
                    <a:pt x="55535" y="10567"/>
                  </a:lnTo>
                  <a:lnTo>
                    <a:pt x="47824" y="17655"/>
                  </a:lnTo>
                  <a:lnTo>
                    <a:pt x="38723" y="33423"/>
                  </a:lnTo>
                  <a:lnTo>
                    <a:pt x="34144" y="47851"/>
                  </a:lnTo>
                  <a:lnTo>
                    <a:pt x="32412" y="74167"/>
                  </a:lnTo>
                  <a:lnTo>
                    <a:pt x="38983" y="106244"/>
                  </a:lnTo>
                  <a:lnTo>
                    <a:pt x="44419" y="120009"/>
                  </a:lnTo>
                  <a:lnTo>
                    <a:pt x="66538" y="142787"/>
                  </a:lnTo>
                  <a:lnTo>
                    <a:pt x="85473" y="153567"/>
                  </a:lnTo>
                  <a:lnTo>
                    <a:pt x="119863" y="163948"/>
                  </a:lnTo>
                  <a:lnTo>
                    <a:pt x="145017" y="165669"/>
                  </a:lnTo>
                  <a:lnTo>
                    <a:pt x="172696" y="160347"/>
                  </a:lnTo>
                  <a:lnTo>
                    <a:pt x="197360" y="147575"/>
                  </a:lnTo>
                  <a:lnTo>
                    <a:pt x="219908" y="127234"/>
                  </a:lnTo>
                  <a:lnTo>
                    <a:pt x="243840" y="913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36"/>
            <p:cNvSpPr/>
            <p:nvPr>
              <p:custDataLst>
                <p:tags r:id="rId36"/>
              </p:custDataLst>
            </p:nvPr>
          </p:nvSpPr>
          <p:spPr>
            <a:xfrm>
              <a:off x="-407157" y="2141220"/>
              <a:ext cx="140428" cy="400106"/>
            </a:xfrm>
            <a:custGeom>
              <a:avLst/>
              <a:gdLst/>
              <a:ahLst/>
              <a:cxnLst/>
              <a:rect l="0" t="0" r="0" b="0"/>
              <a:pathLst>
                <a:path w="140428" h="400106">
                  <a:moveTo>
                    <a:pt x="117597" y="0"/>
                  </a:moveTo>
                  <a:lnTo>
                    <a:pt x="117597" y="0"/>
                  </a:lnTo>
                  <a:lnTo>
                    <a:pt x="125687" y="28317"/>
                  </a:lnTo>
                  <a:lnTo>
                    <a:pt x="130719" y="66151"/>
                  </a:lnTo>
                  <a:lnTo>
                    <a:pt x="132209" y="104173"/>
                  </a:lnTo>
                  <a:lnTo>
                    <a:pt x="132558" y="131813"/>
                  </a:lnTo>
                  <a:lnTo>
                    <a:pt x="131866" y="161030"/>
                  </a:lnTo>
                  <a:lnTo>
                    <a:pt x="128737" y="190948"/>
                  </a:lnTo>
                  <a:lnTo>
                    <a:pt x="126260" y="228263"/>
                  </a:lnTo>
                  <a:lnTo>
                    <a:pt x="125526" y="264813"/>
                  </a:lnTo>
                  <a:lnTo>
                    <a:pt x="130515" y="297685"/>
                  </a:lnTo>
                  <a:lnTo>
                    <a:pt x="132996" y="318497"/>
                  </a:lnTo>
                  <a:lnTo>
                    <a:pt x="140427" y="335219"/>
                  </a:lnTo>
                  <a:lnTo>
                    <a:pt x="136403" y="335262"/>
                  </a:lnTo>
                  <a:lnTo>
                    <a:pt x="135214" y="334421"/>
                  </a:lnTo>
                  <a:lnTo>
                    <a:pt x="134422" y="333014"/>
                  </a:lnTo>
                  <a:lnTo>
                    <a:pt x="133894" y="331229"/>
                  </a:lnTo>
                  <a:lnTo>
                    <a:pt x="111718" y="306761"/>
                  </a:lnTo>
                  <a:lnTo>
                    <a:pt x="97040" y="295974"/>
                  </a:lnTo>
                  <a:lnTo>
                    <a:pt x="71673" y="285590"/>
                  </a:lnTo>
                  <a:lnTo>
                    <a:pt x="60215" y="283562"/>
                  </a:lnTo>
                  <a:lnTo>
                    <a:pt x="49479" y="284919"/>
                  </a:lnTo>
                  <a:lnTo>
                    <a:pt x="39062" y="289191"/>
                  </a:lnTo>
                  <a:lnTo>
                    <a:pt x="24525" y="301115"/>
                  </a:lnTo>
                  <a:lnTo>
                    <a:pt x="892" y="336369"/>
                  </a:lnTo>
                  <a:lnTo>
                    <a:pt x="0" y="339393"/>
                  </a:lnTo>
                  <a:lnTo>
                    <a:pt x="252" y="342256"/>
                  </a:lnTo>
                  <a:lnTo>
                    <a:pt x="2395" y="350329"/>
                  </a:lnTo>
                  <a:lnTo>
                    <a:pt x="3743" y="356362"/>
                  </a:lnTo>
                  <a:lnTo>
                    <a:pt x="7164" y="364687"/>
                  </a:lnTo>
                  <a:lnTo>
                    <a:pt x="16022" y="371774"/>
                  </a:lnTo>
                  <a:lnTo>
                    <a:pt x="51054" y="392252"/>
                  </a:lnTo>
                  <a:lnTo>
                    <a:pt x="82149" y="400105"/>
                  </a:lnTo>
                  <a:lnTo>
                    <a:pt x="101449" y="396915"/>
                  </a:lnTo>
                  <a:lnTo>
                    <a:pt x="117597" y="388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51"/>
          <p:cNvGrpSpPr/>
          <p:nvPr/>
        </p:nvGrpSpPr>
        <p:grpSpPr>
          <a:xfrm>
            <a:off x="-1385548" y="2750820"/>
            <a:ext cx="1231029" cy="1317707"/>
            <a:chOff x="-1385548" y="2750820"/>
            <a:chExt cx="1231029" cy="1317707"/>
          </a:xfrm>
        </p:grpSpPr>
        <p:sp>
          <p:nvSpPr>
            <p:cNvPr id="272" name="SMARTInkShape-237"/>
            <p:cNvSpPr/>
            <p:nvPr>
              <p:custDataLst>
                <p:tags r:id="rId23"/>
              </p:custDataLst>
            </p:nvPr>
          </p:nvSpPr>
          <p:spPr>
            <a:xfrm>
              <a:off x="-1385548" y="2750820"/>
              <a:ext cx="325425" cy="433500"/>
            </a:xfrm>
            <a:custGeom>
              <a:avLst/>
              <a:gdLst/>
              <a:ahLst/>
              <a:cxnLst/>
              <a:rect l="0" t="0" r="0" b="0"/>
              <a:pathLst>
                <a:path w="325425" h="433500">
                  <a:moveTo>
                    <a:pt x="44428" y="0"/>
                  </a:moveTo>
                  <a:lnTo>
                    <a:pt x="44428" y="0"/>
                  </a:lnTo>
                  <a:lnTo>
                    <a:pt x="60609" y="28317"/>
                  </a:lnTo>
                  <a:lnTo>
                    <a:pt x="64037" y="53507"/>
                  </a:lnTo>
                  <a:lnTo>
                    <a:pt x="58705" y="91489"/>
                  </a:lnTo>
                  <a:lnTo>
                    <a:pt x="54160" y="117709"/>
                  </a:lnTo>
                  <a:lnTo>
                    <a:pt x="49318" y="146295"/>
                  </a:lnTo>
                  <a:lnTo>
                    <a:pt x="42086" y="173675"/>
                  </a:lnTo>
                  <a:lnTo>
                    <a:pt x="34074" y="199956"/>
                  </a:lnTo>
                  <a:lnTo>
                    <a:pt x="23956" y="237705"/>
                  </a:lnTo>
                  <a:lnTo>
                    <a:pt x="12304" y="270715"/>
                  </a:lnTo>
                  <a:lnTo>
                    <a:pt x="7252" y="301098"/>
                  </a:lnTo>
                  <a:lnTo>
                    <a:pt x="0" y="338367"/>
                  </a:lnTo>
                  <a:lnTo>
                    <a:pt x="416" y="342418"/>
                  </a:lnTo>
                  <a:lnTo>
                    <a:pt x="1540" y="345119"/>
                  </a:lnTo>
                  <a:lnTo>
                    <a:pt x="5382" y="349453"/>
                  </a:lnTo>
                  <a:lnTo>
                    <a:pt x="27457" y="339820"/>
                  </a:lnTo>
                  <a:lnTo>
                    <a:pt x="64959" y="308753"/>
                  </a:lnTo>
                  <a:lnTo>
                    <a:pt x="99336" y="280854"/>
                  </a:lnTo>
                  <a:lnTo>
                    <a:pt x="136332" y="251138"/>
                  </a:lnTo>
                  <a:lnTo>
                    <a:pt x="174106" y="225400"/>
                  </a:lnTo>
                  <a:lnTo>
                    <a:pt x="209851" y="209307"/>
                  </a:lnTo>
                  <a:lnTo>
                    <a:pt x="241891" y="199177"/>
                  </a:lnTo>
                  <a:lnTo>
                    <a:pt x="279013" y="192214"/>
                  </a:lnTo>
                  <a:lnTo>
                    <a:pt x="298978" y="195053"/>
                  </a:lnTo>
                  <a:lnTo>
                    <a:pt x="315618" y="201256"/>
                  </a:lnTo>
                  <a:lnTo>
                    <a:pt x="319202" y="204444"/>
                  </a:lnTo>
                  <a:lnTo>
                    <a:pt x="323183" y="212502"/>
                  </a:lnTo>
                  <a:lnTo>
                    <a:pt x="325424" y="222513"/>
                  </a:lnTo>
                  <a:lnTo>
                    <a:pt x="322043" y="238932"/>
                  </a:lnTo>
                  <a:lnTo>
                    <a:pt x="307589" y="259884"/>
                  </a:lnTo>
                  <a:lnTo>
                    <a:pt x="273865" y="295803"/>
                  </a:lnTo>
                  <a:lnTo>
                    <a:pt x="244584" y="325464"/>
                  </a:lnTo>
                  <a:lnTo>
                    <a:pt x="214459" y="354856"/>
                  </a:lnTo>
                  <a:lnTo>
                    <a:pt x="184084" y="380027"/>
                  </a:lnTo>
                  <a:lnTo>
                    <a:pt x="154482" y="401878"/>
                  </a:lnTo>
                  <a:lnTo>
                    <a:pt x="117497" y="424755"/>
                  </a:lnTo>
                  <a:lnTo>
                    <a:pt x="106254" y="430080"/>
                  </a:lnTo>
                  <a:lnTo>
                    <a:pt x="89284" y="433499"/>
                  </a:lnTo>
                  <a:lnTo>
                    <a:pt x="87032" y="432933"/>
                  </a:lnTo>
                  <a:lnTo>
                    <a:pt x="85531" y="431708"/>
                  </a:lnTo>
                  <a:lnTo>
                    <a:pt x="84530" y="430046"/>
                  </a:lnTo>
                  <a:lnTo>
                    <a:pt x="85556" y="427244"/>
                  </a:lnTo>
                  <a:lnTo>
                    <a:pt x="109486" y="393990"/>
                  </a:lnTo>
                  <a:lnTo>
                    <a:pt x="136678" y="357194"/>
                  </a:lnTo>
                  <a:lnTo>
                    <a:pt x="158728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38"/>
            <p:cNvSpPr/>
            <p:nvPr>
              <p:custDataLst>
                <p:tags r:id="rId24"/>
              </p:custDataLst>
            </p:nvPr>
          </p:nvSpPr>
          <p:spPr>
            <a:xfrm>
              <a:off x="-982980" y="2941320"/>
              <a:ext cx="326185" cy="502921"/>
            </a:xfrm>
            <a:custGeom>
              <a:avLst/>
              <a:gdLst/>
              <a:ahLst/>
              <a:cxnLst/>
              <a:rect l="0" t="0" r="0" b="0"/>
              <a:pathLst>
                <a:path w="326185" h="502921">
                  <a:moveTo>
                    <a:pt x="0" y="0"/>
                  </a:moveTo>
                  <a:lnTo>
                    <a:pt x="0" y="0"/>
                  </a:lnTo>
                  <a:lnTo>
                    <a:pt x="8090" y="36407"/>
                  </a:lnTo>
                  <a:lnTo>
                    <a:pt x="17167" y="67138"/>
                  </a:lnTo>
                  <a:lnTo>
                    <a:pt x="22582" y="104012"/>
                  </a:lnTo>
                  <a:lnTo>
                    <a:pt x="30927" y="138890"/>
                  </a:lnTo>
                  <a:lnTo>
                    <a:pt x="36605" y="156556"/>
                  </a:lnTo>
                  <a:lnTo>
                    <a:pt x="58578" y="191666"/>
                  </a:lnTo>
                  <a:lnTo>
                    <a:pt x="67239" y="198921"/>
                  </a:lnTo>
                  <a:lnTo>
                    <a:pt x="85681" y="207765"/>
                  </a:lnTo>
                  <a:lnTo>
                    <a:pt x="107231" y="211702"/>
                  </a:lnTo>
                  <a:lnTo>
                    <a:pt x="129703" y="208823"/>
                  </a:lnTo>
                  <a:lnTo>
                    <a:pt x="152448" y="194518"/>
                  </a:lnTo>
                  <a:lnTo>
                    <a:pt x="183736" y="166928"/>
                  </a:lnTo>
                  <a:lnTo>
                    <a:pt x="219393" y="134761"/>
                  </a:lnTo>
                  <a:lnTo>
                    <a:pt x="250506" y="97616"/>
                  </a:lnTo>
                  <a:lnTo>
                    <a:pt x="263524" y="80317"/>
                  </a:lnTo>
                  <a:lnTo>
                    <a:pt x="292382" y="44163"/>
                  </a:lnTo>
                  <a:lnTo>
                    <a:pt x="326184" y="16369"/>
                  </a:lnTo>
                  <a:lnTo>
                    <a:pt x="323178" y="19620"/>
                  </a:lnTo>
                  <a:lnTo>
                    <a:pt x="287028" y="48719"/>
                  </a:lnTo>
                  <a:lnTo>
                    <a:pt x="258580" y="80837"/>
                  </a:lnTo>
                  <a:lnTo>
                    <a:pt x="232027" y="113887"/>
                  </a:lnTo>
                  <a:lnTo>
                    <a:pt x="202710" y="150490"/>
                  </a:lnTo>
                  <a:lnTo>
                    <a:pt x="176620" y="188147"/>
                  </a:lnTo>
                  <a:lnTo>
                    <a:pt x="152803" y="226115"/>
                  </a:lnTo>
                  <a:lnTo>
                    <a:pt x="137339" y="253742"/>
                  </a:lnTo>
                  <a:lnTo>
                    <a:pt x="122000" y="282107"/>
                  </a:lnTo>
                  <a:lnTo>
                    <a:pt x="106715" y="308826"/>
                  </a:lnTo>
                  <a:lnTo>
                    <a:pt x="93713" y="337069"/>
                  </a:lnTo>
                  <a:lnTo>
                    <a:pt x="83137" y="365709"/>
                  </a:lnTo>
                  <a:lnTo>
                    <a:pt x="75614" y="392548"/>
                  </a:lnTo>
                  <a:lnTo>
                    <a:pt x="62574" y="427414"/>
                  </a:lnTo>
                  <a:lnTo>
                    <a:pt x="52031" y="459193"/>
                  </a:lnTo>
                  <a:lnTo>
                    <a:pt x="40853" y="496226"/>
                  </a:lnTo>
                  <a:lnTo>
                    <a:pt x="38100" y="502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39"/>
            <p:cNvSpPr/>
            <p:nvPr>
              <p:custDataLst>
                <p:tags r:id="rId25"/>
              </p:custDataLst>
            </p:nvPr>
          </p:nvSpPr>
          <p:spPr>
            <a:xfrm>
              <a:off x="-1310570" y="3314700"/>
              <a:ext cx="365691" cy="593300"/>
            </a:xfrm>
            <a:custGeom>
              <a:avLst/>
              <a:gdLst/>
              <a:ahLst/>
              <a:cxnLst/>
              <a:rect l="0" t="0" r="0" b="0"/>
              <a:pathLst>
                <a:path w="365691" h="593300">
                  <a:moveTo>
                    <a:pt x="213290" y="0"/>
                  </a:moveTo>
                  <a:lnTo>
                    <a:pt x="213290" y="0"/>
                  </a:lnTo>
                  <a:lnTo>
                    <a:pt x="213290" y="28316"/>
                  </a:lnTo>
                  <a:lnTo>
                    <a:pt x="209245" y="58061"/>
                  </a:lnTo>
                  <a:lnTo>
                    <a:pt x="206729" y="87006"/>
                  </a:lnTo>
                  <a:lnTo>
                    <a:pt x="201939" y="117031"/>
                  </a:lnTo>
                  <a:lnTo>
                    <a:pt x="195157" y="147377"/>
                  </a:lnTo>
                  <a:lnTo>
                    <a:pt x="183740" y="181862"/>
                  </a:lnTo>
                  <a:lnTo>
                    <a:pt x="169633" y="218891"/>
                  </a:lnTo>
                  <a:lnTo>
                    <a:pt x="159738" y="246299"/>
                  </a:lnTo>
                  <a:lnTo>
                    <a:pt x="148849" y="274566"/>
                  </a:lnTo>
                  <a:lnTo>
                    <a:pt x="135543" y="301240"/>
                  </a:lnTo>
                  <a:lnTo>
                    <a:pt x="123420" y="329464"/>
                  </a:lnTo>
                  <a:lnTo>
                    <a:pt x="111541" y="358942"/>
                  </a:lnTo>
                  <a:lnTo>
                    <a:pt x="97795" y="388976"/>
                  </a:lnTo>
                  <a:lnTo>
                    <a:pt x="85477" y="417001"/>
                  </a:lnTo>
                  <a:lnTo>
                    <a:pt x="69022" y="452062"/>
                  </a:lnTo>
                  <a:lnTo>
                    <a:pt x="53422" y="480796"/>
                  </a:lnTo>
                  <a:lnTo>
                    <a:pt x="38075" y="510758"/>
                  </a:lnTo>
                  <a:lnTo>
                    <a:pt x="21764" y="543133"/>
                  </a:lnTo>
                  <a:lnTo>
                    <a:pt x="0" y="578942"/>
                  </a:lnTo>
                  <a:lnTo>
                    <a:pt x="33396" y="579118"/>
                  </a:lnTo>
                  <a:lnTo>
                    <a:pt x="70361" y="579120"/>
                  </a:lnTo>
                  <a:lnTo>
                    <a:pt x="103401" y="579120"/>
                  </a:lnTo>
                  <a:lnTo>
                    <a:pt x="137303" y="584357"/>
                  </a:lnTo>
                  <a:lnTo>
                    <a:pt x="165846" y="586034"/>
                  </a:lnTo>
                  <a:lnTo>
                    <a:pt x="203573" y="588859"/>
                  </a:lnTo>
                  <a:lnTo>
                    <a:pt x="239781" y="593273"/>
                  </a:lnTo>
                  <a:lnTo>
                    <a:pt x="272615" y="593299"/>
                  </a:lnTo>
                  <a:lnTo>
                    <a:pt x="306903" y="587427"/>
                  </a:lnTo>
                  <a:lnTo>
                    <a:pt x="322401" y="586097"/>
                  </a:lnTo>
                  <a:lnTo>
                    <a:pt x="332622" y="582785"/>
                  </a:lnTo>
                  <a:lnTo>
                    <a:pt x="347896" y="572116"/>
                  </a:lnTo>
                  <a:lnTo>
                    <a:pt x="365690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40"/>
            <p:cNvSpPr/>
            <p:nvPr>
              <p:custDataLst>
                <p:tags r:id="rId26"/>
              </p:custDataLst>
            </p:nvPr>
          </p:nvSpPr>
          <p:spPr>
            <a:xfrm>
              <a:off x="-860581" y="3672840"/>
              <a:ext cx="258602" cy="273027"/>
            </a:xfrm>
            <a:custGeom>
              <a:avLst/>
              <a:gdLst/>
              <a:ahLst/>
              <a:cxnLst/>
              <a:rect l="0" t="0" r="0" b="0"/>
              <a:pathLst>
                <a:path w="258602" h="273027">
                  <a:moveTo>
                    <a:pt x="98581" y="0"/>
                  </a:moveTo>
                  <a:lnTo>
                    <a:pt x="98581" y="0"/>
                  </a:lnTo>
                  <a:lnTo>
                    <a:pt x="74310" y="28316"/>
                  </a:lnTo>
                  <a:lnTo>
                    <a:pt x="51126" y="58061"/>
                  </a:lnTo>
                  <a:lnTo>
                    <a:pt x="33358" y="91714"/>
                  </a:lnTo>
                  <a:lnTo>
                    <a:pt x="16679" y="127838"/>
                  </a:lnTo>
                  <a:lnTo>
                    <a:pt x="4980" y="159684"/>
                  </a:lnTo>
                  <a:lnTo>
                    <a:pt x="0" y="197620"/>
                  </a:lnTo>
                  <a:lnTo>
                    <a:pt x="3708" y="211425"/>
                  </a:lnTo>
                  <a:lnTo>
                    <a:pt x="10169" y="226239"/>
                  </a:lnTo>
                  <a:lnTo>
                    <a:pt x="17236" y="234042"/>
                  </a:lnTo>
                  <a:lnTo>
                    <a:pt x="35570" y="245949"/>
                  </a:lnTo>
                  <a:lnTo>
                    <a:pt x="54511" y="249827"/>
                  </a:lnTo>
                  <a:lnTo>
                    <a:pt x="72165" y="246931"/>
                  </a:lnTo>
                  <a:lnTo>
                    <a:pt x="107617" y="229460"/>
                  </a:lnTo>
                  <a:lnTo>
                    <a:pt x="125435" y="215402"/>
                  </a:lnTo>
                  <a:lnTo>
                    <a:pt x="137394" y="196468"/>
                  </a:lnTo>
                  <a:lnTo>
                    <a:pt x="151680" y="159802"/>
                  </a:lnTo>
                  <a:lnTo>
                    <a:pt x="157212" y="137095"/>
                  </a:lnTo>
                  <a:lnTo>
                    <a:pt x="163126" y="102622"/>
                  </a:lnTo>
                  <a:lnTo>
                    <a:pt x="161127" y="64893"/>
                  </a:lnTo>
                  <a:lnTo>
                    <a:pt x="159164" y="45945"/>
                  </a:lnTo>
                  <a:lnTo>
                    <a:pt x="150162" y="23170"/>
                  </a:lnTo>
                  <a:lnTo>
                    <a:pt x="145459" y="16806"/>
                  </a:lnTo>
                  <a:lnTo>
                    <a:pt x="142558" y="15936"/>
                  </a:lnTo>
                  <a:lnTo>
                    <a:pt x="136783" y="15252"/>
                  </a:lnTo>
                  <a:lnTo>
                    <a:pt x="136690" y="25847"/>
                  </a:lnTo>
                  <a:lnTo>
                    <a:pt x="149679" y="63134"/>
                  </a:lnTo>
                  <a:lnTo>
                    <a:pt x="159600" y="99991"/>
                  </a:lnTo>
                  <a:lnTo>
                    <a:pt x="169713" y="135839"/>
                  </a:lnTo>
                  <a:lnTo>
                    <a:pt x="184253" y="170076"/>
                  </a:lnTo>
                  <a:lnTo>
                    <a:pt x="193748" y="191916"/>
                  </a:lnTo>
                  <a:lnTo>
                    <a:pt x="200972" y="209223"/>
                  </a:lnTo>
                  <a:lnTo>
                    <a:pt x="216055" y="246235"/>
                  </a:lnTo>
                  <a:lnTo>
                    <a:pt x="222758" y="265507"/>
                  </a:lnTo>
                  <a:lnTo>
                    <a:pt x="226239" y="270138"/>
                  </a:lnTo>
                  <a:lnTo>
                    <a:pt x="230253" y="272379"/>
                  </a:lnTo>
                  <a:lnTo>
                    <a:pt x="234622" y="273026"/>
                  </a:lnTo>
                  <a:lnTo>
                    <a:pt x="237535" y="272610"/>
                  </a:lnTo>
                  <a:lnTo>
                    <a:pt x="239477" y="271487"/>
                  </a:lnTo>
                  <a:lnTo>
                    <a:pt x="250684" y="255510"/>
                  </a:lnTo>
                  <a:lnTo>
                    <a:pt x="255082" y="242253"/>
                  </a:lnTo>
                  <a:lnTo>
                    <a:pt x="258601" y="220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41"/>
            <p:cNvSpPr/>
            <p:nvPr>
              <p:custDataLst>
                <p:tags r:id="rId27"/>
              </p:custDataLst>
            </p:nvPr>
          </p:nvSpPr>
          <p:spPr>
            <a:xfrm>
              <a:off x="-533400" y="3665220"/>
              <a:ext cx="378881" cy="403307"/>
            </a:xfrm>
            <a:custGeom>
              <a:avLst/>
              <a:gdLst/>
              <a:ahLst/>
              <a:cxnLst/>
              <a:rect l="0" t="0" r="0" b="0"/>
              <a:pathLst>
                <a:path w="378881" h="403307">
                  <a:moveTo>
                    <a:pt x="0" y="0"/>
                  </a:moveTo>
                  <a:lnTo>
                    <a:pt x="0" y="0"/>
                  </a:lnTo>
                  <a:lnTo>
                    <a:pt x="8090" y="28316"/>
                  </a:lnTo>
                  <a:lnTo>
                    <a:pt x="19065" y="61410"/>
                  </a:lnTo>
                  <a:lnTo>
                    <a:pt x="22360" y="99120"/>
                  </a:lnTo>
                  <a:lnTo>
                    <a:pt x="25052" y="137168"/>
                  </a:lnTo>
                  <a:lnTo>
                    <a:pt x="29408" y="171687"/>
                  </a:lnTo>
                  <a:lnTo>
                    <a:pt x="35505" y="205034"/>
                  </a:lnTo>
                  <a:lnTo>
                    <a:pt x="37587" y="238339"/>
                  </a:lnTo>
                  <a:lnTo>
                    <a:pt x="37948" y="267328"/>
                  </a:lnTo>
                  <a:lnTo>
                    <a:pt x="38070" y="299373"/>
                  </a:lnTo>
                  <a:lnTo>
                    <a:pt x="38097" y="335002"/>
                  </a:lnTo>
                  <a:lnTo>
                    <a:pt x="38100" y="357672"/>
                  </a:lnTo>
                  <a:lnTo>
                    <a:pt x="44661" y="351538"/>
                  </a:lnTo>
                  <a:lnTo>
                    <a:pt x="46357" y="344638"/>
                  </a:lnTo>
                  <a:lnTo>
                    <a:pt x="50895" y="337582"/>
                  </a:lnTo>
                  <a:lnTo>
                    <a:pt x="52615" y="330130"/>
                  </a:lnTo>
                  <a:lnTo>
                    <a:pt x="61586" y="295838"/>
                  </a:lnTo>
                  <a:lnTo>
                    <a:pt x="73742" y="258903"/>
                  </a:lnTo>
                  <a:lnTo>
                    <a:pt x="82998" y="231088"/>
                  </a:lnTo>
                  <a:lnTo>
                    <a:pt x="94461" y="196686"/>
                  </a:lnTo>
                  <a:lnTo>
                    <a:pt x="111150" y="158749"/>
                  </a:lnTo>
                  <a:lnTo>
                    <a:pt x="128791" y="123425"/>
                  </a:lnTo>
                  <a:lnTo>
                    <a:pt x="139552" y="105942"/>
                  </a:lnTo>
                  <a:lnTo>
                    <a:pt x="152267" y="91586"/>
                  </a:lnTo>
                  <a:lnTo>
                    <a:pt x="152400" y="128778"/>
                  </a:lnTo>
                  <a:lnTo>
                    <a:pt x="152400" y="157800"/>
                  </a:lnTo>
                  <a:lnTo>
                    <a:pt x="152400" y="195298"/>
                  </a:lnTo>
                  <a:lnTo>
                    <a:pt x="152400" y="230300"/>
                  </a:lnTo>
                  <a:lnTo>
                    <a:pt x="156445" y="265531"/>
                  </a:lnTo>
                  <a:lnTo>
                    <a:pt x="161007" y="302186"/>
                  </a:lnTo>
                  <a:lnTo>
                    <a:pt x="174201" y="334764"/>
                  </a:lnTo>
                  <a:lnTo>
                    <a:pt x="185211" y="361613"/>
                  </a:lnTo>
                  <a:lnTo>
                    <a:pt x="192665" y="370408"/>
                  </a:lnTo>
                  <a:lnTo>
                    <a:pt x="200776" y="377986"/>
                  </a:lnTo>
                  <a:lnTo>
                    <a:pt x="215581" y="397547"/>
                  </a:lnTo>
                  <a:lnTo>
                    <a:pt x="220838" y="401054"/>
                  </a:lnTo>
                  <a:lnTo>
                    <a:pt x="226844" y="402613"/>
                  </a:lnTo>
                  <a:lnTo>
                    <a:pt x="235157" y="403306"/>
                  </a:lnTo>
                  <a:lnTo>
                    <a:pt x="242239" y="401356"/>
                  </a:lnTo>
                  <a:lnTo>
                    <a:pt x="249055" y="398514"/>
                  </a:lnTo>
                  <a:lnTo>
                    <a:pt x="257729" y="397251"/>
                  </a:lnTo>
                  <a:lnTo>
                    <a:pt x="261566" y="395221"/>
                  </a:lnTo>
                  <a:lnTo>
                    <a:pt x="295546" y="363595"/>
                  </a:lnTo>
                  <a:lnTo>
                    <a:pt x="304316" y="347621"/>
                  </a:lnTo>
                  <a:lnTo>
                    <a:pt x="314534" y="329059"/>
                  </a:lnTo>
                  <a:lnTo>
                    <a:pt x="340828" y="291271"/>
                  </a:lnTo>
                  <a:lnTo>
                    <a:pt x="352651" y="261488"/>
                  </a:lnTo>
                  <a:lnTo>
                    <a:pt x="363448" y="223555"/>
                  </a:lnTo>
                  <a:lnTo>
                    <a:pt x="369348" y="193078"/>
                  </a:lnTo>
                  <a:lnTo>
                    <a:pt x="378880" y="156512"/>
                  </a:lnTo>
                  <a:lnTo>
                    <a:pt x="378114" y="130759"/>
                  </a:lnTo>
                  <a:lnTo>
                    <a:pt x="368767" y="94140"/>
                  </a:lnTo>
                  <a:lnTo>
                    <a:pt x="365760" y="83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8" name="SMARTInkShape-242"/>
          <p:cNvSpPr/>
          <p:nvPr>
            <p:custDataLst>
              <p:tags r:id="rId19"/>
            </p:custDataLst>
          </p:nvPr>
        </p:nvSpPr>
        <p:spPr>
          <a:xfrm>
            <a:off x="-327556" y="2400300"/>
            <a:ext cx="32562" cy="144781"/>
          </a:xfrm>
          <a:custGeom>
            <a:avLst/>
            <a:gdLst/>
            <a:ahLst/>
            <a:cxnLst/>
            <a:rect l="0" t="0" r="0" b="0"/>
            <a:pathLst>
              <a:path w="32562" h="144781">
                <a:moveTo>
                  <a:pt x="22756" y="0"/>
                </a:moveTo>
                <a:lnTo>
                  <a:pt x="22756" y="0"/>
                </a:lnTo>
                <a:lnTo>
                  <a:pt x="30846" y="28316"/>
                </a:lnTo>
                <a:lnTo>
                  <a:pt x="32561" y="46734"/>
                </a:lnTo>
                <a:lnTo>
                  <a:pt x="30500" y="59717"/>
                </a:lnTo>
                <a:lnTo>
                  <a:pt x="17464" y="85962"/>
                </a:lnTo>
                <a:lnTo>
                  <a:pt x="10840" y="95649"/>
                </a:lnTo>
                <a:lnTo>
                  <a:pt x="248" y="127711"/>
                </a:lnTo>
                <a:lnTo>
                  <a:pt x="0" y="133043"/>
                </a:lnTo>
                <a:lnTo>
                  <a:pt x="812" y="134416"/>
                </a:lnTo>
                <a:lnTo>
                  <a:pt x="2200" y="135330"/>
                </a:lnTo>
                <a:lnTo>
                  <a:pt x="3972" y="135940"/>
                </a:lnTo>
                <a:lnTo>
                  <a:pt x="5153" y="137193"/>
                </a:lnTo>
                <a:lnTo>
                  <a:pt x="6466" y="140844"/>
                </a:lnTo>
                <a:lnTo>
                  <a:pt x="7663" y="142156"/>
                </a:lnTo>
                <a:lnTo>
                  <a:pt x="15136" y="1447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2" name="SMARTInkShape-Group53"/>
          <p:cNvGrpSpPr/>
          <p:nvPr/>
        </p:nvGrpSpPr>
        <p:grpSpPr>
          <a:xfrm>
            <a:off x="9098280" y="160020"/>
            <a:ext cx="1313065" cy="819377"/>
            <a:chOff x="9098280" y="160020"/>
            <a:chExt cx="1313065" cy="819377"/>
          </a:xfrm>
        </p:grpSpPr>
        <p:sp>
          <p:nvSpPr>
            <p:cNvPr id="279" name="SMARTInkShape-243"/>
            <p:cNvSpPr/>
            <p:nvPr>
              <p:custDataLst>
                <p:tags r:id="rId20"/>
              </p:custDataLst>
            </p:nvPr>
          </p:nvSpPr>
          <p:spPr>
            <a:xfrm>
              <a:off x="9113520" y="853440"/>
              <a:ext cx="1297825" cy="125957"/>
            </a:xfrm>
            <a:custGeom>
              <a:avLst/>
              <a:gdLst/>
              <a:ahLst/>
              <a:cxnLst/>
              <a:rect l="0" t="0" r="0" b="0"/>
              <a:pathLst>
                <a:path w="1297825" h="125957">
                  <a:moveTo>
                    <a:pt x="0" y="0"/>
                  </a:moveTo>
                  <a:lnTo>
                    <a:pt x="0" y="0"/>
                  </a:lnTo>
                  <a:lnTo>
                    <a:pt x="12167" y="32267"/>
                  </a:lnTo>
                  <a:lnTo>
                    <a:pt x="21212" y="43410"/>
                  </a:lnTo>
                  <a:lnTo>
                    <a:pt x="43915" y="54443"/>
                  </a:lnTo>
                  <a:lnTo>
                    <a:pt x="72090" y="63074"/>
                  </a:lnTo>
                  <a:lnTo>
                    <a:pt x="109979" y="66949"/>
                  </a:lnTo>
                  <a:lnTo>
                    <a:pt x="136368" y="72371"/>
                  </a:lnTo>
                  <a:lnTo>
                    <a:pt x="163901" y="78731"/>
                  </a:lnTo>
                  <a:lnTo>
                    <a:pt x="195893" y="81558"/>
                  </a:lnTo>
                  <a:lnTo>
                    <a:pt x="232126" y="85073"/>
                  </a:lnTo>
                  <a:lnTo>
                    <a:pt x="251270" y="87195"/>
                  </a:lnTo>
                  <a:lnTo>
                    <a:pt x="271653" y="88610"/>
                  </a:lnTo>
                  <a:lnTo>
                    <a:pt x="292862" y="89553"/>
                  </a:lnTo>
                  <a:lnTo>
                    <a:pt x="314622" y="90182"/>
                  </a:lnTo>
                  <a:lnTo>
                    <a:pt x="336747" y="91448"/>
                  </a:lnTo>
                  <a:lnTo>
                    <a:pt x="359118" y="93139"/>
                  </a:lnTo>
                  <a:lnTo>
                    <a:pt x="381652" y="95113"/>
                  </a:lnTo>
                  <a:lnTo>
                    <a:pt x="405989" y="96428"/>
                  </a:lnTo>
                  <a:lnTo>
                    <a:pt x="431525" y="97306"/>
                  </a:lnTo>
                  <a:lnTo>
                    <a:pt x="457862" y="97890"/>
                  </a:lnTo>
                  <a:lnTo>
                    <a:pt x="484737" y="98280"/>
                  </a:lnTo>
                  <a:lnTo>
                    <a:pt x="511964" y="98540"/>
                  </a:lnTo>
                  <a:lnTo>
                    <a:pt x="539429" y="98713"/>
                  </a:lnTo>
                  <a:lnTo>
                    <a:pt x="567899" y="99676"/>
                  </a:lnTo>
                  <a:lnTo>
                    <a:pt x="597038" y="101164"/>
                  </a:lnTo>
                  <a:lnTo>
                    <a:pt x="626627" y="103002"/>
                  </a:lnTo>
                  <a:lnTo>
                    <a:pt x="655664" y="105075"/>
                  </a:lnTo>
                  <a:lnTo>
                    <a:pt x="684335" y="107303"/>
                  </a:lnTo>
                  <a:lnTo>
                    <a:pt x="712763" y="109636"/>
                  </a:lnTo>
                  <a:lnTo>
                    <a:pt x="741030" y="111190"/>
                  </a:lnTo>
                  <a:lnTo>
                    <a:pt x="769186" y="112227"/>
                  </a:lnTo>
                  <a:lnTo>
                    <a:pt x="797271" y="112918"/>
                  </a:lnTo>
                  <a:lnTo>
                    <a:pt x="826155" y="114225"/>
                  </a:lnTo>
                  <a:lnTo>
                    <a:pt x="855568" y="115943"/>
                  </a:lnTo>
                  <a:lnTo>
                    <a:pt x="885340" y="117936"/>
                  </a:lnTo>
                  <a:lnTo>
                    <a:pt x="913653" y="119264"/>
                  </a:lnTo>
                  <a:lnTo>
                    <a:pt x="940995" y="120149"/>
                  </a:lnTo>
                  <a:lnTo>
                    <a:pt x="967690" y="120739"/>
                  </a:lnTo>
                  <a:lnTo>
                    <a:pt x="993107" y="121133"/>
                  </a:lnTo>
                  <a:lnTo>
                    <a:pt x="1017672" y="121395"/>
                  </a:lnTo>
                  <a:lnTo>
                    <a:pt x="1041667" y="121570"/>
                  </a:lnTo>
                  <a:lnTo>
                    <a:pt x="1065285" y="121687"/>
                  </a:lnTo>
                  <a:lnTo>
                    <a:pt x="1088650" y="121765"/>
                  </a:lnTo>
                  <a:lnTo>
                    <a:pt x="1111847" y="121816"/>
                  </a:lnTo>
                  <a:lnTo>
                    <a:pt x="1133238" y="121851"/>
                  </a:lnTo>
                  <a:lnTo>
                    <a:pt x="1153425" y="121874"/>
                  </a:lnTo>
                  <a:lnTo>
                    <a:pt x="1189966" y="122746"/>
                  </a:lnTo>
                  <a:lnTo>
                    <a:pt x="1220317" y="125956"/>
                  </a:lnTo>
                  <a:lnTo>
                    <a:pt x="1257161" y="124433"/>
                  </a:lnTo>
                  <a:lnTo>
                    <a:pt x="1291326" y="121570"/>
                  </a:lnTo>
                  <a:lnTo>
                    <a:pt x="1295225" y="119993"/>
                  </a:lnTo>
                  <a:lnTo>
                    <a:pt x="1297824" y="118095"/>
                  </a:lnTo>
                  <a:lnTo>
                    <a:pt x="1296168" y="113444"/>
                  </a:lnTo>
                  <a:lnTo>
                    <a:pt x="1285299" y="99244"/>
                  </a:lnTo>
                  <a:lnTo>
                    <a:pt x="1251612" y="75304"/>
                  </a:lnTo>
                  <a:lnTo>
                    <a:pt x="1241225" y="64795"/>
                  </a:lnTo>
                  <a:lnTo>
                    <a:pt x="1226819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44"/>
            <p:cNvSpPr/>
            <p:nvPr>
              <p:custDataLst>
                <p:tags r:id="rId21"/>
              </p:custDataLst>
            </p:nvPr>
          </p:nvSpPr>
          <p:spPr>
            <a:xfrm>
              <a:off x="9558474" y="229823"/>
              <a:ext cx="667566" cy="469375"/>
            </a:xfrm>
            <a:custGeom>
              <a:avLst/>
              <a:gdLst/>
              <a:ahLst/>
              <a:cxnLst/>
              <a:rect l="0" t="0" r="0" b="0"/>
              <a:pathLst>
                <a:path w="667566" h="469375">
                  <a:moveTo>
                    <a:pt x="667565" y="14017"/>
                  </a:moveTo>
                  <a:lnTo>
                    <a:pt x="667565" y="14017"/>
                  </a:lnTo>
                  <a:lnTo>
                    <a:pt x="640473" y="7244"/>
                  </a:lnTo>
                  <a:lnTo>
                    <a:pt x="619023" y="1881"/>
                  </a:lnTo>
                  <a:lnTo>
                    <a:pt x="591179" y="0"/>
                  </a:lnTo>
                  <a:lnTo>
                    <a:pt x="559067" y="439"/>
                  </a:lnTo>
                  <a:lnTo>
                    <a:pt x="524113" y="2425"/>
                  </a:lnTo>
                  <a:lnTo>
                    <a:pt x="484725" y="8829"/>
                  </a:lnTo>
                  <a:lnTo>
                    <a:pt x="442378" y="18178"/>
                  </a:lnTo>
                  <a:lnTo>
                    <a:pt x="398062" y="29491"/>
                  </a:lnTo>
                  <a:lnTo>
                    <a:pt x="352430" y="44653"/>
                  </a:lnTo>
                  <a:lnTo>
                    <a:pt x="305922" y="62381"/>
                  </a:lnTo>
                  <a:lnTo>
                    <a:pt x="258831" y="81820"/>
                  </a:lnTo>
                  <a:lnTo>
                    <a:pt x="213888" y="104939"/>
                  </a:lnTo>
                  <a:lnTo>
                    <a:pt x="170380" y="130512"/>
                  </a:lnTo>
                  <a:lnTo>
                    <a:pt x="127830" y="157720"/>
                  </a:lnTo>
                  <a:lnTo>
                    <a:pt x="93535" y="186019"/>
                  </a:lnTo>
                  <a:lnTo>
                    <a:pt x="64746" y="215045"/>
                  </a:lnTo>
                  <a:lnTo>
                    <a:pt x="39625" y="244556"/>
                  </a:lnTo>
                  <a:lnTo>
                    <a:pt x="22033" y="275236"/>
                  </a:lnTo>
                  <a:lnTo>
                    <a:pt x="9457" y="306696"/>
                  </a:lnTo>
                  <a:lnTo>
                    <a:pt x="227" y="338677"/>
                  </a:lnTo>
                  <a:lnTo>
                    <a:pt x="0" y="364230"/>
                  </a:lnTo>
                  <a:lnTo>
                    <a:pt x="5776" y="385499"/>
                  </a:lnTo>
                  <a:lnTo>
                    <a:pt x="15552" y="403912"/>
                  </a:lnTo>
                  <a:lnTo>
                    <a:pt x="42221" y="428886"/>
                  </a:lnTo>
                  <a:lnTo>
                    <a:pt x="74674" y="444783"/>
                  </a:lnTo>
                  <a:lnTo>
                    <a:pt x="111677" y="454671"/>
                  </a:lnTo>
                  <a:lnTo>
                    <a:pt x="131027" y="458493"/>
                  </a:lnTo>
                  <a:lnTo>
                    <a:pt x="150698" y="461888"/>
                  </a:lnTo>
                  <a:lnTo>
                    <a:pt x="170588" y="464997"/>
                  </a:lnTo>
                  <a:lnTo>
                    <a:pt x="191467" y="467071"/>
                  </a:lnTo>
                  <a:lnTo>
                    <a:pt x="213006" y="468453"/>
                  </a:lnTo>
                  <a:lnTo>
                    <a:pt x="234986" y="469374"/>
                  </a:lnTo>
                  <a:lnTo>
                    <a:pt x="256413" y="469142"/>
                  </a:lnTo>
                  <a:lnTo>
                    <a:pt x="277469" y="468140"/>
                  </a:lnTo>
                  <a:lnTo>
                    <a:pt x="298282" y="466626"/>
                  </a:lnTo>
                  <a:lnTo>
                    <a:pt x="318084" y="465616"/>
                  </a:lnTo>
                  <a:lnTo>
                    <a:pt x="355889" y="464494"/>
                  </a:lnTo>
                  <a:lnTo>
                    <a:pt x="387932" y="461738"/>
                  </a:lnTo>
                  <a:lnTo>
                    <a:pt x="416284" y="457691"/>
                  </a:lnTo>
                  <a:lnTo>
                    <a:pt x="454354" y="450652"/>
                  </a:lnTo>
                  <a:lnTo>
                    <a:pt x="486315" y="440689"/>
                  </a:lnTo>
                  <a:lnTo>
                    <a:pt x="494724" y="434789"/>
                  </a:lnTo>
                  <a:lnTo>
                    <a:pt x="501282" y="426522"/>
                  </a:lnTo>
                  <a:lnTo>
                    <a:pt x="468637" y="392368"/>
                  </a:lnTo>
                  <a:lnTo>
                    <a:pt x="440968" y="367851"/>
                  </a:lnTo>
                  <a:lnTo>
                    <a:pt x="410222" y="340610"/>
                  </a:lnTo>
                  <a:lnTo>
                    <a:pt x="385626" y="318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45"/>
            <p:cNvSpPr/>
            <p:nvPr>
              <p:custDataLst>
                <p:tags r:id="rId22"/>
              </p:custDataLst>
            </p:nvPr>
          </p:nvSpPr>
          <p:spPr>
            <a:xfrm>
              <a:off x="9098280" y="160020"/>
              <a:ext cx="198121" cy="815341"/>
            </a:xfrm>
            <a:custGeom>
              <a:avLst/>
              <a:gdLst/>
              <a:ahLst/>
              <a:cxnLst/>
              <a:rect l="0" t="0" r="0" b="0"/>
              <a:pathLst>
                <a:path w="198121" h="815341">
                  <a:moveTo>
                    <a:pt x="198120" y="0"/>
                  </a:moveTo>
                  <a:lnTo>
                    <a:pt x="198120" y="0"/>
                  </a:lnTo>
                  <a:lnTo>
                    <a:pt x="180058" y="27093"/>
                  </a:lnTo>
                  <a:lnTo>
                    <a:pt x="165759" y="48542"/>
                  </a:lnTo>
                  <a:lnTo>
                    <a:pt x="152839" y="73001"/>
                  </a:lnTo>
                  <a:lnTo>
                    <a:pt x="140840" y="99468"/>
                  </a:lnTo>
                  <a:lnTo>
                    <a:pt x="129452" y="127272"/>
                  </a:lnTo>
                  <a:lnTo>
                    <a:pt x="117629" y="157661"/>
                  </a:lnTo>
                  <a:lnTo>
                    <a:pt x="105512" y="189774"/>
                  </a:lnTo>
                  <a:lnTo>
                    <a:pt x="93202" y="223036"/>
                  </a:lnTo>
                  <a:lnTo>
                    <a:pt x="80762" y="259604"/>
                  </a:lnTo>
                  <a:lnTo>
                    <a:pt x="68233" y="298376"/>
                  </a:lnTo>
                  <a:lnTo>
                    <a:pt x="55650" y="338617"/>
                  </a:lnTo>
                  <a:lnTo>
                    <a:pt x="43872" y="379838"/>
                  </a:lnTo>
                  <a:lnTo>
                    <a:pt x="32636" y="421712"/>
                  </a:lnTo>
                  <a:lnTo>
                    <a:pt x="21758" y="464021"/>
                  </a:lnTo>
                  <a:lnTo>
                    <a:pt x="14506" y="508314"/>
                  </a:lnTo>
                  <a:lnTo>
                    <a:pt x="9669" y="553930"/>
                  </a:lnTo>
                  <a:lnTo>
                    <a:pt x="6447" y="600426"/>
                  </a:lnTo>
                  <a:lnTo>
                    <a:pt x="4298" y="644971"/>
                  </a:lnTo>
                  <a:lnTo>
                    <a:pt x="2864" y="688214"/>
                  </a:lnTo>
                  <a:lnTo>
                    <a:pt x="1909" y="730589"/>
                  </a:lnTo>
                  <a:lnTo>
                    <a:pt x="1273" y="758840"/>
                  </a:lnTo>
                  <a:lnTo>
                    <a:pt x="566" y="790229"/>
                  </a:lnTo>
                  <a:lnTo>
                    <a:pt x="0" y="815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85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</TotalTime>
  <Words>82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Aim: To what extent should human nature influence the creation of law and philosophy? </vt:lpstr>
      <vt:lpstr>Confucianism</vt:lpstr>
      <vt:lpstr>You Tube Clip</vt:lpstr>
      <vt:lpstr>Daoism/Taoism</vt:lpstr>
      <vt:lpstr>Daoism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what extent should human nature influence the creation of law/philosophy? </dc:title>
  <dc:creator>Brian Moeller</dc:creator>
  <cp:lastModifiedBy>Michael Lipari</cp:lastModifiedBy>
  <cp:revision>7</cp:revision>
  <dcterms:created xsi:type="dcterms:W3CDTF">2017-10-24T10:57:26Z</dcterms:created>
  <dcterms:modified xsi:type="dcterms:W3CDTF">2017-10-24T15:16:08Z</dcterms:modified>
</cp:coreProperties>
</file>