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2" r:id="rId3"/>
    <p:sldId id="257" r:id="rId4"/>
    <p:sldId id="258" r:id="rId5"/>
    <p:sldId id="266" r:id="rId6"/>
    <p:sldId id="259" r:id="rId7"/>
    <p:sldId id="267" r:id="rId8"/>
    <p:sldId id="268" r:id="rId9"/>
    <p:sldId id="273" r:id="rId10"/>
    <p:sldId id="274" r:id="rId11"/>
    <p:sldId id="275" r:id="rId12"/>
    <p:sldId id="276" r:id="rId13"/>
    <p:sldId id="271" r:id="rId14"/>
    <p:sldId id="269" r:id="rId15"/>
    <p:sldId id="270" r:id="rId16"/>
    <p:sldId id="272" r:id="rId17"/>
    <p:sldId id="260" r:id="rId18"/>
    <p:sldId id="263" r:id="rId19"/>
    <p:sldId id="264" r:id="rId20"/>
    <p:sldId id="265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9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E7FE8-C3F2-492F-A40A-16AFC79DCE54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9055E-38C1-4F57-870E-32439C76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99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9055E-38C1-4F57-870E-32439C7624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5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D95D0A1-061C-449A-AC9E-9D062A38AE1F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809B613-0EB8-4F4D-8F31-7BC8A17D6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1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273.xml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63" Type="http://schemas.openxmlformats.org/officeDocument/2006/relationships/tags" Target="../tags/tag219.xml"/><Relationship Id="rId84" Type="http://schemas.openxmlformats.org/officeDocument/2006/relationships/tags" Target="../tags/tag240.xml"/><Relationship Id="rId16" Type="http://schemas.openxmlformats.org/officeDocument/2006/relationships/tags" Target="../tags/tag172.xml"/><Relationship Id="rId107" Type="http://schemas.openxmlformats.org/officeDocument/2006/relationships/tags" Target="../tags/tag263.xml"/><Relationship Id="rId11" Type="http://schemas.openxmlformats.org/officeDocument/2006/relationships/tags" Target="../tags/tag167.xml"/><Relationship Id="rId32" Type="http://schemas.openxmlformats.org/officeDocument/2006/relationships/tags" Target="../tags/tag188.xml"/><Relationship Id="rId37" Type="http://schemas.openxmlformats.org/officeDocument/2006/relationships/tags" Target="../tags/tag193.xml"/><Relationship Id="rId53" Type="http://schemas.openxmlformats.org/officeDocument/2006/relationships/tags" Target="../tags/tag209.xml"/><Relationship Id="rId58" Type="http://schemas.openxmlformats.org/officeDocument/2006/relationships/tags" Target="../tags/tag214.xml"/><Relationship Id="rId74" Type="http://schemas.openxmlformats.org/officeDocument/2006/relationships/tags" Target="../tags/tag230.xml"/><Relationship Id="rId79" Type="http://schemas.openxmlformats.org/officeDocument/2006/relationships/tags" Target="../tags/tag235.xml"/><Relationship Id="rId102" Type="http://schemas.openxmlformats.org/officeDocument/2006/relationships/tags" Target="../tags/tag258.xml"/><Relationship Id="rId123" Type="http://schemas.openxmlformats.org/officeDocument/2006/relationships/tags" Target="../tags/tag279.xml"/><Relationship Id="rId128" Type="http://schemas.openxmlformats.org/officeDocument/2006/relationships/tags" Target="../tags/tag284.xml"/><Relationship Id="rId5" Type="http://schemas.openxmlformats.org/officeDocument/2006/relationships/tags" Target="../tags/tag161.xml"/><Relationship Id="rId90" Type="http://schemas.openxmlformats.org/officeDocument/2006/relationships/tags" Target="../tags/tag246.xml"/><Relationship Id="rId95" Type="http://schemas.openxmlformats.org/officeDocument/2006/relationships/tags" Target="../tags/tag251.xml"/><Relationship Id="rId22" Type="http://schemas.openxmlformats.org/officeDocument/2006/relationships/tags" Target="../tags/tag178.xml"/><Relationship Id="rId27" Type="http://schemas.openxmlformats.org/officeDocument/2006/relationships/tags" Target="../tags/tag183.xml"/><Relationship Id="rId43" Type="http://schemas.openxmlformats.org/officeDocument/2006/relationships/tags" Target="../tags/tag199.xml"/><Relationship Id="rId48" Type="http://schemas.openxmlformats.org/officeDocument/2006/relationships/tags" Target="../tags/tag204.xml"/><Relationship Id="rId64" Type="http://schemas.openxmlformats.org/officeDocument/2006/relationships/tags" Target="../tags/tag220.xml"/><Relationship Id="rId69" Type="http://schemas.openxmlformats.org/officeDocument/2006/relationships/tags" Target="../tags/tag225.xml"/><Relationship Id="rId113" Type="http://schemas.openxmlformats.org/officeDocument/2006/relationships/tags" Target="../tags/tag269.xml"/><Relationship Id="rId118" Type="http://schemas.openxmlformats.org/officeDocument/2006/relationships/tags" Target="../tags/tag274.xml"/><Relationship Id="rId134" Type="http://schemas.openxmlformats.org/officeDocument/2006/relationships/tags" Target="../tags/tag290.xml"/><Relationship Id="rId80" Type="http://schemas.openxmlformats.org/officeDocument/2006/relationships/tags" Target="../tags/tag236.xml"/><Relationship Id="rId85" Type="http://schemas.openxmlformats.org/officeDocument/2006/relationships/tags" Target="../tags/tag241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59" Type="http://schemas.openxmlformats.org/officeDocument/2006/relationships/tags" Target="../tags/tag215.xml"/><Relationship Id="rId103" Type="http://schemas.openxmlformats.org/officeDocument/2006/relationships/tags" Target="../tags/tag259.xml"/><Relationship Id="rId108" Type="http://schemas.openxmlformats.org/officeDocument/2006/relationships/tags" Target="../tags/tag264.xml"/><Relationship Id="rId124" Type="http://schemas.openxmlformats.org/officeDocument/2006/relationships/tags" Target="../tags/tag280.xml"/><Relationship Id="rId129" Type="http://schemas.openxmlformats.org/officeDocument/2006/relationships/tags" Target="../tags/tag285.xml"/><Relationship Id="rId54" Type="http://schemas.openxmlformats.org/officeDocument/2006/relationships/tags" Target="../tags/tag210.xml"/><Relationship Id="rId70" Type="http://schemas.openxmlformats.org/officeDocument/2006/relationships/tags" Target="../tags/tag226.xml"/><Relationship Id="rId75" Type="http://schemas.openxmlformats.org/officeDocument/2006/relationships/tags" Target="../tags/tag231.xml"/><Relationship Id="rId91" Type="http://schemas.openxmlformats.org/officeDocument/2006/relationships/tags" Target="../tags/tag247.xml"/><Relationship Id="rId96" Type="http://schemas.openxmlformats.org/officeDocument/2006/relationships/tags" Target="../tags/tag252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49" Type="http://schemas.openxmlformats.org/officeDocument/2006/relationships/tags" Target="../tags/tag205.xml"/><Relationship Id="rId114" Type="http://schemas.openxmlformats.org/officeDocument/2006/relationships/tags" Target="../tags/tag270.xml"/><Relationship Id="rId119" Type="http://schemas.openxmlformats.org/officeDocument/2006/relationships/tags" Target="../tags/tag275.xml"/><Relationship Id="rId44" Type="http://schemas.openxmlformats.org/officeDocument/2006/relationships/tags" Target="../tags/tag200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81" Type="http://schemas.openxmlformats.org/officeDocument/2006/relationships/tags" Target="../tags/tag237.xml"/><Relationship Id="rId86" Type="http://schemas.openxmlformats.org/officeDocument/2006/relationships/tags" Target="../tags/tag242.xml"/><Relationship Id="rId130" Type="http://schemas.openxmlformats.org/officeDocument/2006/relationships/tags" Target="../tags/tag286.xml"/><Relationship Id="rId135" Type="http://schemas.openxmlformats.org/officeDocument/2006/relationships/slideLayout" Target="../slideLayouts/slideLayout2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109" Type="http://schemas.openxmlformats.org/officeDocument/2006/relationships/tags" Target="../tags/tag265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76" Type="http://schemas.openxmlformats.org/officeDocument/2006/relationships/tags" Target="../tags/tag232.xml"/><Relationship Id="rId97" Type="http://schemas.openxmlformats.org/officeDocument/2006/relationships/tags" Target="../tags/tag253.xml"/><Relationship Id="rId104" Type="http://schemas.openxmlformats.org/officeDocument/2006/relationships/tags" Target="../tags/tag260.xml"/><Relationship Id="rId120" Type="http://schemas.openxmlformats.org/officeDocument/2006/relationships/tags" Target="../tags/tag276.xml"/><Relationship Id="rId125" Type="http://schemas.openxmlformats.org/officeDocument/2006/relationships/tags" Target="../tags/tag281.xml"/><Relationship Id="rId7" Type="http://schemas.openxmlformats.org/officeDocument/2006/relationships/tags" Target="../tags/tag163.xml"/><Relationship Id="rId71" Type="http://schemas.openxmlformats.org/officeDocument/2006/relationships/tags" Target="../tags/tag227.xml"/><Relationship Id="rId92" Type="http://schemas.openxmlformats.org/officeDocument/2006/relationships/tags" Target="../tags/tag248.xml"/><Relationship Id="rId2" Type="http://schemas.openxmlformats.org/officeDocument/2006/relationships/tags" Target="../tags/tag158.xml"/><Relationship Id="rId29" Type="http://schemas.openxmlformats.org/officeDocument/2006/relationships/tags" Target="../tags/tag185.xml"/><Relationship Id="rId24" Type="http://schemas.openxmlformats.org/officeDocument/2006/relationships/tags" Target="../tags/tag180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66" Type="http://schemas.openxmlformats.org/officeDocument/2006/relationships/tags" Target="../tags/tag222.xml"/><Relationship Id="rId87" Type="http://schemas.openxmlformats.org/officeDocument/2006/relationships/tags" Target="../tags/tag243.xml"/><Relationship Id="rId110" Type="http://schemas.openxmlformats.org/officeDocument/2006/relationships/tags" Target="../tags/tag266.xml"/><Relationship Id="rId115" Type="http://schemas.openxmlformats.org/officeDocument/2006/relationships/tags" Target="../tags/tag271.xml"/><Relationship Id="rId131" Type="http://schemas.openxmlformats.org/officeDocument/2006/relationships/tags" Target="../tags/tag287.xml"/><Relationship Id="rId61" Type="http://schemas.openxmlformats.org/officeDocument/2006/relationships/tags" Target="../tags/tag217.xml"/><Relationship Id="rId82" Type="http://schemas.openxmlformats.org/officeDocument/2006/relationships/tags" Target="../tags/tag238.xml"/><Relationship Id="rId19" Type="http://schemas.openxmlformats.org/officeDocument/2006/relationships/tags" Target="../tags/tag175.xml"/><Relationship Id="rId14" Type="http://schemas.openxmlformats.org/officeDocument/2006/relationships/tags" Target="../tags/tag170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56" Type="http://schemas.openxmlformats.org/officeDocument/2006/relationships/tags" Target="../tags/tag212.xml"/><Relationship Id="rId77" Type="http://schemas.openxmlformats.org/officeDocument/2006/relationships/tags" Target="../tags/tag233.xml"/><Relationship Id="rId100" Type="http://schemas.openxmlformats.org/officeDocument/2006/relationships/tags" Target="../tags/tag256.xml"/><Relationship Id="rId105" Type="http://schemas.openxmlformats.org/officeDocument/2006/relationships/tags" Target="../tags/tag261.xml"/><Relationship Id="rId126" Type="http://schemas.openxmlformats.org/officeDocument/2006/relationships/tags" Target="../tags/tag282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72" Type="http://schemas.openxmlformats.org/officeDocument/2006/relationships/tags" Target="../tags/tag228.xml"/><Relationship Id="rId93" Type="http://schemas.openxmlformats.org/officeDocument/2006/relationships/tags" Target="../tags/tag249.xml"/><Relationship Id="rId98" Type="http://schemas.openxmlformats.org/officeDocument/2006/relationships/tags" Target="../tags/tag254.xml"/><Relationship Id="rId121" Type="http://schemas.openxmlformats.org/officeDocument/2006/relationships/tags" Target="../tags/tag277.xml"/><Relationship Id="rId3" Type="http://schemas.openxmlformats.org/officeDocument/2006/relationships/tags" Target="../tags/tag159.xml"/><Relationship Id="rId25" Type="http://schemas.openxmlformats.org/officeDocument/2006/relationships/tags" Target="../tags/tag181.xml"/><Relationship Id="rId46" Type="http://schemas.openxmlformats.org/officeDocument/2006/relationships/tags" Target="../tags/tag202.xml"/><Relationship Id="rId67" Type="http://schemas.openxmlformats.org/officeDocument/2006/relationships/tags" Target="../tags/tag223.xml"/><Relationship Id="rId116" Type="http://schemas.openxmlformats.org/officeDocument/2006/relationships/tags" Target="../tags/tag272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62" Type="http://schemas.openxmlformats.org/officeDocument/2006/relationships/tags" Target="../tags/tag218.xml"/><Relationship Id="rId83" Type="http://schemas.openxmlformats.org/officeDocument/2006/relationships/tags" Target="../tags/tag239.xml"/><Relationship Id="rId88" Type="http://schemas.openxmlformats.org/officeDocument/2006/relationships/tags" Target="../tags/tag244.xml"/><Relationship Id="rId111" Type="http://schemas.openxmlformats.org/officeDocument/2006/relationships/tags" Target="../tags/tag267.xml"/><Relationship Id="rId132" Type="http://schemas.openxmlformats.org/officeDocument/2006/relationships/tags" Target="../tags/tag288.xml"/><Relationship Id="rId15" Type="http://schemas.openxmlformats.org/officeDocument/2006/relationships/tags" Target="../tags/tag171.xml"/><Relationship Id="rId36" Type="http://schemas.openxmlformats.org/officeDocument/2006/relationships/tags" Target="../tags/tag192.xml"/><Relationship Id="rId57" Type="http://schemas.openxmlformats.org/officeDocument/2006/relationships/tags" Target="../tags/tag213.xml"/><Relationship Id="rId106" Type="http://schemas.openxmlformats.org/officeDocument/2006/relationships/tags" Target="../tags/tag262.xml"/><Relationship Id="rId127" Type="http://schemas.openxmlformats.org/officeDocument/2006/relationships/tags" Target="../tags/tag283.xm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52" Type="http://schemas.openxmlformats.org/officeDocument/2006/relationships/tags" Target="../tags/tag208.xml"/><Relationship Id="rId73" Type="http://schemas.openxmlformats.org/officeDocument/2006/relationships/tags" Target="../tags/tag229.xml"/><Relationship Id="rId78" Type="http://schemas.openxmlformats.org/officeDocument/2006/relationships/tags" Target="../tags/tag234.xml"/><Relationship Id="rId94" Type="http://schemas.openxmlformats.org/officeDocument/2006/relationships/tags" Target="../tags/tag250.xml"/><Relationship Id="rId99" Type="http://schemas.openxmlformats.org/officeDocument/2006/relationships/tags" Target="../tags/tag255.xml"/><Relationship Id="rId101" Type="http://schemas.openxmlformats.org/officeDocument/2006/relationships/tags" Target="../tags/tag257.xml"/><Relationship Id="rId122" Type="http://schemas.openxmlformats.org/officeDocument/2006/relationships/tags" Target="../tags/tag278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26" Type="http://schemas.openxmlformats.org/officeDocument/2006/relationships/tags" Target="../tags/tag182.xml"/><Relationship Id="rId47" Type="http://schemas.openxmlformats.org/officeDocument/2006/relationships/tags" Target="../tags/tag203.xml"/><Relationship Id="rId68" Type="http://schemas.openxmlformats.org/officeDocument/2006/relationships/tags" Target="../tags/tag224.xml"/><Relationship Id="rId89" Type="http://schemas.openxmlformats.org/officeDocument/2006/relationships/tags" Target="../tags/tag245.xml"/><Relationship Id="rId112" Type="http://schemas.openxmlformats.org/officeDocument/2006/relationships/tags" Target="../tags/tag268.xml"/><Relationship Id="rId133" Type="http://schemas.openxmlformats.org/officeDocument/2006/relationships/tags" Target="../tags/tag289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316.xml"/><Relationship Id="rId21" Type="http://schemas.openxmlformats.org/officeDocument/2006/relationships/tags" Target="../tags/tag311.xml"/><Relationship Id="rId42" Type="http://schemas.openxmlformats.org/officeDocument/2006/relationships/tags" Target="../tags/tag332.xml"/><Relationship Id="rId47" Type="http://schemas.openxmlformats.org/officeDocument/2006/relationships/tags" Target="../tags/tag337.xml"/><Relationship Id="rId63" Type="http://schemas.openxmlformats.org/officeDocument/2006/relationships/tags" Target="../tags/tag353.xml"/><Relationship Id="rId68" Type="http://schemas.openxmlformats.org/officeDocument/2006/relationships/tags" Target="../tags/tag358.xml"/><Relationship Id="rId2" Type="http://schemas.openxmlformats.org/officeDocument/2006/relationships/tags" Target="../tags/tag292.xml"/><Relationship Id="rId16" Type="http://schemas.openxmlformats.org/officeDocument/2006/relationships/tags" Target="../tags/tag306.xml"/><Relationship Id="rId29" Type="http://schemas.openxmlformats.org/officeDocument/2006/relationships/tags" Target="../tags/tag319.xml"/><Relationship Id="rId11" Type="http://schemas.openxmlformats.org/officeDocument/2006/relationships/tags" Target="../tags/tag301.xml"/><Relationship Id="rId24" Type="http://schemas.openxmlformats.org/officeDocument/2006/relationships/tags" Target="../tags/tag314.xml"/><Relationship Id="rId32" Type="http://schemas.openxmlformats.org/officeDocument/2006/relationships/tags" Target="../tags/tag322.xml"/><Relationship Id="rId37" Type="http://schemas.openxmlformats.org/officeDocument/2006/relationships/tags" Target="../tags/tag327.xml"/><Relationship Id="rId40" Type="http://schemas.openxmlformats.org/officeDocument/2006/relationships/tags" Target="../tags/tag330.xml"/><Relationship Id="rId45" Type="http://schemas.openxmlformats.org/officeDocument/2006/relationships/tags" Target="../tags/tag335.xml"/><Relationship Id="rId53" Type="http://schemas.openxmlformats.org/officeDocument/2006/relationships/tags" Target="../tags/tag343.xml"/><Relationship Id="rId58" Type="http://schemas.openxmlformats.org/officeDocument/2006/relationships/tags" Target="../tags/tag348.xml"/><Relationship Id="rId66" Type="http://schemas.openxmlformats.org/officeDocument/2006/relationships/tags" Target="../tags/tag356.xml"/><Relationship Id="rId5" Type="http://schemas.openxmlformats.org/officeDocument/2006/relationships/tags" Target="../tags/tag295.xml"/><Relationship Id="rId61" Type="http://schemas.openxmlformats.org/officeDocument/2006/relationships/tags" Target="../tags/tag351.xml"/><Relationship Id="rId19" Type="http://schemas.openxmlformats.org/officeDocument/2006/relationships/tags" Target="../tags/tag309.xml"/><Relationship Id="rId14" Type="http://schemas.openxmlformats.org/officeDocument/2006/relationships/tags" Target="../tags/tag304.xml"/><Relationship Id="rId22" Type="http://schemas.openxmlformats.org/officeDocument/2006/relationships/tags" Target="../tags/tag312.xml"/><Relationship Id="rId27" Type="http://schemas.openxmlformats.org/officeDocument/2006/relationships/tags" Target="../tags/tag317.xml"/><Relationship Id="rId30" Type="http://schemas.openxmlformats.org/officeDocument/2006/relationships/tags" Target="../tags/tag320.xml"/><Relationship Id="rId35" Type="http://schemas.openxmlformats.org/officeDocument/2006/relationships/tags" Target="../tags/tag325.xml"/><Relationship Id="rId43" Type="http://schemas.openxmlformats.org/officeDocument/2006/relationships/tags" Target="../tags/tag333.xml"/><Relationship Id="rId48" Type="http://schemas.openxmlformats.org/officeDocument/2006/relationships/tags" Target="../tags/tag338.xml"/><Relationship Id="rId56" Type="http://schemas.openxmlformats.org/officeDocument/2006/relationships/tags" Target="../tags/tag346.xml"/><Relationship Id="rId64" Type="http://schemas.openxmlformats.org/officeDocument/2006/relationships/tags" Target="../tags/tag354.xml"/><Relationship Id="rId69" Type="http://schemas.openxmlformats.org/officeDocument/2006/relationships/tags" Target="../tags/tag359.xml"/><Relationship Id="rId8" Type="http://schemas.openxmlformats.org/officeDocument/2006/relationships/tags" Target="../tags/tag298.xml"/><Relationship Id="rId51" Type="http://schemas.openxmlformats.org/officeDocument/2006/relationships/tags" Target="../tags/tag341.xml"/><Relationship Id="rId72" Type="http://schemas.openxmlformats.org/officeDocument/2006/relationships/tags" Target="../tags/tag362.xml"/><Relationship Id="rId3" Type="http://schemas.openxmlformats.org/officeDocument/2006/relationships/tags" Target="../tags/tag293.xml"/><Relationship Id="rId12" Type="http://schemas.openxmlformats.org/officeDocument/2006/relationships/tags" Target="../tags/tag302.xml"/><Relationship Id="rId17" Type="http://schemas.openxmlformats.org/officeDocument/2006/relationships/tags" Target="../tags/tag307.xml"/><Relationship Id="rId25" Type="http://schemas.openxmlformats.org/officeDocument/2006/relationships/tags" Target="../tags/tag315.xml"/><Relationship Id="rId33" Type="http://schemas.openxmlformats.org/officeDocument/2006/relationships/tags" Target="../tags/tag323.xml"/><Relationship Id="rId38" Type="http://schemas.openxmlformats.org/officeDocument/2006/relationships/tags" Target="../tags/tag328.xml"/><Relationship Id="rId46" Type="http://schemas.openxmlformats.org/officeDocument/2006/relationships/tags" Target="../tags/tag336.xml"/><Relationship Id="rId59" Type="http://schemas.openxmlformats.org/officeDocument/2006/relationships/tags" Target="../tags/tag349.xml"/><Relationship Id="rId67" Type="http://schemas.openxmlformats.org/officeDocument/2006/relationships/tags" Target="../tags/tag357.xml"/><Relationship Id="rId20" Type="http://schemas.openxmlformats.org/officeDocument/2006/relationships/tags" Target="../tags/tag310.xml"/><Relationship Id="rId41" Type="http://schemas.openxmlformats.org/officeDocument/2006/relationships/tags" Target="../tags/tag331.xml"/><Relationship Id="rId54" Type="http://schemas.openxmlformats.org/officeDocument/2006/relationships/tags" Target="../tags/tag344.xml"/><Relationship Id="rId62" Type="http://schemas.openxmlformats.org/officeDocument/2006/relationships/tags" Target="../tags/tag352.xml"/><Relationship Id="rId70" Type="http://schemas.openxmlformats.org/officeDocument/2006/relationships/tags" Target="../tags/tag360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5" Type="http://schemas.openxmlformats.org/officeDocument/2006/relationships/tags" Target="../tags/tag305.xml"/><Relationship Id="rId23" Type="http://schemas.openxmlformats.org/officeDocument/2006/relationships/tags" Target="../tags/tag313.xml"/><Relationship Id="rId28" Type="http://schemas.openxmlformats.org/officeDocument/2006/relationships/tags" Target="../tags/tag318.xml"/><Relationship Id="rId36" Type="http://schemas.openxmlformats.org/officeDocument/2006/relationships/tags" Target="../tags/tag326.xml"/><Relationship Id="rId49" Type="http://schemas.openxmlformats.org/officeDocument/2006/relationships/tags" Target="../tags/tag339.xml"/><Relationship Id="rId57" Type="http://schemas.openxmlformats.org/officeDocument/2006/relationships/tags" Target="../tags/tag347.xml"/><Relationship Id="rId10" Type="http://schemas.openxmlformats.org/officeDocument/2006/relationships/tags" Target="../tags/tag300.xml"/><Relationship Id="rId31" Type="http://schemas.openxmlformats.org/officeDocument/2006/relationships/tags" Target="../tags/tag321.xml"/><Relationship Id="rId44" Type="http://schemas.openxmlformats.org/officeDocument/2006/relationships/tags" Target="../tags/tag334.xml"/><Relationship Id="rId52" Type="http://schemas.openxmlformats.org/officeDocument/2006/relationships/tags" Target="../tags/tag342.xml"/><Relationship Id="rId60" Type="http://schemas.openxmlformats.org/officeDocument/2006/relationships/tags" Target="../tags/tag350.xml"/><Relationship Id="rId65" Type="http://schemas.openxmlformats.org/officeDocument/2006/relationships/tags" Target="../tags/tag355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3" Type="http://schemas.openxmlformats.org/officeDocument/2006/relationships/tags" Target="../tags/tag303.xml"/><Relationship Id="rId18" Type="http://schemas.openxmlformats.org/officeDocument/2006/relationships/tags" Target="../tags/tag308.xml"/><Relationship Id="rId39" Type="http://schemas.openxmlformats.org/officeDocument/2006/relationships/tags" Target="../tags/tag329.xml"/><Relationship Id="rId34" Type="http://schemas.openxmlformats.org/officeDocument/2006/relationships/tags" Target="../tags/tag324.xml"/><Relationship Id="rId50" Type="http://schemas.openxmlformats.org/officeDocument/2006/relationships/tags" Target="../tags/tag340.xml"/><Relationship Id="rId55" Type="http://schemas.openxmlformats.org/officeDocument/2006/relationships/tags" Target="../tags/tag345.xml"/><Relationship Id="rId7" Type="http://schemas.openxmlformats.org/officeDocument/2006/relationships/tags" Target="../tags/tag297.xml"/><Relationship Id="rId71" Type="http://schemas.openxmlformats.org/officeDocument/2006/relationships/tags" Target="../tags/tag3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tags" Target="../tags/tag479.xml"/><Relationship Id="rId21" Type="http://schemas.openxmlformats.org/officeDocument/2006/relationships/tags" Target="../tags/tag383.xml"/><Relationship Id="rId42" Type="http://schemas.openxmlformats.org/officeDocument/2006/relationships/tags" Target="../tags/tag404.xml"/><Relationship Id="rId63" Type="http://schemas.openxmlformats.org/officeDocument/2006/relationships/tags" Target="../tags/tag425.xml"/><Relationship Id="rId84" Type="http://schemas.openxmlformats.org/officeDocument/2006/relationships/tags" Target="../tags/tag446.xml"/><Relationship Id="rId138" Type="http://schemas.openxmlformats.org/officeDocument/2006/relationships/tags" Target="../tags/tag500.xml"/><Relationship Id="rId159" Type="http://schemas.openxmlformats.org/officeDocument/2006/relationships/tags" Target="../tags/tag521.xml"/><Relationship Id="rId170" Type="http://schemas.openxmlformats.org/officeDocument/2006/relationships/tags" Target="../tags/tag532.xml"/><Relationship Id="rId107" Type="http://schemas.openxmlformats.org/officeDocument/2006/relationships/tags" Target="../tags/tag469.xml"/><Relationship Id="rId11" Type="http://schemas.openxmlformats.org/officeDocument/2006/relationships/tags" Target="../tags/tag373.xml"/><Relationship Id="rId32" Type="http://schemas.openxmlformats.org/officeDocument/2006/relationships/tags" Target="../tags/tag394.xml"/><Relationship Id="rId53" Type="http://schemas.openxmlformats.org/officeDocument/2006/relationships/tags" Target="../tags/tag415.xml"/><Relationship Id="rId74" Type="http://schemas.openxmlformats.org/officeDocument/2006/relationships/tags" Target="../tags/tag436.xml"/><Relationship Id="rId128" Type="http://schemas.openxmlformats.org/officeDocument/2006/relationships/tags" Target="../tags/tag490.xml"/><Relationship Id="rId149" Type="http://schemas.openxmlformats.org/officeDocument/2006/relationships/tags" Target="../tags/tag511.xml"/><Relationship Id="rId5" Type="http://schemas.openxmlformats.org/officeDocument/2006/relationships/tags" Target="../tags/tag367.xml"/><Relationship Id="rId95" Type="http://schemas.openxmlformats.org/officeDocument/2006/relationships/tags" Target="../tags/tag457.xml"/><Relationship Id="rId160" Type="http://schemas.openxmlformats.org/officeDocument/2006/relationships/tags" Target="../tags/tag522.xml"/><Relationship Id="rId22" Type="http://schemas.openxmlformats.org/officeDocument/2006/relationships/tags" Target="../tags/tag384.xml"/><Relationship Id="rId43" Type="http://schemas.openxmlformats.org/officeDocument/2006/relationships/tags" Target="../tags/tag405.xml"/><Relationship Id="rId64" Type="http://schemas.openxmlformats.org/officeDocument/2006/relationships/tags" Target="../tags/tag426.xml"/><Relationship Id="rId118" Type="http://schemas.openxmlformats.org/officeDocument/2006/relationships/tags" Target="../tags/tag480.xml"/><Relationship Id="rId139" Type="http://schemas.openxmlformats.org/officeDocument/2006/relationships/tags" Target="../tags/tag501.xml"/><Relationship Id="rId85" Type="http://schemas.openxmlformats.org/officeDocument/2006/relationships/tags" Target="../tags/tag447.xml"/><Relationship Id="rId150" Type="http://schemas.openxmlformats.org/officeDocument/2006/relationships/tags" Target="../tags/tag512.xml"/><Relationship Id="rId171" Type="http://schemas.openxmlformats.org/officeDocument/2006/relationships/tags" Target="../tags/tag533.xml"/><Relationship Id="rId12" Type="http://schemas.openxmlformats.org/officeDocument/2006/relationships/tags" Target="../tags/tag374.xml"/><Relationship Id="rId33" Type="http://schemas.openxmlformats.org/officeDocument/2006/relationships/tags" Target="../tags/tag395.xml"/><Relationship Id="rId108" Type="http://schemas.openxmlformats.org/officeDocument/2006/relationships/tags" Target="../tags/tag470.xml"/><Relationship Id="rId129" Type="http://schemas.openxmlformats.org/officeDocument/2006/relationships/tags" Target="../tags/tag491.xml"/><Relationship Id="rId54" Type="http://schemas.openxmlformats.org/officeDocument/2006/relationships/tags" Target="../tags/tag416.xml"/><Relationship Id="rId70" Type="http://schemas.openxmlformats.org/officeDocument/2006/relationships/tags" Target="../tags/tag432.xml"/><Relationship Id="rId75" Type="http://schemas.openxmlformats.org/officeDocument/2006/relationships/tags" Target="../tags/tag437.xml"/><Relationship Id="rId91" Type="http://schemas.openxmlformats.org/officeDocument/2006/relationships/tags" Target="../tags/tag453.xml"/><Relationship Id="rId96" Type="http://schemas.openxmlformats.org/officeDocument/2006/relationships/tags" Target="../tags/tag458.xml"/><Relationship Id="rId140" Type="http://schemas.openxmlformats.org/officeDocument/2006/relationships/tags" Target="../tags/tag502.xml"/><Relationship Id="rId145" Type="http://schemas.openxmlformats.org/officeDocument/2006/relationships/tags" Target="../tags/tag507.xml"/><Relationship Id="rId161" Type="http://schemas.openxmlformats.org/officeDocument/2006/relationships/tags" Target="../tags/tag523.xml"/><Relationship Id="rId166" Type="http://schemas.openxmlformats.org/officeDocument/2006/relationships/tags" Target="../tags/tag528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23" Type="http://schemas.openxmlformats.org/officeDocument/2006/relationships/tags" Target="../tags/tag385.xml"/><Relationship Id="rId28" Type="http://schemas.openxmlformats.org/officeDocument/2006/relationships/tags" Target="../tags/tag390.xml"/><Relationship Id="rId49" Type="http://schemas.openxmlformats.org/officeDocument/2006/relationships/tags" Target="../tags/tag411.xml"/><Relationship Id="rId114" Type="http://schemas.openxmlformats.org/officeDocument/2006/relationships/tags" Target="../tags/tag476.xml"/><Relationship Id="rId119" Type="http://schemas.openxmlformats.org/officeDocument/2006/relationships/tags" Target="../tags/tag481.xml"/><Relationship Id="rId44" Type="http://schemas.openxmlformats.org/officeDocument/2006/relationships/tags" Target="../tags/tag406.xml"/><Relationship Id="rId60" Type="http://schemas.openxmlformats.org/officeDocument/2006/relationships/tags" Target="../tags/tag422.xml"/><Relationship Id="rId65" Type="http://schemas.openxmlformats.org/officeDocument/2006/relationships/tags" Target="../tags/tag427.xml"/><Relationship Id="rId81" Type="http://schemas.openxmlformats.org/officeDocument/2006/relationships/tags" Target="../tags/tag443.xml"/><Relationship Id="rId86" Type="http://schemas.openxmlformats.org/officeDocument/2006/relationships/tags" Target="../tags/tag448.xml"/><Relationship Id="rId130" Type="http://schemas.openxmlformats.org/officeDocument/2006/relationships/tags" Target="../tags/tag492.xml"/><Relationship Id="rId135" Type="http://schemas.openxmlformats.org/officeDocument/2006/relationships/tags" Target="../tags/tag497.xml"/><Relationship Id="rId151" Type="http://schemas.openxmlformats.org/officeDocument/2006/relationships/tags" Target="../tags/tag513.xml"/><Relationship Id="rId156" Type="http://schemas.openxmlformats.org/officeDocument/2006/relationships/tags" Target="../tags/tag518.xml"/><Relationship Id="rId172" Type="http://schemas.openxmlformats.org/officeDocument/2006/relationships/slideLayout" Target="../slideLayouts/slideLayout2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39" Type="http://schemas.openxmlformats.org/officeDocument/2006/relationships/tags" Target="../tags/tag401.xml"/><Relationship Id="rId109" Type="http://schemas.openxmlformats.org/officeDocument/2006/relationships/tags" Target="../tags/tag471.xml"/><Relationship Id="rId34" Type="http://schemas.openxmlformats.org/officeDocument/2006/relationships/tags" Target="../tags/tag396.xml"/><Relationship Id="rId50" Type="http://schemas.openxmlformats.org/officeDocument/2006/relationships/tags" Target="../tags/tag412.xml"/><Relationship Id="rId55" Type="http://schemas.openxmlformats.org/officeDocument/2006/relationships/tags" Target="../tags/tag417.xml"/><Relationship Id="rId76" Type="http://schemas.openxmlformats.org/officeDocument/2006/relationships/tags" Target="../tags/tag438.xml"/><Relationship Id="rId97" Type="http://schemas.openxmlformats.org/officeDocument/2006/relationships/tags" Target="../tags/tag459.xml"/><Relationship Id="rId104" Type="http://schemas.openxmlformats.org/officeDocument/2006/relationships/tags" Target="../tags/tag466.xml"/><Relationship Id="rId120" Type="http://schemas.openxmlformats.org/officeDocument/2006/relationships/tags" Target="../tags/tag482.xml"/><Relationship Id="rId125" Type="http://schemas.openxmlformats.org/officeDocument/2006/relationships/tags" Target="../tags/tag487.xml"/><Relationship Id="rId141" Type="http://schemas.openxmlformats.org/officeDocument/2006/relationships/tags" Target="../tags/tag503.xml"/><Relationship Id="rId146" Type="http://schemas.openxmlformats.org/officeDocument/2006/relationships/tags" Target="../tags/tag508.xml"/><Relationship Id="rId167" Type="http://schemas.openxmlformats.org/officeDocument/2006/relationships/tags" Target="../tags/tag529.xml"/><Relationship Id="rId7" Type="http://schemas.openxmlformats.org/officeDocument/2006/relationships/tags" Target="../tags/tag369.xml"/><Relationship Id="rId71" Type="http://schemas.openxmlformats.org/officeDocument/2006/relationships/tags" Target="../tags/tag433.xml"/><Relationship Id="rId92" Type="http://schemas.openxmlformats.org/officeDocument/2006/relationships/tags" Target="../tags/tag454.xml"/><Relationship Id="rId162" Type="http://schemas.openxmlformats.org/officeDocument/2006/relationships/tags" Target="../tags/tag524.xml"/><Relationship Id="rId2" Type="http://schemas.openxmlformats.org/officeDocument/2006/relationships/tags" Target="../tags/tag364.xml"/><Relationship Id="rId29" Type="http://schemas.openxmlformats.org/officeDocument/2006/relationships/tags" Target="../tags/tag391.xml"/><Relationship Id="rId24" Type="http://schemas.openxmlformats.org/officeDocument/2006/relationships/tags" Target="../tags/tag386.xml"/><Relationship Id="rId40" Type="http://schemas.openxmlformats.org/officeDocument/2006/relationships/tags" Target="../tags/tag402.xml"/><Relationship Id="rId45" Type="http://schemas.openxmlformats.org/officeDocument/2006/relationships/tags" Target="../tags/tag407.xml"/><Relationship Id="rId66" Type="http://schemas.openxmlformats.org/officeDocument/2006/relationships/tags" Target="../tags/tag428.xml"/><Relationship Id="rId87" Type="http://schemas.openxmlformats.org/officeDocument/2006/relationships/tags" Target="../tags/tag449.xml"/><Relationship Id="rId110" Type="http://schemas.openxmlformats.org/officeDocument/2006/relationships/tags" Target="../tags/tag472.xml"/><Relationship Id="rId115" Type="http://schemas.openxmlformats.org/officeDocument/2006/relationships/tags" Target="../tags/tag477.xml"/><Relationship Id="rId131" Type="http://schemas.openxmlformats.org/officeDocument/2006/relationships/tags" Target="../tags/tag493.xml"/><Relationship Id="rId136" Type="http://schemas.openxmlformats.org/officeDocument/2006/relationships/tags" Target="../tags/tag498.xml"/><Relationship Id="rId157" Type="http://schemas.openxmlformats.org/officeDocument/2006/relationships/tags" Target="../tags/tag519.xml"/><Relationship Id="rId61" Type="http://schemas.openxmlformats.org/officeDocument/2006/relationships/tags" Target="../tags/tag423.xml"/><Relationship Id="rId82" Type="http://schemas.openxmlformats.org/officeDocument/2006/relationships/tags" Target="../tags/tag444.xml"/><Relationship Id="rId152" Type="http://schemas.openxmlformats.org/officeDocument/2006/relationships/tags" Target="../tags/tag514.xml"/><Relationship Id="rId19" Type="http://schemas.openxmlformats.org/officeDocument/2006/relationships/tags" Target="../tags/tag381.xml"/><Relationship Id="rId14" Type="http://schemas.openxmlformats.org/officeDocument/2006/relationships/tags" Target="../tags/tag376.xml"/><Relationship Id="rId30" Type="http://schemas.openxmlformats.org/officeDocument/2006/relationships/tags" Target="../tags/tag392.xml"/><Relationship Id="rId35" Type="http://schemas.openxmlformats.org/officeDocument/2006/relationships/tags" Target="../tags/tag397.xml"/><Relationship Id="rId56" Type="http://schemas.openxmlformats.org/officeDocument/2006/relationships/tags" Target="../tags/tag418.xml"/><Relationship Id="rId77" Type="http://schemas.openxmlformats.org/officeDocument/2006/relationships/tags" Target="../tags/tag439.xml"/><Relationship Id="rId100" Type="http://schemas.openxmlformats.org/officeDocument/2006/relationships/tags" Target="../tags/tag462.xml"/><Relationship Id="rId105" Type="http://schemas.openxmlformats.org/officeDocument/2006/relationships/tags" Target="../tags/tag467.xml"/><Relationship Id="rId126" Type="http://schemas.openxmlformats.org/officeDocument/2006/relationships/tags" Target="../tags/tag488.xml"/><Relationship Id="rId147" Type="http://schemas.openxmlformats.org/officeDocument/2006/relationships/tags" Target="../tags/tag509.xml"/><Relationship Id="rId168" Type="http://schemas.openxmlformats.org/officeDocument/2006/relationships/tags" Target="../tags/tag530.xml"/><Relationship Id="rId8" Type="http://schemas.openxmlformats.org/officeDocument/2006/relationships/tags" Target="../tags/tag370.xml"/><Relationship Id="rId51" Type="http://schemas.openxmlformats.org/officeDocument/2006/relationships/tags" Target="../tags/tag413.xml"/><Relationship Id="rId72" Type="http://schemas.openxmlformats.org/officeDocument/2006/relationships/tags" Target="../tags/tag434.xml"/><Relationship Id="rId93" Type="http://schemas.openxmlformats.org/officeDocument/2006/relationships/tags" Target="../tags/tag455.xml"/><Relationship Id="rId98" Type="http://schemas.openxmlformats.org/officeDocument/2006/relationships/tags" Target="../tags/tag460.xml"/><Relationship Id="rId121" Type="http://schemas.openxmlformats.org/officeDocument/2006/relationships/tags" Target="../tags/tag483.xml"/><Relationship Id="rId142" Type="http://schemas.openxmlformats.org/officeDocument/2006/relationships/tags" Target="../tags/tag504.xml"/><Relationship Id="rId163" Type="http://schemas.openxmlformats.org/officeDocument/2006/relationships/tags" Target="../tags/tag525.xml"/><Relationship Id="rId3" Type="http://schemas.openxmlformats.org/officeDocument/2006/relationships/tags" Target="../tags/tag365.xml"/><Relationship Id="rId25" Type="http://schemas.openxmlformats.org/officeDocument/2006/relationships/tags" Target="../tags/tag387.xml"/><Relationship Id="rId46" Type="http://schemas.openxmlformats.org/officeDocument/2006/relationships/tags" Target="../tags/tag408.xml"/><Relationship Id="rId67" Type="http://schemas.openxmlformats.org/officeDocument/2006/relationships/tags" Target="../tags/tag429.xml"/><Relationship Id="rId116" Type="http://schemas.openxmlformats.org/officeDocument/2006/relationships/tags" Target="../tags/tag478.xml"/><Relationship Id="rId137" Type="http://schemas.openxmlformats.org/officeDocument/2006/relationships/tags" Target="../tags/tag499.xml"/><Relationship Id="rId158" Type="http://schemas.openxmlformats.org/officeDocument/2006/relationships/tags" Target="../tags/tag520.xml"/><Relationship Id="rId20" Type="http://schemas.openxmlformats.org/officeDocument/2006/relationships/tags" Target="../tags/tag382.xml"/><Relationship Id="rId41" Type="http://schemas.openxmlformats.org/officeDocument/2006/relationships/tags" Target="../tags/tag403.xml"/><Relationship Id="rId62" Type="http://schemas.openxmlformats.org/officeDocument/2006/relationships/tags" Target="../tags/tag424.xml"/><Relationship Id="rId83" Type="http://schemas.openxmlformats.org/officeDocument/2006/relationships/tags" Target="../tags/tag445.xml"/><Relationship Id="rId88" Type="http://schemas.openxmlformats.org/officeDocument/2006/relationships/tags" Target="../tags/tag450.xml"/><Relationship Id="rId111" Type="http://schemas.openxmlformats.org/officeDocument/2006/relationships/tags" Target="../tags/tag473.xml"/><Relationship Id="rId132" Type="http://schemas.openxmlformats.org/officeDocument/2006/relationships/tags" Target="../tags/tag494.xml"/><Relationship Id="rId153" Type="http://schemas.openxmlformats.org/officeDocument/2006/relationships/tags" Target="../tags/tag515.xml"/><Relationship Id="rId15" Type="http://schemas.openxmlformats.org/officeDocument/2006/relationships/tags" Target="../tags/tag377.xml"/><Relationship Id="rId36" Type="http://schemas.openxmlformats.org/officeDocument/2006/relationships/tags" Target="../tags/tag398.xml"/><Relationship Id="rId57" Type="http://schemas.openxmlformats.org/officeDocument/2006/relationships/tags" Target="../tags/tag419.xml"/><Relationship Id="rId106" Type="http://schemas.openxmlformats.org/officeDocument/2006/relationships/tags" Target="../tags/tag468.xml"/><Relationship Id="rId127" Type="http://schemas.openxmlformats.org/officeDocument/2006/relationships/tags" Target="../tags/tag489.xml"/><Relationship Id="rId10" Type="http://schemas.openxmlformats.org/officeDocument/2006/relationships/tags" Target="../tags/tag372.xml"/><Relationship Id="rId31" Type="http://schemas.openxmlformats.org/officeDocument/2006/relationships/tags" Target="../tags/tag393.xml"/><Relationship Id="rId52" Type="http://schemas.openxmlformats.org/officeDocument/2006/relationships/tags" Target="../tags/tag414.xml"/><Relationship Id="rId73" Type="http://schemas.openxmlformats.org/officeDocument/2006/relationships/tags" Target="../tags/tag435.xml"/><Relationship Id="rId78" Type="http://schemas.openxmlformats.org/officeDocument/2006/relationships/tags" Target="../tags/tag440.xml"/><Relationship Id="rId94" Type="http://schemas.openxmlformats.org/officeDocument/2006/relationships/tags" Target="../tags/tag456.xml"/><Relationship Id="rId99" Type="http://schemas.openxmlformats.org/officeDocument/2006/relationships/tags" Target="../tags/tag461.xml"/><Relationship Id="rId101" Type="http://schemas.openxmlformats.org/officeDocument/2006/relationships/tags" Target="../tags/tag463.xml"/><Relationship Id="rId122" Type="http://schemas.openxmlformats.org/officeDocument/2006/relationships/tags" Target="../tags/tag484.xml"/><Relationship Id="rId143" Type="http://schemas.openxmlformats.org/officeDocument/2006/relationships/tags" Target="../tags/tag505.xml"/><Relationship Id="rId148" Type="http://schemas.openxmlformats.org/officeDocument/2006/relationships/tags" Target="../tags/tag510.xml"/><Relationship Id="rId164" Type="http://schemas.openxmlformats.org/officeDocument/2006/relationships/tags" Target="../tags/tag526.xml"/><Relationship Id="rId169" Type="http://schemas.openxmlformats.org/officeDocument/2006/relationships/tags" Target="../tags/tag531.xml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26" Type="http://schemas.openxmlformats.org/officeDocument/2006/relationships/tags" Target="../tags/tag388.xml"/><Relationship Id="rId47" Type="http://schemas.openxmlformats.org/officeDocument/2006/relationships/tags" Target="../tags/tag409.xml"/><Relationship Id="rId68" Type="http://schemas.openxmlformats.org/officeDocument/2006/relationships/tags" Target="../tags/tag430.xml"/><Relationship Id="rId89" Type="http://schemas.openxmlformats.org/officeDocument/2006/relationships/tags" Target="../tags/tag451.xml"/><Relationship Id="rId112" Type="http://schemas.openxmlformats.org/officeDocument/2006/relationships/tags" Target="../tags/tag474.xml"/><Relationship Id="rId133" Type="http://schemas.openxmlformats.org/officeDocument/2006/relationships/tags" Target="../tags/tag495.xml"/><Relationship Id="rId154" Type="http://schemas.openxmlformats.org/officeDocument/2006/relationships/tags" Target="../tags/tag516.xml"/><Relationship Id="rId16" Type="http://schemas.openxmlformats.org/officeDocument/2006/relationships/tags" Target="../tags/tag378.xml"/><Relationship Id="rId37" Type="http://schemas.openxmlformats.org/officeDocument/2006/relationships/tags" Target="../tags/tag399.xml"/><Relationship Id="rId58" Type="http://schemas.openxmlformats.org/officeDocument/2006/relationships/tags" Target="../tags/tag420.xml"/><Relationship Id="rId79" Type="http://schemas.openxmlformats.org/officeDocument/2006/relationships/tags" Target="../tags/tag441.xml"/><Relationship Id="rId102" Type="http://schemas.openxmlformats.org/officeDocument/2006/relationships/tags" Target="../tags/tag464.xml"/><Relationship Id="rId123" Type="http://schemas.openxmlformats.org/officeDocument/2006/relationships/tags" Target="../tags/tag485.xml"/><Relationship Id="rId144" Type="http://schemas.openxmlformats.org/officeDocument/2006/relationships/tags" Target="../tags/tag506.xml"/><Relationship Id="rId90" Type="http://schemas.openxmlformats.org/officeDocument/2006/relationships/tags" Target="../tags/tag452.xml"/><Relationship Id="rId165" Type="http://schemas.openxmlformats.org/officeDocument/2006/relationships/tags" Target="../tags/tag527.xml"/><Relationship Id="rId27" Type="http://schemas.openxmlformats.org/officeDocument/2006/relationships/tags" Target="../tags/tag389.xml"/><Relationship Id="rId48" Type="http://schemas.openxmlformats.org/officeDocument/2006/relationships/tags" Target="../tags/tag410.xml"/><Relationship Id="rId69" Type="http://schemas.openxmlformats.org/officeDocument/2006/relationships/tags" Target="../tags/tag431.xml"/><Relationship Id="rId113" Type="http://schemas.openxmlformats.org/officeDocument/2006/relationships/tags" Target="../tags/tag475.xml"/><Relationship Id="rId134" Type="http://schemas.openxmlformats.org/officeDocument/2006/relationships/tags" Target="../tags/tag496.xml"/><Relationship Id="rId80" Type="http://schemas.openxmlformats.org/officeDocument/2006/relationships/tags" Target="../tags/tag442.xml"/><Relationship Id="rId155" Type="http://schemas.openxmlformats.org/officeDocument/2006/relationships/tags" Target="../tags/tag517.xml"/><Relationship Id="rId17" Type="http://schemas.openxmlformats.org/officeDocument/2006/relationships/tags" Target="../tags/tag379.xml"/><Relationship Id="rId38" Type="http://schemas.openxmlformats.org/officeDocument/2006/relationships/tags" Target="../tags/tag400.xml"/><Relationship Id="rId59" Type="http://schemas.openxmlformats.org/officeDocument/2006/relationships/tags" Target="../tags/tag421.xml"/><Relationship Id="rId103" Type="http://schemas.openxmlformats.org/officeDocument/2006/relationships/tags" Target="../tags/tag465.xml"/><Relationship Id="rId124" Type="http://schemas.openxmlformats.org/officeDocument/2006/relationships/tags" Target="../tags/tag48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650.xml"/><Relationship Id="rId21" Type="http://schemas.openxmlformats.org/officeDocument/2006/relationships/tags" Target="../tags/tag554.xml"/><Relationship Id="rId42" Type="http://schemas.openxmlformats.org/officeDocument/2006/relationships/tags" Target="../tags/tag575.xml"/><Relationship Id="rId63" Type="http://schemas.openxmlformats.org/officeDocument/2006/relationships/tags" Target="../tags/tag596.xml"/><Relationship Id="rId84" Type="http://schemas.openxmlformats.org/officeDocument/2006/relationships/tags" Target="../tags/tag617.xml"/><Relationship Id="rId138" Type="http://schemas.openxmlformats.org/officeDocument/2006/relationships/tags" Target="../tags/tag671.xml"/><Relationship Id="rId16" Type="http://schemas.openxmlformats.org/officeDocument/2006/relationships/tags" Target="../tags/tag549.xml"/><Relationship Id="rId107" Type="http://schemas.openxmlformats.org/officeDocument/2006/relationships/tags" Target="../tags/tag640.xml"/><Relationship Id="rId11" Type="http://schemas.openxmlformats.org/officeDocument/2006/relationships/tags" Target="../tags/tag544.xml"/><Relationship Id="rId32" Type="http://schemas.openxmlformats.org/officeDocument/2006/relationships/tags" Target="../tags/tag565.xml"/><Relationship Id="rId37" Type="http://schemas.openxmlformats.org/officeDocument/2006/relationships/tags" Target="../tags/tag570.xml"/><Relationship Id="rId53" Type="http://schemas.openxmlformats.org/officeDocument/2006/relationships/tags" Target="../tags/tag586.xml"/><Relationship Id="rId58" Type="http://schemas.openxmlformats.org/officeDocument/2006/relationships/tags" Target="../tags/tag591.xml"/><Relationship Id="rId74" Type="http://schemas.openxmlformats.org/officeDocument/2006/relationships/tags" Target="../tags/tag607.xml"/><Relationship Id="rId79" Type="http://schemas.openxmlformats.org/officeDocument/2006/relationships/tags" Target="../tags/tag612.xml"/><Relationship Id="rId102" Type="http://schemas.openxmlformats.org/officeDocument/2006/relationships/tags" Target="../tags/tag635.xml"/><Relationship Id="rId123" Type="http://schemas.openxmlformats.org/officeDocument/2006/relationships/tags" Target="../tags/tag656.xml"/><Relationship Id="rId128" Type="http://schemas.openxmlformats.org/officeDocument/2006/relationships/tags" Target="../tags/tag661.xml"/><Relationship Id="rId5" Type="http://schemas.openxmlformats.org/officeDocument/2006/relationships/tags" Target="../tags/tag538.xml"/><Relationship Id="rId90" Type="http://schemas.openxmlformats.org/officeDocument/2006/relationships/tags" Target="../tags/tag623.xml"/><Relationship Id="rId95" Type="http://schemas.openxmlformats.org/officeDocument/2006/relationships/tags" Target="../tags/tag628.xml"/><Relationship Id="rId22" Type="http://schemas.openxmlformats.org/officeDocument/2006/relationships/tags" Target="../tags/tag555.xml"/><Relationship Id="rId27" Type="http://schemas.openxmlformats.org/officeDocument/2006/relationships/tags" Target="../tags/tag560.xml"/><Relationship Id="rId43" Type="http://schemas.openxmlformats.org/officeDocument/2006/relationships/tags" Target="../tags/tag576.xml"/><Relationship Id="rId48" Type="http://schemas.openxmlformats.org/officeDocument/2006/relationships/tags" Target="../tags/tag581.xml"/><Relationship Id="rId64" Type="http://schemas.openxmlformats.org/officeDocument/2006/relationships/tags" Target="../tags/tag597.xml"/><Relationship Id="rId69" Type="http://schemas.openxmlformats.org/officeDocument/2006/relationships/tags" Target="../tags/tag602.xml"/><Relationship Id="rId113" Type="http://schemas.openxmlformats.org/officeDocument/2006/relationships/tags" Target="../tags/tag646.xml"/><Relationship Id="rId118" Type="http://schemas.openxmlformats.org/officeDocument/2006/relationships/tags" Target="../tags/tag651.xml"/><Relationship Id="rId134" Type="http://schemas.openxmlformats.org/officeDocument/2006/relationships/tags" Target="../tags/tag667.xml"/><Relationship Id="rId139" Type="http://schemas.openxmlformats.org/officeDocument/2006/relationships/tags" Target="../tags/tag672.xml"/><Relationship Id="rId80" Type="http://schemas.openxmlformats.org/officeDocument/2006/relationships/tags" Target="../tags/tag613.xml"/><Relationship Id="rId85" Type="http://schemas.openxmlformats.org/officeDocument/2006/relationships/tags" Target="../tags/tag618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33" Type="http://schemas.openxmlformats.org/officeDocument/2006/relationships/tags" Target="../tags/tag566.xml"/><Relationship Id="rId38" Type="http://schemas.openxmlformats.org/officeDocument/2006/relationships/tags" Target="../tags/tag571.xml"/><Relationship Id="rId59" Type="http://schemas.openxmlformats.org/officeDocument/2006/relationships/tags" Target="../tags/tag592.xml"/><Relationship Id="rId103" Type="http://schemas.openxmlformats.org/officeDocument/2006/relationships/tags" Target="../tags/tag636.xml"/><Relationship Id="rId108" Type="http://schemas.openxmlformats.org/officeDocument/2006/relationships/tags" Target="../tags/tag641.xml"/><Relationship Id="rId124" Type="http://schemas.openxmlformats.org/officeDocument/2006/relationships/tags" Target="../tags/tag657.xml"/><Relationship Id="rId129" Type="http://schemas.openxmlformats.org/officeDocument/2006/relationships/tags" Target="../tags/tag662.xml"/><Relationship Id="rId54" Type="http://schemas.openxmlformats.org/officeDocument/2006/relationships/tags" Target="../tags/tag587.xml"/><Relationship Id="rId70" Type="http://schemas.openxmlformats.org/officeDocument/2006/relationships/tags" Target="../tags/tag603.xml"/><Relationship Id="rId75" Type="http://schemas.openxmlformats.org/officeDocument/2006/relationships/tags" Target="../tags/tag608.xml"/><Relationship Id="rId91" Type="http://schemas.openxmlformats.org/officeDocument/2006/relationships/tags" Target="../tags/tag624.xml"/><Relationship Id="rId96" Type="http://schemas.openxmlformats.org/officeDocument/2006/relationships/tags" Target="../tags/tag629.xml"/><Relationship Id="rId140" Type="http://schemas.openxmlformats.org/officeDocument/2006/relationships/slideLayout" Target="../slideLayouts/slideLayout2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23" Type="http://schemas.openxmlformats.org/officeDocument/2006/relationships/tags" Target="../tags/tag556.xml"/><Relationship Id="rId28" Type="http://schemas.openxmlformats.org/officeDocument/2006/relationships/tags" Target="../tags/tag561.xml"/><Relationship Id="rId49" Type="http://schemas.openxmlformats.org/officeDocument/2006/relationships/tags" Target="../tags/tag582.xml"/><Relationship Id="rId114" Type="http://schemas.openxmlformats.org/officeDocument/2006/relationships/tags" Target="../tags/tag647.xml"/><Relationship Id="rId119" Type="http://schemas.openxmlformats.org/officeDocument/2006/relationships/tags" Target="../tags/tag652.xml"/><Relationship Id="rId44" Type="http://schemas.openxmlformats.org/officeDocument/2006/relationships/tags" Target="../tags/tag577.xml"/><Relationship Id="rId60" Type="http://schemas.openxmlformats.org/officeDocument/2006/relationships/tags" Target="../tags/tag593.xml"/><Relationship Id="rId65" Type="http://schemas.openxmlformats.org/officeDocument/2006/relationships/tags" Target="../tags/tag598.xml"/><Relationship Id="rId81" Type="http://schemas.openxmlformats.org/officeDocument/2006/relationships/tags" Target="../tags/tag614.xml"/><Relationship Id="rId86" Type="http://schemas.openxmlformats.org/officeDocument/2006/relationships/tags" Target="../tags/tag619.xml"/><Relationship Id="rId130" Type="http://schemas.openxmlformats.org/officeDocument/2006/relationships/tags" Target="../tags/tag663.xml"/><Relationship Id="rId135" Type="http://schemas.openxmlformats.org/officeDocument/2006/relationships/tags" Target="../tags/tag668.xml"/><Relationship Id="rId13" Type="http://schemas.openxmlformats.org/officeDocument/2006/relationships/tags" Target="../tags/tag546.xml"/><Relationship Id="rId18" Type="http://schemas.openxmlformats.org/officeDocument/2006/relationships/tags" Target="../tags/tag551.xml"/><Relationship Id="rId39" Type="http://schemas.openxmlformats.org/officeDocument/2006/relationships/tags" Target="../tags/tag572.xml"/><Relationship Id="rId109" Type="http://schemas.openxmlformats.org/officeDocument/2006/relationships/tags" Target="../tags/tag642.xml"/><Relationship Id="rId34" Type="http://schemas.openxmlformats.org/officeDocument/2006/relationships/tags" Target="../tags/tag567.xml"/><Relationship Id="rId50" Type="http://schemas.openxmlformats.org/officeDocument/2006/relationships/tags" Target="../tags/tag583.xml"/><Relationship Id="rId55" Type="http://schemas.openxmlformats.org/officeDocument/2006/relationships/tags" Target="../tags/tag588.xml"/><Relationship Id="rId76" Type="http://schemas.openxmlformats.org/officeDocument/2006/relationships/tags" Target="../tags/tag609.xml"/><Relationship Id="rId97" Type="http://schemas.openxmlformats.org/officeDocument/2006/relationships/tags" Target="../tags/tag630.xml"/><Relationship Id="rId104" Type="http://schemas.openxmlformats.org/officeDocument/2006/relationships/tags" Target="../tags/tag637.xml"/><Relationship Id="rId120" Type="http://schemas.openxmlformats.org/officeDocument/2006/relationships/tags" Target="../tags/tag653.xml"/><Relationship Id="rId125" Type="http://schemas.openxmlformats.org/officeDocument/2006/relationships/tags" Target="../tags/tag658.xml"/><Relationship Id="rId7" Type="http://schemas.openxmlformats.org/officeDocument/2006/relationships/tags" Target="../tags/tag540.xml"/><Relationship Id="rId71" Type="http://schemas.openxmlformats.org/officeDocument/2006/relationships/tags" Target="../tags/tag604.xml"/><Relationship Id="rId92" Type="http://schemas.openxmlformats.org/officeDocument/2006/relationships/tags" Target="../tags/tag625.xml"/><Relationship Id="rId2" Type="http://schemas.openxmlformats.org/officeDocument/2006/relationships/tags" Target="../tags/tag535.xml"/><Relationship Id="rId29" Type="http://schemas.openxmlformats.org/officeDocument/2006/relationships/tags" Target="../tags/tag562.xml"/><Relationship Id="rId24" Type="http://schemas.openxmlformats.org/officeDocument/2006/relationships/tags" Target="../tags/tag557.xml"/><Relationship Id="rId40" Type="http://schemas.openxmlformats.org/officeDocument/2006/relationships/tags" Target="../tags/tag573.xml"/><Relationship Id="rId45" Type="http://schemas.openxmlformats.org/officeDocument/2006/relationships/tags" Target="../tags/tag578.xml"/><Relationship Id="rId66" Type="http://schemas.openxmlformats.org/officeDocument/2006/relationships/tags" Target="../tags/tag599.xml"/><Relationship Id="rId87" Type="http://schemas.openxmlformats.org/officeDocument/2006/relationships/tags" Target="../tags/tag620.xml"/><Relationship Id="rId110" Type="http://schemas.openxmlformats.org/officeDocument/2006/relationships/tags" Target="../tags/tag643.xml"/><Relationship Id="rId115" Type="http://schemas.openxmlformats.org/officeDocument/2006/relationships/tags" Target="../tags/tag648.xml"/><Relationship Id="rId131" Type="http://schemas.openxmlformats.org/officeDocument/2006/relationships/tags" Target="../tags/tag664.xml"/><Relationship Id="rId136" Type="http://schemas.openxmlformats.org/officeDocument/2006/relationships/tags" Target="../tags/tag669.xml"/><Relationship Id="rId61" Type="http://schemas.openxmlformats.org/officeDocument/2006/relationships/tags" Target="../tags/tag594.xml"/><Relationship Id="rId82" Type="http://schemas.openxmlformats.org/officeDocument/2006/relationships/tags" Target="../tags/tag615.xml"/><Relationship Id="rId19" Type="http://schemas.openxmlformats.org/officeDocument/2006/relationships/tags" Target="../tags/tag552.xml"/><Relationship Id="rId14" Type="http://schemas.openxmlformats.org/officeDocument/2006/relationships/tags" Target="../tags/tag547.xml"/><Relationship Id="rId30" Type="http://schemas.openxmlformats.org/officeDocument/2006/relationships/tags" Target="../tags/tag563.xml"/><Relationship Id="rId35" Type="http://schemas.openxmlformats.org/officeDocument/2006/relationships/tags" Target="../tags/tag568.xml"/><Relationship Id="rId56" Type="http://schemas.openxmlformats.org/officeDocument/2006/relationships/tags" Target="../tags/tag589.xml"/><Relationship Id="rId77" Type="http://schemas.openxmlformats.org/officeDocument/2006/relationships/tags" Target="../tags/tag610.xml"/><Relationship Id="rId100" Type="http://schemas.openxmlformats.org/officeDocument/2006/relationships/tags" Target="../tags/tag633.xml"/><Relationship Id="rId105" Type="http://schemas.openxmlformats.org/officeDocument/2006/relationships/tags" Target="../tags/tag638.xml"/><Relationship Id="rId126" Type="http://schemas.openxmlformats.org/officeDocument/2006/relationships/tags" Target="../tags/tag659.xml"/><Relationship Id="rId8" Type="http://schemas.openxmlformats.org/officeDocument/2006/relationships/tags" Target="../tags/tag541.xml"/><Relationship Id="rId51" Type="http://schemas.openxmlformats.org/officeDocument/2006/relationships/tags" Target="../tags/tag584.xml"/><Relationship Id="rId72" Type="http://schemas.openxmlformats.org/officeDocument/2006/relationships/tags" Target="../tags/tag605.xml"/><Relationship Id="rId93" Type="http://schemas.openxmlformats.org/officeDocument/2006/relationships/tags" Target="../tags/tag626.xml"/><Relationship Id="rId98" Type="http://schemas.openxmlformats.org/officeDocument/2006/relationships/tags" Target="../tags/tag631.xml"/><Relationship Id="rId121" Type="http://schemas.openxmlformats.org/officeDocument/2006/relationships/tags" Target="../tags/tag654.xml"/><Relationship Id="rId3" Type="http://schemas.openxmlformats.org/officeDocument/2006/relationships/tags" Target="../tags/tag536.xml"/><Relationship Id="rId25" Type="http://schemas.openxmlformats.org/officeDocument/2006/relationships/tags" Target="../tags/tag558.xml"/><Relationship Id="rId46" Type="http://schemas.openxmlformats.org/officeDocument/2006/relationships/tags" Target="../tags/tag579.xml"/><Relationship Id="rId67" Type="http://schemas.openxmlformats.org/officeDocument/2006/relationships/tags" Target="../tags/tag600.xml"/><Relationship Id="rId116" Type="http://schemas.openxmlformats.org/officeDocument/2006/relationships/tags" Target="../tags/tag649.xml"/><Relationship Id="rId137" Type="http://schemas.openxmlformats.org/officeDocument/2006/relationships/tags" Target="../tags/tag670.xml"/><Relationship Id="rId20" Type="http://schemas.openxmlformats.org/officeDocument/2006/relationships/tags" Target="../tags/tag553.xml"/><Relationship Id="rId41" Type="http://schemas.openxmlformats.org/officeDocument/2006/relationships/tags" Target="../tags/tag574.xml"/><Relationship Id="rId62" Type="http://schemas.openxmlformats.org/officeDocument/2006/relationships/tags" Target="../tags/tag595.xml"/><Relationship Id="rId83" Type="http://schemas.openxmlformats.org/officeDocument/2006/relationships/tags" Target="../tags/tag616.xml"/><Relationship Id="rId88" Type="http://schemas.openxmlformats.org/officeDocument/2006/relationships/tags" Target="../tags/tag621.xml"/><Relationship Id="rId111" Type="http://schemas.openxmlformats.org/officeDocument/2006/relationships/tags" Target="../tags/tag644.xml"/><Relationship Id="rId132" Type="http://schemas.openxmlformats.org/officeDocument/2006/relationships/tags" Target="../tags/tag665.xml"/><Relationship Id="rId15" Type="http://schemas.openxmlformats.org/officeDocument/2006/relationships/tags" Target="../tags/tag548.xml"/><Relationship Id="rId36" Type="http://schemas.openxmlformats.org/officeDocument/2006/relationships/tags" Target="../tags/tag569.xml"/><Relationship Id="rId57" Type="http://schemas.openxmlformats.org/officeDocument/2006/relationships/tags" Target="../tags/tag590.xml"/><Relationship Id="rId106" Type="http://schemas.openxmlformats.org/officeDocument/2006/relationships/tags" Target="../tags/tag639.xml"/><Relationship Id="rId127" Type="http://schemas.openxmlformats.org/officeDocument/2006/relationships/tags" Target="../tags/tag660.xml"/><Relationship Id="rId10" Type="http://schemas.openxmlformats.org/officeDocument/2006/relationships/tags" Target="../tags/tag543.xml"/><Relationship Id="rId31" Type="http://schemas.openxmlformats.org/officeDocument/2006/relationships/tags" Target="../tags/tag564.xml"/><Relationship Id="rId52" Type="http://schemas.openxmlformats.org/officeDocument/2006/relationships/tags" Target="../tags/tag585.xml"/><Relationship Id="rId73" Type="http://schemas.openxmlformats.org/officeDocument/2006/relationships/tags" Target="../tags/tag606.xml"/><Relationship Id="rId78" Type="http://schemas.openxmlformats.org/officeDocument/2006/relationships/tags" Target="../tags/tag611.xml"/><Relationship Id="rId94" Type="http://schemas.openxmlformats.org/officeDocument/2006/relationships/tags" Target="../tags/tag627.xml"/><Relationship Id="rId99" Type="http://schemas.openxmlformats.org/officeDocument/2006/relationships/tags" Target="../tags/tag632.xml"/><Relationship Id="rId101" Type="http://schemas.openxmlformats.org/officeDocument/2006/relationships/tags" Target="../tags/tag634.xml"/><Relationship Id="rId122" Type="http://schemas.openxmlformats.org/officeDocument/2006/relationships/tags" Target="../tags/tag655.xml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26" Type="http://schemas.openxmlformats.org/officeDocument/2006/relationships/tags" Target="../tags/tag559.xml"/><Relationship Id="rId47" Type="http://schemas.openxmlformats.org/officeDocument/2006/relationships/tags" Target="../tags/tag580.xml"/><Relationship Id="rId68" Type="http://schemas.openxmlformats.org/officeDocument/2006/relationships/tags" Target="../tags/tag601.xml"/><Relationship Id="rId89" Type="http://schemas.openxmlformats.org/officeDocument/2006/relationships/tags" Target="../tags/tag622.xml"/><Relationship Id="rId112" Type="http://schemas.openxmlformats.org/officeDocument/2006/relationships/tags" Target="../tags/tag645.xml"/><Relationship Id="rId133" Type="http://schemas.openxmlformats.org/officeDocument/2006/relationships/tags" Target="../tags/tag666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98.xml"/><Relationship Id="rId21" Type="http://schemas.openxmlformats.org/officeDocument/2006/relationships/tags" Target="../tags/tag693.xml"/><Relationship Id="rId42" Type="http://schemas.openxmlformats.org/officeDocument/2006/relationships/tags" Target="../tags/tag714.xml"/><Relationship Id="rId47" Type="http://schemas.openxmlformats.org/officeDocument/2006/relationships/tags" Target="../tags/tag719.xml"/><Relationship Id="rId63" Type="http://schemas.openxmlformats.org/officeDocument/2006/relationships/tags" Target="../tags/tag735.xml"/><Relationship Id="rId68" Type="http://schemas.openxmlformats.org/officeDocument/2006/relationships/tags" Target="../tags/tag740.xml"/><Relationship Id="rId84" Type="http://schemas.openxmlformats.org/officeDocument/2006/relationships/tags" Target="../tags/tag756.xml"/><Relationship Id="rId89" Type="http://schemas.openxmlformats.org/officeDocument/2006/relationships/tags" Target="../tags/tag761.xml"/><Relationship Id="rId16" Type="http://schemas.openxmlformats.org/officeDocument/2006/relationships/tags" Target="../tags/tag688.xml"/><Relationship Id="rId11" Type="http://schemas.openxmlformats.org/officeDocument/2006/relationships/tags" Target="../tags/tag683.xml"/><Relationship Id="rId32" Type="http://schemas.openxmlformats.org/officeDocument/2006/relationships/tags" Target="../tags/tag704.xml"/><Relationship Id="rId37" Type="http://schemas.openxmlformats.org/officeDocument/2006/relationships/tags" Target="../tags/tag709.xml"/><Relationship Id="rId53" Type="http://schemas.openxmlformats.org/officeDocument/2006/relationships/tags" Target="../tags/tag725.xml"/><Relationship Id="rId58" Type="http://schemas.openxmlformats.org/officeDocument/2006/relationships/tags" Target="../tags/tag730.xml"/><Relationship Id="rId74" Type="http://schemas.openxmlformats.org/officeDocument/2006/relationships/tags" Target="../tags/tag746.xml"/><Relationship Id="rId79" Type="http://schemas.openxmlformats.org/officeDocument/2006/relationships/tags" Target="../tags/tag751.xml"/><Relationship Id="rId5" Type="http://schemas.openxmlformats.org/officeDocument/2006/relationships/tags" Target="../tags/tag677.xml"/><Relationship Id="rId90" Type="http://schemas.openxmlformats.org/officeDocument/2006/relationships/tags" Target="../tags/tag762.xml"/><Relationship Id="rId95" Type="http://schemas.openxmlformats.org/officeDocument/2006/relationships/tags" Target="../tags/tag767.xml"/><Relationship Id="rId22" Type="http://schemas.openxmlformats.org/officeDocument/2006/relationships/tags" Target="../tags/tag694.xml"/><Relationship Id="rId27" Type="http://schemas.openxmlformats.org/officeDocument/2006/relationships/tags" Target="../tags/tag699.xml"/><Relationship Id="rId43" Type="http://schemas.openxmlformats.org/officeDocument/2006/relationships/tags" Target="../tags/tag715.xml"/><Relationship Id="rId48" Type="http://schemas.openxmlformats.org/officeDocument/2006/relationships/tags" Target="../tags/tag720.xml"/><Relationship Id="rId64" Type="http://schemas.openxmlformats.org/officeDocument/2006/relationships/tags" Target="../tags/tag736.xml"/><Relationship Id="rId69" Type="http://schemas.openxmlformats.org/officeDocument/2006/relationships/tags" Target="../tags/tag741.xml"/><Relationship Id="rId8" Type="http://schemas.openxmlformats.org/officeDocument/2006/relationships/tags" Target="../tags/tag680.xml"/><Relationship Id="rId51" Type="http://schemas.openxmlformats.org/officeDocument/2006/relationships/tags" Target="../tags/tag723.xml"/><Relationship Id="rId72" Type="http://schemas.openxmlformats.org/officeDocument/2006/relationships/tags" Target="../tags/tag744.xml"/><Relationship Id="rId80" Type="http://schemas.openxmlformats.org/officeDocument/2006/relationships/tags" Target="../tags/tag752.xml"/><Relationship Id="rId85" Type="http://schemas.openxmlformats.org/officeDocument/2006/relationships/tags" Target="../tags/tag757.xml"/><Relationship Id="rId93" Type="http://schemas.openxmlformats.org/officeDocument/2006/relationships/tags" Target="../tags/tag765.xml"/><Relationship Id="rId3" Type="http://schemas.openxmlformats.org/officeDocument/2006/relationships/tags" Target="../tags/tag675.xml"/><Relationship Id="rId12" Type="http://schemas.openxmlformats.org/officeDocument/2006/relationships/tags" Target="../tags/tag684.xml"/><Relationship Id="rId17" Type="http://schemas.openxmlformats.org/officeDocument/2006/relationships/tags" Target="../tags/tag689.xml"/><Relationship Id="rId25" Type="http://schemas.openxmlformats.org/officeDocument/2006/relationships/tags" Target="../tags/tag697.xml"/><Relationship Id="rId33" Type="http://schemas.openxmlformats.org/officeDocument/2006/relationships/tags" Target="../tags/tag705.xml"/><Relationship Id="rId38" Type="http://schemas.openxmlformats.org/officeDocument/2006/relationships/tags" Target="../tags/tag710.xml"/><Relationship Id="rId46" Type="http://schemas.openxmlformats.org/officeDocument/2006/relationships/tags" Target="../tags/tag718.xml"/><Relationship Id="rId59" Type="http://schemas.openxmlformats.org/officeDocument/2006/relationships/tags" Target="../tags/tag731.xml"/><Relationship Id="rId67" Type="http://schemas.openxmlformats.org/officeDocument/2006/relationships/tags" Target="../tags/tag739.xml"/><Relationship Id="rId20" Type="http://schemas.openxmlformats.org/officeDocument/2006/relationships/tags" Target="../tags/tag692.xml"/><Relationship Id="rId41" Type="http://schemas.openxmlformats.org/officeDocument/2006/relationships/tags" Target="../tags/tag713.xml"/><Relationship Id="rId54" Type="http://schemas.openxmlformats.org/officeDocument/2006/relationships/tags" Target="../tags/tag726.xml"/><Relationship Id="rId62" Type="http://schemas.openxmlformats.org/officeDocument/2006/relationships/tags" Target="../tags/tag734.xml"/><Relationship Id="rId70" Type="http://schemas.openxmlformats.org/officeDocument/2006/relationships/tags" Target="../tags/tag742.xml"/><Relationship Id="rId75" Type="http://schemas.openxmlformats.org/officeDocument/2006/relationships/tags" Target="../tags/tag747.xml"/><Relationship Id="rId83" Type="http://schemas.openxmlformats.org/officeDocument/2006/relationships/tags" Target="../tags/tag755.xml"/><Relationship Id="rId88" Type="http://schemas.openxmlformats.org/officeDocument/2006/relationships/tags" Target="../tags/tag760.xml"/><Relationship Id="rId91" Type="http://schemas.openxmlformats.org/officeDocument/2006/relationships/tags" Target="../tags/tag763.xml"/><Relationship Id="rId96" Type="http://schemas.openxmlformats.org/officeDocument/2006/relationships/slideLayout" Target="../slideLayouts/slideLayout2.xml"/><Relationship Id="rId1" Type="http://schemas.openxmlformats.org/officeDocument/2006/relationships/tags" Target="../tags/tag673.xml"/><Relationship Id="rId6" Type="http://schemas.openxmlformats.org/officeDocument/2006/relationships/tags" Target="../tags/tag678.xml"/><Relationship Id="rId15" Type="http://schemas.openxmlformats.org/officeDocument/2006/relationships/tags" Target="../tags/tag687.xml"/><Relationship Id="rId23" Type="http://schemas.openxmlformats.org/officeDocument/2006/relationships/tags" Target="../tags/tag695.xml"/><Relationship Id="rId28" Type="http://schemas.openxmlformats.org/officeDocument/2006/relationships/tags" Target="../tags/tag700.xml"/><Relationship Id="rId36" Type="http://schemas.openxmlformats.org/officeDocument/2006/relationships/tags" Target="../tags/tag708.xml"/><Relationship Id="rId49" Type="http://schemas.openxmlformats.org/officeDocument/2006/relationships/tags" Target="../tags/tag721.xml"/><Relationship Id="rId57" Type="http://schemas.openxmlformats.org/officeDocument/2006/relationships/tags" Target="../tags/tag729.xml"/><Relationship Id="rId10" Type="http://schemas.openxmlformats.org/officeDocument/2006/relationships/tags" Target="../tags/tag682.xml"/><Relationship Id="rId31" Type="http://schemas.openxmlformats.org/officeDocument/2006/relationships/tags" Target="../tags/tag703.xml"/><Relationship Id="rId44" Type="http://schemas.openxmlformats.org/officeDocument/2006/relationships/tags" Target="../tags/tag716.xml"/><Relationship Id="rId52" Type="http://schemas.openxmlformats.org/officeDocument/2006/relationships/tags" Target="../tags/tag724.xml"/><Relationship Id="rId60" Type="http://schemas.openxmlformats.org/officeDocument/2006/relationships/tags" Target="../tags/tag732.xml"/><Relationship Id="rId65" Type="http://schemas.openxmlformats.org/officeDocument/2006/relationships/tags" Target="../tags/tag737.xml"/><Relationship Id="rId73" Type="http://schemas.openxmlformats.org/officeDocument/2006/relationships/tags" Target="../tags/tag745.xml"/><Relationship Id="rId78" Type="http://schemas.openxmlformats.org/officeDocument/2006/relationships/tags" Target="../tags/tag750.xml"/><Relationship Id="rId81" Type="http://schemas.openxmlformats.org/officeDocument/2006/relationships/tags" Target="../tags/tag753.xml"/><Relationship Id="rId86" Type="http://schemas.openxmlformats.org/officeDocument/2006/relationships/tags" Target="../tags/tag758.xml"/><Relationship Id="rId94" Type="http://schemas.openxmlformats.org/officeDocument/2006/relationships/tags" Target="../tags/tag766.xml"/><Relationship Id="rId4" Type="http://schemas.openxmlformats.org/officeDocument/2006/relationships/tags" Target="../tags/tag676.xml"/><Relationship Id="rId9" Type="http://schemas.openxmlformats.org/officeDocument/2006/relationships/tags" Target="../tags/tag681.xml"/><Relationship Id="rId13" Type="http://schemas.openxmlformats.org/officeDocument/2006/relationships/tags" Target="../tags/tag685.xml"/><Relationship Id="rId18" Type="http://schemas.openxmlformats.org/officeDocument/2006/relationships/tags" Target="../tags/tag690.xml"/><Relationship Id="rId39" Type="http://schemas.openxmlformats.org/officeDocument/2006/relationships/tags" Target="../tags/tag711.xml"/><Relationship Id="rId34" Type="http://schemas.openxmlformats.org/officeDocument/2006/relationships/tags" Target="../tags/tag706.xml"/><Relationship Id="rId50" Type="http://schemas.openxmlformats.org/officeDocument/2006/relationships/tags" Target="../tags/tag722.xml"/><Relationship Id="rId55" Type="http://schemas.openxmlformats.org/officeDocument/2006/relationships/tags" Target="../tags/tag727.xml"/><Relationship Id="rId76" Type="http://schemas.openxmlformats.org/officeDocument/2006/relationships/tags" Target="../tags/tag748.xml"/><Relationship Id="rId7" Type="http://schemas.openxmlformats.org/officeDocument/2006/relationships/tags" Target="../tags/tag679.xml"/><Relationship Id="rId71" Type="http://schemas.openxmlformats.org/officeDocument/2006/relationships/tags" Target="../tags/tag743.xml"/><Relationship Id="rId92" Type="http://schemas.openxmlformats.org/officeDocument/2006/relationships/tags" Target="../tags/tag764.xml"/><Relationship Id="rId2" Type="http://schemas.openxmlformats.org/officeDocument/2006/relationships/tags" Target="../tags/tag674.xml"/><Relationship Id="rId29" Type="http://schemas.openxmlformats.org/officeDocument/2006/relationships/tags" Target="../tags/tag701.xml"/><Relationship Id="rId24" Type="http://schemas.openxmlformats.org/officeDocument/2006/relationships/tags" Target="../tags/tag696.xml"/><Relationship Id="rId40" Type="http://schemas.openxmlformats.org/officeDocument/2006/relationships/tags" Target="../tags/tag712.xml"/><Relationship Id="rId45" Type="http://schemas.openxmlformats.org/officeDocument/2006/relationships/tags" Target="../tags/tag717.xml"/><Relationship Id="rId66" Type="http://schemas.openxmlformats.org/officeDocument/2006/relationships/tags" Target="../tags/tag738.xml"/><Relationship Id="rId87" Type="http://schemas.openxmlformats.org/officeDocument/2006/relationships/tags" Target="../tags/tag759.xml"/><Relationship Id="rId61" Type="http://schemas.openxmlformats.org/officeDocument/2006/relationships/tags" Target="../tags/tag733.xml"/><Relationship Id="rId82" Type="http://schemas.openxmlformats.org/officeDocument/2006/relationships/tags" Target="../tags/tag754.xml"/><Relationship Id="rId19" Type="http://schemas.openxmlformats.org/officeDocument/2006/relationships/tags" Target="../tags/tag691.xml"/><Relationship Id="rId14" Type="http://schemas.openxmlformats.org/officeDocument/2006/relationships/tags" Target="../tags/tag686.xml"/><Relationship Id="rId30" Type="http://schemas.openxmlformats.org/officeDocument/2006/relationships/tags" Target="../tags/tag702.xml"/><Relationship Id="rId35" Type="http://schemas.openxmlformats.org/officeDocument/2006/relationships/tags" Target="../tags/tag707.xml"/><Relationship Id="rId56" Type="http://schemas.openxmlformats.org/officeDocument/2006/relationships/tags" Target="../tags/tag728.xml"/><Relationship Id="rId77" Type="http://schemas.openxmlformats.org/officeDocument/2006/relationships/tags" Target="../tags/tag749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884.xml"/><Relationship Id="rId21" Type="http://schemas.openxmlformats.org/officeDocument/2006/relationships/tags" Target="../tags/tag788.xml"/><Relationship Id="rId42" Type="http://schemas.openxmlformats.org/officeDocument/2006/relationships/tags" Target="../tags/tag809.xml"/><Relationship Id="rId63" Type="http://schemas.openxmlformats.org/officeDocument/2006/relationships/tags" Target="../tags/tag830.xml"/><Relationship Id="rId84" Type="http://schemas.openxmlformats.org/officeDocument/2006/relationships/tags" Target="../tags/tag851.xml"/><Relationship Id="rId138" Type="http://schemas.openxmlformats.org/officeDocument/2006/relationships/tags" Target="../tags/tag905.xml"/><Relationship Id="rId159" Type="http://schemas.openxmlformats.org/officeDocument/2006/relationships/tags" Target="../tags/tag926.xml"/><Relationship Id="rId107" Type="http://schemas.openxmlformats.org/officeDocument/2006/relationships/tags" Target="../tags/tag874.xml"/><Relationship Id="rId11" Type="http://schemas.openxmlformats.org/officeDocument/2006/relationships/tags" Target="../tags/tag778.xml"/><Relationship Id="rId32" Type="http://schemas.openxmlformats.org/officeDocument/2006/relationships/tags" Target="../tags/tag799.xml"/><Relationship Id="rId53" Type="http://schemas.openxmlformats.org/officeDocument/2006/relationships/tags" Target="../tags/tag820.xml"/><Relationship Id="rId74" Type="http://schemas.openxmlformats.org/officeDocument/2006/relationships/tags" Target="../tags/tag841.xml"/><Relationship Id="rId128" Type="http://schemas.openxmlformats.org/officeDocument/2006/relationships/tags" Target="../tags/tag895.xml"/><Relationship Id="rId149" Type="http://schemas.openxmlformats.org/officeDocument/2006/relationships/tags" Target="../tags/tag916.xml"/><Relationship Id="rId5" Type="http://schemas.openxmlformats.org/officeDocument/2006/relationships/tags" Target="../tags/tag772.xml"/><Relationship Id="rId95" Type="http://schemas.openxmlformats.org/officeDocument/2006/relationships/tags" Target="../tags/tag862.xml"/><Relationship Id="rId160" Type="http://schemas.openxmlformats.org/officeDocument/2006/relationships/tags" Target="../tags/tag927.xml"/><Relationship Id="rId22" Type="http://schemas.openxmlformats.org/officeDocument/2006/relationships/tags" Target="../tags/tag789.xml"/><Relationship Id="rId43" Type="http://schemas.openxmlformats.org/officeDocument/2006/relationships/tags" Target="../tags/tag810.xml"/><Relationship Id="rId64" Type="http://schemas.openxmlformats.org/officeDocument/2006/relationships/tags" Target="../tags/tag831.xml"/><Relationship Id="rId118" Type="http://schemas.openxmlformats.org/officeDocument/2006/relationships/tags" Target="../tags/tag885.xml"/><Relationship Id="rId139" Type="http://schemas.openxmlformats.org/officeDocument/2006/relationships/tags" Target="../tags/tag906.xml"/><Relationship Id="rId85" Type="http://schemas.openxmlformats.org/officeDocument/2006/relationships/tags" Target="../tags/tag852.xml"/><Relationship Id="rId150" Type="http://schemas.openxmlformats.org/officeDocument/2006/relationships/tags" Target="../tags/tag917.xml"/><Relationship Id="rId12" Type="http://schemas.openxmlformats.org/officeDocument/2006/relationships/tags" Target="../tags/tag779.xml"/><Relationship Id="rId17" Type="http://schemas.openxmlformats.org/officeDocument/2006/relationships/tags" Target="../tags/tag784.xml"/><Relationship Id="rId33" Type="http://schemas.openxmlformats.org/officeDocument/2006/relationships/tags" Target="../tags/tag800.xml"/><Relationship Id="rId38" Type="http://schemas.openxmlformats.org/officeDocument/2006/relationships/tags" Target="../tags/tag805.xml"/><Relationship Id="rId59" Type="http://schemas.openxmlformats.org/officeDocument/2006/relationships/tags" Target="../tags/tag826.xml"/><Relationship Id="rId103" Type="http://schemas.openxmlformats.org/officeDocument/2006/relationships/tags" Target="../tags/tag870.xml"/><Relationship Id="rId108" Type="http://schemas.openxmlformats.org/officeDocument/2006/relationships/tags" Target="../tags/tag875.xml"/><Relationship Id="rId124" Type="http://schemas.openxmlformats.org/officeDocument/2006/relationships/tags" Target="../tags/tag891.xml"/><Relationship Id="rId129" Type="http://schemas.openxmlformats.org/officeDocument/2006/relationships/tags" Target="../tags/tag896.xml"/><Relationship Id="rId54" Type="http://schemas.openxmlformats.org/officeDocument/2006/relationships/tags" Target="../tags/tag821.xml"/><Relationship Id="rId70" Type="http://schemas.openxmlformats.org/officeDocument/2006/relationships/tags" Target="../tags/tag837.xml"/><Relationship Id="rId75" Type="http://schemas.openxmlformats.org/officeDocument/2006/relationships/tags" Target="../tags/tag842.xml"/><Relationship Id="rId91" Type="http://schemas.openxmlformats.org/officeDocument/2006/relationships/tags" Target="../tags/tag858.xml"/><Relationship Id="rId96" Type="http://schemas.openxmlformats.org/officeDocument/2006/relationships/tags" Target="../tags/tag863.xml"/><Relationship Id="rId140" Type="http://schemas.openxmlformats.org/officeDocument/2006/relationships/tags" Target="../tags/tag907.xml"/><Relationship Id="rId145" Type="http://schemas.openxmlformats.org/officeDocument/2006/relationships/tags" Target="../tags/tag912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768.xml"/><Relationship Id="rId6" Type="http://schemas.openxmlformats.org/officeDocument/2006/relationships/tags" Target="../tags/tag773.xml"/><Relationship Id="rId23" Type="http://schemas.openxmlformats.org/officeDocument/2006/relationships/tags" Target="../tags/tag790.xml"/><Relationship Id="rId28" Type="http://schemas.openxmlformats.org/officeDocument/2006/relationships/tags" Target="../tags/tag795.xml"/><Relationship Id="rId49" Type="http://schemas.openxmlformats.org/officeDocument/2006/relationships/tags" Target="../tags/tag816.xml"/><Relationship Id="rId114" Type="http://schemas.openxmlformats.org/officeDocument/2006/relationships/tags" Target="../tags/tag881.xml"/><Relationship Id="rId119" Type="http://schemas.openxmlformats.org/officeDocument/2006/relationships/tags" Target="../tags/tag886.xml"/><Relationship Id="rId44" Type="http://schemas.openxmlformats.org/officeDocument/2006/relationships/tags" Target="../tags/tag811.xml"/><Relationship Id="rId60" Type="http://schemas.openxmlformats.org/officeDocument/2006/relationships/tags" Target="../tags/tag827.xml"/><Relationship Id="rId65" Type="http://schemas.openxmlformats.org/officeDocument/2006/relationships/tags" Target="../tags/tag832.xml"/><Relationship Id="rId81" Type="http://schemas.openxmlformats.org/officeDocument/2006/relationships/tags" Target="../tags/tag848.xml"/><Relationship Id="rId86" Type="http://schemas.openxmlformats.org/officeDocument/2006/relationships/tags" Target="../tags/tag853.xml"/><Relationship Id="rId130" Type="http://schemas.openxmlformats.org/officeDocument/2006/relationships/tags" Target="../tags/tag897.xml"/><Relationship Id="rId135" Type="http://schemas.openxmlformats.org/officeDocument/2006/relationships/tags" Target="../tags/tag902.xml"/><Relationship Id="rId151" Type="http://schemas.openxmlformats.org/officeDocument/2006/relationships/tags" Target="../tags/tag918.xml"/><Relationship Id="rId156" Type="http://schemas.openxmlformats.org/officeDocument/2006/relationships/tags" Target="../tags/tag923.xml"/><Relationship Id="rId13" Type="http://schemas.openxmlformats.org/officeDocument/2006/relationships/tags" Target="../tags/tag780.xml"/><Relationship Id="rId18" Type="http://schemas.openxmlformats.org/officeDocument/2006/relationships/tags" Target="../tags/tag785.xml"/><Relationship Id="rId39" Type="http://schemas.openxmlformats.org/officeDocument/2006/relationships/tags" Target="../tags/tag806.xml"/><Relationship Id="rId109" Type="http://schemas.openxmlformats.org/officeDocument/2006/relationships/tags" Target="../tags/tag876.xml"/><Relationship Id="rId34" Type="http://schemas.openxmlformats.org/officeDocument/2006/relationships/tags" Target="../tags/tag801.xml"/><Relationship Id="rId50" Type="http://schemas.openxmlformats.org/officeDocument/2006/relationships/tags" Target="../tags/tag817.xml"/><Relationship Id="rId55" Type="http://schemas.openxmlformats.org/officeDocument/2006/relationships/tags" Target="../tags/tag822.xml"/><Relationship Id="rId76" Type="http://schemas.openxmlformats.org/officeDocument/2006/relationships/tags" Target="../tags/tag843.xml"/><Relationship Id="rId97" Type="http://schemas.openxmlformats.org/officeDocument/2006/relationships/tags" Target="../tags/tag864.xml"/><Relationship Id="rId104" Type="http://schemas.openxmlformats.org/officeDocument/2006/relationships/tags" Target="../tags/tag871.xml"/><Relationship Id="rId120" Type="http://schemas.openxmlformats.org/officeDocument/2006/relationships/tags" Target="../tags/tag887.xml"/><Relationship Id="rId125" Type="http://schemas.openxmlformats.org/officeDocument/2006/relationships/tags" Target="../tags/tag892.xml"/><Relationship Id="rId141" Type="http://schemas.openxmlformats.org/officeDocument/2006/relationships/tags" Target="../tags/tag908.xml"/><Relationship Id="rId146" Type="http://schemas.openxmlformats.org/officeDocument/2006/relationships/tags" Target="../tags/tag913.xml"/><Relationship Id="rId7" Type="http://schemas.openxmlformats.org/officeDocument/2006/relationships/tags" Target="../tags/tag774.xml"/><Relationship Id="rId71" Type="http://schemas.openxmlformats.org/officeDocument/2006/relationships/tags" Target="../tags/tag838.xml"/><Relationship Id="rId92" Type="http://schemas.openxmlformats.org/officeDocument/2006/relationships/tags" Target="../tags/tag859.xml"/><Relationship Id="rId2" Type="http://schemas.openxmlformats.org/officeDocument/2006/relationships/tags" Target="../tags/tag769.xml"/><Relationship Id="rId29" Type="http://schemas.openxmlformats.org/officeDocument/2006/relationships/tags" Target="../tags/tag796.xml"/><Relationship Id="rId24" Type="http://schemas.openxmlformats.org/officeDocument/2006/relationships/tags" Target="../tags/tag791.xml"/><Relationship Id="rId40" Type="http://schemas.openxmlformats.org/officeDocument/2006/relationships/tags" Target="../tags/tag807.xml"/><Relationship Id="rId45" Type="http://schemas.openxmlformats.org/officeDocument/2006/relationships/tags" Target="../tags/tag812.xml"/><Relationship Id="rId66" Type="http://schemas.openxmlformats.org/officeDocument/2006/relationships/tags" Target="../tags/tag833.xml"/><Relationship Id="rId87" Type="http://schemas.openxmlformats.org/officeDocument/2006/relationships/tags" Target="../tags/tag854.xml"/><Relationship Id="rId110" Type="http://schemas.openxmlformats.org/officeDocument/2006/relationships/tags" Target="../tags/tag877.xml"/><Relationship Id="rId115" Type="http://schemas.openxmlformats.org/officeDocument/2006/relationships/tags" Target="../tags/tag882.xml"/><Relationship Id="rId131" Type="http://schemas.openxmlformats.org/officeDocument/2006/relationships/tags" Target="../tags/tag898.xml"/><Relationship Id="rId136" Type="http://schemas.openxmlformats.org/officeDocument/2006/relationships/tags" Target="../tags/tag903.xml"/><Relationship Id="rId157" Type="http://schemas.openxmlformats.org/officeDocument/2006/relationships/tags" Target="../tags/tag924.xml"/><Relationship Id="rId61" Type="http://schemas.openxmlformats.org/officeDocument/2006/relationships/tags" Target="../tags/tag828.xml"/><Relationship Id="rId82" Type="http://schemas.openxmlformats.org/officeDocument/2006/relationships/tags" Target="../tags/tag849.xml"/><Relationship Id="rId152" Type="http://schemas.openxmlformats.org/officeDocument/2006/relationships/tags" Target="../tags/tag919.xml"/><Relationship Id="rId19" Type="http://schemas.openxmlformats.org/officeDocument/2006/relationships/tags" Target="../tags/tag786.xml"/><Relationship Id="rId14" Type="http://schemas.openxmlformats.org/officeDocument/2006/relationships/tags" Target="../tags/tag781.xml"/><Relationship Id="rId30" Type="http://schemas.openxmlformats.org/officeDocument/2006/relationships/tags" Target="../tags/tag797.xml"/><Relationship Id="rId35" Type="http://schemas.openxmlformats.org/officeDocument/2006/relationships/tags" Target="../tags/tag802.xml"/><Relationship Id="rId56" Type="http://schemas.openxmlformats.org/officeDocument/2006/relationships/tags" Target="../tags/tag823.xml"/><Relationship Id="rId77" Type="http://schemas.openxmlformats.org/officeDocument/2006/relationships/tags" Target="../tags/tag844.xml"/><Relationship Id="rId100" Type="http://schemas.openxmlformats.org/officeDocument/2006/relationships/tags" Target="../tags/tag867.xml"/><Relationship Id="rId105" Type="http://schemas.openxmlformats.org/officeDocument/2006/relationships/tags" Target="../tags/tag872.xml"/><Relationship Id="rId126" Type="http://schemas.openxmlformats.org/officeDocument/2006/relationships/tags" Target="../tags/tag893.xml"/><Relationship Id="rId147" Type="http://schemas.openxmlformats.org/officeDocument/2006/relationships/tags" Target="../tags/tag914.xml"/><Relationship Id="rId8" Type="http://schemas.openxmlformats.org/officeDocument/2006/relationships/tags" Target="../tags/tag775.xml"/><Relationship Id="rId51" Type="http://schemas.openxmlformats.org/officeDocument/2006/relationships/tags" Target="../tags/tag818.xml"/><Relationship Id="rId72" Type="http://schemas.openxmlformats.org/officeDocument/2006/relationships/tags" Target="../tags/tag839.xml"/><Relationship Id="rId93" Type="http://schemas.openxmlformats.org/officeDocument/2006/relationships/tags" Target="../tags/tag860.xml"/><Relationship Id="rId98" Type="http://schemas.openxmlformats.org/officeDocument/2006/relationships/tags" Target="../tags/tag865.xml"/><Relationship Id="rId121" Type="http://schemas.openxmlformats.org/officeDocument/2006/relationships/tags" Target="../tags/tag888.xml"/><Relationship Id="rId142" Type="http://schemas.openxmlformats.org/officeDocument/2006/relationships/tags" Target="../tags/tag909.xml"/><Relationship Id="rId3" Type="http://schemas.openxmlformats.org/officeDocument/2006/relationships/tags" Target="../tags/tag770.xml"/><Relationship Id="rId25" Type="http://schemas.openxmlformats.org/officeDocument/2006/relationships/tags" Target="../tags/tag792.xml"/><Relationship Id="rId46" Type="http://schemas.openxmlformats.org/officeDocument/2006/relationships/tags" Target="../tags/tag813.xml"/><Relationship Id="rId67" Type="http://schemas.openxmlformats.org/officeDocument/2006/relationships/tags" Target="../tags/tag834.xml"/><Relationship Id="rId116" Type="http://schemas.openxmlformats.org/officeDocument/2006/relationships/tags" Target="../tags/tag883.xml"/><Relationship Id="rId137" Type="http://schemas.openxmlformats.org/officeDocument/2006/relationships/tags" Target="../tags/tag904.xml"/><Relationship Id="rId158" Type="http://schemas.openxmlformats.org/officeDocument/2006/relationships/tags" Target="../tags/tag925.xml"/><Relationship Id="rId20" Type="http://schemas.openxmlformats.org/officeDocument/2006/relationships/tags" Target="../tags/tag787.xml"/><Relationship Id="rId41" Type="http://schemas.openxmlformats.org/officeDocument/2006/relationships/tags" Target="../tags/tag808.xml"/><Relationship Id="rId62" Type="http://schemas.openxmlformats.org/officeDocument/2006/relationships/tags" Target="../tags/tag829.xml"/><Relationship Id="rId83" Type="http://schemas.openxmlformats.org/officeDocument/2006/relationships/tags" Target="../tags/tag850.xml"/><Relationship Id="rId88" Type="http://schemas.openxmlformats.org/officeDocument/2006/relationships/tags" Target="../tags/tag855.xml"/><Relationship Id="rId111" Type="http://schemas.openxmlformats.org/officeDocument/2006/relationships/tags" Target="../tags/tag878.xml"/><Relationship Id="rId132" Type="http://schemas.openxmlformats.org/officeDocument/2006/relationships/tags" Target="../tags/tag899.xml"/><Relationship Id="rId153" Type="http://schemas.openxmlformats.org/officeDocument/2006/relationships/tags" Target="../tags/tag920.xml"/><Relationship Id="rId15" Type="http://schemas.openxmlformats.org/officeDocument/2006/relationships/tags" Target="../tags/tag782.xml"/><Relationship Id="rId36" Type="http://schemas.openxmlformats.org/officeDocument/2006/relationships/tags" Target="../tags/tag803.xml"/><Relationship Id="rId57" Type="http://schemas.openxmlformats.org/officeDocument/2006/relationships/tags" Target="../tags/tag824.xml"/><Relationship Id="rId106" Type="http://schemas.openxmlformats.org/officeDocument/2006/relationships/tags" Target="../tags/tag873.xml"/><Relationship Id="rId127" Type="http://schemas.openxmlformats.org/officeDocument/2006/relationships/tags" Target="../tags/tag894.xml"/><Relationship Id="rId10" Type="http://schemas.openxmlformats.org/officeDocument/2006/relationships/tags" Target="../tags/tag777.xml"/><Relationship Id="rId31" Type="http://schemas.openxmlformats.org/officeDocument/2006/relationships/tags" Target="../tags/tag798.xml"/><Relationship Id="rId52" Type="http://schemas.openxmlformats.org/officeDocument/2006/relationships/tags" Target="../tags/tag819.xml"/><Relationship Id="rId73" Type="http://schemas.openxmlformats.org/officeDocument/2006/relationships/tags" Target="../tags/tag840.xml"/><Relationship Id="rId78" Type="http://schemas.openxmlformats.org/officeDocument/2006/relationships/tags" Target="../tags/tag845.xml"/><Relationship Id="rId94" Type="http://schemas.openxmlformats.org/officeDocument/2006/relationships/tags" Target="../tags/tag861.xml"/><Relationship Id="rId99" Type="http://schemas.openxmlformats.org/officeDocument/2006/relationships/tags" Target="../tags/tag866.xml"/><Relationship Id="rId101" Type="http://schemas.openxmlformats.org/officeDocument/2006/relationships/tags" Target="../tags/tag868.xml"/><Relationship Id="rId122" Type="http://schemas.openxmlformats.org/officeDocument/2006/relationships/tags" Target="../tags/tag889.xml"/><Relationship Id="rId143" Type="http://schemas.openxmlformats.org/officeDocument/2006/relationships/tags" Target="../tags/tag910.xml"/><Relationship Id="rId148" Type="http://schemas.openxmlformats.org/officeDocument/2006/relationships/tags" Target="../tags/tag915.xml"/><Relationship Id="rId4" Type="http://schemas.openxmlformats.org/officeDocument/2006/relationships/tags" Target="../tags/tag771.xml"/><Relationship Id="rId9" Type="http://schemas.openxmlformats.org/officeDocument/2006/relationships/tags" Target="../tags/tag776.xml"/><Relationship Id="rId26" Type="http://schemas.openxmlformats.org/officeDocument/2006/relationships/tags" Target="../tags/tag793.xml"/><Relationship Id="rId47" Type="http://schemas.openxmlformats.org/officeDocument/2006/relationships/tags" Target="../tags/tag814.xml"/><Relationship Id="rId68" Type="http://schemas.openxmlformats.org/officeDocument/2006/relationships/tags" Target="../tags/tag835.xml"/><Relationship Id="rId89" Type="http://schemas.openxmlformats.org/officeDocument/2006/relationships/tags" Target="../tags/tag856.xml"/><Relationship Id="rId112" Type="http://schemas.openxmlformats.org/officeDocument/2006/relationships/tags" Target="../tags/tag879.xml"/><Relationship Id="rId133" Type="http://schemas.openxmlformats.org/officeDocument/2006/relationships/tags" Target="../tags/tag900.xml"/><Relationship Id="rId154" Type="http://schemas.openxmlformats.org/officeDocument/2006/relationships/tags" Target="../tags/tag921.xml"/><Relationship Id="rId16" Type="http://schemas.openxmlformats.org/officeDocument/2006/relationships/tags" Target="../tags/tag783.xml"/><Relationship Id="rId37" Type="http://schemas.openxmlformats.org/officeDocument/2006/relationships/tags" Target="../tags/tag804.xml"/><Relationship Id="rId58" Type="http://schemas.openxmlformats.org/officeDocument/2006/relationships/tags" Target="../tags/tag825.xml"/><Relationship Id="rId79" Type="http://schemas.openxmlformats.org/officeDocument/2006/relationships/tags" Target="../tags/tag846.xml"/><Relationship Id="rId102" Type="http://schemas.openxmlformats.org/officeDocument/2006/relationships/tags" Target="../tags/tag869.xml"/><Relationship Id="rId123" Type="http://schemas.openxmlformats.org/officeDocument/2006/relationships/tags" Target="../tags/tag890.xml"/><Relationship Id="rId144" Type="http://schemas.openxmlformats.org/officeDocument/2006/relationships/tags" Target="../tags/tag911.xml"/><Relationship Id="rId90" Type="http://schemas.openxmlformats.org/officeDocument/2006/relationships/tags" Target="../tags/tag857.xml"/><Relationship Id="rId27" Type="http://schemas.openxmlformats.org/officeDocument/2006/relationships/tags" Target="../tags/tag794.xml"/><Relationship Id="rId48" Type="http://schemas.openxmlformats.org/officeDocument/2006/relationships/tags" Target="../tags/tag815.xml"/><Relationship Id="rId69" Type="http://schemas.openxmlformats.org/officeDocument/2006/relationships/tags" Target="../tags/tag836.xml"/><Relationship Id="rId113" Type="http://schemas.openxmlformats.org/officeDocument/2006/relationships/tags" Target="../tags/tag880.xml"/><Relationship Id="rId134" Type="http://schemas.openxmlformats.org/officeDocument/2006/relationships/tags" Target="../tags/tag901.xml"/><Relationship Id="rId80" Type="http://schemas.openxmlformats.org/officeDocument/2006/relationships/tags" Target="../tags/tag847.xml"/><Relationship Id="rId155" Type="http://schemas.openxmlformats.org/officeDocument/2006/relationships/tags" Target="../tags/tag922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044.xml"/><Relationship Id="rId21" Type="http://schemas.openxmlformats.org/officeDocument/2006/relationships/tags" Target="../tags/tag948.xml"/><Relationship Id="rId42" Type="http://schemas.openxmlformats.org/officeDocument/2006/relationships/tags" Target="../tags/tag969.xml"/><Relationship Id="rId63" Type="http://schemas.openxmlformats.org/officeDocument/2006/relationships/tags" Target="../tags/tag990.xml"/><Relationship Id="rId84" Type="http://schemas.openxmlformats.org/officeDocument/2006/relationships/tags" Target="../tags/tag1011.xml"/><Relationship Id="rId16" Type="http://schemas.openxmlformats.org/officeDocument/2006/relationships/tags" Target="../tags/tag943.xml"/><Relationship Id="rId107" Type="http://schemas.openxmlformats.org/officeDocument/2006/relationships/tags" Target="../tags/tag1034.xml"/><Relationship Id="rId11" Type="http://schemas.openxmlformats.org/officeDocument/2006/relationships/tags" Target="../tags/tag938.xml"/><Relationship Id="rId32" Type="http://schemas.openxmlformats.org/officeDocument/2006/relationships/tags" Target="../tags/tag959.xml"/><Relationship Id="rId37" Type="http://schemas.openxmlformats.org/officeDocument/2006/relationships/tags" Target="../tags/tag964.xml"/><Relationship Id="rId53" Type="http://schemas.openxmlformats.org/officeDocument/2006/relationships/tags" Target="../tags/tag980.xml"/><Relationship Id="rId58" Type="http://schemas.openxmlformats.org/officeDocument/2006/relationships/tags" Target="../tags/tag985.xml"/><Relationship Id="rId74" Type="http://schemas.openxmlformats.org/officeDocument/2006/relationships/tags" Target="../tags/tag1001.xml"/><Relationship Id="rId79" Type="http://schemas.openxmlformats.org/officeDocument/2006/relationships/tags" Target="../tags/tag1006.xml"/><Relationship Id="rId102" Type="http://schemas.openxmlformats.org/officeDocument/2006/relationships/tags" Target="../tags/tag1029.xml"/><Relationship Id="rId123" Type="http://schemas.openxmlformats.org/officeDocument/2006/relationships/tags" Target="../tags/tag1050.xml"/><Relationship Id="rId128" Type="http://schemas.openxmlformats.org/officeDocument/2006/relationships/tags" Target="../tags/tag1055.xml"/><Relationship Id="rId5" Type="http://schemas.openxmlformats.org/officeDocument/2006/relationships/tags" Target="../tags/tag932.xml"/><Relationship Id="rId90" Type="http://schemas.openxmlformats.org/officeDocument/2006/relationships/tags" Target="../tags/tag1017.xml"/><Relationship Id="rId95" Type="http://schemas.openxmlformats.org/officeDocument/2006/relationships/tags" Target="../tags/tag1022.xml"/><Relationship Id="rId22" Type="http://schemas.openxmlformats.org/officeDocument/2006/relationships/tags" Target="../tags/tag949.xml"/><Relationship Id="rId27" Type="http://schemas.openxmlformats.org/officeDocument/2006/relationships/tags" Target="../tags/tag954.xml"/><Relationship Id="rId43" Type="http://schemas.openxmlformats.org/officeDocument/2006/relationships/tags" Target="../tags/tag970.xml"/><Relationship Id="rId48" Type="http://schemas.openxmlformats.org/officeDocument/2006/relationships/tags" Target="../tags/tag975.xml"/><Relationship Id="rId64" Type="http://schemas.openxmlformats.org/officeDocument/2006/relationships/tags" Target="../tags/tag991.xml"/><Relationship Id="rId69" Type="http://schemas.openxmlformats.org/officeDocument/2006/relationships/tags" Target="../tags/tag996.xml"/><Relationship Id="rId113" Type="http://schemas.openxmlformats.org/officeDocument/2006/relationships/tags" Target="../tags/tag1040.xml"/><Relationship Id="rId118" Type="http://schemas.openxmlformats.org/officeDocument/2006/relationships/tags" Target="../tags/tag1045.xml"/><Relationship Id="rId80" Type="http://schemas.openxmlformats.org/officeDocument/2006/relationships/tags" Target="../tags/tag1007.xml"/><Relationship Id="rId85" Type="http://schemas.openxmlformats.org/officeDocument/2006/relationships/tags" Target="../tags/tag1012.xml"/><Relationship Id="rId12" Type="http://schemas.openxmlformats.org/officeDocument/2006/relationships/tags" Target="../tags/tag939.xml"/><Relationship Id="rId17" Type="http://schemas.openxmlformats.org/officeDocument/2006/relationships/tags" Target="../tags/tag944.xml"/><Relationship Id="rId33" Type="http://schemas.openxmlformats.org/officeDocument/2006/relationships/tags" Target="../tags/tag960.xml"/><Relationship Id="rId38" Type="http://schemas.openxmlformats.org/officeDocument/2006/relationships/tags" Target="../tags/tag965.xml"/><Relationship Id="rId59" Type="http://schemas.openxmlformats.org/officeDocument/2006/relationships/tags" Target="../tags/tag986.xml"/><Relationship Id="rId103" Type="http://schemas.openxmlformats.org/officeDocument/2006/relationships/tags" Target="../tags/tag1030.xml"/><Relationship Id="rId108" Type="http://schemas.openxmlformats.org/officeDocument/2006/relationships/tags" Target="../tags/tag1035.xml"/><Relationship Id="rId124" Type="http://schemas.openxmlformats.org/officeDocument/2006/relationships/tags" Target="../tags/tag1051.xml"/><Relationship Id="rId129" Type="http://schemas.openxmlformats.org/officeDocument/2006/relationships/tags" Target="../tags/tag1056.xml"/><Relationship Id="rId54" Type="http://schemas.openxmlformats.org/officeDocument/2006/relationships/tags" Target="../tags/tag981.xml"/><Relationship Id="rId70" Type="http://schemas.openxmlformats.org/officeDocument/2006/relationships/tags" Target="../tags/tag997.xml"/><Relationship Id="rId75" Type="http://schemas.openxmlformats.org/officeDocument/2006/relationships/tags" Target="../tags/tag1002.xml"/><Relationship Id="rId91" Type="http://schemas.openxmlformats.org/officeDocument/2006/relationships/tags" Target="../tags/tag1018.xml"/><Relationship Id="rId96" Type="http://schemas.openxmlformats.org/officeDocument/2006/relationships/tags" Target="../tags/tag1023.xml"/><Relationship Id="rId1" Type="http://schemas.openxmlformats.org/officeDocument/2006/relationships/tags" Target="../tags/tag928.xml"/><Relationship Id="rId6" Type="http://schemas.openxmlformats.org/officeDocument/2006/relationships/tags" Target="../tags/tag933.xml"/><Relationship Id="rId23" Type="http://schemas.openxmlformats.org/officeDocument/2006/relationships/tags" Target="../tags/tag950.xml"/><Relationship Id="rId28" Type="http://schemas.openxmlformats.org/officeDocument/2006/relationships/tags" Target="../tags/tag955.xml"/><Relationship Id="rId49" Type="http://schemas.openxmlformats.org/officeDocument/2006/relationships/tags" Target="../tags/tag976.xml"/><Relationship Id="rId114" Type="http://schemas.openxmlformats.org/officeDocument/2006/relationships/tags" Target="../tags/tag1041.xml"/><Relationship Id="rId119" Type="http://schemas.openxmlformats.org/officeDocument/2006/relationships/tags" Target="../tags/tag1046.xml"/><Relationship Id="rId44" Type="http://schemas.openxmlformats.org/officeDocument/2006/relationships/tags" Target="../tags/tag971.xml"/><Relationship Id="rId60" Type="http://schemas.openxmlformats.org/officeDocument/2006/relationships/tags" Target="../tags/tag987.xml"/><Relationship Id="rId65" Type="http://schemas.openxmlformats.org/officeDocument/2006/relationships/tags" Target="../tags/tag992.xml"/><Relationship Id="rId81" Type="http://schemas.openxmlformats.org/officeDocument/2006/relationships/tags" Target="../tags/tag1008.xml"/><Relationship Id="rId86" Type="http://schemas.openxmlformats.org/officeDocument/2006/relationships/tags" Target="../tags/tag1013.xml"/><Relationship Id="rId130" Type="http://schemas.openxmlformats.org/officeDocument/2006/relationships/tags" Target="../tags/tag1057.xml"/><Relationship Id="rId13" Type="http://schemas.openxmlformats.org/officeDocument/2006/relationships/tags" Target="../tags/tag940.xml"/><Relationship Id="rId18" Type="http://schemas.openxmlformats.org/officeDocument/2006/relationships/tags" Target="../tags/tag945.xml"/><Relationship Id="rId39" Type="http://schemas.openxmlformats.org/officeDocument/2006/relationships/tags" Target="../tags/tag966.xml"/><Relationship Id="rId109" Type="http://schemas.openxmlformats.org/officeDocument/2006/relationships/tags" Target="../tags/tag1036.xml"/><Relationship Id="rId34" Type="http://schemas.openxmlformats.org/officeDocument/2006/relationships/tags" Target="../tags/tag961.xml"/><Relationship Id="rId50" Type="http://schemas.openxmlformats.org/officeDocument/2006/relationships/tags" Target="../tags/tag977.xml"/><Relationship Id="rId55" Type="http://schemas.openxmlformats.org/officeDocument/2006/relationships/tags" Target="../tags/tag982.xml"/><Relationship Id="rId76" Type="http://schemas.openxmlformats.org/officeDocument/2006/relationships/tags" Target="../tags/tag1003.xml"/><Relationship Id="rId97" Type="http://schemas.openxmlformats.org/officeDocument/2006/relationships/tags" Target="../tags/tag1024.xml"/><Relationship Id="rId104" Type="http://schemas.openxmlformats.org/officeDocument/2006/relationships/tags" Target="../tags/tag1031.xml"/><Relationship Id="rId120" Type="http://schemas.openxmlformats.org/officeDocument/2006/relationships/tags" Target="../tags/tag1047.xml"/><Relationship Id="rId125" Type="http://schemas.openxmlformats.org/officeDocument/2006/relationships/tags" Target="../tags/tag1052.xml"/><Relationship Id="rId7" Type="http://schemas.openxmlformats.org/officeDocument/2006/relationships/tags" Target="../tags/tag934.xml"/><Relationship Id="rId71" Type="http://schemas.openxmlformats.org/officeDocument/2006/relationships/tags" Target="../tags/tag998.xml"/><Relationship Id="rId92" Type="http://schemas.openxmlformats.org/officeDocument/2006/relationships/tags" Target="../tags/tag1019.xml"/><Relationship Id="rId2" Type="http://schemas.openxmlformats.org/officeDocument/2006/relationships/tags" Target="../tags/tag929.xml"/><Relationship Id="rId29" Type="http://schemas.openxmlformats.org/officeDocument/2006/relationships/tags" Target="../tags/tag956.xml"/><Relationship Id="rId24" Type="http://schemas.openxmlformats.org/officeDocument/2006/relationships/tags" Target="../tags/tag951.xml"/><Relationship Id="rId40" Type="http://schemas.openxmlformats.org/officeDocument/2006/relationships/tags" Target="../tags/tag967.xml"/><Relationship Id="rId45" Type="http://schemas.openxmlformats.org/officeDocument/2006/relationships/tags" Target="../tags/tag972.xml"/><Relationship Id="rId66" Type="http://schemas.openxmlformats.org/officeDocument/2006/relationships/tags" Target="../tags/tag993.xml"/><Relationship Id="rId87" Type="http://schemas.openxmlformats.org/officeDocument/2006/relationships/tags" Target="../tags/tag1014.xml"/><Relationship Id="rId110" Type="http://schemas.openxmlformats.org/officeDocument/2006/relationships/tags" Target="../tags/tag1037.xml"/><Relationship Id="rId115" Type="http://schemas.openxmlformats.org/officeDocument/2006/relationships/tags" Target="../tags/tag1042.xml"/><Relationship Id="rId131" Type="http://schemas.openxmlformats.org/officeDocument/2006/relationships/tags" Target="../tags/tag1058.xml"/><Relationship Id="rId61" Type="http://schemas.openxmlformats.org/officeDocument/2006/relationships/tags" Target="../tags/tag988.xml"/><Relationship Id="rId82" Type="http://schemas.openxmlformats.org/officeDocument/2006/relationships/tags" Target="../tags/tag1009.xml"/><Relationship Id="rId19" Type="http://schemas.openxmlformats.org/officeDocument/2006/relationships/tags" Target="../tags/tag946.xml"/><Relationship Id="rId14" Type="http://schemas.openxmlformats.org/officeDocument/2006/relationships/tags" Target="../tags/tag941.xml"/><Relationship Id="rId30" Type="http://schemas.openxmlformats.org/officeDocument/2006/relationships/tags" Target="../tags/tag957.xml"/><Relationship Id="rId35" Type="http://schemas.openxmlformats.org/officeDocument/2006/relationships/tags" Target="../tags/tag962.xml"/><Relationship Id="rId56" Type="http://schemas.openxmlformats.org/officeDocument/2006/relationships/tags" Target="../tags/tag983.xml"/><Relationship Id="rId77" Type="http://schemas.openxmlformats.org/officeDocument/2006/relationships/tags" Target="../tags/tag1004.xml"/><Relationship Id="rId100" Type="http://schemas.openxmlformats.org/officeDocument/2006/relationships/tags" Target="../tags/tag1027.xml"/><Relationship Id="rId105" Type="http://schemas.openxmlformats.org/officeDocument/2006/relationships/tags" Target="../tags/tag1032.xml"/><Relationship Id="rId126" Type="http://schemas.openxmlformats.org/officeDocument/2006/relationships/tags" Target="../tags/tag1053.xml"/><Relationship Id="rId8" Type="http://schemas.openxmlformats.org/officeDocument/2006/relationships/tags" Target="../tags/tag935.xml"/><Relationship Id="rId51" Type="http://schemas.openxmlformats.org/officeDocument/2006/relationships/tags" Target="../tags/tag978.xml"/><Relationship Id="rId72" Type="http://schemas.openxmlformats.org/officeDocument/2006/relationships/tags" Target="../tags/tag999.xml"/><Relationship Id="rId93" Type="http://schemas.openxmlformats.org/officeDocument/2006/relationships/tags" Target="../tags/tag1020.xml"/><Relationship Id="rId98" Type="http://schemas.openxmlformats.org/officeDocument/2006/relationships/tags" Target="../tags/tag1025.xml"/><Relationship Id="rId121" Type="http://schemas.openxmlformats.org/officeDocument/2006/relationships/tags" Target="../tags/tag1048.xml"/><Relationship Id="rId3" Type="http://schemas.openxmlformats.org/officeDocument/2006/relationships/tags" Target="../tags/tag930.xml"/><Relationship Id="rId25" Type="http://schemas.openxmlformats.org/officeDocument/2006/relationships/tags" Target="../tags/tag952.xml"/><Relationship Id="rId46" Type="http://schemas.openxmlformats.org/officeDocument/2006/relationships/tags" Target="../tags/tag973.xml"/><Relationship Id="rId67" Type="http://schemas.openxmlformats.org/officeDocument/2006/relationships/tags" Target="../tags/tag994.xml"/><Relationship Id="rId116" Type="http://schemas.openxmlformats.org/officeDocument/2006/relationships/tags" Target="../tags/tag1043.xml"/><Relationship Id="rId20" Type="http://schemas.openxmlformats.org/officeDocument/2006/relationships/tags" Target="../tags/tag947.xml"/><Relationship Id="rId41" Type="http://schemas.openxmlformats.org/officeDocument/2006/relationships/tags" Target="../tags/tag968.xml"/><Relationship Id="rId62" Type="http://schemas.openxmlformats.org/officeDocument/2006/relationships/tags" Target="../tags/tag989.xml"/><Relationship Id="rId83" Type="http://schemas.openxmlformats.org/officeDocument/2006/relationships/tags" Target="../tags/tag1010.xml"/><Relationship Id="rId88" Type="http://schemas.openxmlformats.org/officeDocument/2006/relationships/tags" Target="../tags/tag1015.xml"/><Relationship Id="rId111" Type="http://schemas.openxmlformats.org/officeDocument/2006/relationships/tags" Target="../tags/tag1038.xml"/><Relationship Id="rId132" Type="http://schemas.openxmlformats.org/officeDocument/2006/relationships/tags" Target="../tags/tag1059.xml"/><Relationship Id="rId15" Type="http://schemas.openxmlformats.org/officeDocument/2006/relationships/tags" Target="../tags/tag942.xml"/><Relationship Id="rId36" Type="http://schemas.openxmlformats.org/officeDocument/2006/relationships/tags" Target="../tags/tag963.xml"/><Relationship Id="rId57" Type="http://schemas.openxmlformats.org/officeDocument/2006/relationships/tags" Target="../tags/tag984.xml"/><Relationship Id="rId106" Type="http://schemas.openxmlformats.org/officeDocument/2006/relationships/tags" Target="../tags/tag1033.xml"/><Relationship Id="rId127" Type="http://schemas.openxmlformats.org/officeDocument/2006/relationships/tags" Target="../tags/tag1054.xml"/><Relationship Id="rId10" Type="http://schemas.openxmlformats.org/officeDocument/2006/relationships/tags" Target="../tags/tag937.xml"/><Relationship Id="rId31" Type="http://schemas.openxmlformats.org/officeDocument/2006/relationships/tags" Target="../tags/tag958.xml"/><Relationship Id="rId52" Type="http://schemas.openxmlformats.org/officeDocument/2006/relationships/tags" Target="../tags/tag979.xml"/><Relationship Id="rId73" Type="http://schemas.openxmlformats.org/officeDocument/2006/relationships/tags" Target="../tags/tag1000.xml"/><Relationship Id="rId78" Type="http://schemas.openxmlformats.org/officeDocument/2006/relationships/tags" Target="../tags/tag1005.xml"/><Relationship Id="rId94" Type="http://schemas.openxmlformats.org/officeDocument/2006/relationships/tags" Target="../tags/tag1021.xml"/><Relationship Id="rId99" Type="http://schemas.openxmlformats.org/officeDocument/2006/relationships/tags" Target="../tags/tag1026.xml"/><Relationship Id="rId101" Type="http://schemas.openxmlformats.org/officeDocument/2006/relationships/tags" Target="../tags/tag1028.xml"/><Relationship Id="rId122" Type="http://schemas.openxmlformats.org/officeDocument/2006/relationships/tags" Target="../tags/tag1049.xml"/><Relationship Id="rId4" Type="http://schemas.openxmlformats.org/officeDocument/2006/relationships/tags" Target="../tags/tag931.xml"/><Relationship Id="rId9" Type="http://schemas.openxmlformats.org/officeDocument/2006/relationships/tags" Target="../tags/tag936.xml"/><Relationship Id="rId26" Type="http://schemas.openxmlformats.org/officeDocument/2006/relationships/tags" Target="../tags/tag953.xml"/><Relationship Id="rId47" Type="http://schemas.openxmlformats.org/officeDocument/2006/relationships/tags" Target="../tags/tag974.xml"/><Relationship Id="rId68" Type="http://schemas.openxmlformats.org/officeDocument/2006/relationships/tags" Target="../tags/tag995.xml"/><Relationship Id="rId89" Type="http://schemas.openxmlformats.org/officeDocument/2006/relationships/tags" Target="../tags/tag1016.xml"/><Relationship Id="rId112" Type="http://schemas.openxmlformats.org/officeDocument/2006/relationships/tags" Target="../tags/tag1039.xml"/><Relationship Id="rId133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176.xml"/><Relationship Id="rId21" Type="http://schemas.openxmlformats.org/officeDocument/2006/relationships/tags" Target="../tags/tag1080.xml"/><Relationship Id="rId42" Type="http://schemas.openxmlformats.org/officeDocument/2006/relationships/tags" Target="../tags/tag1101.xml"/><Relationship Id="rId63" Type="http://schemas.openxmlformats.org/officeDocument/2006/relationships/tags" Target="../tags/tag1122.xml"/><Relationship Id="rId84" Type="http://schemas.openxmlformats.org/officeDocument/2006/relationships/tags" Target="../tags/tag1143.xml"/><Relationship Id="rId138" Type="http://schemas.openxmlformats.org/officeDocument/2006/relationships/tags" Target="../tags/tag1197.xml"/><Relationship Id="rId107" Type="http://schemas.openxmlformats.org/officeDocument/2006/relationships/tags" Target="../tags/tag1166.xml"/><Relationship Id="rId11" Type="http://schemas.openxmlformats.org/officeDocument/2006/relationships/tags" Target="../tags/tag1070.xml"/><Relationship Id="rId32" Type="http://schemas.openxmlformats.org/officeDocument/2006/relationships/tags" Target="../tags/tag1091.xml"/><Relationship Id="rId53" Type="http://schemas.openxmlformats.org/officeDocument/2006/relationships/tags" Target="../tags/tag1112.xml"/><Relationship Id="rId74" Type="http://schemas.openxmlformats.org/officeDocument/2006/relationships/tags" Target="../tags/tag1133.xml"/><Relationship Id="rId128" Type="http://schemas.openxmlformats.org/officeDocument/2006/relationships/tags" Target="../tags/tag1187.xml"/><Relationship Id="rId149" Type="http://schemas.openxmlformats.org/officeDocument/2006/relationships/tags" Target="../tags/tag1208.xml"/><Relationship Id="rId5" Type="http://schemas.openxmlformats.org/officeDocument/2006/relationships/tags" Target="../tags/tag1064.xml"/><Relationship Id="rId95" Type="http://schemas.openxmlformats.org/officeDocument/2006/relationships/tags" Target="../tags/tag1154.xml"/><Relationship Id="rId22" Type="http://schemas.openxmlformats.org/officeDocument/2006/relationships/tags" Target="../tags/tag1081.xml"/><Relationship Id="rId27" Type="http://schemas.openxmlformats.org/officeDocument/2006/relationships/tags" Target="../tags/tag1086.xml"/><Relationship Id="rId43" Type="http://schemas.openxmlformats.org/officeDocument/2006/relationships/tags" Target="../tags/tag1102.xml"/><Relationship Id="rId48" Type="http://schemas.openxmlformats.org/officeDocument/2006/relationships/tags" Target="../tags/tag1107.xml"/><Relationship Id="rId64" Type="http://schemas.openxmlformats.org/officeDocument/2006/relationships/tags" Target="../tags/tag1123.xml"/><Relationship Id="rId69" Type="http://schemas.openxmlformats.org/officeDocument/2006/relationships/tags" Target="../tags/tag1128.xml"/><Relationship Id="rId113" Type="http://schemas.openxmlformats.org/officeDocument/2006/relationships/tags" Target="../tags/tag1172.xml"/><Relationship Id="rId118" Type="http://schemas.openxmlformats.org/officeDocument/2006/relationships/tags" Target="../tags/tag1177.xml"/><Relationship Id="rId134" Type="http://schemas.openxmlformats.org/officeDocument/2006/relationships/tags" Target="../tags/tag1193.xml"/><Relationship Id="rId139" Type="http://schemas.openxmlformats.org/officeDocument/2006/relationships/tags" Target="../tags/tag1198.xml"/><Relationship Id="rId80" Type="http://schemas.openxmlformats.org/officeDocument/2006/relationships/tags" Target="../tags/tag1139.xml"/><Relationship Id="rId85" Type="http://schemas.openxmlformats.org/officeDocument/2006/relationships/tags" Target="../tags/tag1144.xml"/><Relationship Id="rId150" Type="http://schemas.openxmlformats.org/officeDocument/2006/relationships/tags" Target="../tags/tag1209.xml"/><Relationship Id="rId12" Type="http://schemas.openxmlformats.org/officeDocument/2006/relationships/tags" Target="../tags/tag1071.xml"/><Relationship Id="rId17" Type="http://schemas.openxmlformats.org/officeDocument/2006/relationships/tags" Target="../tags/tag1076.xml"/><Relationship Id="rId33" Type="http://schemas.openxmlformats.org/officeDocument/2006/relationships/tags" Target="../tags/tag1092.xml"/><Relationship Id="rId38" Type="http://schemas.openxmlformats.org/officeDocument/2006/relationships/tags" Target="../tags/tag1097.xml"/><Relationship Id="rId59" Type="http://schemas.openxmlformats.org/officeDocument/2006/relationships/tags" Target="../tags/tag1118.xml"/><Relationship Id="rId103" Type="http://schemas.openxmlformats.org/officeDocument/2006/relationships/tags" Target="../tags/tag1162.xml"/><Relationship Id="rId108" Type="http://schemas.openxmlformats.org/officeDocument/2006/relationships/tags" Target="../tags/tag1167.xml"/><Relationship Id="rId124" Type="http://schemas.openxmlformats.org/officeDocument/2006/relationships/tags" Target="../tags/tag1183.xml"/><Relationship Id="rId129" Type="http://schemas.openxmlformats.org/officeDocument/2006/relationships/tags" Target="../tags/tag1188.xml"/><Relationship Id="rId54" Type="http://schemas.openxmlformats.org/officeDocument/2006/relationships/tags" Target="../tags/tag1113.xml"/><Relationship Id="rId70" Type="http://schemas.openxmlformats.org/officeDocument/2006/relationships/tags" Target="../tags/tag1129.xml"/><Relationship Id="rId75" Type="http://schemas.openxmlformats.org/officeDocument/2006/relationships/tags" Target="../tags/tag1134.xml"/><Relationship Id="rId91" Type="http://schemas.openxmlformats.org/officeDocument/2006/relationships/tags" Target="../tags/tag1150.xml"/><Relationship Id="rId96" Type="http://schemas.openxmlformats.org/officeDocument/2006/relationships/tags" Target="../tags/tag1155.xml"/><Relationship Id="rId140" Type="http://schemas.openxmlformats.org/officeDocument/2006/relationships/tags" Target="../tags/tag1199.xml"/><Relationship Id="rId145" Type="http://schemas.openxmlformats.org/officeDocument/2006/relationships/tags" Target="../tags/tag1204.xml"/><Relationship Id="rId1" Type="http://schemas.openxmlformats.org/officeDocument/2006/relationships/tags" Target="../tags/tag1060.xml"/><Relationship Id="rId6" Type="http://schemas.openxmlformats.org/officeDocument/2006/relationships/tags" Target="../tags/tag1065.xml"/><Relationship Id="rId23" Type="http://schemas.openxmlformats.org/officeDocument/2006/relationships/tags" Target="../tags/tag1082.xml"/><Relationship Id="rId28" Type="http://schemas.openxmlformats.org/officeDocument/2006/relationships/tags" Target="../tags/tag1087.xml"/><Relationship Id="rId49" Type="http://schemas.openxmlformats.org/officeDocument/2006/relationships/tags" Target="../tags/tag1108.xml"/><Relationship Id="rId114" Type="http://schemas.openxmlformats.org/officeDocument/2006/relationships/tags" Target="../tags/tag1173.xml"/><Relationship Id="rId119" Type="http://schemas.openxmlformats.org/officeDocument/2006/relationships/tags" Target="../tags/tag1178.xml"/><Relationship Id="rId44" Type="http://schemas.openxmlformats.org/officeDocument/2006/relationships/tags" Target="../tags/tag1103.xml"/><Relationship Id="rId60" Type="http://schemas.openxmlformats.org/officeDocument/2006/relationships/tags" Target="../tags/tag1119.xml"/><Relationship Id="rId65" Type="http://schemas.openxmlformats.org/officeDocument/2006/relationships/tags" Target="../tags/tag1124.xml"/><Relationship Id="rId81" Type="http://schemas.openxmlformats.org/officeDocument/2006/relationships/tags" Target="../tags/tag1140.xml"/><Relationship Id="rId86" Type="http://schemas.openxmlformats.org/officeDocument/2006/relationships/tags" Target="../tags/tag1145.xml"/><Relationship Id="rId130" Type="http://schemas.openxmlformats.org/officeDocument/2006/relationships/tags" Target="../tags/tag1189.xml"/><Relationship Id="rId135" Type="http://schemas.openxmlformats.org/officeDocument/2006/relationships/tags" Target="../tags/tag1194.xml"/><Relationship Id="rId151" Type="http://schemas.openxmlformats.org/officeDocument/2006/relationships/tags" Target="../tags/tag1210.xml"/><Relationship Id="rId13" Type="http://schemas.openxmlformats.org/officeDocument/2006/relationships/tags" Target="../tags/tag1072.xml"/><Relationship Id="rId18" Type="http://schemas.openxmlformats.org/officeDocument/2006/relationships/tags" Target="../tags/tag1077.xml"/><Relationship Id="rId39" Type="http://schemas.openxmlformats.org/officeDocument/2006/relationships/tags" Target="../tags/tag1098.xml"/><Relationship Id="rId109" Type="http://schemas.openxmlformats.org/officeDocument/2006/relationships/tags" Target="../tags/tag1168.xml"/><Relationship Id="rId34" Type="http://schemas.openxmlformats.org/officeDocument/2006/relationships/tags" Target="../tags/tag1093.xml"/><Relationship Id="rId50" Type="http://schemas.openxmlformats.org/officeDocument/2006/relationships/tags" Target="../tags/tag1109.xml"/><Relationship Id="rId55" Type="http://schemas.openxmlformats.org/officeDocument/2006/relationships/tags" Target="../tags/tag1114.xml"/><Relationship Id="rId76" Type="http://schemas.openxmlformats.org/officeDocument/2006/relationships/tags" Target="../tags/tag1135.xml"/><Relationship Id="rId97" Type="http://schemas.openxmlformats.org/officeDocument/2006/relationships/tags" Target="../tags/tag1156.xml"/><Relationship Id="rId104" Type="http://schemas.openxmlformats.org/officeDocument/2006/relationships/tags" Target="../tags/tag1163.xml"/><Relationship Id="rId120" Type="http://schemas.openxmlformats.org/officeDocument/2006/relationships/tags" Target="../tags/tag1179.xml"/><Relationship Id="rId125" Type="http://schemas.openxmlformats.org/officeDocument/2006/relationships/tags" Target="../tags/tag1184.xml"/><Relationship Id="rId141" Type="http://schemas.openxmlformats.org/officeDocument/2006/relationships/tags" Target="../tags/tag1200.xml"/><Relationship Id="rId146" Type="http://schemas.openxmlformats.org/officeDocument/2006/relationships/tags" Target="../tags/tag1205.xml"/><Relationship Id="rId7" Type="http://schemas.openxmlformats.org/officeDocument/2006/relationships/tags" Target="../tags/tag1066.xml"/><Relationship Id="rId71" Type="http://schemas.openxmlformats.org/officeDocument/2006/relationships/tags" Target="../tags/tag1130.xml"/><Relationship Id="rId92" Type="http://schemas.openxmlformats.org/officeDocument/2006/relationships/tags" Target="../tags/tag1151.xml"/><Relationship Id="rId2" Type="http://schemas.openxmlformats.org/officeDocument/2006/relationships/tags" Target="../tags/tag1061.xml"/><Relationship Id="rId29" Type="http://schemas.openxmlformats.org/officeDocument/2006/relationships/tags" Target="../tags/tag1088.xml"/><Relationship Id="rId24" Type="http://schemas.openxmlformats.org/officeDocument/2006/relationships/tags" Target="../tags/tag1083.xml"/><Relationship Id="rId40" Type="http://schemas.openxmlformats.org/officeDocument/2006/relationships/tags" Target="../tags/tag1099.xml"/><Relationship Id="rId45" Type="http://schemas.openxmlformats.org/officeDocument/2006/relationships/tags" Target="../tags/tag1104.xml"/><Relationship Id="rId66" Type="http://schemas.openxmlformats.org/officeDocument/2006/relationships/tags" Target="../tags/tag1125.xml"/><Relationship Id="rId87" Type="http://schemas.openxmlformats.org/officeDocument/2006/relationships/tags" Target="../tags/tag1146.xml"/><Relationship Id="rId110" Type="http://schemas.openxmlformats.org/officeDocument/2006/relationships/tags" Target="../tags/tag1169.xml"/><Relationship Id="rId115" Type="http://schemas.openxmlformats.org/officeDocument/2006/relationships/tags" Target="../tags/tag1174.xml"/><Relationship Id="rId131" Type="http://schemas.openxmlformats.org/officeDocument/2006/relationships/tags" Target="../tags/tag1190.xml"/><Relationship Id="rId136" Type="http://schemas.openxmlformats.org/officeDocument/2006/relationships/tags" Target="../tags/tag1195.xml"/><Relationship Id="rId61" Type="http://schemas.openxmlformats.org/officeDocument/2006/relationships/tags" Target="../tags/tag1120.xml"/><Relationship Id="rId82" Type="http://schemas.openxmlformats.org/officeDocument/2006/relationships/tags" Target="../tags/tag1141.xml"/><Relationship Id="rId152" Type="http://schemas.openxmlformats.org/officeDocument/2006/relationships/tags" Target="../tags/tag1211.xml"/><Relationship Id="rId19" Type="http://schemas.openxmlformats.org/officeDocument/2006/relationships/tags" Target="../tags/tag1078.xml"/><Relationship Id="rId14" Type="http://schemas.openxmlformats.org/officeDocument/2006/relationships/tags" Target="../tags/tag1073.xml"/><Relationship Id="rId30" Type="http://schemas.openxmlformats.org/officeDocument/2006/relationships/tags" Target="../tags/tag1089.xml"/><Relationship Id="rId35" Type="http://schemas.openxmlformats.org/officeDocument/2006/relationships/tags" Target="../tags/tag1094.xml"/><Relationship Id="rId56" Type="http://schemas.openxmlformats.org/officeDocument/2006/relationships/tags" Target="../tags/tag1115.xml"/><Relationship Id="rId77" Type="http://schemas.openxmlformats.org/officeDocument/2006/relationships/tags" Target="../tags/tag1136.xml"/><Relationship Id="rId100" Type="http://schemas.openxmlformats.org/officeDocument/2006/relationships/tags" Target="../tags/tag1159.xml"/><Relationship Id="rId105" Type="http://schemas.openxmlformats.org/officeDocument/2006/relationships/tags" Target="../tags/tag1164.xml"/><Relationship Id="rId126" Type="http://schemas.openxmlformats.org/officeDocument/2006/relationships/tags" Target="../tags/tag1185.xml"/><Relationship Id="rId147" Type="http://schemas.openxmlformats.org/officeDocument/2006/relationships/tags" Target="../tags/tag1206.xml"/><Relationship Id="rId8" Type="http://schemas.openxmlformats.org/officeDocument/2006/relationships/tags" Target="../tags/tag1067.xml"/><Relationship Id="rId51" Type="http://schemas.openxmlformats.org/officeDocument/2006/relationships/tags" Target="../tags/tag1110.xml"/><Relationship Id="rId72" Type="http://schemas.openxmlformats.org/officeDocument/2006/relationships/tags" Target="../tags/tag1131.xml"/><Relationship Id="rId93" Type="http://schemas.openxmlformats.org/officeDocument/2006/relationships/tags" Target="../tags/tag1152.xml"/><Relationship Id="rId98" Type="http://schemas.openxmlformats.org/officeDocument/2006/relationships/tags" Target="../tags/tag1157.xml"/><Relationship Id="rId121" Type="http://schemas.openxmlformats.org/officeDocument/2006/relationships/tags" Target="../tags/tag1180.xml"/><Relationship Id="rId142" Type="http://schemas.openxmlformats.org/officeDocument/2006/relationships/tags" Target="../tags/tag1201.xml"/><Relationship Id="rId3" Type="http://schemas.openxmlformats.org/officeDocument/2006/relationships/tags" Target="../tags/tag1062.xml"/><Relationship Id="rId25" Type="http://schemas.openxmlformats.org/officeDocument/2006/relationships/tags" Target="../tags/tag1084.xml"/><Relationship Id="rId46" Type="http://schemas.openxmlformats.org/officeDocument/2006/relationships/tags" Target="../tags/tag1105.xml"/><Relationship Id="rId67" Type="http://schemas.openxmlformats.org/officeDocument/2006/relationships/tags" Target="../tags/tag1126.xml"/><Relationship Id="rId116" Type="http://schemas.openxmlformats.org/officeDocument/2006/relationships/tags" Target="../tags/tag1175.xml"/><Relationship Id="rId137" Type="http://schemas.openxmlformats.org/officeDocument/2006/relationships/tags" Target="../tags/tag1196.xml"/><Relationship Id="rId20" Type="http://schemas.openxmlformats.org/officeDocument/2006/relationships/tags" Target="../tags/tag1079.xml"/><Relationship Id="rId41" Type="http://schemas.openxmlformats.org/officeDocument/2006/relationships/tags" Target="../tags/tag1100.xml"/><Relationship Id="rId62" Type="http://schemas.openxmlformats.org/officeDocument/2006/relationships/tags" Target="../tags/tag1121.xml"/><Relationship Id="rId83" Type="http://schemas.openxmlformats.org/officeDocument/2006/relationships/tags" Target="../tags/tag1142.xml"/><Relationship Id="rId88" Type="http://schemas.openxmlformats.org/officeDocument/2006/relationships/tags" Target="../tags/tag1147.xml"/><Relationship Id="rId111" Type="http://schemas.openxmlformats.org/officeDocument/2006/relationships/tags" Target="../tags/tag1170.xml"/><Relationship Id="rId132" Type="http://schemas.openxmlformats.org/officeDocument/2006/relationships/tags" Target="../tags/tag1191.xml"/><Relationship Id="rId153" Type="http://schemas.openxmlformats.org/officeDocument/2006/relationships/tags" Target="../tags/tag1212.xml"/><Relationship Id="rId15" Type="http://schemas.openxmlformats.org/officeDocument/2006/relationships/tags" Target="../tags/tag1074.xml"/><Relationship Id="rId36" Type="http://schemas.openxmlformats.org/officeDocument/2006/relationships/tags" Target="../tags/tag1095.xml"/><Relationship Id="rId57" Type="http://schemas.openxmlformats.org/officeDocument/2006/relationships/tags" Target="../tags/tag1116.xml"/><Relationship Id="rId106" Type="http://schemas.openxmlformats.org/officeDocument/2006/relationships/tags" Target="../tags/tag1165.xml"/><Relationship Id="rId127" Type="http://schemas.openxmlformats.org/officeDocument/2006/relationships/tags" Target="../tags/tag1186.xml"/><Relationship Id="rId10" Type="http://schemas.openxmlformats.org/officeDocument/2006/relationships/tags" Target="../tags/tag1069.xml"/><Relationship Id="rId31" Type="http://schemas.openxmlformats.org/officeDocument/2006/relationships/tags" Target="../tags/tag1090.xml"/><Relationship Id="rId52" Type="http://schemas.openxmlformats.org/officeDocument/2006/relationships/tags" Target="../tags/tag1111.xml"/><Relationship Id="rId73" Type="http://schemas.openxmlformats.org/officeDocument/2006/relationships/tags" Target="../tags/tag1132.xml"/><Relationship Id="rId78" Type="http://schemas.openxmlformats.org/officeDocument/2006/relationships/tags" Target="../tags/tag1137.xml"/><Relationship Id="rId94" Type="http://schemas.openxmlformats.org/officeDocument/2006/relationships/tags" Target="../tags/tag1153.xml"/><Relationship Id="rId99" Type="http://schemas.openxmlformats.org/officeDocument/2006/relationships/tags" Target="../tags/tag1158.xml"/><Relationship Id="rId101" Type="http://schemas.openxmlformats.org/officeDocument/2006/relationships/tags" Target="../tags/tag1160.xml"/><Relationship Id="rId122" Type="http://schemas.openxmlformats.org/officeDocument/2006/relationships/tags" Target="../tags/tag1181.xml"/><Relationship Id="rId143" Type="http://schemas.openxmlformats.org/officeDocument/2006/relationships/tags" Target="../tags/tag1202.xml"/><Relationship Id="rId148" Type="http://schemas.openxmlformats.org/officeDocument/2006/relationships/tags" Target="../tags/tag1207.xml"/><Relationship Id="rId4" Type="http://schemas.openxmlformats.org/officeDocument/2006/relationships/tags" Target="../tags/tag1063.xml"/><Relationship Id="rId9" Type="http://schemas.openxmlformats.org/officeDocument/2006/relationships/tags" Target="../tags/tag1068.xml"/><Relationship Id="rId26" Type="http://schemas.openxmlformats.org/officeDocument/2006/relationships/tags" Target="../tags/tag1085.xml"/><Relationship Id="rId47" Type="http://schemas.openxmlformats.org/officeDocument/2006/relationships/tags" Target="../tags/tag1106.xml"/><Relationship Id="rId68" Type="http://schemas.openxmlformats.org/officeDocument/2006/relationships/tags" Target="../tags/tag1127.xml"/><Relationship Id="rId89" Type="http://schemas.openxmlformats.org/officeDocument/2006/relationships/tags" Target="../tags/tag1148.xml"/><Relationship Id="rId112" Type="http://schemas.openxmlformats.org/officeDocument/2006/relationships/tags" Target="../tags/tag1171.xml"/><Relationship Id="rId133" Type="http://schemas.openxmlformats.org/officeDocument/2006/relationships/tags" Target="../tags/tag1192.xml"/><Relationship Id="rId154" Type="http://schemas.openxmlformats.org/officeDocument/2006/relationships/slideLayout" Target="../slideLayouts/slideLayout2.xml"/><Relationship Id="rId16" Type="http://schemas.openxmlformats.org/officeDocument/2006/relationships/tags" Target="../tags/tag1075.xml"/><Relationship Id="rId37" Type="http://schemas.openxmlformats.org/officeDocument/2006/relationships/tags" Target="../tags/tag1096.xml"/><Relationship Id="rId58" Type="http://schemas.openxmlformats.org/officeDocument/2006/relationships/tags" Target="../tags/tag1117.xml"/><Relationship Id="rId79" Type="http://schemas.openxmlformats.org/officeDocument/2006/relationships/tags" Target="../tags/tag1138.xml"/><Relationship Id="rId102" Type="http://schemas.openxmlformats.org/officeDocument/2006/relationships/tags" Target="../tags/tag1161.xml"/><Relationship Id="rId123" Type="http://schemas.openxmlformats.org/officeDocument/2006/relationships/tags" Target="../tags/tag1182.xml"/><Relationship Id="rId144" Type="http://schemas.openxmlformats.org/officeDocument/2006/relationships/tags" Target="../tags/tag1203.xml"/><Relationship Id="rId90" Type="http://schemas.openxmlformats.org/officeDocument/2006/relationships/tags" Target="../tags/tag11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tags" Target="../tags/tag23.xml"/><Relationship Id="rId3" Type="http://schemas.openxmlformats.org/officeDocument/2006/relationships/tags" Target="../tags/tag8.xml"/><Relationship Id="rId21" Type="http://schemas.openxmlformats.org/officeDocument/2006/relationships/tags" Target="../tags/tag26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tags" Target="../tags/tag22.xml"/><Relationship Id="rId2" Type="http://schemas.openxmlformats.org/officeDocument/2006/relationships/tags" Target="../tags/tag7.xml"/><Relationship Id="rId16" Type="http://schemas.openxmlformats.org/officeDocument/2006/relationships/tags" Target="../tags/tag21.xml"/><Relationship Id="rId20" Type="http://schemas.openxmlformats.org/officeDocument/2006/relationships/tags" Target="../tags/tag25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tags" Target="../tags/tag20.xml"/><Relationship Id="rId10" Type="http://schemas.openxmlformats.org/officeDocument/2006/relationships/tags" Target="../tags/tag15.xml"/><Relationship Id="rId19" Type="http://schemas.openxmlformats.org/officeDocument/2006/relationships/tags" Target="../tags/tag24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43.xml"/><Relationship Id="rId21" Type="http://schemas.openxmlformats.org/officeDocument/2006/relationships/tags" Target="../tags/tag47.xml"/><Relationship Id="rId42" Type="http://schemas.openxmlformats.org/officeDocument/2006/relationships/tags" Target="../tags/tag68.xml"/><Relationship Id="rId47" Type="http://schemas.openxmlformats.org/officeDocument/2006/relationships/tags" Target="../tags/tag73.xml"/><Relationship Id="rId63" Type="http://schemas.openxmlformats.org/officeDocument/2006/relationships/tags" Target="../tags/tag89.xml"/><Relationship Id="rId68" Type="http://schemas.openxmlformats.org/officeDocument/2006/relationships/tags" Target="../tags/tag94.xml"/><Relationship Id="rId84" Type="http://schemas.openxmlformats.org/officeDocument/2006/relationships/tags" Target="../tags/tag110.xml"/><Relationship Id="rId89" Type="http://schemas.openxmlformats.org/officeDocument/2006/relationships/tags" Target="../tags/tag115.xml"/><Relationship Id="rId112" Type="http://schemas.openxmlformats.org/officeDocument/2006/relationships/tags" Target="../tags/tag138.xml"/><Relationship Id="rId16" Type="http://schemas.openxmlformats.org/officeDocument/2006/relationships/tags" Target="../tags/tag42.xml"/><Relationship Id="rId107" Type="http://schemas.openxmlformats.org/officeDocument/2006/relationships/tags" Target="../tags/tag133.xml"/><Relationship Id="rId11" Type="http://schemas.openxmlformats.org/officeDocument/2006/relationships/tags" Target="../tags/tag37.xml"/><Relationship Id="rId32" Type="http://schemas.openxmlformats.org/officeDocument/2006/relationships/tags" Target="../tags/tag58.xml"/><Relationship Id="rId37" Type="http://schemas.openxmlformats.org/officeDocument/2006/relationships/tags" Target="../tags/tag63.xml"/><Relationship Id="rId53" Type="http://schemas.openxmlformats.org/officeDocument/2006/relationships/tags" Target="../tags/tag79.xml"/><Relationship Id="rId58" Type="http://schemas.openxmlformats.org/officeDocument/2006/relationships/tags" Target="../tags/tag84.xml"/><Relationship Id="rId74" Type="http://schemas.openxmlformats.org/officeDocument/2006/relationships/tags" Target="../tags/tag100.xml"/><Relationship Id="rId79" Type="http://schemas.openxmlformats.org/officeDocument/2006/relationships/tags" Target="../tags/tag105.xml"/><Relationship Id="rId102" Type="http://schemas.openxmlformats.org/officeDocument/2006/relationships/tags" Target="../tags/tag128.xml"/><Relationship Id="rId123" Type="http://schemas.openxmlformats.org/officeDocument/2006/relationships/tags" Target="../tags/tag149.xml"/><Relationship Id="rId128" Type="http://schemas.openxmlformats.org/officeDocument/2006/relationships/tags" Target="../tags/tag154.xml"/><Relationship Id="rId5" Type="http://schemas.openxmlformats.org/officeDocument/2006/relationships/tags" Target="../tags/tag31.xml"/><Relationship Id="rId90" Type="http://schemas.openxmlformats.org/officeDocument/2006/relationships/tags" Target="../tags/tag116.xml"/><Relationship Id="rId95" Type="http://schemas.openxmlformats.org/officeDocument/2006/relationships/tags" Target="../tags/tag121.xml"/><Relationship Id="rId22" Type="http://schemas.openxmlformats.org/officeDocument/2006/relationships/tags" Target="../tags/tag48.xml"/><Relationship Id="rId27" Type="http://schemas.openxmlformats.org/officeDocument/2006/relationships/tags" Target="../tags/tag53.xml"/><Relationship Id="rId43" Type="http://schemas.openxmlformats.org/officeDocument/2006/relationships/tags" Target="../tags/tag69.xml"/><Relationship Id="rId48" Type="http://schemas.openxmlformats.org/officeDocument/2006/relationships/tags" Target="../tags/tag74.xml"/><Relationship Id="rId64" Type="http://schemas.openxmlformats.org/officeDocument/2006/relationships/tags" Target="../tags/tag90.xml"/><Relationship Id="rId69" Type="http://schemas.openxmlformats.org/officeDocument/2006/relationships/tags" Target="../tags/tag95.xml"/><Relationship Id="rId113" Type="http://schemas.openxmlformats.org/officeDocument/2006/relationships/tags" Target="../tags/tag139.xml"/><Relationship Id="rId118" Type="http://schemas.openxmlformats.org/officeDocument/2006/relationships/tags" Target="../tags/tag144.xml"/><Relationship Id="rId80" Type="http://schemas.openxmlformats.org/officeDocument/2006/relationships/tags" Target="../tags/tag106.xml"/><Relationship Id="rId85" Type="http://schemas.openxmlformats.org/officeDocument/2006/relationships/tags" Target="../tags/tag111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33" Type="http://schemas.openxmlformats.org/officeDocument/2006/relationships/tags" Target="../tags/tag59.xml"/><Relationship Id="rId38" Type="http://schemas.openxmlformats.org/officeDocument/2006/relationships/tags" Target="../tags/tag64.xml"/><Relationship Id="rId59" Type="http://schemas.openxmlformats.org/officeDocument/2006/relationships/tags" Target="../tags/tag85.xml"/><Relationship Id="rId103" Type="http://schemas.openxmlformats.org/officeDocument/2006/relationships/tags" Target="../tags/tag129.xml"/><Relationship Id="rId108" Type="http://schemas.openxmlformats.org/officeDocument/2006/relationships/tags" Target="../tags/tag134.xml"/><Relationship Id="rId124" Type="http://schemas.openxmlformats.org/officeDocument/2006/relationships/tags" Target="../tags/tag150.xml"/><Relationship Id="rId129" Type="http://schemas.openxmlformats.org/officeDocument/2006/relationships/tags" Target="../tags/tag155.xml"/><Relationship Id="rId54" Type="http://schemas.openxmlformats.org/officeDocument/2006/relationships/tags" Target="../tags/tag80.xml"/><Relationship Id="rId70" Type="http://schemas.openxmlformats.org/officeDocument/2006/relationships/tags" Target="../tags/tag96.xml"/><Relationship Id="rId75" Type="http://schemas.openxmlformats.org/officeDocument/2006/relationships/tags" Target="../tags/tag101.xml"/><Relationship Id="rId91" Type="http://schemas.openxmlformats.org/officeDocument/2006/relationships/tags" Target="../tags/tag117.xml"/><Relationship Id="rId96" Type="http://schemas.openxmlformats.org/officeDocument/2006/relationships/tags" Target="../tags/tag122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23" Type="http://schemas.openxmlformats.org/officeDocument/2006/relationships/tags" Target="../tags/tag49.xml"/><Relationship Id="rId28" Type="http://schemas.openxmlformats.org/officeDocument/2006/relationships/tags" Target="../tags/tag54.xml"/><Relationship Id="rId49" Type="http://schemas.openxmlformats.org/officeDocument/2006/relationships/tags" Target="../tags/tag75.xml"/><Relationship Id="rId114" Type="http://schemas.openxmlformats.org/officeDocument/2006/relationships/tags" Target="../tags/tag140.xml"/><Relationship Id="rId119" Type="http://schemas.openxmlformats.org/officeDocument/2006/relationships/tags" Target="../tags/tag145.xml"/><Relationship Id="rId44" Type="http://schemas.openxmlformats.org/officeDocument/2006/relationships/tags" Target="../tags/tag70.xml"/><Relationship Id="rId60" Type="http://schemas.openxmlformats.org/officeDocument/2006/relationships/tags" Target="../tags/tag86.xml"/><Relationship Id="rId65" Type="http://schemas.openxmlformats.org/officeDocument/2006/relationships/tags" Target="../tags/tag91.xml"/><Relationship Id="rId81" Type="http://schemas.openxmlformats.org/officeDocument/2006/relationships/tags" Target="../tags/tag107.xml"/><Relationship Id="rId86" Type="http://schemas.openxmlformats.org/officeDocument/2006/relationships/tags" Target="../tags/tag112.xml"/><Relationship Id="rId130" Type="http://schemas.openxmlformats.org/officeDocument/2006/relationships/tags" Target="../tags/tag156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39" Type="http://schemas.openxmlformats.org/officeDocument/2006/relationships/tags" Target="../tags/tag65.xml"/><Relationship Id="rId109" Type="http://schemas.openxmlformats.org/officeDocument/2006/relationships/tags" Target="../tags/tag135.xml"/><Relationship Id="rId34" Type="http://schemas.openxmlformats.org/officeDocument/2006/relationships/tags" Target="../tags/tag60.xml"/><Relationship Id="rId50" Type="http://schemas.openxmlformats.org/officeDocument/2006/relationships/tags" Target="../tags/tag76.xml"/><Relationship Id="rId55" Type="http://schemas.openxmlformats.org/officeDocument/2006/relationships/tags" Target="../tags/tag81.xml"/><Relationship Id="rId76" Type="http://schemas.openxmlformats.org/officeDocument/2006/relationships/tags" Target="../tags/tag102.xml"/><Relationship Id="rId97" Type="http://schemas.openxmlformats.org/officeDocument/2006/relationships/tags" Target="../tags/tag123.xml"/><Relationship Id="rId104" Type="http://schemas.openxmlformats.org/officeDocument/2006/relationships/tags" Target="../tags/tag130.xml"/><Relationship Id="rId120" Type="http://schemas.openxmlformats.org/officeDocument/2006/relationships/tags" Target="../tags/tag146.xml"/><Relationship Id="rId125" Type="http://schemas.openxmlformats.org/officeDocument/2006/relationships/tags" Target="../tags/tag151.xml"/><Relationship Id="rId7" Type="http://schemas.openxmlformats.org/officeDocument/2006/relationships/tags" Target="../tags/tag33.xml"/><Relationship Id="rId71" Type="http://schemas.openxmlformats.org/officeDocument/2006/relationships/tags" Target="../tags/tag97.xml"/><Relationship Id="rId92" Type="http://schemas.openxmlformats.org/officeDocument/2006/relationships/tags" Target="../tags/tag118.xml"/><Relationship Id="rId2" Type="http://schemas.openxmlformats.org/officeDocument/2006/relationships/tags" Target="../tags/tag28.xml"/><Relationship Id="rId29" Type="http://schemas.openxmlformats.org/officeDocument/2006/relationships/tags" Target="../tags/tag55.xml"/><Relationship Id="rId24" Type="http://schemas.openxmlformats.org/officeDocument/2006/relationships/tags" Target="../tags/tag50.xml"/><Relationship Id="rId40" Type="http://schemas.openxmlformats.org/officeDocument/2006/relationships/tags" Target="../tags/tag66.xml"/><Relationship Id="rId45" Type="http://schemas.openxmlformats.org/officeDocument/2006/relationships/tags" Target="../tags/tag71.xml"/><Relationship Id="rId66" Type="http://schemas.openxmlformats.org/officeDocument/2006/relationships/tags" Target="../tags/tag92.xml"/><Relationship Id="rId87" Type="http://schemas.openxmlformats.org/officeDocument/2006/relationships/tags" Target="../tags/tag113.xml"/><Relationship Id="rId110" Type="http://schemas.openxmlformats.org/officeDocument/2006/relationships/tags" Target="../tags/tag136.xml"/><Relationship Id="rId115" Type="http://schemas.openxmlformats.org/officeDocument/2006/relationships/tags" Target="../tags/tag141.xml"/><Relationship Id="rId131" Type="http://schemas.openxmlformats.org/officeDocument/2006/relationships/slideLayout" Target="../slideLayouts/slideLayout2.xml"/><Relationship Id="rId61" Type="http://schemas.openxmlformats.org/officeDocument/2006/relationships/tags" Target="../tags/tag87.xml"/><Relationship Id="rId82" Type="http://schemas.openxmlformats.org/officeDocument/2006/relationships/tags" Target="../tags/tag108.xml"/><Relationship Id="rId19" Type="http://schemas.openxmlformats.org/officeDocument/2006/relationships/tags" Target="../tags/tag45.xml"/><Relationship Id="rId14" Type="http://schemas.openxmlformats.org/officeDocument/2006/relationships/tags" Target="../tags/tag40.xml"/><Relationship Id="rId30" Type="http://schemas.openxmlformats.org/officeDocument/2006/relationships/tags" Target="../tags/tag56.xml"/><Relationship Id="rId35" Type="http://schemas.openxmlformats.org/officeDocument/2006/relationships/tags" Target="../tags/tag61.xml"/><Relationship Id="rId56" Type="http://schemas.openxmlformats.org/officeDocument/2006/relationships/tags" Target="../tags/tag82.xml"/><Relationship Id="rId77" Type="http://schemas.openxmlformats.org/officeDocument/2006/relationships/tags" Target="../tags/tag103.xml"/><Relationship Id="rId100" Type="http://schemas.openxmlformats.org/officeDocument/2006/relationships/tags" Target="../tags/tag126.xml"/><Relationship Id="rId105" Type="http://schemas.openxmlformats.org/officeDocument/2006/relationships/tags" Target="../tags/tag131.xml"/><Relationship Id="rId126" Type="http://schemas.openxmlformats.org/officeDocument/2006/relationships/tags" Target="../tags/tag152.xml"/><Relationship Id="rId8" Type="http://schemas.openxmlformats.org/officeDocument/2006/relationships/tags" Target="../tags/tag34.xml"/><Relationship Id="rId51" Type="http://schemas.openxmlformats.org/officeDocument/2006/relationships/tags" Target="../tags/tag77.xml"/><Relationship Id="rId72" Type="http://schemas.openxmlformats.org/officeDocument/2006/relationships/tags" Target="../tags/tag98.xml"/><Relationship Id="rId93" Type="http://schemas.openxmlformats.org/officeDocument/2006/relationships/tags" Target="../tags/tag119.xml"/><Relationship Id="rId98" Type="http://schemas.openxmlformats.org/officeDocument/2006/relationships/tags" Target="../tags/tag124.xml"/><Relationship Id="rId121" Type="http://schemas.openxmlformats.org/officeDocument/2006/relationships/tags" Target="../tags/tag147.xml"/><Relationship Id="rId3" Type="http://schemas.openxmlformats.org/officeDocument/2006/relationships/tags" Target="../tags/tag29.xml"/><Relationship Id="rId25" Type="http://schemas.openxmlformats.org/officeDocument/2006/relationships/tags" Target="../tags/tag51.xml"/><Relationship Id="rId46" Type="http://schemas.openxmlformats.org/officeDocument/2006/relationships/tags" Target="../tags/tag72.xml"/><Relationship Id="rId67" Type="http://schemas.openxmlformats.org/officeDocument/2006/relationships/tags" Target="../tags/tag93.xml"/><Relationship Id="rId116" Type="http://schemas.openxmlformats.org/officeDocument/2006/relationships/tags" Target="../tags/tag142.xml"/><Relationship Id="rId20" Type="http://schemas.openxmlformats.org/officeDocument/2006/relationships/tags" Target="../tags/tag46.xml"/><Relationship Id="rId41" Type="http://schemas.openxmlformats.org/officeDocument/2006/relationships/tags" Target="../tags/tag67.xml"/><Relationship Id="rId62" Type="http://schemas.openxmlformats.org/officeDocument/2006/relationships/tags" Target="../tags/tag88.xml"/><Relationship Id="rId83" Type="http://schemas.openxmlformats.org/officeDocument/2006/relationships/tags" Target="../tags/tag109.xml"/><Relationship Id="rId88" Type="http://schemas.openxmlformats.org/officeDocument/2006/relationships/tags" Target="../tags/tag114.xml"/><Relationship Id="rId111" Type="http://schemas.openxmlformats.org/officeDocument/2006/relationships/tags" Target="../tags/tag137.xml"/><Relationship Id="rId15" Type="http://schemas.openxmlformats.org/officeDocument/2006/relationships/tags" Target="../tags/tag41.xml"/><Relationship Id="rId36" Type="http://schemas.openxmlformats.org/officeDocument/2006/relationships/tags" Target="../tags/tag62.xml"/><Relationship Id="rId57" Type="http://schemas.openxmlformats.org/officeDocument/2006/relationships/tags" Target="../tags/tag83.xml"/><Relationship Id="rId106" Type="http://schemas.openxmlformats.org/officeDocument/2006/relationships/tags" Target="../tags/tag132.xml"/><Relationship Id="rId127" Type="http://schemas.openxmlformats.org/officeDocument/2006/relationships/tags" Target="../tags/tag153.xml"/><Relationship Id="rId10" Type="http://schemas.openxmlformats.org/officeDocument/2006/relationships/tags" Target="../tags/tag36.xml"/><Relationship Id="rId31" Type="http://schemas.openxmlformats.org/officeDocument/2006/relationships/tags" Target="../tags/tag57.xml"/><Relationship Id="rId52" Type="http://schemas.openxmlformats.org/officeDocument/2006/relationships/tags" Target="../tags/tag78.xml"/><Relationship Id="rId73" Type="http://schemas.openxmlformats.org/officeDocument/2006/relationships/tags" Target="../tags/tag99.xml"/><Relationship Id="rId78" Type="http://schemas.openxmlformats.org/officeDocument/2006/relationships/tags" Target="../tags/tag104.xml"/><Relationship Id="rId94" Type="http://schemas.openxmlformats.org/officeDocument/2006/relationships/tags" Target="../tags/tag120.xml"/><Relationship Id="rId99" Type="http://schemas.openxmlformats.org/officeDocument/2006/relationships/tags" Target="../tags/tag125.xml"/><Relationship Id="rId101" Type="http://schemas.openxmlformats.org/officeDocument/2006/relationships/tags" Target="../tags/tag127.xml"/><Relationship Id="rId122" Type="http://schemas.openxmlformats.org/officeDocument/2006/relationships/tags" Target="../tags/tag148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26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667000"/>
          </a:xfrm>
        </p:spPr>
        <p:txBody>
          <a:bodyPr>
            <a:noAutofit/>
          </a:bodyPr>
          <a:lstStyle/>
          <a:p>
            <a:r>
              <a:rPr lang="en-US" sz="6600" dirty="0" smtClean="0">
                <a:latin typeface="Adobe Caslon Pro Bold" pitchFamily="18" charset="0"/>
              </a:rPr>
              <a:t>Aim: What is the difference between order and equality? </a:t>
            </a:r>
            <a:endParaRPr lang="en-US" sz="6600" dirty="0"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3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881"/>
          <p:cNvSpPr/>
          <p:nvPr>
            <p:custDataLst>
              <p:tags r:id="rId1"/>
            </p:custDataLst>
          </p:nvPr>
        </p:nvSpPr>
        <p:spPr>
          <a:xfrm>
            <a:off x="190506" y="922020"/>
            <a:ext cx="312415" cy="38101"/>
          </a:xfrm>
          <a:custGeom>
            <a:avLst/>
            <a:gdLst/>
            <a:ahLst/>
            <a:cxnLst/>
            <a:rect l="0" t="0" r="0" b="0"/>
            <a:pathLst>
              <a:path w="312415" h="38101">
                <a:moveTo>
                  <a:pt x="45714" y="0"/>
                </a:moveTo>
                <a:lnTo>
                  <a:pt x="45714" y="0"/>
                </a:lnTo>
                <a:lnTo>
                  <a:pt x="8865" y="30288"/>
                </a:lnTo>
                <a:lnTo>
                  <a:pt x="0" y="38095"/>
                </a:lnTo>
                <a:lnTo>
                  <a:pt x="34890" y="38100"/>
                </a:lnTo>
                <a:lnTo>
                  <a:pt x="53796" y="37253"/>
                </a:lnTo>
                <a:lnTo>
                  <a:pt x="85046" y="31539"/>
                </a:lnTo>
                <a:lnTo>
                  <a:pt x="119818" y="28362"/>
                </a:lnTo>
                <a:lnTo>
                  <a:pt x="138791" y="24490"/>
                </a:lnTo>
                <a:lnTo>
                  <a:pt x="174623" y="17838"/>
                </a:lnTo>
                <a:lnTo>
                  <a:pt x="208842" y="10231"/>
                </a:lnTo>
                <a:lnTo>
                  <a:pt x="245859" y="5878"/>
                </a:lnTo>
                <a:lnTo>
                  <a:pt x="278865" y="1742"/>
                </a:lnTo>
                <a:lnTo>
                  <a:pt x="304794" y="0"/>
                </a:lnTo>
                <a:lnTo>
                  <a:pt x="312100" y="7306"/>
                </a:lnTo>
                <a:lnTo>
                  <a:pt x="31241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91"/>
          <p:cNvGrpSpPr/>
          <p:nvPr/>
        </p:nvGrpSpPr>
        <p:grpSpPr>
          <a:xfrm>
            <a:off x="563880" y="632460"/>
            <a:ext cx="1325881" cy="777241"/>
            <a:chOff x="563880" y="632460"/>
            <a:chExt cx="1325881" cy="777241"/>
          </a:xfrm>
        </p:grpSpPr>
        <p:sp>
          <p:nvSpPr>
            <p:cNvPr id="5" name="SMARTInkShape-882"/>
            <p:cNvSpPr/>
            <p:nvPr>
              <p:custDataLst>
                <p:tags r:id="rId131"/>
              </p:custDataLst>
            </p:nvPr>
          </p:nvSpPr>
          <p:spPr>
            <a:xfrm>
              <a:off x="1272540" y="1036937"/>
              <a:ext cx="617221" cy="264601"/>
            </a:xfrm>
            <a:custGeom>
              <a:avLst/>
              <a:gdLst/>
              <a:ahLst/>
              <a:cxnLst/>
              <a:rect l="0" t="0" r="0" b="0"/>
              <a:pathLst>
                <a:path w="617221" h="264601">
                  <a:moveTo>
                    <a:pt x="0" y="151783"/>
                  </a:moveTo>
                  <a:lnTo>
                    <a:pt x="0" y="151783"/>
                  </a:lnTo>
                  <a:lnTo>
                    <a:pt x="22578" y="151783"/>
                  </a:lnTo>
                  <a:lnTo>
                    <a:pt x="56601" y="150090"/>
                  </a:lnTo>
                  <a:lnTo>
                    <a:pt x="85834" y="143692"/>
                  </a:lnTo>
                  <a:lnTo>
                    <a:pt x="112937" y="132947"/>
                  </a:lnTo>
                  <a:lnTo>
                    <a:pt x="139094" y="119705"/>
                  </a:lnTo>
                  <a:lnTo>
                    <a:pt x="164831" y="105353"/>
                  </a:lnTo>
                  <a:lnTo>
                    <a:pt x="192638" y="90507"/>
                  </a:lnTo>
                  <a:lnTo>
                    <a:pt x="230080" y="67870"/>
                  </a:lnTo>
                  <a:lnTo>
                    <a:pt x="265487" y="37464"/>
                  </a:lnTo>
                  <a:lnTo>
                    <a:pt x="297662" y="6413"/>
                  </a:lnTo>
                  <a:lnTo>
                    <a:pt x="299195" y="4069"/>
                  </a:lnTo>
                  <a:lnTo>
                    <a:pt x="299370" y="2507"/>
                  </a:lnTo>
                  <a:lnTo>
                    <a:pt x="298640" y="1466"/>
                  </a:lnTo>
                  <a:lnTo>
                    <a:pt x="293313" y="309"/>
                  </a:lnTo>
                  <a:lnTo>
                    <a:pt x="289522" y="0"/>
                  </a:lnTo>
                  <a:lnTo>
                    <a:pt x="272051" y="7656"/>
                  </a:lnTo>
                  <a:lnTo>
                    <a:pt x="236462" y="32344"/>
                  </a:lnTo>
                  <a:lnTo>
                    <a:pt x="201767" y="59291"/>
                  </a:lnTo>
                  <a:lnTo>
                    <a:pt x="165522" y="89570"/>
                  </a:lnTo>
                  <a:lnTo>
                    <a:pt x="132111" y="124977"/>
                  </a:lnTo>
                  <a:lnTo>
                    <a:pt x="98317" y="162279"/>
                  </a:lnTo>
                  <a:lnTo>
                    <a:pt x="78143" y="198449"/>
                  </a:lnTo>
                  <a:lnTo>
                    <a:pt x="70469" y="232027"/>
                  </a:lnTo>
                  <a:lnTo>
                    <a:pt x="69839" y="238299"/>
                  </a:lnTo>
                  <a:lnTo>
                    <a:pt x="73655" y="249783"/>
                  </a:lnTo>
                  <a:lnTo>
                    <a:pt x="77044" y="255217"/>
                  </a:lnTo>
                  <a:lnTo>
                    <a:pt x="80996" y="258839"/>
                  </a:lnTo>
                  <a:lnTo>
                    <a:pt x="89903" y="262863"/>
                  </a:lnTo>
                  <a:lnTo>
                    <a:pt x="122432" y="264600"/>
                  </a:lnTo>
                  <a:lnTo>
                    <a:pt x="157443" y="258964"/>
                  </a:lnTo>
                  <a:lnTo>
                    <a:pt x="185121" y="251348"/>
                  </a:lnTo>
                  <a:lnTo>
                    <a:pt x="216614" y="237803"/>
                  </a:lnTo>
                  <a:lnTo>
                    <a:pt x="250366" y="220494"/>
                  </a:lnTo>
                  <a:lnTo>
                    <a:pt x="285123" y="201513"/>
                  </a:lnTo>
                  <a:lnTo>
                    <a:pt x="320326" y="181787"/>
                  </a:lnTo>
                  <a:lnTo>
                    <a:pt x="354880" y="160885"/>
                  </a:lnTo>
                  <a:lnTo>
                    <a:pt x="387171" y="137484"/>
                  </a:lnTo>
                  <a:lnTo>
                    <a:pt x="416199" y="117488"/>
                  </a:lnTo>
                  <a:lnTo>
                    <a:pt x="454083" y="91950"/>
                  </a:lnTo>
                  <a:lnTo>
                    <a:pt x="484498" y="70555"/>
                  </a:lnTo>
                  <a:lnTo>
                    <a:pt x="515576" y="47206"/>
                  </a:lnTo>
                  <a:lnTo>
                    <a:pt x="516438" y="47352"/>
                  </a:lnTo>
                  <a:lnTo>
                    <a:pt x="517012" y="48295"/>
                  </a:lnTo>
                  <a:lnTo>
                    <a:pt x="517395" y="49771"/>
                  </a:lnTo>
                  <a:lnTo>
                    <a:pt x="515956" y="51602"/>
                  </a:lnTo>
                  <a:lnTo>
                    <a:pt x="501481" y="65139"/>
                  </a:lnTo>
                  <a:lnTo>
                    <a:pt x="478271" y="95815"/>
                  </a:lnTo>
                  <a:lnTo>
                    <a:pt x="467861" y="112778"/>
                  </a:lnTo>
                  <a:lnTo>
                    <a:pt x="454994" y="135093"/>
                  </a:lnTo>
                  <a:lnTo>
                    <a:pt x="440489" y="160976"/>
                  </a:lnTo>
                  <a:lnTo>
                    <a:pt x="424373" y="194251"/>
                  </a:lnTo>
                  <a:lnTo>
                    <a:pt x="414027" y="225365"/>
                  </a:lnTo>
                  <a:lnTo>
                    <a:pt x="414024" y="228778"/>
                  </a:lnTo>
                  <a:lnTo>
                    <a:pt x="414870" y="231053"/>
                  </a:lnTo>
                  <a:lnTo>
                    <a:pt x="416280" y="232570"/>
                  </a:lnTo>
                  <a:lnTo>
                    <a:pt x="420104" y="234255"/>
                  </a:lnTo>
                  <a:lnTo>
                    <a:pt x="422310" y="234704"/>
                  </a:lnTo>
                  <a:lnTo>
                    <a:pt x="433504" y="231291"/>
                  </a:lnTo>
                  <a:lnTo>
                    <a:pt x="436322" y="228495"/>
                  </a:lnTo>
                  <a:lnTo>
                    <a:pt x="452785" y="196098"/>
                  </a:lnTo>
                  <a:lnTo>
                    <a:pt x="467113" y="159218"/>
                  </a:lnTo>
                  <a:lnTo>
                    <a:pt x="477471" y="123650"/>
                  </a:lnTo>
                  <a:lnTo>
                    <a:pt x="486168" y="87557"/>
                  </a:lnTo>
                  <a:lnTo>
                    <a:pt x="487519" y="83566"/>
                  </a:lnTo>
                  <a:lnTo>
                    <a:pt x="489266" y="80905"/>
                  </a:lnTo>
                  <a:lnTo>
                    <a:pt x="494947" y="75895"/>
                  </a:lnTo>
                  <a:lnTo>
                    <a:pt x="489994" y="87811"/>
                  </a:lnTo>
                  <a:lnTo>
                    <a:pt x="482646" y="123335"/>
                  </a:lnTo>
                  <a:lnTo>
                    <a:pt x="481673" y="149751"/>
                  </a:lnTo>
                  <a:lnTo>
                    <a:pt x="486242" y="181862"/>
                  </a:lnTo>
                  <a:lnTo>
                    <a:pt x="489512" y="202746"/>
                  </a:lnTo>
                  <a:lnTo>
                    <a:pt x="494421" y="214227"/>
                  </a:lnTo>
                  <a:lnTo>
                    <a:pt x="506705" y="229363"/>
                  </a:lnTo>
                  <a:lnTo>
                    <a:pt x="516173" y="236499"/>
                  </a:lnTo>
                  <a:lnTo>
                    <a:pt x="521069" y="237893"/>
                  </a:lnTo>
                  <a:lnTo>
                    <a:pt x="537743" y="235811"/>
                  </a:lnTo>
                  <a:lnTo>
                    <a:pt x="562533" y="228139"/>
                  </a:lnTo>
                  <a:lnTo>
                    <a:pt x="578521" y="217045"/>
                  </a:lnTo>
                  <a:lnTo>
                    <a:pt x="606942" y="181294"/>
                  </a:lnTo>
                  <a:lnTo>
                    <a:pt x="617220" y="167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83"/>
            <p:cNvSpPr/>
            <p:nvPr>
              <p:custDataLst>
                <p:tags r:id="rId132"/>
              </p:custDataLst>
            </p:nvPr>
          </p:nvSpPr>
          <p:spPr>
            <a:xfrm>
              <a:off x="960120" y="1051560"/>
              <a:ext cx="243841" cy="259081"/>
            </a:xfrm>
            <a:custGeom>
              <a:avLst/>
              <a:gdLst/>
              <a:ahLst/>
              <a:cxnLst/>
              <a:rect l="0" t="0" r="0" b="0"/>
              <a:pathLst>
                <a:path w="243841" h="259081">
                  <a:moveTo>
                    <a:pt x="0" y="259080"/>
                  </a:moveTo>
                  <a:lnTo>
                    <a:pt x="0" y="259080"/>
                  </a:lnTo>
                  <a:lnTo>
                    <a:pt x="10160" y="242993"/>
                  </a:lnTo>
                  <a:lnTo>
                    <a:pt x="27093" y="216182"/>
                  </a:lnTo>
                  <a:lnTo>
                    <a:pt x="48542" y="182222"/>
                  </a:lnTo>
                  <a:lnTo>
                    <a:pt x="67921" y="155348"/>
                  </a:lnTo>
                  <a:lnTo>
                    <a:pt x="85921" y="133198"/>
                  </a:lnTo>
                  <a:lnTo>
                    <a:pt x="118620" y="98146"/>
                  </a:lnTo>
                  <a:lnTo>
                    <a:pt x="147264" y="71278"/>
                  </a:lnTo>
                  <a:lnTo>
                    <a:pt x="174107" y="50306"/>
                  </a:lnTo>
                  <a:lnTo>
                    <a:pt x="210760" y="24219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84"/>
            <p:cNvSpPr/>
            <p:nvPr>
              <p:custDataLst>
                <p:tags r:id="rId133"/>
              </p:custDataLst>
            </p:nvPr>
          </p:nvSpPr>
          <p:spPr>
            <a:xfrm>
              <a:off x="563880" y="929640"/>
              <a:ext cx="525781" cy="205741"/>
            </a:xfrm>
            <a:custGeom>
              <a:avLst/>
              <a:gdLst/>
              <a:ahLst/>
              <a:cxnLst/>
              <a:rect l="0" t="0" r="0" b="0"/>
              <a:pathLst>
                <a:path w="525781" h="205741">
                  <a:moveTo>
                    <a:pt x="0" y="205740"/>
                  </a:moveTo>
                  <a:lnTo>
                    <a:pt x="0" y="205740"/>
                  </a:lnTo>
                  <a:lnTo>
                    <a:pt x="16181" y="177424"/>
                  </a:lnTo>
                  <a:lnTo>
                    <a:pt x="46469" y="147679"/>
                  </a:lnTo>
                  <a:lnTo>
                    <a:pt x="74557" y="130828"/>
                  </a:lnTo>
                  <a:lnTo>
                    <a:pt x="106797" y="115719"/>
                  </a:lnTo>
                  <a:lnTo>
                    <a:pt x="140881" y="103360"/>
                  </a:lnTo>
                  <a:lnTo>
                    <a:pt x="178042" y="89964"/>
                  </a:lnTo>
                  <a:lnTo>
                    <a:pt x="197435" y="82836"/>
                  </a:lnTo>
                  <a:lnTo>
                    <a:pt x="217983" y="75544"/>
                  </a:lnTo>
                  <a:lnTo>
                    <a:pt x="239302" y="68143"/>
                  </a:lnTo>
                  <a:lnTo>
                    <a:pt x="261135" y="60669"/>
                  </a:lnTo>
                  <a:lnTo>
                    <a:pt x="282463" y="53992"/>
                  </a:lnTo>
                  <a:lnTo>
                    <a:pt x="303456" y="47848"/>
                  </a:lnTo>
                  <a:lnTo>
                    <a:pt x="324224" y="42059"/>
                  </a:lnTo>
                  <a:lnTo>
                    <a:pt x="344842" y="37353"/>
                  </a:lnTo>
                  <a:lnTo>
                    <a:pt x="365362" y="33368"/>
                  </a:lnTo>
                  <a:lnTo>
                    <a:pt x="385814" y="29866"/>
                  </a:lnTo>
                  <a:lnTo>
                    <a:pt x="405376" y="25837"/>
                  </a:lnTo>
                  <a:lnTo>
                    <a:pt x="442916" y="16845"/>
                  </a:lnTo>
                  <a:lnTo>
                    <a:pt x="477098" y="9462"/>
                  </a:lnTo>
                  <a:lnTo>
                    <a:pt x="511356" y="2804"/>
                  </a:lnTo>
                  <a:lnTo>
                    <a:pt x="5257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85"/>
            <p:cNvSpPr/>
            <p:nvPr>
              <p:custDataLst>
                <p:tags r:id="rId134"/>
              </p:custDataLst>
            </p:nvPr>
          </p:nvSpPr>
          <p:spPr>
            <a:xfrm>
              <a:off x="716280" y="632460"/>
              <a:ext cx="312421" cy="777241"/>
            </a:xfrm>
            <a:custGeom>
              <a:avLst/>
              <a:gdLst/>
              <a:ahLst/>
              <a:cxnLst/>
              <a:rect l="0" t="0" r="0" b="0"/>
              <a:pathLst>
                <a:path w="312421" h="777241">
                  <a:moveTo>
                    <a:pt x="312420" y="0"/>
                  </a:moveTo>
                  <a:lnTo>
                    <a:pt x="312420" y="0"/>
                  </a:lnTo>
                  <a:lnTo>
                    <a:pt x="305647" y="27093"/>
                  </a:lnTo>
                  <a:lnTo>
                    <a:pt x="300285" y="48542"/>
                  </a:lnTo>
                  <a:lnTo>
                    <a:pt x="293323" y="68768"/>
                  </a:lnTo>
                  <a:lnTo>
                    <a:pt x="285295" y="88179"/>
                  </a:lnTo>
                  <a:lnTo>
                    <a:pt x="276557" y="107046"/>
                  </a:lnTo>
                  <a:lnTo>
                    <a:pt x="267345" y="127244"/>
                  </a:lnTo>
                  <a:lnTo>
                    <a:pt x="257816" y="148329"/>
                  </a:lnTo>
                  <a:lnTo>
                    <a:pt x="248078" y="170006"/>
                  </a:lnTo>
                  <a:lnTo>
                    <a:pt x="237352" y="192077"/>
                  </a:lnTo>
                  <a:lnTo>
                    <a:pt x="225968" y="214412"/>
                  </a:lnTo>
                  <a:lnTo>
                    <a:pt x="214145" y="236921"/>
                  </a:lnTo>
                  <a:lnTo>
                    <a:pt x="202030" y="260394"/>
                  </a:lnTo>
                  <a:lnTo>
                    <a:pt x="189720" y="284509"/>
                  </a:lnTo>
                  <a:lnTo>
                    <a:pt x="177280" y="309053"/>
                  </a:lnTo>
                  <a:lnTo>
                    <a:pt x="165600" y="333882"/>
                  </a:lnTo>
                  <a:lnTo>
                    <a:pt x="154427" y="358901"/>
                  </a:lnTo>
                  <a:lnTo>
                    <a:pt x="143591" y="384048"/>
                  </a:lnTo>
                  <a:lnTo>
                    <a:pt x="132134" y="408432"/>
                  </a:lnTo>
                  <a:lnTo>
                    <a:pt x="120263" y="432308"/>
                  </a:lnTo>
                  <a:lnTo>
                    <a:pt x="108115" y="455845"/>
                  </a:lnTo>
                  <a:lnTo>
                    <a:pt x="95783" y="480003"/>
                  </a:lnTo>
                  <a:lnTo>
                    <a:pt x="83329" y="504576"/>
                  </a:lnTo>
                  <a:lnTo>
                    <a:pt x="70793" y="529424"/>
                  </a:lnTo>
                  <a:lnTo>
                    <a:pt x="60742" y="552763"/>
                  </a:lnTo>
                  <a:lnTo>
                    <a:pt x="52348" y="575095"/>
                  </a:lnTo>
                  <a:lnTo>
                    <a:pt x="45059" y="596757"/>
                  </a:lnTo>
                  <a:lnTo>
                    <a:pt x="30186" y="634372"/>
                  </a:lnTo>
                  <a:lnTo>
                    <a:pt x="16803" y="667176"/>
                  </a:lnTo>
                  <a:lnTo>
                    <a:pt x="8032" y="695867"/>
                  </a:lnTo>
                  <a:lnTo>
                    <a:pt x="2380" y="727729"/>
                  </a:lnTo>
                  <a:lnTo>
                    <a:pt x="313" y="764605"/>
                  </a:lnTo>
                  <a:lnTo>
                    <a:pt x="0" y="777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92"/>
          <p:cNvGrpSpPr/>
          <p:nvPr/>
        </p:nvGrpSpPr>
        <p:grpSpPr>
          <a:xfrm>
            <a:off x="2110740" y="815340"/>
            <a:ext cx="2148841" cy="396241"/>
            <a:chOff x="2110740" y="815340"/>
            <a:chExt cx="2148841" cy="396241"/>
          </a:xfrm>
        </p:grpSpPr>
        <p:sp>
          <p:nvSpPr>
            <p:cNvPr id="10" name="SMARTInkShape-886"/>
            <p:cNvSpPr/>
            <p:nvPr>
              <p:custDataLst>
                <p:tags r:id="rId125"/>
              </p:custDataLst>
            </p:nvPr>
          </p:nvSpPr>
          <p:spPr>
            <a:xfrm>
              <a:off x="3932083" y="815340"/>
              <a:ext cx="327498" cy="281460"/>
            </a:xfrm>
            <a:custGeom>
              <a:avLst/>
              <a:gdLst/>
              <a:ahLst/>
              <a:cxnLst/>
              <a:rect l="0" t="0" r="0" b="0"/>
              <a:pathLst>
                <a:path w="327498" h="281460">
                  <a:moveTo>
                    <a:pt x="114137" y="0"/>
                  </a:moveTo>
                  <a:lnTo>
                    <a:pt x="114137" y="0"/>
                  </a:lnTo>
                  <a:lnTo>
                    <a:pt x="102848" y="27093"/>
                  </a:lnTo>
                  <a:lnTo>
                    <a:pt x="93911" y="48542"/>
                  </a:lnTo>
                  <a:lnTo>
                    <a:pt x="77207" y="81405"/>
                  </a:lnTo>
                  <a:lnTo>
                    <a:pt x="58039" y="118947"/>
                  </a:lnTo>
                  <a:lnTo>
                    <a:pt x="44740" y="153777"/>
                  </a:lnTo>
                  <a:lnTo>
                    <a:pt x="32333" y="188650"/>
                  </a:lnTo>
                  <a:lnTo>
                    <a:pt x="16510" y="226729"/>
                  </a:lnTo>
                  <a:lnTo>
                    <a:pt x="2618" y="255907"/>
                  </a:lnTo>
                  <a:lnTo>
                    <a:pt x="0" y="272629"/>
                  </a:lnTo>
                  <a:lnTo>
                    <a:pt x="792" y="273193"/>
                  </a:lnTo>
                  <a:lnTo>
                    <a:pt x="3930" y="273819"/>
                  </a:lnTo>
                  <a:lnTo>
                    <a:pt x="8147" y="271840"/>
                  </a:lnTo>
                  <a:lnTo>
                    <a:pt x="10457" y="270126"/>
                  </a:lnTo>
                  <a:lnTo>
                    <a:pt x="44655" y="235957"/>
                  </a:lnTo>
                  <a:lnTo>
                    <a:pt x="58273" y="225418"/>
                  </a:lnTo>
                  <a:lnTo>
                    <a:pt x="67669" y="222295"/>
                  </a:lnTo>
                  <a:lnTo>
                    <a:pt x="78430" y="221240"/>
                  </a:lnTo>
                  <a:lnTo>
                    <a:pt x="80172" y="222000"/>
                  </a:lnTo>
                  <a:lnTo>
                    <a:pt x="81333" y="223353"/>
                  </a:lnTo>
                  <a:lnTo>
                    <a:pt x="83471" y="227115"/>
                  </a:lnTo>
                  <a:lnTo>
                    <a:pt x="87243" y="231609"/>
                  </a:lnTo>
                  <a:lnTo>
                    <a:pt x="89484" y="238686"/>
                  </a:lnTo>
                  <a:lnTo>
                    <a:pt x="93004" y="252191"/>
                  </a:lnTo>
                  <a:lnTo>
                    <a:pt x="99409" y="264659"/>
                  </a:lnTo>
                  <a:lnTo>
                    <a:pt x="105050" y="270873"/>
                  </a:lnTo>
                  <a:lnTo>
                    <a:pt x="116901" y="278284"/>
                  </a:lnTo>
                  <a:lnTo>
                    <a:pt x="128920" y="281218"/>
                  </a:lnTo>
                  <a:lnTo>
                    <a:pt x="131612" y="281459"/>
                  </a:lnTo>
                  <a:lnTo>
                    <a:pt x="148100" y="275761"/>
                  </a:lnTo>
                  <a:lnTo>
                    <a:pt x="162676" y="269761"/>
                  </a:lnTo>
                  <a:lnTo>
                    <a:pt x="197973" y="258590"/>
                  </a:lnTo>
                  <a:lnTo>
                    <a:pt x="233518" y="241271"/>
                  </a:lnTo>
                  <a:lnTo>
                    <a:pt x="249345" y="236663"/>
                  </a:lnTo>
                  <a:lnTo>
                    <a:pt x="258552" y="236231"/>
                  </a:lnTo>
                  <a:lnTo>
                    <a:pt x="254455" y="236222"/>
                  </a:lnTo>
                  <a:lnTo>
                    <a:pt x="256372" y="236221"/>
                  </a:lnTo>
                  <a:lnTo>
                    <a:pt x="252133" y="236220"/>
                  </a:lnTo>
                  <a:lnTo>
                    <a:pt x="239967" y="224869"/>
                  </a:lnTo>
                  <a:lnTo>
                    <a:pt x="237795" y="220450"/>
                  </a:lnTo>
                  <a:lnTo>
                    <a:pt x="237216" y="218087"/>
                  </a:lnTo>
                  <a:lnTo>
                    <a:pt x="231049" y="207364"/>
                  </a:lnTo>
                  <a:lnTo>
                    <a:pt x="228781" y="189010"/>
                  </a:lnTo>
                  <a:lnTo>
                    <a:pt x="230847" y="183347"/>
                  </a:lnTo>
                  <a:lnTo>
                    <a:pt x="241455" y="165851"/>
                  </a:lnTo>
                  <a:lnTo>
                    <a:pt x="246358" y="162612"/>
                  </a:lnTo>
                  <a:lnTo>
                    <a:pt x="253879" y="160788"/>
                  </a:lnTo>
                  <a:lnTo>
                    <a:pt x="269080" y="160087"/>
                  </a:lnTo>
                  <a:lnTo>
                    <a:pt x="289711" y="171353"/>
                  </a:lnTo>
                  <a:lnTo>
                    <a:pt x="327497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87"/>
            <p:cNvSpPr/>
            <p:nvPr>
              <p:custDataLst>
                <p:tags r:id="rId126"/>
              </p:custDataLst>
            </p:nvPr>
          </p:nvSpPr>
          <p:spPr>
            <a:xfrm>
              <a:off x="3749040" y="952500"/>
              <a:ext cx="167641" cy="45721"/>
            </a:xfrm>
            <a:custGeom>
              <a:avLst/>
              <a:gdLst/>
              <a:ahLst/>
              <a:cxnLst/>
              <a:rect l="0" t="0" r="0" b="0"/>
              <a:pathLst>
                <a:path w="167641" h="45721">
                  <a:moveTo>
                    <a:pt x="0" y="45720"/>
                  </a:moveTo>
                  <a:lnTo>
                    <a:pt x="0" y="45720"/>
                  </a:lnTo>
                  <a:lnTo>
                    <a:pt x="36406" y="41675"/>
                  </a:lnTo>
                  <a:lnTo>
                    <a:pt x="71183" y="39159"/>
                  </a:lnTo>
                  <a:lnTo>
                    <a:pt x="97574" y="34369"/>
                  </a:lnTo>
                  <a:lnTo>
                    <a:pt x="130093" y="19081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88"/>
            <p:cNvSpPr/>
            <p:nvPr>
              <p:custDataLst>
                <p:tags r:id="rId127"/>
              </p:custDataLst>
            </p:nvPr>
          </p:nvSpPr>
          <p:spPr>
            <a:xfrm>
              <a:off x="3764280" y="830580"/>
              <a:ext cx="106681" cy="272292"/>
            </a:xfrm>
            <a:custGeom>
              <a:avLst/>
              <a:gdLst/>
              <a:ahLst/>
              <a:cxnLst/>
              <a:rect l="0" t="0" r="0" b="0"/>
              <a:pathLst>
                <a:path w="106681" h="272292">
                  <a:moveTo>
                    <a:pt x="106680" y="0"/>
                  </a:moveTo>
                  <a:lnTo>
                    <a:pt x="106680" y="0"/>
                  </a:lnTo>
                  <a:lnTo>
                    <a:pt x="106680" y="28316"/>
                  </a:lnTo>
                  <a:lnTo>
                    <a:pt x="98589" y="62106"/>
                  </a:lnTo>
                  <a:lnTo>
                    <a:pt x="89513" y="93567"/>
                  </a:lnTo>
                  <a:lnTo>
                    <a:pt x="81462" y="124338"/>
                  </a:lnTo>
                  <a:lnTo>
                    <a:pt x="73714" y="154904"/>
                  </a:lnTo>
                  <a:lnTo>
                    <a:pt x="62010" y="185409"/>
                  </a:lnTo>
                  <a:lnTo>
                    <a:pt x="51864" y="215897"/>
                  </a:lnTo>
                  <a:lnTo>
                    <a:pt x="38240" y="250122"/>
                  </a:lnTo>
                  <a:lnTo>
                    <a:pt x="27968" y="267470"/>
                  </a:lnTo>
                  <a:lnTo>
                    <a:pt x="22873" y="271276"/>
                  </a:lnTo>
                  <a:lnTo>
                    <a:pt x="20328" y="272291"/>
                  </a:lnTo>
                  <a:lnTo>
                    <a:pt x="12986" y="27116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889"/>
            <p:cNvSpPr/>
            <p:nvPr>
              <p:custDataLst>
                <p:tags r:id="rId128"/>
              </p:custDataLst>
            </p:nvPr>
          </p:nvSpPr>
          <p:spPr>
            <a:xfrm>
              <a:off x="2537460" y="817696"/>
              <a:ext cx="1171836" cy="354899"/>
            </a:xfrm>
            <a:custGeom>
              <a:avLst/>
              <a:gdLst/>
              <a:ahLst/>
              <a:cxnLst/>
              <a:rect l="0" t="0" r="0" b="0"/>
              <a:pathLst>
                <a:path w="1171836" h="354899">
                  <a:moveTo>
                    <a:pt x="0" y="287204"/>
                  </a:moveTo>
                  <a:lnTo>
                    <a:pt x="0" y="287204"/>
                  </a:lnTo>
                  <a:lnTo>
                    <a:pt x="28317" y="271023"/>
                  </a:lnTo>
                  <a:lnTo>
                    <a:pt x="62106" y="248825"/>
                  </a:lnTo>
                  <a:lnTo>
                    <a:pt x="97781" y="218569"/>
                  </a:lnTo>
                  <a:lnTo>
                    <a:pt x="129287" y="190391"/>
                  </a:lnTo>
                  <a:lnTo>
                    <a:pt x="151880" y="172313"/>
                  </a:lnTo>
                  <a:lnTo>
                    <a:pt x="153746" y="169123"/>
                  </a:lnTo>
                  <a:lnTo>
                    <a:pt x="154144" y="166150"/>
                  </a:lnTo>
                  <a:lnTo>
                    <a:pt x="152745" y="159340"/>
                  </a:lnTo>
                  <a:lnTo>
                    <a:pt x="148037" y="158409"/>
                  </a:lnTo>
                  <a:lnTo>
                    <a:pt x="144412" y="158161"/>
                  </a:lnTo>
                  <a:lnTo>
                    <a:pt x="110991" y="174307"/>
                  </a:lnTo>
                  <a:lnTo>
                    <a:pt x="82839" y="193075"/>
                  </a:lnTo>
                  <a:lnTo>
                    <a:pt x="47032" y="225713"/>
                  </a:lnTo>
                  <a:lnTo>
                    <a:pt x="17193" y="261856"/>
                  </a:lnTo>
                  <a:lnTo>
                    <a:pt x="5470" y="286467"/>
                  </a:lnTo>
                  <a:lnTo>
                    <a:pt x="720" y="321162"/>
                  </a:lnTo>
                  <a:lnTo>
                    <a:pt x="4835" y="332212"/>
                  </a:lnTo>
                  <a:lnTo>
                    <a:pt x="8304" y="337529"/>
                  </a:lnTo>
                  <a:lnTo>
                    <a:pt x="18930" y="345695"/>
                  </a:lnTo>
                  <a:lnTo>
                    <a:pt x="32967" y="351300"/>
                  </a:lnTo>
                  <a:lnTo>
                    <a:pt x="69573" y="354898"/>
                  </a:lnTo>
                  <a:lnTo>
                    <a:pt x="103869" y="353264"/>
                  </a:lnTo>
                  <a:lnTo>
                    <a:pt x="131678" y="347891"/>
                  </a:lnTo>
                  <a:lnTo>
                    <a:pt x="160970" y="337036"/>
                  </a:lnTo>
                  <a:lnTo>
                    <a:pt x="190922" y="323745"/>
                  </a:lnTo>
                  <a:lnTo>
                    <a:pt x="222014" y="308524"/>
                  </a:lnTo>
                  <a:lnTo>
                    <a:pt x="255589" y="290471"/>
                  </a:lnTo>
                  <a:lnTo>
                    <a:pt x="288009" y="271158"/>
                  </a:lnTo>
                  <a:lnTo>
                    <a:pt x="318504" y="252132"/>
                  </a:lnTo>
                  <a:lnTo>
                    <a:pt x="346169" y="235210"/>
                  </a:lnTo>
                  <a:lnTo>
                    <a:pt x="377453" y="211403"/>
                  </a:lnTo>
                  <a:lnTo>
                    <a:pt x="414117" y="177472"/>
                  </a:lnTo>
                  <a:lnTo>
                    <a:pt x="421119" y="169854"/>
                  </a:lnTo>
                  <a:lnTo>
                    <a:pt x="424231" y="163646"/>
                  </a:lnTo>
                  <a:lnTo>
                    <a:pt x="424213" y="161652"/>
                  </a:lnTo>
                  <a:lnTo>
                    <a:pt x="423356" y="160323"/>
                  </a:lnTo>
                  <a:lnTo>
                    <a:pt x="421938" y="159437"/>
                  </a:lnTo>
                  <a:lnTo>
                    <a:pt x="415895" y="158189"/>
                  </a:lnTo>
                  <a:lnTo>
                    <a:pt x="393122" y="166929"/>
                  </a:lnTo>
                  <a:lnTo>
                    <a:pt x="363528" y="180408"/>
                  </a:lnTo>
                  <a:lnTo>
                    <a:pt x="328473" y="205117"/>
                  </a:lnTo>
                  <a:lnTo>
                    <a:pt x="295750" y="236476"/>
                  </a:lnTo>
                  <a:lnTo>
                    <a:pt x="279055" y="260344"/>
                  </a:lnTo>
                  <a:lnTo>
                    <a:pt x="275723" y="270779"/>
                  </a:lnTo>
                  <a:lnTo>
                    <a:pt x="274597" y="281890"/>
                  </a:lnTo>
                  <a:lnTo>
                    <a:pt x="275351" y="283661"/>
                  </a:lnTo>
                  <a:lnTo>
                    <a:pt x="276701" y="284842"/>
                  </a:lnTo>
                  <a:lnTo>
                    <a:pt x="280458" y="286154"/>
                  </a:lnTo>
                  <a:lnTo>
                    <a:pt x="284951" y="286737"/>
                  </a:lnTo>
                  <a:lnTo>
                    <a:pt x="289769" y="284739"/>
                  </a:lnTo>
                  <a:lnTo>
                    <a:pt x="326315" y="250410"/>
                  </a:lnTo>
                  <a:lnTo>
                    <a:pt x="344646" y="228339"/>
                  </a:lnTo>
                  <a:lnTo>
                    <a:pt x="352143" y="222095"/>
                  </a:lnTo>
                  <a:lnTo>
                    <a:pt x="355474" y="216498"/>
                  </a:lnTo>
                  <a:lnTo>
                    <a:pt x="357209" y="215513"/>
                  </a:lnTo>
                  <a:lnTo>
                    <a:pt x="359214" y="215704"/>
                  </a:lnTo>
                  <a:lnTo>
                    <a:pt x="364467" y="218047"/>
                  </a:lnTo>
                  <a:lnTo>
                    <a:pt x="369422" y="222498"/>
                  </a:lnTo>
                  <a:lnTo>
                    <a:pt x="376253" y="233225"/>
                  </a:lnTo>
                  <a:lnTo>
                    <a:pt x="389104" y="269780"/>
                  </a:lnTo>
                  <a:lnTo>
                    <a:pt x="394762" y="276074"/>
                  </a:lnTo>
                  <a:lnTo>
                    <a:pt x="402920" y="281693"/>
                  </a:lnTo>
                  <a:lnTo>
                    <a:pt x="421080" y="285571"/>
                  </a:lnTo>
                  <a:lnTo>
                    <a:pt x="442547" y="286720"/>
                  </a:lnTo>
                  <a:lnTo>
                    <a:pt x="457461" y="282473"/>
                  </a:lnTo>
                  <a:lnTo>
                    <a:pt x="491777" y="265950"/>
                  </a:lnTo>
                  <a:lnTo>
                    <a:pt x="524237" y="246379"/>
                  </a:lnTo>
                  <a:lnTo>
                    <a:pt x="561273" y="221140"/>
                  </a:lnTo>
                  <a:lnTo>
                    <a:pt x="597121" y="191987"/>
                  </a:lnTo>
                  <a:lnTo>
                    <a:pt x="615431" y="174634"/>
                  </a:lnTo>
                  <a:lnTo>
                    <a:pt x="610502" y="179617"/>
                  </a:lnTo>
                  <a:lnTo>
                    <a:pt x="601777" y="184300"/>
                  </a:lnTo>
                  <a:lnTo>
                    <a:pt x="595399" y="193209"/>
                  </a:lnTo>
                  <a:lnTo>
                    <a:pt x="576560" y="226064"/>
                  </a:lnTo>
                  <a:lnTo>
                    <a:pt x="568013" y="244065"/>
                  </a:lnTo>
                  <a:lnTo>
                    <a:pt x="565716" y="257871"/>
                  </a:lnTo>
                  <a:lnTo>
                    <a:pt x="566954" y="267958"/>
                  </a:lnTo>
                  <a:lnTo>
                    <a:pt x="574647" y="285378"/>
                  </a:lnTo>
                  <a:lnTo>
                    <a:pt x="577832" y="288527"/>
                  </a:lnTo>
                  <a:lnTo>
                    <a:pt x="585885" y="292025"/>
                  </a:lnTo>
                  <a:lnTo>
                    <a:pt x="603984" y="293995"/>
                  </a:lnTo>
                  <a:lnTo>
                    <a:pt x="625435" y="290533"/>
                  </a:lnTo>
                  <a:lnTo>
                    <a:pt x="661521" y="269611"/>
                  </a:lnTo>
                  <a:lnTo>
                    <a:pt x="699003" y="238762"/>
                  </a:lnTo>
                  <a:lnTo>
                    <a:pt x="727073" y="204351"/>
                  </a:lnTo>
                  <a:lnTo>
                    <a:pt x="747700" y="172720"/>
                  </a:lnTo>
                  <a:lnTo>
                    <a:pt x="767936" y="139518"/>
                  </a:lnTo>
                  <a:lnTo>
                    <a:pt x="779504" y="119320"/>
                  </a:lnTo>
                  <a:lnTo>
                    <a:pt x="793989" y="94001"/>
                  </a:lnTo>
                  <a:lnTo>
                    <a:pt x="816858" y="59096"/>
                  </a:lnTo>
                  <a:lnTo>
                    <a:pt x="841754" y="27423"/>
                  </a:lnTo>
                  <a:lnTo>
                    <a:pt x="855339" y="9572"/>
                  </a:lnTo>
                  <a:lnTo>
                    <a:pt x="859930" y="0"/>
                  </a:lnTo>
                  <a:lnTo>
                    <a:pt x="846309" y="33714"/>
                  </a:lnTo>
                  <a:lnTo>
                    <a:pt x="836557" y="66093"/>
                  </a:lnTo>
                  <a:lnTo>
                    <a:pt x="824261" y="102498"/>
                  </a:lnTo>
                  <a:lnTo>
                    <a:pt x="813938" y="140096"/>
                  </a:lnTo>
                  <a:lnTo>
                    <a:pt x="805517" y="174002"/>
                  </a:lnTo>
                  <a:lnTo>
                    <a:pt x="795934" y="208869"/>
                  </a:lnTo>
                  <a:lnTo>
                    <a:pt x="794015" y="221626"/>
                  </a:lnTo>
                  <a:lnTo>
                    <a:pt x="795197" y="226552"/>
                  </a:lnTo>
                  <a:lnTo>
                    <a:pt x="804103" y="237530"/>
                  </a:lnTo>
                  <a:lnTo>
                    <a:pt x="812481" y="245298"/>
                  </a:lnTo>
                  <a:lnTo>
                    <a:pt x="817738" y="247413"/>
                  </a:lnTo>
                  <a:lnTo>
                    <a:pt x="833549" y="244558"/>
                  </a:lnTo>
                  <a:lnTo>
                    <a:pt x="866813" y="227569"/>
                  </a:lnTo>
                  <a:lnTo>
                    <a:pt x="888631" y="212300"/>
                  </a:lnTo>
                  <a:lnTo>
                    <a:pt x="900086" y="201981"/>
                  </a:lnTo>
                  <a:lnTo>
                    <a:pt x="903164" y="200755"/>
                  </a:lnTo>
                  <a:lnTo>
                    <a:pt x="906063" y="200785"/>
                  </a:lnTo>
                  <a:lnTo>
                    <a:pt x="913912" y="203232"/>
                  </a:lnTo>
                  <a:lnTo>
                    <a:pt x="914255" y="211429"/>
                  </a:lnTo>
                  <a:lnTo>
                    <a:pt x="909982" y="230216"/>
                  </a:lnTo>
                  <a:lnTo>
                    <a:pt x="913651" y="260822"/>
                  </a:lnTo>
                  <a:lnTo>
                    <a:pt x="918583" y="271527"/>
                  </a:lnTo>
                  <a:lnTo>
                    <a:pt x="925572" y="280237"/>
                  </a:lnTo>
                  <a:lnTo>
                    <a:pt x="931501" y="284107"/>
                  </a:lnTo>
                  <a:lnTo>
                    <a:pt x="968573" y="286932"/>
                  </a:lnTo>
                  <a:lnTo>
                    <a:pt x="983350" y="282568"/>
                  </a:lnTo>
                  <a:lnTo>
                    <a:pt x="1021128" y="261193"/>
                  </a:lnTo>
                  <a:lnTo>
                    <a:pt x="1053828" y="241364"/>
                  </a:lnTo>
                  <a:lnTo>
                    <a:pt x="1070348" y="231270"/>
                  </a:lnTo>
                  <a:lnTo>
                    <a:pt x="1100518" y="204050"/>
                  </a:lnTo>
                  <a:lnTo>
                    <a:pt x="1102952" y="198600"/>
                  </a:lnTo>
                  <a:lnTo>
                    <a:pt x="1104034" y="193356"/>
                  </a:lnTo>
                  <a:lnTo>
                    <a:pt x="1103476" y="191618"/>
                  </a:lnTo>
                  <a:lnTo>
                    <a:pt x="1102257" y="190460"/>
                  </a:lnTo>
                  <a:lnTo>
                    <a:pt x="1098263" y="188601"/>
                  </a:lnTo>
                  <a:lnTo>
                    <a:pt x="1093526" y="188280"/>
                  </a:lnTo>
                  <a:lnTo>
                    <a:pt x="1089121" y="190462"/>
                  </a:lnTo>
                  <a:lnTo>
                    <a:pt x="1086761" y="192229"/>
                  </a:lnTo>
                  <a:lnTo>
                    <a:pt x="1079394" y="206852"/>
                  </a:lnTo>
                  <a:lnTo>
                    <a:pt x="1070812" y="232242"/>
                  </a:lnTo>
                  <a:lnTo>
                    <a:pt x="1071168" y="237016"/>
                  </a:lnTo>
                  <a:lnTo>
                    <a:pt x="1078913" y="250979"/>
                  </a:lnTo>
                  <a:lnTo>
                    <a:pt x="1087793" y="260854"/>
                  </a:lnTo>
                  <a:lnTo>
                    <a:pt x="1096167" y="266462"/>
                  </a:lnTo>
                  <a:lnTo>
                    <a:pt x="1114448" y="270334"/>
                  </a:lnTo>
                  <a:lnTo>
                    <a:pt x="1131906" y="267436"/>
                  </a:lnTo>
                  <a:lnTo>
                    <a:pt x="1152129" y="258871"/>
                  </a:lnTo>
                  <a:lnTo>
                    <a:pt x="1167929" y="246512"/>
                  </a:lnTo>
                  <a:lnTo>
                    <a:pt x="1171013" y="239203"/>
                  </a:lnTo>
                  <a:lnTo>
                    <a:pt x="1171835" y="234883"/>
                  </a:lnTo>
                  <a:lnTo>
                    <a:pt x="1170491" y="225568"/>
                  </a:lnTo>
                  <a:lnTo>
                    <a:pt x="1164974" y="213062"/>
                  </a:lnTo>
                  <a:lnTo>
                    <a:pt x="1148028" y="193345"/>
                  </a:lnTo>
                  <a:lnTo>
                    <a:pt x="1142977" y="190455"/>
                  </a:lnTo>
                  <a:lnTo>
                    <a:pt x="1133116" y="188829"/>
                  </a:lnTo>
                  <a:lnTo>
                    <a:pt x="1118658" y="188279"/>
                  </a:lnTo>
                  <a:lnTo>
                    <a:pt x="1112991" y="190462"/>
                  </a:lnTo>
                  <a:lnTo>
                    <a:pt x="1104900" y="1957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890"/>
            <p:cNvSpPr/>
            <p:nvPr>
              <p:custDataLst>
                <p:tags r:id="rId129"/>
              </p:custDataLst>
            </p:nvPr>
          </p:nvSpPr>
          <p:spPr>
            <a:xfrm>
              <a:off x="2110740" y="1021080"/>
              <a:ext cx="259081" cy="53341"/>
            </a:xfrm>
            <a:custGeom>
              <a:avLst/>
              <a:gdLst/>
              <a:ahLst/>
              <a:cxnLst/>
              <a:rect l="0" t="0" r="0" b="0"/>
              <a:pathLst>
                <a:path w="259081" h="53341">
                  <a:moveTo>
                    <a:pt x="0" y="53340"/>
                  </a:moveTo>
                  <a:lnTo>
                    <a:pt x="0" y="53340"/>
                  </a:lnTo>
                  <a:lnTo>
                    <a:pt x="24836" y="44309"/>
                  </a:lnTo>
                  <a:lnTo>
                    <a:pt x="62685" y="30700"/>
                  </a:lnTo>
                  <a:lnTo>
                    <a:pt x="96440" y="19006"/>
                  </a:lnTo>
                  <a:lnTo>
                    <a:pt x="128375" y="10423"/>
                  </a:lnTo>
                  <a:lnTo>
                    <a:pt x="158656" y="4632"/>
                  </a:lnTo>
                  <a:lnTo>
                    <a:pt x="186225" y="2059"/>
                  </a:lnTo>
                  <a:lnTo>
                    <a:pt x="214847" y="915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891"/>
            <p:cNvSpPr/>
            <p:nvPr>
              <p:custDataLst>
                <p:tags r:id="rId130"/>
              </p:custDataLst>
            </p:nvPr>
          </p:nvSpPr>
          <p:spPr>
            <a:xfrm>
              <a:off x="2118360" y="861060"/>
              <a:ext cx="106681" cy="350521"/>
            </a:xfrm>
            <a:custGeom>
              <a:avLst/>
              <a:gdLst/>
              <a:ahLst/>
              <a:cxnLst/>
              <a:rect l="0" t="0" r="0" b="0"/>
              <a:pathLst>
                <a:path w="106681" h="350521">
                  <a:moveTo>
                    <a:pt x="106680" y="0"/>
                  </a:moveTo>
                  <a:lnTo>
                    <a:pt x="106680" y="0"/>
                  </a:lnTo>
                  <a:lnTo>
                    <a:pt x="94544" y="36407"/>
                  </a:lnTo>
                  <a:lnTo>
                    <a:pt x="81813" y="70085"/>
                  </a:lnTo>
                  <a:lnTo>
                    <a:pt x="68534" y="103116"/>
                  </a:lnTo>
                  <a:lnTo>
                    <a:pt x="56989" y="131907"/>
                  </a:lnTo>
                  <a:lnTo>
                    <a:pt x="48471" y="161072"/>
                  </a:lnTo>
                  <a:lnTo>
                    <a:pt x="41863" y="190121"/>
                  </a:lnTo>
                  <a:lnTo>
                    <a:pt x="36104" y="217143"/>
                  </a:lnTo>
                  <a:lnTo>
                    <a:pt x="32146" y="252110"/>
                  </a:lnTo>
                  <a:lnTo>
                    <a:pt x="29963" y="288183"/>
                  </a:lnTo>
                  <a:lnTo>
                    <a:pt x="19917" y="323434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93"/>
          <p:cNvGrpSpPr/>
          <p:nvPr/>
        </p:nvGrpSpPr>
        <p:grpSpPr>
          <a:xfrm>
            <a:off x="840516" y="1546860"/>
            <a:ext cx="4760185" cy="541021"/>
            <a:chOff x="840516" y="1546860"/>
            <a:chExt cx="4760185" cy="541021"/>
          </a:xfrm>
        </p:grpSpPr>
        <p:sp>
          <p:nvSpPr>
            <p:cNvPr id="17" name="SMARTInkShape-892"/>
            <p:cNvSpPr/>
            <p:nvPr>
              <p:custDataLst>
                <p:tags r:id="rId110"/>
              </p:custDataLst>
            </p:nvPr>
          </p:nvSpPr>
          <p:spPr>
            <a:xfrm>
              <a:off x="5265420" y="1768154"/>
              <a:ext cx="335281" cy="14927"/>
            </a:xfrm>
            <a:custGeom>
              <a:avLst/>
              <a:gdLst/>
              <a:ahLst/>
              <a:cxnLst/>
              <a:rect l="0" t="0" r="0" b="0"/>
              <a:pathLst>
                <a:path w="335281" h="14927">
                  <a:moveTo>
                    <a:pt x="0" y="7306"/>
                  </a:moveTo>
                  <a:lnTo>
                    <a:pt x="0" y="7306"/>
                  </a:lnTo>
                  <a:lnTo>
                    <a:pt x="32362" y="3261"/>
                  </a:lnTo>
                  <a:lnTo>
                    <a:pt x="64054" y="1275"/>
                  </a:lnTo>
                  <a:lnTo>
                    <a:pt x="98742" y="392"/>
                  </a:lnTo>
                  <a:lnTo>
                    <a:pt x="136737" y="0"/>
                  </a:lnTo>
                  <a:lnTo>
                    <a:pt x="156351" y="742"/>
                  </a:lnTo>
                  <a:lnTo>
                    <a:pt x="176201" y="2083"/>
                  </a:lnTo>
                  <a:lnTo>
                    <a:pt x="196207" y="3824"/>
                  </a:lnTo>
                  <a:lnTo>
                    <a:pt x="217165" y="5831"/>
                  </a:lnTo>
                  <a:lnTo>
                    <a:pt x="238757" y="8016"/>
                  </a:lnTo>
                  <a:lnTo>
                    <a:pt x="260771" y="10320"/>
                  </a:lnTo>
                  <a:lnTo>
                    <a:pt x="294263" y="12879"/>
                  </a:lnTo>
                  <a:lnTo>
                    <a:pt x="331679" y="14746"/>
                  </a:lnTo>
                  <a:lnTo>
                    <a:pt x="335280" y="149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93"/>
            <p:cNvSpPr/>
            <p:nvPr>
              <p:custDataLst>
                <p:tags r:id="rId111"/>
              </p:custDataLst>
            </p:nvPr>
          </p:nvSpPr>
          <p:spPr>
            <a:xfrm>
              <a:off x="5326380" y="1645920"/>
              <a:ext cx="30481" cy="198121"/>
            </a:xfrm>
            <a:custGeom>
              <a:avLst/>
              <a:gdLst/>
              <a:ahLst/>
              <a:cxnLst/>
              <a:rect l="0" t="0" r="0" b="0"/>
              <a:pathLst>
                <a:path w="30481" h="198121">
                  <a:moveTo>
                    <a:pt x="30480" y="0"/>
                  </a:moveTo>
                  <a:lnTo>
                    <a:pt x="30480" y="0"/>
                  </a:lnTo>
                  <a:lnTo>
                    <a:pt x="30480" y="28316"/>
                  </a:lnTo>
                  <a:lnTo>
                    <a:pt x="26436" y="58061"/>
                  </a:lnTo>
                  <a:lnTo>
                    <a:pt x="17483" y="96104"/>
                  </a:lnTo>
                  <a:lnTo>
                    <a:pt x="9819" y="128956"/>
                  </a:lnTo>
                  <a:lnTo>
                    <a:pt x="2673" y="166717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94"/>
            <p:cNvSpPr/>
            <p:nvPr>
              <p:custDataLst>
                <p:tags r:id="rId112"/>
              </p:custDataLst>
            </p:nvPr>
          </p:nvSpPr>
          <p:spPr>
            <a:xfrm>
              <a:off x="4812683" y="1752704"/>
              <a:ext cx="353678" cy="102529"/>
            </a:xfrm>
            <a:custGeom>
              <a:avLst/>
              <a:gdLst/>
              <a:ahLst/>
              <a:cxnLst/>
              <a:rect l="0" t="0" r="0" b="0"/>
              <a:pathLst>
                <a:path w="353678" h="102529">
                  <a:moveTo>
                    <a:pt x="18397" y="45616"/>
                  </a:moveTo>
                  <a:lnTo>
                    <a:pt x="18397" y="45616"/>
                  </a:lnTo>
                  <a:lnTo>
                    <a:pt x="55900" y="44769"/>
                  </a:lnTo>
                  <a:lnTo>
                    <a:pt x="68368" y="41571"/>
                  </a:lnTo>
                  <a:lnTo>
                    <a:pt x="72031" y="39532"/>
                  </a:lnTo>
                  <a:lnTo>
                    <a:pt x="78032" y="33465"/>
                  </a:lnTo>
                  <a:lnTo>
                    <a:pt x="82437" y="31749"/>
                  </a:lnTo>
                  <a:lnTo>
                    <a:pt x="83950" y="30445"/>
                  </a:lnTo>
                  <a:lnTo>
                    <a:pt x="85632" y="26738"/>
                  </a:lnTo>
                  <a:lnTo>
                    <a:pt x="86859" y="12500"/>
                  </a:lnTo>
                  <a:lnTo>
                    <a:pt x="86052" y="10838"/>
                  </a:lnTo>
                  <a:lnTo>
                    <a:pt x="84667" y="9731"/>
                  </a:lnTo>
                  <a:lnTo>
                    <a:pt x="80871" y="7654"/>
                  </a:lnTo>
                  <a:lnTo>
                    <a:pt x="76360" y="3908"/>
                  </a:lnTo>
                  <a:lnTo>
                    <a:pt x="69276" y="1679"/>
                  </a:lnTo>
                  <a:lnTo>
                    <a:pt x="42594" y="0"/>
                  </a:lnTo>
                  <a:lnTo>
                    <a:pt x="35359" y="2200"/>
                  </a:lnTo>
                  <a:lnTo>
                    <a:pt x="19772" y="14557"/>
                  </a:lnTo>
                  <a:lnTo>
                    <a:pt x="961" y="39203"/>
                  </a:lnTo>
                  <a:lnTo>
                    <a:pt x="0" y="43034"/>
                  </a:lnTo>
                  <a:lnTo>
                    <a:pt x="2573" y="62220"/>
                  </a:lnTo>
                  <a:lnTo>
                    <a:pt x="11075" y="74713"/>
                  </a:lnTo>
                  <a:lnTo>
                    <a:pt x="20272" y="85093"/>
                  </a:lnTo>
                  <a:lnTo>
                    <a:pt x="32495" y="88562"/>
                  </a:lnTo>
                  <a:lnTo>
                    <a:pt x="63891" y="90788"/>
                  </a:lnTo>
                  <a:lnTo>
                    <a:pt x="94552" y="85144"/>
                  </a:lnTo>
                  <a:lnTo>
                    <a:pt x="125068" y="75876"/>
                  </a:lnTo>
                  <a:lnTo>
                    <a:pt x="153392" y="66911"/>
                  </a:lnTo>
                  <a:lnTo>
                    <a:pt x="187050" y="56774"/>
                  </a:lnTo>
                  <a:lnTo>
                    <a:pt x="214428" y="50575"/>
                  </a:lnTo>
                  <a:lnTo>
                    <a:pt x="248654" y="46596"/>
                  </a:lnTo>
                  <a:lnTo>
                    <a:pt x="262206" y="45618"/>
                  </a:lnTo>
                  <a:lnTo>
                    <a:pt x="258183" y="45617"/>
                  </a:lnTo>
                  <a:lnTo>
                    <a:pt x="247583" y="49661"/>
                  </a:lnTo>
                  <a:lnTo>
                    <a:pt x="237763" y="56222"/>
                  </a:lnTo>
                  <a:lnTo>
                    <a:pt x="234426" y="61054"/>
                  </a:lnTo>
                  <a:lnTo>
                    <a:pt x="232944" y="66871"/>
                  </a:lnTo>
                  <a:lnTo>
                    <a:pt x="231913" y="85208"/>
                  </a:lnTo>
                  <a:lnTo>
                    <a:pt x="234085" y="90870"/>
                  </a:lnTo>
                  <a:lnTo>
                    <a:pt x="235849" y="93566"/>
                  </a:lnTo>
                  <a:lnTo>
                    <a:pt x="237872" y="95362"/>
                  </a:lnTo>
                  <a:lnTo>
                    <a:pt x="253718" y="102528"/>
                  </a:lnTo>
                  <a:lnTo>
                    <a:pt x="262966" y="102519"/>
                  </a:lnTo>
                  <a:lnTo>
                    <a:pt x="299053" y="93342"/>
                  </a:lnTo>
                  <a:lnTo>
                    <a:pt x="322816" y="84404"/>
                  </a:lnTo>
                  <a:lnTo>
                    <a:pt x="353677" y="608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95"/>
            <p:cNvSpPr/>
            <p:nvPr>
              <p:custDataLst>
                <p:tags r:id="rId113"/>
              </p:custDataLst>
            </p:nvPr>
          </p:nvSpPr>
          <p:spPr>
            <a:xfrm>
              <a:off x="4626923" y="1779035"/>
              <a:ext cx="142593" cy="86702"/>
            </a:xfrm>
            <a:custGeom>
              <a:avLst/>
              <a:gdLst/>
              <a:ahLst/>
              <a:cxnLst/>
              <a:rect l="0" t="0" r="0" b="0"/>
              <a:pathLst>
                <a:path w="142593" h="86702">
                  <a:moveTo>
                    <a:pt x="21277" y="4045"/>
                  </a:moveTo>
                  <a:lnTo>
                    <a:pt x="21277" y="4045"/>
                  </a:lnTo>
                  <a:lnTo>
                    <a:pt x="49593" y="0"/>
                  </a:lnTo>
                  <a:lnTo>
                    <a:pt x="83383" y="1529"/>
                  </a:lnTo>
                  <a:lnTo>
                    <a:pt x="118816" y="5971"/>
                  </a:lnTo>
                  <a:lnTo>
                    <a:pt x="124402" y="7869"/>
                  </a:lnTo>
                  <a:lnTo>
                    <a:pt x="132869" y="14494"/>
                  </a:lnTo>
                  <a:lnTo>
                    <a:pt x="138606" y="22235"/>
                  </a:lnTo>
                  <a:lnTo>
                    <a:pt x="141837" y="31354"/>
                  </a:lnTo>
                  <a:lnTo>
                    <a:pt x="142592" y="36785"/>
                  </a:lnTo>
                  <a:lnTo>
                    <a:pt x="141101" y="39418"/>
                  </a:lnTo>
                  <a:lnTo>
                    <a:pt x="134927" y="44602"/>
                  </a:lnTo>
                  <a:lnTo>
                    <a:pt x="100796" y="59918"/>
                  </a:lnTo>
                  <a:lnTo>
                    <a:pt x="73767" y="69237"/>
                  </a:lnTo>
                  <a:lnTo>
                    <a:pt x="36406" y="76224"/>
                  </a:lnTo>
                  <a:lnTo>
                    <a:pt x="18183" y="80297"/>
                  </a:lnTo>
                  <a:lnTo>
                    <a:pt x="6429" y="86119"/>
                  </a:lnTo>
                  <a:lnTo>
                    <a:pt x="3758" y="86701"/>
                  </a:lnTo>
                  <a:lnTo>
                    <a:pt x="1977" y="86242"/>
                  </a:lnTo>
                  <a:lnTo>
                    <a:pt x="791" y="85090"/>
                  </a:lnTo>
                  <a:lnTo>
                    <a:pt x="0" y="83475"/>
                  </a:lnTo>
                  <a:lnTo>
                    <a:pt x="319" y="81552"/>
                  </a:lnTo>
                  <a:lnTo>
                    <a:pt x="4656" y="72381"/>
                  </a:lnTo>
                  <a:lnTo>
                    <a:pt x="5117" y="69923"/>
                  </a:lnTo>
                  <a:lnTo>
                    <a:pt x="17899" y="58372"/>
                  </a:lnTo>
                  <a:lnTo>
                    <a:pt x="51757" y="42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96"/>
            <p:cNvSpPr/>
            <p:nvPr>
              <p:custDataLst>
                <p:tags r:id="rId114"/>
              </p:custDataLst>
            </p:nvPr>
          </p:nvSpPr>
          <p:spPr>
            <a:xfrm>
              <a:off x="4378455" y="1729740"/>
              <a:ext cx="216406" cy="325669"/>
            </a:xfrm>
            <a:custGeom>
              <a:avLst/>
              <a:gdLst/>
              <a:ahLst/>
              <a:cxnLst/>
              <a:rect l="0" t="0" r="0" b="0"/>
              <a:pathLst>
                <a:path w="216406" h="325669">
                  <a:moveTo>
                    <a:pt x="216405" y="0"/>
                  </a:moveTo>
                  <a:lnTo>
                    <a:pt x="216405" y="0"/>
                  </a:lnTo>
                  <a:lnTo>
                    <a:pt x="216405" y="28316"/>
                  </a:lnTo>
                  <a:lnTo>
                    <a:pt x="212361" y="62106"/>
                  </a:lnTo>
                  <a:lnTo>
                    <a:pt x="202562" y="97781"/>
                  </a:lnTo>
                  <a:lnTo>
                    <a:pt x="184404" y="132946"/>
                  </a:lnTo>
                  <a:lnTo>
                    <a:pt x="176501" y="141779"/>
                  </a:lnTo>
                  <a:lnTo>
                    <a:pt x="160273" y="151511"/>
                  </a:lnTo>
                  <a:lnTo>
                    <a:pt x="146584" y="156238"/>
                  </a:lnTo>
                  <a:lnTo>
                    <a:pt x="109561" y="159522"/>
                  </a:lnTo>
                  <a:lnTo>
                    <a:pt x="78366" y="159075"/>
                  </a:lnTo>
                  <a:lnTo>
                    <a:pt x="44985" y="153969"/>
                  </a:lnTo>
                  <a:lnTo>
                    <a:pt x="27042" y="150607"/>
                  </a:lnTo>
                  <a:lnTo>
                    <a:pt x="13260" y="144249"/>
                  </a:lnTo>
                  <a:lnTo>
                    <a:pt x="1018" y="134515"/>
                  </a:lnTo>
                  <a:lnTo>
                    <a:pt x="0" y="132010"/>
                  </a:lnTo>
                  <a:lnTo>
                    <a:pt x="169" y="129493"/>
                  </a:lnTo>
                  <a:lnTo>
                    <a:pt x="1127" y="126969"/>
                  </a:lnTo>
                  <a:lnTo>
                    <a:pt x="6708" y="121906"/>
                  </a:lnTo>
                  <a:lnTo>
                    <a:pt x="24089" y="107712"/>
                  </a:lnTo>
                  <a:lnTo>
                    <a:pt x="58682" y="98390"/>
                  </a:lnTo>
                  <a:lnTo>
                    <a:pt x="83316" y="93533"/>
                  </a:lnTo>
                  <a:lnTo>
                    <a:pt x="117461" y="90395"/>
                  </a:lnTo>
                  <a:lnTo>
                    <a:pt x="141103" y="92669"/>
                  </a:lnTo>
                  <a:lnTo>
                    <a:pt x="167846" y="103469"/>
                  </a:lnTo>
                  <a:lnTo>
                    <a:pt x="186871" y="118240"/>
                  </a:lnTo>
                  <a:lnTo>
                    <a:pt x="201540" y="137481"/>
                  </a:lnTo>
                  <a:lnTo>
                    <a:pt x="205564" y="148874"/>
                  </a:lnTo>
                  <a:lnTo>
                    <a:pt x="205096" y="159582"/>
                  </a:lnTo>
                  <a:lnTo>
                    <a:pt x="199252" y="196493"/>
                  </a:lnTo>
                  <a:lnTo>
                    <a:pt x="186582" y="226209"/>
                  </a:lnTo>
                  <a:lnTo>
                    <a:pt x="178247" y="258608"/>
                  </a:lnTo>
                  <a:lnTo>
                    <a:pt x="165399" y="293073"/>
                  </a:lnTo>
                  <a:lnTo>
                    <a:pt x="163125" y="325668"/>
                  </a:lnTo>
                  <a:lnTo>
                    <a:pt x="167128" y="318979"/>
                  </a:lnTo>
                  <a:lnTo>
                    <a:pt x="178305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97"/>
            <p:cNvSpPr/>
            <p:nvPr>
              <p:custDataLst>
                <p:tags r:id="rId115"/>
              </p:custDataLst>
            </p:nvPr>
          </p:nvSpPr>
          <p:spPr>
            <a:xfrm>
              <a:off x="4175760" y="1767862"/>
              <a:ext cx="238925" cy="132081"/>
            </a:xfrm>
            <a:custGeom>
              <a:avLst/>
              <a:gdLst/>
              <a:ahLst/>
              <a:cxnLst/>
              <a:rect l="0" t="0" r="0" b="0"/>
              <a:pathLst>
                <a:path w="238925" h="132081">
                  <a:moveTo>
                    <a:pt x="0" y="45698"/>
                  </a:moveTo>
                  <a:lnTo>
                    <a:pt x="0" y="45698"/>
                  </a:lnTo>
                  <a:lnTo>
                    <a:pt x="32362" y="57834"/>
                  </a:lnTo>
                  <a:lnTo>
                    <a:pt x="64622" y="65381"/>
                  </a:lnTo>
                  <a:lnTo>
                    <a:pt x="94313" y="63571"/>
                  </a:lnTo>
                  <a:lnTo>
                    <a:pt x="124559" y="57673"/>
                  </a:lnTo>
                  <a:lnTo>
                    <a:pt x="154969" y="46518"/>
                  </a:lnTo>
                  <a:lnTo>
                    <a:pt x="185428" y="36534"/>
                  </a:lnTo>
                  <a:lnTo>
                    <a:pt x="211857" y="24168"/>
                  </a:lnTo>
                  <a:lnTo>
                    <a:pt x="223416" y="14680"/>
                  </a:lnTo>
                  <a:lnTo>
                    <a:pt x="231376" y="6512"/>
                  </a:lnTo>
                  <a:lnTo>
                    <a:pt x="238924" y="1914"/>
                  </a:lnTo>
                  <a:lnTo>
                    <a:pt x="238870" y="1269"/>
                  </a:lnTo>
                  <a:lnTo>
                    <a:pt x="237986" y="838"/>
                  </a:lnTo>
                  <a:lnTo>
                    <a:pt x="214308" y="0"/>
                  </a:lnTo>
                  <a:lnTo>
                    <a:pt x="183946" y="6066"/>
                  </a:lnTo>
                  <a:lnTo>
                    <a:pt x="150353" y="17675"/>
                  </a:lnTo>
                  <a:lnTo>
                    <a:pt x="123571" y="33444"/>
                  </a:lnTo>
                  <a:lnTo>
                    <a:pt x="85731" y="63714"/>
                  </a:lnTo>
                  <a:lnTo>
                    <a:pt x="64960" y="99971"/>
                  </a:lnTo>
                  <a:lnTo>
                    <a:pt x="62738" y="107355"/>
                  </a:lnTo>
                  <a:lnTo>
                    <a:pt x="63839" y="111356"/>
                  </a:lnTo>
                  <a:lnTo>
                    <a:pt x="69577" y="120317"/>
                  </a:lnTo>
                  <a:lnTo>
                    <a:pt x="82328" y="130837"/>
                  </a:lnTo>
                  <a:lnTo>
                    <a:pt x="94163" y="132080"/>
                  </a:lnTo>
                  <a:lnTo>
                    <a:pt x="108737" y="128963"/>
                  </a:lnTo>
                  <a:lnTo>
                    <a:pt x="144780" y="114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98"/>
            <p:cNvSpPr/>
            <p:nvPr>
              <p:custDataLst>
                <p:tags r:id="rId116"/>
              </p:custDataLst>
            </p:nvPr>
          </p:nvSpPr>
          <p:spPr>
            <a:xfrm>
              <a:off x="3992880" y="1738055"/>
              <a:ext cx="152401" cy="151706"/>
            </a:xfrm>
            <a:custGeom>
              <a:avLst/>
              <a:gdLst/>
              <a:ahLst/>
              <a:cxnLst/>
              <a:rect l="0" t="0" r="0" b="0"/>
              <a:pathLst>
                <a:path w="152401" h="151706">
                  <a:moveTo>
                    <a:pt x="0" y="151705"/>
                  </a:moveTo>
                  <a:lnTo>
                    <a:pt x="0" y="151705"/>
                  </a:lnTo>
                  <a:lnTo>
                    <a:pt x="37504" y="116898"/>
                  </a:lnTo>
                  <a:lnTo>
                    <a:pt x="55327" y="85888"/>
                  </a:lnTo>
                  <a:lnTo>
                    <a:pt x="76091" y="49585"/>
                  </a:lnTo>
                  <a:lnTo>
                    <a:pt x="101586" y="15835"/>
                  </a:lnTo>
                  <a:lnTo>
                    <a:pt x="111753" y="7216"/>
                  </a:lnTo>
                  <a:lnTo>
                    <a:pt x="121917" y="2821"/>
                  </a:lnTo>
                  <a:lnTo>
                    <a:pt x="138194" y="0"/>
                  </a:lnTo>
                  <a:lnTo>
                    <a:pt x="141236" y="1461"/>
                  </a:lnTo>
                  <a:lnTo>
                    <a:pt x="152400" y="145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99"/>
            <p:cNvSpPr/>
            <p:nvPr>
              <p:custDataLst>
                <p:tags r:id="rId117"/>
              </p:custDataLst>
            </p:nvPr>
          </p:nvSpPr>
          <p:spPr>
            <a:xfrm>
              <a:off x="3756660" y="1943100"/>
              <a:ext cx="160021" cy="144781"/>
            </a:xfrm>
            <a:custGeom>
              <a:avLst/>
              <a:gdLst/>
              <a:ahLst/>
              <a:cxnLst/>
              <a:rect l="0" t="0" r="0" b="0"/>
              <a:pathLst>
                <a:path w="160021" h="144781">
                  <a:moveTo>
                    <a:pt x="160020" y="0"/>
                  </a:moveTo>
                  <a:lnTo>
                    <a:pt x="160020" y="0"/>
                  </a:lnTo>
                  <a:lnTo>
                    <a:pt x="147885" y="28316"/>
                  </a:lnTo>
                  <a:lnTo>
                    <a:pt x="132348" y="61410"/>
                  </a:lnTo>
                  <a:lnTo>
                    <a:pt x="104876" y="99119"/>
                  </a:lnTo>
                  <a:lnTo>
                    <a:pt x="74997" y="123468"/>
                  </a:lnTo>
                  <a:lnTo>
                    <a:pt x="41876" y="140069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900"/>
            <p:cNvSpPr/>
            <p:nvPr>
              <p:custDataLst>
                <p:tags r:id="rId118"/>
              </p:custDataLst>
            </p:nvPr>
          </p:nvSpPr>
          <p:spPr>
            <a:xfrm>
              <a:off x="3535680" y="1790806"/>
              <a:ext cx="213361" cy="153888"/>
            </a:xfrm>
            <a:custGeom>
              <a:avLst/>
              <a:gdLst/>
              <a:ahLst/>
              <a:cxnLst/>
              <a:rect l="0" t="0" r="0" b="0"/>
              <a:pathLst>
                <a:path w="213361" h="153888">
                  <a:moveTo>
                    <a:pt x="0" y="68474"/>
                  </a:moveTo>
                  <a:lnTo>
                    <a:pt x="0" y="68474"/>
                  </a:lnTo>
                  <a:lnTo>
                    <a:pt x="33961" y="83338"/>
                  </a:lnTo>
                  <a:lnTo>
                    <a:pt x="51500" y="84111"/>
                  </a:lnTo>
                  <a:lnTo>
                    <a:pt x="75655" y="75742"/>
                  </a:lnTo>
                  <a:lnTo>
                    <a:pt x="110963" y="57743"/>
                  </a:lnTo>
                  <a:lnTo>
                    <a:pt x="141466" y="32839"/>
                  </a:lnTo>
                  <a:lnTo>
                    <a:pt x="158001" y="3957"/>
                  </a:lnTo>
                  <a:lnTo>
                    <a:pt x="156981" y="2603"/>
                  </a:lnTo>
                  <a:lnTo>
                    <a:pt x="151331" y="1098"/>
                  </a:lnTo>
                  <a:lnTo>
                    <a:pt x="130704" y="0"/>
                  </a:lnTo>
                  <a:lnTo>
                    <a:pt x="121308" y="4457"/>
                  </a:lnTo>
                  <a:lnTo>
                    <a:pt x="86324" y="29160"/>
                  </a:lnTo>
                  <a:lnTo>
                    <a:pt x="75155" y="47512"/>
                  </a:lnTo>
                  <a:lnTo>
                    <a:pt x="66483" y="69036"/>
                  </a:lnTo>
                  <a:lnTo>
                    <a:pt x="65672" y="81706"/>
                  </a:lnTo>
                  <a:lnTo>
                    <a:pt x="72051" y="107683"/>
                  </a:lnTo>
                  <a:lnTo>
                    <a:pt x="83061" y="125717"/>
                  </a:lnTo>
                  <a:lnTo>
                    <a:pt x="105138" y="141785"/>
                  </a:lnTo>
                  <a:lnTo>
                    <a:pt x="133129" y="153226"/>
                  </a:lnTo>
                  <a:lnTo>
                    <a:pt x="162871" y="153887"/>
                  </a:lnTo>
                  <a:lnTo>
                    <a:pt x="199875" y="147372"/>
                  </a:lnTo>
                  <a:lnTo>
                    <a:pt x="213360" y="1446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901"/>
            <p:cNvSpPr/>
            <p:nvPr>
              <p:custDataLst>
                <p:tags r:id="rId119"/>
              </p:custDataLst>
            </p:nvPr>
          </p:nvSpPr>
          <p:spPr>
            <a:xfrm>
              <a:off x="2968932" y="1584960"/>
              <a:ext cx="566749" cy="376406"/>
            </a:xfrm>
            <a:custGeom>
              <a:avLst/>
              <a:gdLst/>
              <a:ahLst/>
              <a:cxnLst/>
              <a:rect l="0" t="0" r="0" b="0"/>
              <a:pathLst>
                <a:path w="566749" h="376406">
                  <a:moveTo>
                    <a:pt x="79068" y="0"/>
                  </a:moveTo>
                  <a:lnTo>
                    <a:pt x="79068" y="0"/>
                  </a:lnTo>
                  <a:lnTo>
                    <a:pt x="74553" y="24836"/>
                  </a:lnTo>
                  <a:lnTo>
                    <a:pt x="70977" y="44497"/>
                  </a:lnTo>
                  <a:lnTo>
                    <a:pt x="62490" y="82148"/>
                  </a:lnTo>
                  <a:lnTo>
                    <a:pt x="52227" y="117790"/>
                  </a:lnTo>
                  <a:lnTo>
                    <a:pt x="39199" y="150564"/>
                  </a:lnTo>
                  <a:lnTo>
                    <a:pt x="27200" y="184322"/>
                  </a:lnTo>
                  <a:lnTo>
                    <a:pt x="17069" y="219081"/>
                  </a:lnTo>
                  <a:lnTo>
                    <a:pt x="9744" y="254285"/>
                  </a:lnTo>
                  <a:lnTo>
                    <a:pt x="3666" y="285171"/>
                  </a:lnTo>
                  <a:lnTo>
                    <a:pt x="0" y="321844"/>
                  </a:lnTo>
                  <a:lnTo>
                    <a:pt x="2301" y="352946"/>
                  </a:lnTo>
                  <a:lnTo>
                    <a:pt x="4184" y="356371"/>
                  </a:lnTo>
                  <a:lnTo>
                    <a:pt x="7131" y="357807"/>
                  </a:lnTo>
                  <a:lnTo>
                    <a:pt x="14922" y="357145"/>
                  </a:lnTo>
                  <a:lnTo>
                    <a:pt x="24030" y="354029"/>
                  </a:lnTo>
                  <a:lnTo>
                    <a:pt x="61832" y="319010"/>
                  </a:lnTo>
                  <a:lnTo>
                    <a:pt x="95607" y="288510"/>
                  </a:lnTo>
                  <a:lnTo>
                    <a:pt x="129218" y="262250"/>
                  </a:lnTo>
                  <a:lnTo>
                    <a:pt x="164295" y="242992"/>
                  </a:lnTo>
                  <a:lnTo>
                    <a:pt x="197503" y="225830"/>
                  </a:lnTo>
                  <a:lnTo>
                    <a:pt x="229770" y="221064"/>
                  </a:lnTo>
                  <a:lnTo>
                    <a:pt x="230336" y="221883"/>
                  </a:lnTo>
                  <a:lnTo>
                    <a:pt x="230965" y="225050"/>
                  </a:lnTo>
                  <a:lnTo>
                    <a:pt x="227274" y="235639"/>
                  </a:lnTo>
                  <a:lnTo>
                    <a:pt x="209979" y="267627"/>
                  </a:lnTo>
                  <a:lnTo>
                    <a:pt x="194673" y="301408"/>
                  </a:lnTo>
                  <a:lnTo>
                    <a:pt x="188393" y="326655"/>
                  </a:lnTo>
                  <a:lnTo>
                    <a:pt x="189181" y="340196"/>
                  </a:lnTo>
                  <a:lnTo>
                    <a:pt x="192354" y="351011"/>
                  </a:lnTo>
                  <a:lnTo>
                    <a:pt x="196586" y="358641"/>
                  </a:lnTo>
                  <a:lnTo>
                    <a:pt x="207774" y="367696"/>
                  </a:lnTo>
                  <a:lnTo>
                    <a:pt x="221814" y="375741"/>
                  </a:lnTo>
                  <a:lnTo>
                    <a:pt x="233951" y="376405"/>
                  </a:lnTo>
                  <a:lnTo>
                    <a:pt x="246965" y="373031"/>
                  </a:lnTo>
                  <a:lnTo>
                    <a:pt x="284765" y="347503"/>
                  </a:lnTo>
                  <a:lnTo>
                    <a:pt x="296360" y="337608"/>
                  </a:lnTo>
                  <a:lnTo>
                    <a:pt x="302642" y="327566"/>
                  </a:lnTo>
                  <a:lnTo>
                    <a:pt x="306178" y="310134"/>
                  </a:lnTo>
                  <a:lnTo>
                    <a:pt x="311862" y="274019"/>
                  </a:lnTo>
                  <a:lnTo>
                    <a:pt x="308440" y="252217"/>
                  </a:lnTo>
                  <a:lnTo>
                    <a:pt x="304343" y="240225"/>
                  </a:lnTo>
                  <a:lnTo>
                    <a:pt x="297441" y="231509"/>
                  </a:lnTo>
                  <a:lnTo>
                    <a:pt x="293231" y="227999"/>
                  </a:lnTo>
                  <a:lnTo>
                    <a:pt x="281778" y="224100"/>
                  </a:lnTo>
                  <a:lnTo>
                    <a:pt x="246309" y="217001"/>
                  </a:lnTo>
                  <a:lnTo>
                    <a:pt x="224576" y="220271"/>
                  </a:lnTo>
                  <a:lnTo>
                    <a:pt x="188885" y="234786"/>
                  </a:lnTo>
                  <a:lnTo>
                    <a:pt x="182632" y="239840"/>
                  </a:lnTo>
                  <a:lnTo>
                    <a:pt x="181977" y="241174"/>
                  </a:lnTo>
                  <a:lnTo>
                    <a:pt x="182388" y="242062"/>
                  </a:lnTo>
                  <a:lnTo>
                    <a:pt x="183508" y="242655"/>
                  </a:lnTo>
                  <a:lnTo>
                    <a:pt x="193174" y="243489"/>
                  </a:lnTo>
                  <a:lnTo>
                    <a:pt x="199773" y="241426"/>
                  </a:lnTo>
                  <a:lnTo>
                    <a:pt x="208068" y="237687"/>
                  </a:lnTo>
                  <a:lnTo>
                    <a:pt x="238730" y="226130"/>
                  </a:lnTo>
                  <a:lnTo>
                    <a:pt x="269497" y="211837"/>
                  </a:lnTo>
                  <a:lnTo>
                    <a:pt x="300034" y="206945"/>
                  </a:lnTo>
                  <a:lnTo>
                    <a:pt x="322057" y="206944"/>
                  </a:lnTo>
                  <a:lnTo>
                    <a:pt x="334101" y="209944"/>
                  </a:lnTo>
                  <a:lnTo>
                    <a:pt x="342841" y="216357"/>
                  </a:lnTo>
                  <a:lnTo>
                    <a:pt x="355350" y="234272"/>
                  </a:lnTo>
                  <a:lnTo>
                    <a:pt x="363377" y="269321"/>
                  </a:lnTo>
                  <a:lnTo>
                    <a:pt x="363027" y="301061"/>
                  </a:lnTo>
                  <a:lnTo>
                    <a:pt x="362254" y="328458"/>
                  </a:lnTo>
                  <a:lnTo>
                    <a:pt x="367209" y="344077"/>
                  </a:lnTo>
                  <a:lnTo>
                    <a:pt x="371666" y="351325"/>
                  </a:lnTo>
                  <a:lnTo>
                    <a:pt x="376469" y="355111"/>
                  </a:lnTo>
                  <a:lnTo>
                    <a:pt x="381426" y="357641"/>
                  </a:lnTo>
                  <a:lnTo>
                    <a:pt x="386452" y="361587"/>
                  </a:lnTo>
                  <a:lnTo>
                    <a:pt x="388977" y="362131"/>
                  </a:lnTo>
                  <a:lnTo>
                    <a:pt x="391507" y="361647"/>
                  </a:lnTo>
                  <a:lnTo>
                    <a:pt x="425565" y="347901"/>
                  </a:lnTo>
                  <a:lnTo>
                    <a:pt x="462768" y="323928"/>
                  </a:lnTo>
                  <a:lnTo>
                    <a:pt x="496945" y="296443"/>
                  </a:lnTo>
                  <a:lnTo>
                    <a:pt x="532452" y="266554"/>
                  </a:lnTo>
                  <a:lnTo>
                    <a:pt x="566748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902"/>
            <p:cNvSpPr/>
            <p:nvPr>
              <p:custDataLst>
                <p:tags r:id="rId120"/>
              </p:custDataLst>
            </p:nvPr>
          </p:nvSpPr>
          <p:spPr>
            <a:xfrm>
              <a:off x="2727960" y="1905000"/>
              <a:ext cx="95486" cy="169834"/>
            </a:xfrm>
            <a:custGeom>
              <a:avLst/>
              <a:gdLst/>
              <a:ahLst/>
              <a:cxnLst/>
              <a:rect l="0" t="0" r="0" b="0"/>
              <a:pathLst>
                <a:path w="95486" h="169834">
                  <a:moveTo>
                    <a:pt x="91440" y="0"/>
                  </a:moveTo>
                  <a:lnTo>
                    <a:pt x="91440" y="0"/>
                  </a:lnTo>
                  <a:lnTo>
                    <a:pt x="95485" y="28316"/>
                  </a:lnTo>
                  <a:lnTo>
                    <a:pt x="92956" y="48992"/>
                  </a:lnTo>
                  <a:lnTo>
                    <a:pt x="81579" y="82961"/>
                  </a:lnTo>
                  <a:lnTo>
                    <a:pt x="65096" y="119367"/>
                  </a:lnTo>
                  <a:lnTo>
                    <a:pt x="49673" y="143177"/>
                  </a:lnTo>
                  <a:lnTo>
                    <a:pt x="18803" y="168129"/>
                  </a:lnTo>
                  <a:lnTo>
                    <a:pt x="14228" y="169660"/>
                  </a:lnTo>
                  <a:lnTo>
                    <a:pt x="10333" y="169833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903"/>
            <p:cNvSpPr/>
            <p:nvPr>
              <p:custDataLst>
                <p:tags r:id="rId121"/>
              </p:custDataLst>
            </p:nvPr>
          </p:nvSpPr>
          <p:spPr>
            <a:xfrm>
              <a:off x="2476500" y="1817107"/>
              <a:ext cx="205741" cy="110754"/>
            </a:xfrm>
            <a:custGeom>
              <a:avLst/>
              <a:gdLst/>
              <a:ahLst/>
              <a:cxnLst/>
              <a:rect l="0" t="0" r="0" b="0"/>
              <a:pathLst>
                <a:path w="205741" h="110754">
                  <a:moveTo>
                    <a:pt x="0" y="26933"/>
                  </a:moveTo>
                  <a:lnTo>
                    <a:pt x="0" y="26933"/>
                  </a:lnTo>
                  <a:lnTo>
                    <a:pt x="23487" y="58354"/>
                  </a:lnTo>
                  <a:lnTo>
                    <a:pt x="38378" y="66298"/>
                  </a:lnTo>
                  <a:lnTo>
                    <a:pt x="63398" y="71398"/>
                  </a:lnTo>
                  <a:lnTo>
                    <a:pt x="77284" y="72095"/>
                  </a:lnTo>
                  <a:lnTo>
                    <a:pt x="91922" y="67889"/>
                  </a:lnTo>
                  <a:lnTo>
                    <a:pt x="105201" y="60376"/>
                  </a:lnTo>
                  <a:lnTo>
                    <a:pt x="130814" y="37064"/>
                  </a:lnTo>
                  <a:lnTo>
                    <a:pt x="134340" y="28331"/>
                  </a:lnTo>
                  <a:lnTo>
                    <a:pt x="134433" y="24478"/>
                  </a:lnTo>
                  <a:lnTo>
                    <a:pt x="130352" y="9499"/>
                  </a:lnTo>
                  <a:lnTo>
                    <a:pt x="129235" y="7690"/>
                  </a:lnTo>
                  <a:lnTo>
                    <a:pt x="127643" y="6484"/>
                  </a:lnTo>
                  <a:lnTo>
                    <a:pt x="114960" y="504"/>
                  </a:lnTo>
                  <a:lnTo>
                    <a:pt x="111354" y="0"/>
                  </a:lnTo>
                  <a:lnTo>
                    <a:pt x="96801" y="3369"/>
                  </a:lnTo>
                  <a:lnTo>
                    <a:pt x="95014" y="5297"/>
                  </a:lnTo>
                  <a:lnTo>
                    <a:pt x="93029" y="11955"/>
                  </a:lnTo>
                  <a:lnTo>
                    <a:pt x="92601" y="36110"/>
                  </a:lnTo>
                  <a:lnTo>
                    <a:pt x="102087" y="68813"/>
                  </a:lnTo>
                  <a:lnTo>
                    <a:pt x="117455" y="89013"/>
                  </a:lnTo>
                  <a:lnTo>
                    <a:pt x="138095" y="102995"/>
                  </a:lnTo>
                  <a:lnTo>
                    <a:pt x="160297" y="108454"/>
                  </a:lnTo>
                  <a:lnTo>
                    <a:pt x="197414" y="110450"/>
                  </a:lnTo>
                  <a:lnTo>
                    <a:pt x="205740" y="1107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904"/>
            <p:cNvSpPr/>
            <p:nvPr>
              <p:custDataLst>
                <p:tags r:id="rId122"/>
              </p:custDataLst>
            </p:nvPr>
          </p:nvSpPr>
          <p:spPr>
            <a:xfrm>
              <a:off x="1819029" y="1798320"/>
              <a:ext cx="596512" cy="247928"/>
            </a:xfrm>
            <a:custGeom>
              <a:avLst/>
              <a:gdLst/>
              <a:ahLst/>
              <a:cxnLst/>
              <a:rect l="0" t="0" r="0" b="0"/>
              <a:pathLst>
                <a:path w="596512" h="247928">
                  <a:moveTo>
                    <a:pt x="185031" y="0"/>
                  </a:moveTo>
                  <a:lnTo>
                    <a:pt x="185031" y="0"/>
                  </a:lnTo>
                  <a:lnTo>
                    <a:pt x="162453" y="13547"/>
                  </a:lnTo>
                  <a:lnTo>
                    <a:pt x="128430" y="34807"/>
                  </a:lnTo>
                  <a:lnTo>
                    <a:pt x="99197" y="55546"/>
                  </a:lnTo>
                  <a:lnTo>
                    <a:pt x="62985" y="90306"/>
                  </a:lnTo>
                  <a:lnTo>
                    <a:pt x="34851" y="123372"/>
                  </a:lnTo>
                  <a:lnTo>
                    <a:pt x="14474" y="154617"/>
                  </a:lnTo>
                  <a:lnTo>
                    <a:pt x="1757" y="185324"/>
                  </a:lnTo>
                  <a:lnTo>
                    <a:pt x="0" y="203440"/>
                  </a:lnTo>
                  <a:lnTo>
                    <a:pt x="717" y="211827"/>
                  </a:lnTo>
                  <a:lnTo>
                    <a:pt x="6029" y="223403"/>
                  </a:lnTo>
                  <a:lnTo>
                    <a:pt x="27282" y="241779"/>
                  </a:lnTo>
                  <a:lnTo>
                    <a:pt x="45776" y="247157"/>
                  </a:lnTo>
                  <a:lnTo>
                    <a:pt x="82246" y="247927"/>
                  </a:lnTo>
                  <a:lnTo>
                    <a:pt x="111409" y="243117"/>
                  </a:lnTo>
                  <a:lnTo>
                    <a:pt x="144125" y="232512"/>
                  </a:lnTo>
                  <a:lnTo>
                    <a:pt x="178422" y="219332"/>
                  </a:lnTo>
                  <a:lnTo>
                    <a:pt x="213420" y="204161"/>
                  </a:lnTo>
                  <a:lnTo>
                    <a:pt x="248731" y="186129"/>
                  </a:lnTo>
                  <a:lnTo>
                    <a:pt x="284180" y="166826"/>
                  </a:lnTo>
                  <a:lnTo>
                    <a:pt x="317997" y="146958"/>
                  </a:lnTo>
                  <a:lnTo>
                    <a:pt x="347138" y="126839"/>
                  </a:lnTo>
                  <a:lnTo>
                    <a:pt x="374201" y="108866"/>
                  </a:lnTo>
                  <a:lnTo>
                    <a:pt x="400340" y="92411"/>
                  </a:lnTo>
                  <a:lnTo>
                    <a:pt x="434623" y="70561"/>
                  </a:lnTo>
                  <a:lnTo>
                    <a:pt x="444127" y="61558"/>
                  </a:lnTo>
                  <a:lnTo>
                    <a:pt x="444968" y="59666"/>
                  </a:lnTo>
                  <a:lnTo>
                    <a:pt x="443836" y="59250"/>
                  </a:lnTo>
                  <a:lnTo>
                    <a:pt x="429852" y="64667"/>
                  </a:lnTo>
                  <a:lnTo>
                    <a:pt x="399463" y="86058"/>
                  </a:lnTo>
                  <a:lnTo>
                    <a:pt x="368123" y="114742"/>
                  </a:lnTo>
                  <a:lnTo>
                    <a:pt x="335922" y="152458"/>
                  </a:lnTo>
                  <a:lnTo>
                    <a:pt x="321650" y="174431"/>
                  </a:lnTo>
                  <a:lnTo>
                    <a:pt x="316669" y="192041"/>
                  </a:lnTo>
                  <a:lnTo>
                    <a:pt x="314848" y="214263"/>
                  </a:lnTo>
                  <a:lnTo>
                    <a:pt x="317295" y="217349"/>
                  </a:lnTo>
                  <a:lnTo>
                    <a:pt x="326788" y="223035"/>
                  </a:lnTo>
                  <a:lnTo>
                    <a:pt x="332029" y="223197"/>
                  </a:lnTo>
                  <a:lnTo>
                    <a:pt x="342368" y="218861"/>
                  </a:lnTo>
                  <a:lnTo>
                    <a:pt x="376181" y="195249"/>
                  </a:lnTo>
                  <a:lnTo>
                    <a:pt x="389366" y="181604"/>
                  </a:lnTo>
                  <a:lnTo>
                    <a:pt x="398049" y="167073"/>
                  </a:lnTo>
                  <a:lnTo>
                    <a:pt x="409478" y="129465"/>
                  </a:lnTo>
                  <a:lnTo>
                    <a:pt x="416018" y="114267"/>
                  </a:lnTo>
                  <a:lnTo>
                    <a:pt x="420562" y="80241"/>
                  </a:lnTo>
                  <a:lnTo>
                    <a:pt x="421191" y="63043"/>
                  </a:lnTo>
                  <a:lnTo>
                    <a:pt x="417188" y="57532"/>
                  </a:lnTo>
                  <a:lnTo>
                    <a:pt x="416002" y="56981"/>
                  </a:lnTo>
                  <a:lnTo>
                    <a:pt x="415211" y="57461"/>
                  </a:lnTo>
                  <a:lnTo>
                    <a:pt x="413943" y="60269"/>
                  </a:lnTo>
                  <a:lnTo>
                    <a:pt x="413723" y="64800"/>
                  </a:lnTo>
                  <a:lnTo>
                    <a:pt x="411415" y="69158"/>
                  </a:lnTo>
                  <a:lnTo>
                    <a:pt x="409613" y="71505"/>
                  </a:lnTo>
                  <a:lnTo>
                    <a:pt x="409259" y="74764"/>
                  </a:lnTo>
                  <a:lnTo>
                    <a:pt x="413983" y="101073"/>
                  </a:lnTo>
                  <a:lnTo>
                    <a:pt x="419565" y="115952"/>
                  </a:lnTo>
                  <a:lnTo>
                    <a:pt x="421348" y="124348"/>
                  </a:lnTo>
                  <a:lnTo>
                    <a:pt x="427112" y="133834"/>
                  </a:lnTo>
                  <a:lnTo>
                    <a:pt x="433336" y="142007"/>
                  </a:lnTo>
                  <a:lnTo>
                    <a:pt x="435089" y="147216"/>
                  </a:lnTo>
                  <a:lnTo>
                    <a:pt x="440383" y="152354"/>
                  </a:lnTo>
                  <a:lnTo>
                    <a:pt x="446688" y="157459"/>
                  </a:lnTo>
                  <a:lnTo>
                    <a:pt x="451084" y="164247"/>
                  </a:lnTo>
                  <a:lnTo>
                    <a:pt x="455112" y="166132"/>
                  </a:lnTo>
                  <a:lnTo>
                    <a:pt x="462140" y="167193"/>
                  </a:lnTo>
                  <a:lnTo>
                    <a:pt x="463750" y="166495"/>
                  </a:lnTo>
                  <a:lnTo>
                    <a:pt x="464824" y="165184"/>
                  </a:lnTo>
                  <a:lnTo>
                    <a:pt x="466547" y="161040"/>
                  </a:lnTo>
                  <a:lnTo>
                    <a:pt x="496452" y="123983"/>
                  </a:lnTo>
                  <a:lnTo>
                    <a:pt x="529571" y="87377"/>
                  </a:lnTo>
                  <a:lnTo>
                    <a:pt x="562474" y="55063"/>
                  </a:lnTo>
                  <a:lnTo>
                    <a:pt x="596511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905"/>
            <p:cNvSpPr/>
            <p:nvPr>
              <p:custDataLst>
                <p:tags r:id="rId123"/>
              </p:custDataLst>
            </p:nvPr>
          </p:nvSpPr>
          <p:spPr>
            <a:xfrm>
              <a:off x="1463040" y="1546860"/>
              <a:ext cx="434341" cy="472441"/>
            </a:xfrm>
            <a:custGeom>
              <a:avLst/>
              <a:gdLst/>
              <a:ahLst/>
              <a:cxnLst/>
              <a:rect l="0" t="0" r="0" b="0"/>
              <a:pathLst>
                <a:path w="434341" h="472441">
                  <a:moveTo>
                    <a:pt x="434340" y="0"/>
                  </a:moveTo>
                  <a:lnTo>
                    <a:pt x="434340" y="0"/>
                  </a:lnTo>
                  <a:lnTo>
                    <a:pt x="406024" y="16181"/>
                  </a:lnTo>
                  <a:lnTo>
                    <a:pt x="368189" y="46469"/>
                  </a:lnTo>
                  <a:lnTo>
                    <a:pt x="338335" y="72300"/>
                  </a:lnTo>
                  <a:lnTo>
                    <a:pt x="305311" y="101560"/>
                  </a:lnTo>
                  <a:lnTo>
                    <a:pt x="270878" y="134320"/>
                  </a:lnTo>
                  <a:lnTo>
                    <a:pt x="235819" y="168635"/>
                  </a:lnTo>
                  <a:lnTo>
                    <a:pt x="200482" y="203642"/>
                  </a:lnTo>
                  <a:lnTo>
                    <a:pt x="165021" y="238957"/>
                  </a:lnTo>
                  <a:lnTo>
                    <a:pt x="131762" y="274408"/>
                  </a:lnTo>
                  <a:lnTo>
                    <a:pt x="100894" y="309919"/>
                  </a:lnTo>
                  <a:lnTo>
                    <a:pt x="73064" y="345457"/>
                  </a:lnTo>
                  <a:lnTo>
                    <a:pt x="48842" y="381008"/>
                  </a:lnTo>
                  <a:lnTo>
                    <a:pt x="28481" y="414870"/>
                  </a:lnTo>
                  <a:lnTo>
                    <a:pt x="13787" y="444031"/>
                  </a:lnTo>
                  <a:lnTo>
                    <a:pt x="0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906"/>
            <p:cNvSpPr/>
            <p:nvPr>
              <p:custDataLst>
                <p:tags r:id="rId124"/>
              </p:custDataLst>
            </p:nvPr>
          </p:nvSpPr>
          <p:spPr>
            <a:xfrm>
              <a:off x="840516" y="1729740"/>
              <a:ext cx="477745" cy="356049"/>
            </a:xfrm>
            <a:custGeom>
              <a:avLst/>
              <a:gdLst/>
              <a:ahLst/>
              <a:cxnLst/>
              <a:rect l="0" t="0" r="0" b="0"/>
              <a:pathLst>
                <a:path w="477745" h="356049">
                  <a:moveTo>
                    <a:pt x="127224" y="0"/>
                  </a:moveTo>
                  <a:lnTo>
                    <a:pt x="127224" y="0"/>
                  </a:lnTo>
                  <a:lnTo>
                    <a:pt x="100131" y="31609"/>
                  </a:lnTo>
                  <a:lnTo>
                    <a:pt x="78682" y="56633"/>
                  </a:lnTo>
                  <a:lnTo>
                    <a:pt x="62689" y="80088"/>
                  </a:lnTo>
                  <a:lnTo>
                    <a:pt x="50334" y="102499"/>
                  </a:lnTo>
                  <a:lnTo>
                    <a:pt x="40404" y="124213"/>
                  </a:lnTo>
                  <a:lnTo>
                    <a:pt x="24855" y="161885"/>
                  </a:lnTo>
                  <a:lnTo>
                    <a:pt x="13147" y="193869"/>
                  </a:lnTo>
                  <a:lnTo>
                    <a:pt x="2642" y="229222"/>
                  </a:lnTo>
                  <a:lnTo>
                    <a:pt x="0" y="250327"/>
                  </a:lnTo>
                  <a:lnTo>
                    <a:pt x="2382" y="258859"/>
                  </a:lnTo>
                  <a:lnTo>
                    <a:pt x="5049" y="261473"/>
                  </a:lnTo>
                  <a:lnTo>
                    <a:pt x="12529" y="264377"/>
                  </a:lnTo>
                  <a:lnTo>
                    <a:pt x="21497" y="263410"/>
                  </a:lnTo>
                  <a:lnTo>
                    <a:pt x="31128" y="259311"/>
                  </a:lnTo>
                  <a:lnTo>
                    <a:pt x="66458" y="227171"/>
                  </a:lnTo>
                  <a:lnTo>
                    <a:pt x="93895" y="194357"/>
                  </a:lnTo>
                  <a:lnTo>
                    <a:pt x="104227" y="187981"/>
                  </a:lnTo>
                  <a:lnTo>
                    <a:pt x="120612" y="183888"/>
                  </a:lnTo>
                  <a:lnTo>
                    <a:pt x="123662" y="184398"/>
                  </a:lnTo>
                  <a:lnTo>
                    <a:pt x="129310" y="187224"/>
                  </a:lnTo>
                  <a:lnTo>
                    <a:pt x="137249" y="197620"/>
                  </a:lnTo>
                  <a:lnTo>
                    <a:pt x="152324" y="235569"/>
                  </a:lnTo>
                  <a:lnTo>
                    <a:pt x="166801" y="270617"/>
                  </a:lnTo>
                  <a:lnTo>
                    <a:pt x="183898" y="304068"/>
                  </a:lnTo>
                  <a:lnTo>
                    <a:pt x="199426" y="326596"/>
                  </a:lnTo>
                  <a:lnTo>
                    <a:pt x="212653" y="338758"/>
                  </a:lnTo>
                  <a:lnTo>
                    <a:pt x="238426" y="351080"/>
                  </a:lnTo>
                  <a:lnTo>
                    <a:pt x="267511" y="356048"/>
                  </a:lnTo>
                  <a:lnTo>
                    <a:pt x="301623" y="353475"/>
                  </a:lnTo>
                  <a:lnTo>
                    <a:pt x="338541" y="343305"/>
                  </a:lnTo>
                  <a:lnTo>
                    <a:pt x="376291" y="325522"/>
                  </a:lnTo>
                  <a:lnTo>
                    <a:pt x="414288" y="300121"/>
                  </a:lnTo>
                  <a:lnTo>
                    <a:pt x="452357" y="271146"/>
                  </a:lnTo>
                  <a:lnTo>
                    <a:pt x="477744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907"/>
          <p:cNvSpPr/>
          <p:nvPr>
            <p:custDataLst>
              <p:tags r:id="rId2"/>
            </p:custDataLst>
          </p:nvPr>
        </p:nvSpPr>
        <p:spPr>
          <a:xfrm>
            <a:off x="541020" y="2781300"/>
            <a:ext cx="99061" cy="30481"/>
          </a:xfrm>
          <a:custGeom>
            <a:avLst/>
            <a:gdLst/>
            <a:ahLst/>
            <a:cxnLst/>
            <a:rect l="0" t="0" r="0" b="0"/>
            <a:pathLst>
              <a:path w="99061" h="30481">
                <a:moveTo>
                  <a:pt x="0" y="30480"/>
                </a:moveTo>
                <a:lnTo>
                  <a:pt x="0" y="30480"/>
                </a:lnTo>
                <a:lnTo>
                  <a:pt x="28316" y="14299"/>
                </a:lnTo>
                <a:lnTo>
                  <a:pt x="55765" y="6355"/>
                </a:lnTo>
                <a:lnTo>
                  <a:pt x="9906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195"/>
          <p:cNvGrpSpPr/>
          <p:nvPr/>
        </p:nvGrpSpPr>
        <p:grpSpPr>
          <a:xfrm>
            <a:off x="869517" y="2567940"/>
            <a:ext cx="1442622" cy="554165"/>
            <a:chOff x="869517" y="2567940"/>
            <a:chExt cx="1442622" cy="554165"/>
          </a:xfrm>
        </p:grpSpPr>
        <p:sp>
          <p:nvSpPr>
            <p:cNvPr id="34" name="SMARTInkShape-908"/>
            <p:cNvSpPr/>
            <p:nvPr>
              <p:custDataLst>
                <p:tags r:id="rId104"/>
              </p:custDataLst>
            </p:nvPr>
          </p:nvSpPr>
          <p:spPr>
            <a:xfrm>
              <a:off x="1968082" y="2679025"/>
              <a:ext cx="344057" cy="443080"/>
            </a:xfrm>
            <a:custGeom>
              <a:avLst/>
              <a:gdLst/>
              <a:ahLst/>
              <a:cxnLst/>
              <a:rect l="0" t="0" r="0" b="0"/>
              <a:pathLst>
                <a:path w="344057" h="443080">
                  <a:moveTo>
                    <a:pt x="295058" y="3215"/>
                  </a:moveTo>
                  <a:lnTo>
                    <a:pt x="295058" y="3215"/>
                  </a:lnTo>
                  <a:lnTo>
                    <a:pt x="266334" y="37176"/>
                  </a:lnTo>
                  <a:lnTo>
                    <a:pt x="232187" y="70977"/>
                  </a:lnTo>
                  <a:lnTo>
                    <a:pt x="207567" y="96671"/>
                  </a:lnTo>
                  <a:lnTo>
                    <a:pt x="179585" y="133554"/>
                  </a:lnTo>
                  <a:lnTo>
                    <a:pt x="170062" y="150019"/>
                  </a:lnTo>
                  <a:lnTo>
                    <a:pt x="167538" y="160466"/>
                  </a:lnTo>
                  <a:lnTo>
                    <a:pt x="168674" y="168495"/>
                  </a:lnTo>
                  <a:lnTo>
                    <a:pt x="170162" y="171822"/>
                  </a:lnTo>
                  <a:lnTo>
                    <a:pt x="172847" y="174040"/>
                  </a:lnTo>
                  <a:lnTo>
                    <a:pt x="180347" y="176504"/>
                  </a:lnTo>
                  <a:lnTo>
                    <a:pt x="194089" y="177891"/>
                  </a:lnTo>
                  <a:lnTo>
                    <a:pt x="212930" y="174257"/>
                  </a:lnTo>
                  <a:lnTo>
                    <a:pt x="249561" y="154725"/>
                  </a:lnTo>
                  <a:lnTo>
                    <a:pt x="263831" y="144213"/>
                  </a:lnTo>
                  <a:lnTo>
                    <a:pt x="296130" y="109396"/>
                  </a:lnTo>
                  <a:lnTo>
                    <a:pt x="318820" y="78470"/>
                  </a:lnTo>
                  <a:lnTo>
                    <a:pt x="332333" y="40627"/>
                  </a:lnTo>
                  <a:lnTo>
                    <a:pt x="340534" y="17405"/>
                  </a:lnTo>
                  <a:lnTo>
                    <a:pt x="343155" y="12675"/>
                  </a:lnTo>
                  <a:lnTo>
                    <a:pt x="344056" y="9522"/>
                  </a:lnTo>
                  <a:lnTo>
                    <a:pt x="343810" y="7420"/>
                  </a:lnTo>
                  <a:lnTo>
                    <a:pt x="342799" y="6018"/>
                  </a:lnTo>
                  <a:lnTo>
                    <a:pt x="341676" y="2203"/>
                  </a:lnTo>
                  <a:lnTo>
                    <a:pt x="341377" y="0"/>
                  </a:lnTo>
                  <a:lnTo>
                    <a:pt x="338637" y="225"/>
                  </a:lnTo>
                  <a:lnTo>
                    <a:pt x="328820" y="4990"/>
                  </a:lnTo>
                  <a:lnTo>
                    <a:pt x="320505" y="12753"/>
                  </a:lnTo>
                  <a:lnTo>
                    <a:pt x="311065" y="28901"/>
                  </a:lnTo>
                  <a:lnTo>
                    <a:pt x="305163" y="47515"/>
                  </a:lnTo>
                  <a:lnTo>
                    <a:pt x="297769" y="85468"/>
                  </a:lnTo>
                  <a:lnTo>
                    <a:pt x="293336" y="119463"/>
                  </a:lnTo>
                  <a:lnTo>
                    <a:pt x="289186" y="148572"/>
                  </a:lnTo>
                  <a:lnTo>
                    <a:pt x="285698" y="178646"/>
                  </a:lnTo>
                  <a:lnTo>
                    <a:pt x="279303" y="211264"/>
                  </a:lnTo>
                  <a:lnTo>
                    <a:pt x="269788" y="245481"/>
                  </a:lnTo>
                  <a:lnTo>
                    <a:pt x="256243" y="279326"/>
                  </a:lnTo>
                  <a:lnTo>
                    <a:pt x="239249" y="313908"/>
                  </a:lnTo>
                  <a:lnTo>
                    <a:pt x="218127" y="345603"/>
                  </a:lnTo>
                  <a:lnTo>
                    <a:pt x="184189" y="382609"/>
                  </a:lnTo>
                  <a:lnTo>
                    <a:pt x="154869" y="406599"/>
                  </a:lnTo>
                  <a:lnTo>
                    <a:pt x="124733" y="425748"/>
                  </a:lnTo>
                  <a:lnTo>
                    <a:pt x="94355" y="438102"/>
                  </a:lnTo>
                  <a:lnTo>
                    <a:pt x="63905" y="443079"/>
                  </a:lnTo>
                  <a:lnTo>
                    <a:pt x="45850" y="439728"/>
                  </a:lnTo>
                  <a:lnTo>
                    <a:pt x="23663" y="428321"/>
                  </a:lnTo>
                  <a:lnTo>
                    <a:pt x="12725" y="418211"/>
                  </a:lnTo>
                  <a:lnTo>
                    <a:pt x="5041" y="405251"/>
                  </a:lnTo>
                  <a:lnTo>
                    <a:pt x="0" y="383675"/>
                  </a:lnTo>
                  <a:lnTo>
                    <a:pt x="2552" y="357150"/>
                  </a:lnTo>
                  <a:lnTo>
                    <a:pt x="8704" y="342270"/>
                  </a:lnTo>
                  <a:lnTo>
                    <a:pt x="37404" y="307508"/>
                  </a:lnTo>
                  <a:lnTo>
                    <a:pt x="68998" y="277435"/>
                  </a:lnTo>
                  <a:lnTo>
                    <a:pt x="99949" y="256903"/>
                  </a:lnTo>
                  <a:lnTo>
                    <a:pt x="135038" y="2394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909"/>
            <p:cNvSpPr/>
            <p:nvPr>
              <p:custDataLst>
                <p:tags r:id="rId105"/>
              </p:custDataLst>
            </p:nvPr>
          </p:nvSpPr>
          <p:spPr>
            <a:xfrm>
              <a:off x="1852716" y="2651760"/>
              <a:ext cx="166585" cy="230823"/>
            </a:xfrm>
            <a:custGeom>
              <a:avLst/>
              <a:gdLst/>
              <a:ahLst/>
              <a:cxnLst/>
              <a:rect l="0" t="0" r="0" b="0"/>
              <a:pathLst>
                <a:path w="166585" h="230823">
                  <a:moveTo>
                    <a:pt x="6564" y="0"/>
                  </a:moveTo>
                  <a:lnTo>
                    <a:pt x="6564" y="0"/>
                  </a:lnTo>
                  <a:lnTo>
                    <a:pt x="6564" y="33867"/>
                  </a:lnTo>
                  <a:lnTo>
                    <a:pt x="6564" y="60678"/>
                  </a:lnTo>
                  <a:lnTo>
                    <a:pt x="5717" y="82785"/>
                  </a:lnTo>
                  <a:lnTo>
                    <a:pt x="2519" y="118638"/>
                  </a:lnTo>
                  <a:lnTo>
                    <a:pt x="3" y="150487"/>
                  </a:lnTo>
                  <a:lnTo>
                    <a:pt x="0" y="176419"/>
                  </a:lnTo>
                  <a:lnTo>
                    <a:pt x="5532" y="198973"/>
                  </a:lnTo>
                  <a:lnTo>
                    <a:pt x="6723" y="201228"/>
                  </a:lnTo>
                  <a:lnTo>
                    <a:pt x="8363" y="202732"/>
                  </a:lnTo>
                  <a:lnTo>
                    <a:pt x="10304" y="203735"/>
                  </a:lnTo>
                  <a:lnTo>
                    <a:pt x="21125" y="205146"/>
                  </a:lnTo>
                  <a:lnTo>
                    <a:pt x="27993" y="203218"/>
                  </a:lnTo>
                  <a:lnTo>
                    <a:pt x="38878" y="195115"/>
                  </a:lnTo>
                  <a:lnTo>
                    <a:pt x="76756" y="162384"/>
                  </a:lnTo>
                  <a:lnTo>
                    <a:pt x="112440" y="132460"/>
                  </a:lnTo>
                  <a:lnTo>
                    <a:pt x="115248" y="131487"/>
                  </a:lnTo>
                  <a:lnTo>
                    <a:pt x="117120" y="131685"/>
                  </a:lnTo>
                  <a:lnTo>
                    <a:pt x="118368" y="132663"/>
                  </a:lnTo>
                  <a:lnTo>
                    <a:pt x="119755" y="136008"/>
                  </a:lnTo>
                  <a:lnTo>
                    <a:pt x="120371" y="140317"/>
                  </a:lnTo>
                  <a:lnTo>
                    <a:pt x="116376" y="162149"/>
                  </a:lnTo>
                  <a:lnTo>
                    <a:pt x="121205" y="199843"/>
                  </a:lnTo>
                  <a:lnTo>
                    <a:pt x="127358" y="221907"/>
                  </a:lnTo>
                  <a:lnTo>
                    <a:pt x="130274" y="224985"/>
                  </a:lnTo>
                  <a:lnTo>
                    <a:pt x="140286" y="230662"/>
                  </a:lnTo>
                  <a:lnTo>
                    <a:pt x="145665" y="230822"/>
                  </a:lnTo>
                  <a:lnTo>
                    <a:pt x="166584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910"/>
            <p:cNvSpPr/>
            <p:nvPr>
              <p:custDataLst>
                <p:tags r:id="rId106"/>
              </p:custDataLst>
            </p:nvPr>
          </p:nvSpPr>
          <p:spPr>
            <a:xfrm>
              <a:off x="1722120" y="26441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911"/>
            <p:cNvSpPr/>
            <p:nvPr>
              <p:custDataLst>
                <p:tags r:id="rId107"/>
              </p:custDataLst>
            </p:nvPr>
          </p:nvSpPr>
          <p:spPr>
            <a:xfrm>
              <a:off x="1661160" y="2766060"/>
              <a:ext cx="76164" cy="120035"/>
            </a:xfrm>
            <a:custGeom>
              <a:avLst/>
              <a:gdLst/>
              <a:ahLst/>
              <a:cxnLst/>
              <a:rect l="0" t="0" r="0" b="0"/>
              <a:pathLst>
                <a:path w="76164" h="120035">
                  <a:moveTo>
                    <a:pt x="0" y="0"/>
                  </a:moveTo>
                  <a:lnTo>
                    <a:pt x="0" y="0"/>
                  </a:lnTo>
                  <a:lnTo>
                    <a:pt x="28316" y="12136"/>
                  </a:lnTo>
                  <a:lnTo>
                    <a:pt x="54016" y="27773"/>
                  </a:lnTo>
                  <a:lnTo>
                    <a:pt x="62107" y="38025"/>
                  </a:lnTo>
                  <a:lnTo>
                    <a:pt x="72964" y="64337"/>
                  </a:lnTo>
                  <a:lnTo>
                    <a:pt x="76011" y="100177"/>
                  </a:lnTo>
                  <a:lnTo>
                    <a:pt x="76163" y="115556"/>
                  </a:lnTo>
                  <a:lnTo>
                    <a:pt x="75328" y="117677"/>
                  </a:lnTo>
                  <a:lnTo>
                    <a:pt x="73926" y="119091"/>
                  </a:lnTo>
                  <a:lnTo>
                    <a:pt x="72144" y="120034"/>
                  </a:lnTo>
                  <a:lnTo>
                    <a:pt x="70956" y="119816"/>
                  </a:lnTo>
                  <a:lnTo>
                    <a:pt x="70164" y="118824"/>
                  </a:lnTo>
                  <a:lnTo>
                    <a:pt x="6858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912"/>
            <p:cNvSpPr/>
            <p:nvPr>
              <p:custDataLst>
                <p:tags r:id="rId108"/>
              </p:custDataLst>
            </p:nvPr>
          </p:nvSpPr>
          <p:spPr>
            <a:xfrm>
              <a:off x="1396240" y="2575560"/>
              <a:ext cx="179344" cy="281806"/>
            </a:xfrm>
            <a:custGeom>
              <a:avLst/>
              <a:gdLst/>
              <a:ahLst/>
              <a:cxnLst/>
              <a:rect l="0" t="0" r="0" b="0"/>
              <a:pathLst>
                <a:path w="179344" h="281806">
                  <a:moveTo>
                    <a:pt x="143000" y="0"/>
                  </a:moveTo>
                  <a:lnTo>
                    <a:pt x="143000" y="0"/>
                  </a:lnTo>
                  <a:lnTo>
                    <a:pt x="110639" y="8090"/>
                  </a:lnTo>
                  <a:lnTo>
                    <a:pt x="90514" y="13122"/>
                  </a:lnTo>
                  <a:lnTo>
                    <a:pt x="87689" y="15521"/>
                  </a:lnTo>
                  <a:lnTo>
                    <a:pt x="84551" y="22703"/>
                  </a:lnTo>
                  <a:lnTo>
                    <a:pt x="82784" y="36266"/>
                  </a:lnTo>
                  <a:lnTo>
                    <a:pt x="86886" y="48292"/>
                  </a:lnTo>
                  <a:lnTo>
                    <a:pt x="108078" y="84158"/>
                  </a:lnTo>
                  <a:lnTo>
                    <a:pt x="123716" y="105934"/>
                  </a:lnTo>
                  <a:lnTo>
                    <a:pt x="158711" y="138232"/>
                  </a:lnTo>
                  <a:lnTo>
                    <a:pt x="171431" y="161908"/>
                  </a:lnTo>
                  <a:lnTo>
                    <a:pt x="179343" y="187952"/>
                  </a:lnTo>
                  <a:lnTo>
                    <a:pt x="177214" y="205172"/>
                  </a:lnTo>
                  <a:lnTo>
                    <a:pt x="172583" y="211288"/>
                  </a:lnTo>
                  <a:lnTo>
                    <a:pt x="135429" y="234243"/>
                  </a:lnTo>
                  <a:lnTo>
                    <a:pt x="98826" y="253265"/>
                  </a:lnTo>
                  <a:lnTo>
                    <a:pt x="61242" y="266053"/>
                  </a:lnTo>
                  <a:lnTo>
                    <a:pt x="29107" y="276732"/>
                  </a:lnTo>
                  <a:lnTo>
                    <a:pt x="0" y="281805"/>
                  </a:lnTo>
                  <a:lnTo>
                    <a:pt x="1269" y="277364"/>
                  </a:lnTo>
                  <a:lnTo>
                    <a:pt x="584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913"/>
            <p:cNvSpPr/>
            <p:nvPr>
              <p:custDataLst>
                <p:tags r:id="rId109"/>
              </p:custDataLst>
            </p:nvPr>
          </p:nvSpPr>
          <p:spPr>
            <a:xfrm>
              <a:off x="869517" y="2567940"/>
              <a:ext cx="433504" cy="342369"/>
            </a:xfrm>
            <a:custGeom>
              <a:avLst/>
              <a:gdLst/>
              <a:ahLst/>
              <a:cxnLst/>
              <a:rect l="0" t="0" r="0" b="0"/>
              <a:pathLst>
                <a:path w="433504" h="342369">
                  <a:moveTo>
                    <a:pt x="44883" y="0"/>
                  </a:moveTo>
                  <a:lnTo>
                    <a:pt x="44883" y="0"/>
                  </a:lnTo>
                  <a:lnTo>
                    <a:pt x="20612" y="28316"/>
                  </a:lnTo>
                  <a:lnTo>
                    <a:pt x="8696" y="53507"/>
                  </a:lnTo>
                  <a:lnTo>
                    <a:pt x="1988" y="89232"/>
                  </a:lnTo>
                  <a:lnTo>
                    <a:pt x="0" y="123523"/>
                  </a:lnTo>
                  <a:lnTo>
                    <a:pt x="1228" y="147186"/>
                  </a:lnTo>
                  <a:lnTo>
                    <a:pt x="10593" y="178701"/>
                  </a:lnTo>
                  <a:lnTo>
                    <a:pt x="20800" y="204502"/>
                  </a:lnTo>
                  <a:lnTo>
                    <a:pt x="32486" y="220430"/>
                  </a:lnTo>
                  <a:lnTo>
                    <a:pt x="53345" y="235587"/>
                  </a:lnTo>
                  <a:lnTo>
                    <a:pt x="75613" y="245440"/>
                  </a:lnTo>
                  <a:lnTo>
                    <a:pt x="106387" y="249676"/>
                  </a:lnTo>
                  <a:lnTo>
                    <a:pt x="138272" y="242841"/>
                  </a:lnTo>
                  <a:lnTo>
                    <a:pt x="173213" y="234136"/>
                  </a:lnTo>
                  <a:lnTo>
                    <a:pt x="206332" y="222150"/>
                  </a:lnTo>
                  <a:lnTo>
                    <a:pt x="237594" y="207874"/>
                  </a:lnTo>
                  <a:lnTo>
                    <a:pt x="271568" y="194810"/>
                  </a:lnTo>
                  <a:lnTo>
                    <a:pt x="284203" y="192415"/>
                  </a:lnTo>
                  <a:lnTo>
                    <a:pt x="288250" y="192623"/>
                  </a:lnTo>
                  <a:lnTo>
                    <a:pt x="290947" y="193609"/>
                  </a:lnTo>
                  <a:lnTo>
                    <a:pt x="299322" y="201274"/>
                  </a:lnTo>
                  <a:lnTo>
                    <a:pt x="301901" y="206013"/>
                  </a:lnTo>
                  <a:lnTo>
                    <a:pt x="302588" y="208462"/>
                  </a:lnTo>
                  <a:lnTo>
                    <a:pt x="301094" y="215699"/>
                  </a:lnTo>
                  <a:lnTo>
                    <a:pt x="298454" y="225406"/>
                  </a:lnTo>
                  <a:lnTo>
                    <a:pt x="292576" y="259662"/>
                  </a:lnTo>
                  <a:lnTo>
                    <a:pt x="290331" y="294912"/>
                  </a:lnTo>
                  <a:lnTo>
                    <a:pt x="295032" y="317675"/>
                  </a:lnTo>
                  <a:lnTo>
                    <a:pt x="299429" y="326891"/>
                  </a:lnTo>
                  <a:lnTo>
                    <a:pt x="306464" y="333809"/>
                  </a:lnTo>
                  <a:lnTo>
                    <a:pt x="310710" y="336839"/>
                  </a:lnTo>
                  <a:lnTo>
                    <a:pt x="322202" y="340206"/>
                  </a:lnTo>
                  <a:lnTo>
                    <a:pt x="350276" y="342368"/>
                  </a:lnTo>
                  <a:lnTo>
                    <a:pt x="380809" y="330607"/>
                  </a:lnTo>
                  <a:lnTo>
                    <a:pt x="412622" y="311035"/>
                  </a:lnTo>
                  <a:lnTo>
                    <a:pt x="433503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96"/>
          <p:cNvGrpSpPr/>
          <p:nvPr/>
        </p:nvGrpSpPr>
        <p:grpSpPr>
          <a:xfrm>
            <a:off x="2610813" y="2506980"/>
            <a:ext cx="1463574" cy="373381"/>
            <a:chOff x="2610813" y="2506980"/>
            <a:chExt cx="1463574" cy="373381"/>
          </a:xfrm>
        </p:grpSpPr>
        <p:sp>
          <p:nvSpPr>
            <p:cNvPr id="41" name="SMARTInkShape-914"/>
            <p:cNvSpPr/>
            <p:nvPr>
              <p:custDataLst>
                <p:tags r:id="rId100"/>
              </p:custDataLst>
            </p:nvPr>
          </p:nvSpPr>
          <p:spPr>
            <a:xfrm>
              <a:off x="3787685" y="2720340"/>
              <a:ext cx="286702" cy="160021"/>
            </a:xfrm>
            <a:custGeom>
              <a:avLst/>
              <a:gdLst/>
              <a:ahLst/>
              <a:cxnLst/>
              <a:rect l="0" t="0" r="0" b="0"/>
              <a:pathLst>
                <a:path w="286702" h="160021">
                  <a:moveTo>
                    <a:pt x="52795" y="0"/>
                  </a:moveTo>
                  <a:lnTo>
                    <a:pt x="52795" y="0"/>
                  </a:lnTo>
                  <a:lnTo>
                    <a:pt x="25764" y="33114"/>
                  </a:lnTo>
                  <a:lnTo>
                    <a:pt x="3591" y="68766"/>
                  </a:lnTo>
                  <a:lnTo>
                    <a:pt x="680" y="74844"/>
                  </a:lnTo>
                  <a:lnTo>
                    <a:pt x="0" y="79266"/>
                  </a:lnTo>
                  <a:lnTo>
                    <a:pt x="665" y="80784"/>
                  </a:lnTo>
                  <a:lnTo>
                    <a:pt x="1955" y="81796"/>
                  </a:lnTo>
                  <a:lnTo>
                    <a:pt x="6064" y="83420"/>
                  </a:lnTo>
                  <a:lnTo>
                    <a:pt x="40960" y="49910"/>
                  </a:lnTo>
                  <a:lnTo>
                    <a:pt x="65608" y="29328"/>
                  </a:lnTo>
                  <a:lnTo>
                    <a:pt x="96567" y="9161"/>
                  </a:lnTo>
                  <a:lnTo>
                    <a:pt x="97217" y="9494"/>
                  </a:lnTo>
                  <a:lnTo>
                    <a:pt x="97938" y="12122"/>
                  </a:lnTo>
                  <a:lnTo>
                    <a:pt x="97555" y="27637"/>
                  </a:lnTo>
                  <a:lnTo>
                    <a:pt x="86355" y="62916"/>
                  </a:lnTo>
                  <a:lnTo>
                    <a:pt x="83395" y="86950"/>
                  </a:lnTo>
                  <a:lnTo>
                    <a:pt x="84202" y="88447"/>
                  </a:lnTo>
                  <a:lnTo>
                    <a:pt x="85586" y="89445"/>
                  </a:lnTo>
                  <a:lnTo>
                    <a:pt x="87356" y="90110"/>
                  </a:lnTo>
                  <a:lnTo>
                    <a:pt x="89383" y="89707"/>
                  </a:lnTo>
                  <a:lnTo>
                    <a:pt x="125882" y="73493"/>
                  </a:lnTo>
                  <a:lnTo>
                    <a:pt x="163841" y="52649"/>
                  </a:lnTo>
                  <a:lnTo>
                    <a:pt x="183628" y="40153"/>
                  </a:lnTo>
                  <a:lnTo>
                    <a:pt x="219879" y="25298"/>
                  </a:lnTo>
                  <a:lnTo>
                    <a:pt x="229502" y="24790"/>
                  </a:lnTo>
                  <a:lnTo>
                    <a:pt x="245357" y="29563"/>
                  </a:lnTo>
                  <a:lnTo>
                    <a:pt x="247209" y="31562"/>
                  </a:lnTo>
                  <a:lnTo>
                    <a:pt x="255827" y="57268"/>
                  </a:lnTo>
                  <a:lnTo>
                    <a:pt x="259426" y="77364"/>
                  </a:lnTo>
                  <a:lnTo>
                    <a:pt x="271551" y="110408"/>
                  </a:lnTo>
                  <a:lnTo>
                    <a:pt x="286701" y="142122"/>
                  </a:lnTo>
                  <a:lnTo>
                    <a:pt x="285729" y="150089"/>
                  </a:lnTo>
                  <a:lnTo>
                    <a:pt x="281395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915"/>
            <p:cNvSpPr/>
            <p:nvPr>
              <p:custDataLst>
                <p:tags r:id="rId101"/>
              </p:custDataLst>
            </p:nvPr>
          </p:nvSpPr>
          <p:spPr>
            <a:xfrm>
              <a:off x="3268740" y="2506980"/>
              <a:ext cx="379694" cy="333760"/>
            </a:xfrm>
            <a:custGeom>
              <a:avLst/>
              <a:gdLst/>
              <a:ahLst/>
              <a:cxnLst/>
              <a:rect l="0" t="0" r="0" b="0"/>
              <a:pathLst>
                <a:path w="379694" h="333760">
                  <a:moveTo>
                    <a:pt x="160260" y="0"/>
                  </a:moveTo>
                  <a:lnTo>
                    <a:pt x="160260" y="0"/>
                  </a:lnTo>
                  <a:lnTo>
                    <a:pt x="172396" y="28316"/>
                  </a:lnTo>
                  <a:lnTo>
                    <a:pt x="183987" y="62107"/>
                  </a:lnTo>
                  <a:lnTo>
                    <a:pt x="188739" y="97612"/>
                  </a:lnTo>
                  <a:lnTo>
                    <a:pt x="186102" y="130899"/>
                  </a:lnTo>
                  <a:lnTo>
                    <a:pt x="188049" y="162210"/>
                  </a:lnTo>
                  <a:lnTo>
                    <a:pt x="184972" y="197047"/>
                  </a:lnTo>
                  <a:lnTo>
                    <a:pt x="183486" y="228388"/>
                  </a:lnTo>
                  <a:lnTo>
                    <a:pt x="183142" y="263231"/>
                  </a:lnTo>
                  <a:lnTo>
                    <a:pt x="185388" y="267416"/>
                  </a:lnTo>
                  <a:lnTo>
                    <a:pt x="187172" y="269717"/>
                  </a:lnTo>
                  <a:lnTo>
                    <a:pt x="188361" y="270405"/>
                  </a:lnTo>
                  <a:lnTo>
                    <a:pt x="189154" y="270016"/>
                  </a:lnTo>
                  <a:lnTo>
                    <a:pt x="195768" y="254970"/>
                  </a:lnTo>
                  <a:lnTo>
                    <a:pt x="198330" y="236466"/>
                  </a:lnTo>
                  <a:lnTo>
                    <a:pt x="184800" y="213752"/>
                  </a:lnTo>
                  <a:lnTo>
                    <a:pt x="174080" y="195841"/>
                  </a:lnTo>
                  <a:lnTo>
                    <a:pt x="162700" y="186441"/>
                  </a:lnTo>
                  <a:lnTo>
                    <a:pt x="150880" y="182714"/>
                  </a:lnTo>
                  <a:lnTo>
                    <a:pt x="128151" y="184499"/>
                  </a:lnTo>
                  <a:lnTo>
                    <a:pt x="100229" y="195872"/>
                  </a:lnTo>
                  <a:lnTo>
                    <a:pt x="66649" y="218338"/>
                  </a:lnTo>
                  <a:lnTo>
                    <a:pt x="30602" y="245488"/>
                  </a:lnTo>
                  <a:lnTo>
                    <a:pt x="3874" y="273867"/>
                  </a:lnTo>
                  <a:lnTo>
                    <a:pt x="969" y="280792"/>
                  </a:lnTo>
                  <a:lnTo>
                    <a:pt x="0" y="293001"/>
                  </a:lnTo>
                  <a:lnTo>
                    <a:pt x="2391" y="301814"/>
                  </a:lnTo>
                  <a:lnTo>
                    <a:pt x="4214" y="305349"/>
                  </a:lnTo>
                  <a:lnTo>
                    <a:pt x="10755" y="311535"/>
                  </a:lnTo>
                  <a:lnTo>
                    <a:pt x="43590" y="330148"/>
                  </a:lnTo>
                  <a:lnTo>
                    <a:pt x="66800" y="333759"/>
                  </a:lnTo>
                  <a:lnTo>
                    <a:pt x="98901" y="328896"/>
                  </a:lnTo>
                  <a:lnTo>
                    <a:pt x="131959" y="317525"/>
                  </a:lnTo>
                  <a:lnTo>
                    <a:pt x="166805" y="299223"/>
                  </a:lnTo>
                  <a:lnTo>
                    <a:pt x="198994" y="278455"/>
                  </a:lnTo>
                  <a:lnTo>
                    <a:pt x="237087" y="253029"/>
                  </a:lnTo>
                  <a:lnTo>
                    <a:pt x="274329" y="227960"/>
                  </a:lnTo>
                  <a:lnTo>
                    <a:pt x="289606" y="221060"/>
                  </a:lnTo>
                  <a:lnTo>
                    <a:pt x="285697" y="221004"/>
                  </a:lnTo>
                  <a:lnTo>
                    <a:pt x="284525" y="221842"/>
                  </a:lnTo>
                  <a:lnTo>
                    <a:pt x="283222" y="225032"/>
                  </a:lnTo>
                  <a:lnTo>
                    <a:pt x="282028" y="226221"/>
                  </a:lnTo>
                  <a:lnTo>
                    <a:pt x="278444" y="227543"/>
                  </a:lnTo>
                  <a:lnTo>
                    <a:pt x="277149" y="229588"/>
                  </a:lnTo>
                  <a:lnTo>
                    <a:pt x="274900" y="245674"/>
                  </a:lnTo>
                  <a:lnTo>
                    <a:pt x="285920" y="280573"/>
                  </a:lnTo>
                  <a:lnTo>
                    <a:pt x="288906" y="283569"/>
                  </a:lnTo>
                  <a:lnTo>
                    <a:pt x="314716" y="292816"/>
                  </a:lnTo>
                  <a:lnTo>
                    <a:pt x="332084" y="295887"/>
                  </a:lnTo>
                  <a:lnTo>
                    <a:pt x="359336" y="290506"/>
                  </a:lnTo>
                  <a:lnTo>
                    <a:pt x="365296" y="287723"/>
                  </a:lnTo>
                  <a:lnTo>
                    <a:pt x="370767" y="284510"/>
                  </a:lnTo>
                  <a:lnTo>
                    <a:pt x="376021" y="283082"/>
                  </a:lnTo>
                  <a:lnTo>
                    <a:pt x="377761" y="281855"/>
                  </a:lnTo>
                  <a:lnTo>
                    <a:pt x="378920" y="280190"/>
                  </a:lnTo>
                  <a:lnTo>
                    <a:pt x="379693" y="278233"/>
                  </a:lnTo>
                  <a:lnTo>
                    <a:pt x="379362" y="276082"/>
                  </a:lnTo>
                  <a:lnTo>
                    <a:pt x="375005" y="266547"/>
                  </a:lnTo>
                  <a:lnTo>
                    <a:pt x="374544" y="264057"/>
                  </a:lnTo>
                  <a:lnTo>
                    <a:pt x="369515" y="259034"/>
                  </a:lnTo>
                  <a:lnTo>
                    <a:pt x="344970" y="239605"/>
                  </a:lnTo>
                  <a:lnTo>
                    <a:pt x="328775" y="236517"/>
                  </a:lnTo>
                  <a:lnTo>
                    <a:pt x="321566" y="236259"/>
                  </a:lnTo>
                  <a:lnTo>
                    <a:pt x="35838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916"/>
            <p:cNvSpPr/>
            <p:nvPr>
              <p:custDataLst>
                <p:tags r:id="rId102"/>
              </p:custDataLst>
            </p:nvPr>
          </p:nvSpPr>
          <p:spPr>
            <a:xfrm>
              <a:off x="3002280" y="2577344"/>
              <a:ext cx="225715" cy="249147"/>
            </a:xfrm>
            <a:custGeom>
              <a:avLst/>
              <a:gdLst/>
              <a:ahLst/>
              <a:cxnLst/>
              <a:rect l="0" t="0" r="0" b="0"/>
              <a:pathLst>
                <a:path w="225715" h="249147">
                  <a:moveTo>
                    <a:pt x="0" y="51556"/>
                  </a:moveTo>
                  <a:lnTo>
                    <a:pt x="0" y="51556"/>
                  </a:lnTo>
                  <a:lnTo>
                    <a:pt x="33114" y="30609"/>
                  </a:lnTo>
                  <a:lnTo>
                    <a:pt x="63989" y="20701"/>
                  </a:lnTo>
                  <a:lnTo>
                    <a:pt x="92338" y="13345"/>
                  </a:lnTo>
                  <a:lnTo>
                    <a:pt x="122186" y="8061"/>
                  </a:lnTo>
                  <a:lnTo>
                    <a:pt x="154737" y="4237"/>
                  </a:lnTo>
                  <a:lnTo>
                    <a:pt x="188935" y="0"/>
                  </a:lnTo>
                  <a:lnTo>
                    <a:pt x="216000" y="1002"/>
                  </a:lnTo>
                  <a:lnTo>
                    <a:pt x="222740" y="2614"/>
                  </a:lnTo>
                  <a:lnTo>
                    <a:pt x="225540" y="6228"/>
                  </a:lnTo>
                  <a:lnTo>
                    <a:pt x="225714" y="11177"/>
                  </a:lnTo>
                  <a:lnTo>
                    <a:pt x="224135" y="17017"/>
                  </a:lnTo>
                  <a:lnTo>
                    <a:pt x="192755" y="52025"/>
                  </a:lnTo>
                  <a:lnTo>
                    <a:pt x="166249" y="89028"/>
                  </a:lnTo>
                  <a:lnTo>
                    <a:pt x="147046" y="113897"/>
                  </a:lnTo>
                  <a:lnTo>
                    <a:pt x="141554" y="126112"/>
                  </a:lnTo>
                  <a:lnTo>
                    <a:pt x="133349" y="152940"/>
                  </a:lnTo>
                  <a:lnTo>
                    <a:pt x="134901" y="163220"/>
                  </a:lnTo>
                  <a:lnTo>
                    <a:pt x="140672" y="171176"/>
                  </a:lnTo>
                  <a:lnTo>
                    <a:pt x="177937" y="198943"/>
                  </a:lnTo>
                  <a:lnTo>
                    <a:pt x="214400" y="221639"/>
                  </a:lnTo>
                  <a:lnTo>
                    <a:pt x="218056" y="226773"/>
                  </a:lnTo>
                  <a:lnTo>
                    <a:pt x="220114" y="234423"/>
                  </a:lnTo>
                  <a:lnTo>
                    <a:pt x="220402" y="236967"/>
                  </a:lnTo>
                  <a:lnTo>
                    <a:pt x="218902" y="238664"/>
                  </a:lnTo>
                  <a:lnTo>
                    <a:pt x="199341" y="246995"/>
                  </a:lnTo>
                  <a:lnTo>
                    <a:pt x="169480" y="249146"/>
                  </a:lnTo>
                  <a:lnTo>
                    <a:pt x="135333" y="248760"/>
                  </a:lnTo>
                  <a:lnTo>
                    <a:pt x="128446" y="245600"/>
                  </a:lnTo>
                  <a:lnTo>
                    <a:pt x="126270" y="242725"/>
                  </a:lnTo>
                  <a:lnTo>
                    <a:pt x="123854" y="235015"/>
                  </a:lnTo>
                  <a:lnTo>
                    <a:pt x="123149" y="210185"/>
                  </a:lnTo>
                  <a:lnTo>
                    <a:pt x="129540" y="1810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917"/>
            <p:cNvSpPr/>
            <p:nvPr>
              <p:custDataLst>
                <p:tags r:id="rId103"/>
              </p:custDataLst>
            </p:nvPr>
          </p:nvSpPr>
          <p:spPr>
            <a:xfrm>
              <a:off x="2610813" y="2636520"/>
              <a:ext cx="391468" cy="204931"/>
            </a:xfrm>
            <a:custGeom>
              <a:avLst/>
              <a:gdLst/>
              <a:ahLst/>
              <a:cxnLst/>
              <a:rect l="0" t="0" r="0" b="0"/>
              <a:pathLst>
                <a:path w="391468" h="204931">
                  <a:moveTo>
                    <a:pt x="40947" y="0"/>
                  </a:moveTo>
                  <a:lnTo>
                    <a:pt x="40947" y="0"/>
                  </a:lnTo>
                  <a:lnTo>
                    <a:pt x="31916" y="22578"/>
                  </a:lnTo>
                  <a:lnTo>
                    <a:pt x="19154" y="54908"/>
                  </a:lnTo>
                  <a:lnTo>
                    <a:pt x="7208" y="88235"/>
                  </a:lnTo>
                  <a:lnTo>
                    <a:pt x="0" y="117490"/>
                  </a:lnTo>
                  <a:lnTo>
                    <a:pt x="2473" y="137635"/>
                  </a:lnTo>
                  <a:lnTo>
                    <a:pt x="8569" y="153482"/>
                  </a:lnTo>
                  <a:lnTo>
                    <a:pt x="13293" y="160783"/>
                  </a:lnTo>
                  <a:lnTo>
                    <a:pt x="16584" y="163069"/>
                  </a:lnTo>
                  <a:lnTo>
                    <a:pt x="24757" y="165608"/>
                  </a:lnTo>
                  <a:lnTo>
                    <a:pt x="34033" y="164479"/>
                  </a:lnTo>
                  <a:lnTo>
                    <a:pt x="59667" y="153677"/>
                  </a:lnTo>
                  <a:lnTo>
                    <a:pt x="82618" y="136880"/>
                  </a:lnTo>
                  <a:lnTo>
                    <a:pt x="117076" y="101329"/>
                  </a:lnTo>
                  <a:lnTo>
                    <a:pt x="137822" y="84868"/>
                  </a:lnTo>
                  <a:lnTo>
                    <a:pt x="141091" y="83672"/>
                  </a:lnTo>
                  <a:lnTo>
                    <a:pt x="146336" y="83791"/>
                  </a:lnTo>
                  <a:lnTo>
                    <a:pt x="147372" y="96828"/>
                  </a:lnTo>
                  <a:lnTo>
                    <a:pt x="147594" y="130250"/>
                  </a:lnTo>
                  <a:lnTo>
                    <a:pt x="153654" y="165476"/>
                  </a:lnTo>
                  <a:lnTo>
                    <a:pt x="155386" y="175991"/>
                  </a:lnTo>
                  <a:lnTo>
                    <a:pt x="158978" y="183488"/>
                  </a:lnTo>
                  <a:lnTo>
                    <a:pt x="169805" y="196513"/>
                  </a:lnTo>
                  <a:lnTo>
                    <a:pt x="176675" y="201639"/>
                  </a:lnTo>
                  <a:lnTo>
                    <a:pt x="183397" y="203917"/>
                  </a:lnTo>
                  <a:lnTo>
                    <a:pt x="192029" y="204930"/>
                  </a:lnTo>
                  <a:lnTo>
                    <a:pt x="201510" y="200864"/>
                  </a:lnTo>
                  <a:lnTo>
                    <a:pt x="236559" y="176455"/>
                  </a:lnTo>
                  <a:lnTo>
                    <a:pt x="272935" y="142161"/>
                  </a:lnTo>
                  <a:lnTo>
                    <a:pt x="296181" y="121904"/>
                  </a:lnTo>
                  <a:lnTo>
                    <a:pt x="311023" y="106675"/>
                  </a:lnTo>
                  <a:lnTo>
                    <a:pt x="330704" y="90404"/>
                  </a:lnTo>
                  <a:lnTo>
                    <a:pt x="334024" y="89056"/>
                  </a:lnTo>
                  <a:lnTo>
                    <a:pt x="337085" y="89004"/>
                  </a:lnTo>
                  <a:lnTo>
                    <a:pt x="348081" y="90959"/>
                  </a:lnTo>
                  <a:lnTo>
                    <a:pt x="349843" y="91966"/>
                  </a:lnTo>
                  <a:lnTo>
                    <a:pt x="351017" y="93484"/>
                  </a:lnTo>
                  <a:lnTo>
                    <a:pt x="353169" y="97429"/>
                  </a:lnTo>
                  <a:lnTo>
                    <a:pt x="363835" y="113385"/>
                  </a:lnTo>
                  <a:lnTo>
                    <a:pt x="367194" y="127482"/>
                  </a:lnTo>
                  <a:lnTo>
                    <a:pt x="369174" y="146568"/>
                  </a:lnTo>
                  <a:lnTo>
                    <a:pt x="374583" y="161628"/>
                  </a:lnTo>
                  <a:lnTo>
                    <a:pt x="375131" y="166172"/>
                  </a:lnTo>
                  <a:lnTo>
                    <a:pt x="376343" y="169201"/>
                  </a:lnTo>
                  <a:lnTo>
                    <a:pt x="377998" y="171221"/>
                  </a:lnTo>
                  <a:lnTo>
                    <a:pt x="382094" y="173465"/>
                  </a:lnTo>
                  <a:lnTo>
                    <a:pt x="391467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918"/>
          <p:cNvSpPr/>
          <p:nvPr>
            <p:custDataLst>
              <p:tags r:id="rId3"/>
            </p:custDataLst>
          </p:nvPr>
        </p:nvSpPr>
        <p:spPr>
          <a:xfrm>
            <a:off x="831839" y="3108960"/>
            <a:ext cx="547382" cy="639806"/>
          </a:xfrm>
          <a:custGeom>
            <a:avLst/>
            <a:gdLst/>
            <a:ahLst/>
            <a:cxnLst/>
            <a:rect l="0" t="0" r="0" b="0"/>
            <a:pathLst>
              <a:path w="547382" h="639806">
                <a:moveTo>
                  <a:pt x="250201" y="0"/>
                </a:moveTo>
                <a:lnTo>
                  <a:pt x="250201" y="0"/>
                </a:lnTo>
                <a:lnTo>
                  <a:pt x="241170" y="27093"/>
                </a:lnTo>
                <a:lnTo>
                  <a:pt x="234020" y="48542"/>
                </a:lnTo>
                <a:lnTo>
                  <a:pt x="221561" y="85921"/>
                </a:lnTo>
                <a:lnTo>
                  <a:pt x="209532" y="120314"/>
                </a:lnTo>
                <a:lnTo>
                  <a:pt x="195719" y="155355"/>
                </a:lnTo>
                <a:lnTo>
                  <a:pt x="181113" y="192942"/>
                </a:lnTo>
                <a:lnTo>
                  <a:pt x="173663" y="212449"/>
                </a:lnTo>
                <a:lnTo>
                  <a:pt x="165309" y="233072"/>
                </a:lnTo>
                <a:lnTo>
                  <a:pt x="156353" y="254441"/>
                </a:lnTo>
                <a:lnTo>
                  <a:pt x="146996" y="276308"/>
                </a:lnTo>
                <a:lnTo>
                  <a:pt x="136524" y="298505"/>
                </a:lnTo>
                <a:lnTo>
                  <a:pt x="125310" y="320923"/>
                </a:lnTo>
                <a:lnTo>
                  <a:pt x="113600" y="343489"/>
                </a:lnTo>
                <a:lnTo>
                  <a:pt x="102407" y="366153"/>
                </a:lnTo>
                <a:lnTo>
                  <a:pt x="91558" y="388882"/>
                </a:lnTo>
                <a:lnTo>
                  <a:pt x="80939" y="411655"/>
                </a:lnTo>
                <a:lnTo>
                  <a:pt x="71320" y="432763"/>
                </a:lnTo>
                <a:lnTo>
                  <a:pt x="62367" y="452762"/>
                </a:lnTo>
                <a:lnTo>
                  <a:pt x="46492" y="489941"/>
                </a:lnTo>
                <a:lnTo>
                  <a:pt x="33793" y="523398"/>
                </a:lnTo>
                <a:lnTo>
                  <a:pt x="20246" y="557459"/>
                </a:lnTo>
                <a:lnTo>
                  <a:pt x="8299" y="588119"/>
                </a:lnTo>
                <a:lnTo>
                  <a:pt x="0" y="619670"/>
                </a:lnTo>
                <a:lnTo>
                  <a:pt x="427" y="620546"/>
                </a:lnTo>
                <a:lnTo>
                  <a:pt x="1558" y="620284"/>
                </a:lnTo>
                <a:lnTo>
                  <a:pt x="3159" y="619263"/>
                </a:lnTo>
                <a:lnTo>
                  <a:pt x="4938" y="613612"/>
                </a:lnTo>
                <a:lnTo>
                  <a:pt x="10455" y="594138"/>
                </a:lnTo>
                <a:lnTo>
                  <a:pt x="25072" y="563814"/>
                </a:lnTo>
                <a:lnTo>
                  <a:pt x="47747" y="531122"/>
                </a:lnTo>
                <a:lnTo>
                  <a:pt x="75915" y="499141"/>
                </a:lnTo>
                <a:lnTo>
                  <a:pt x="111728" y="465579"/>
                </a:lnTo>
                <a:lnTo>
                  <a:pt x="135512" y="450275"/>
                </a:lnTo>
                <a:lnTo>
                  <a:pt x="158646" y="444423"/>
                </a:lnTo>
                <a:lnTo>
                  <a:pt x="164611" y="445296"/>
                </a:lnTo>
                <a:lnTo>
                  <a:pt x="169434" y="447571"/>
                </a:lnTo>
                <a:lnTo>
                  <a:pt x="177052" y="454614"/>
                </a:lnTo>
                <a:lnTo>
                  <a:pt x="186100" y="468945"/>
                </a:lnTo>
                <a:lnTo>
                  <a:pt x="193296" y="488902"/>
                </a:lnTo>
                <a:lnTo>
                  <a:pt x="196157" y="520660"/>
                </a:lnTo>
                <a:lnTo>
                  <a:pt x="200767" y="555249"/>
                </a:lnTo>
                <a:lnTo>
                  <a:pt x="209831" y="586540"/>
                </a:lnTo>
                <a:lnTo>
                  <a:pt x="218108" y="608694"/>
                </a:lnTo>
                <a:lnTo>
                  <a:pt x="226342" y="620769"/>
                </a:lnTo>
                <a:lnTo>
                  <a:pt x="231755" y="624666"/>
                </a:lnTo>
                <a:lnTo>
                  <a:pt x="244543" y="628996"/>
                </a:lnTo>
                <a:lnTo>
                  <a:pt x="266022" y="631433"/>
                </a:lnTo>
                <a:lnTo>
                  <a:pt x="292518" y="628111"/>
                </a:lnTo>
                <a:lnTo>
                  <a:pt x="317773" y="617719"/>
                </a:lnTo>
                <a:lnTo>
                  <a:pt x="354491" y="588060"/>
                </a:lnTo>
                <a:lnTo>
                  <a:pt x="382440" y="565373"/>
                </a:lnTo>
                <a:lnTo>
                  <a:pt x="401013" y="553868"/>
                </a:lnTo>
                <a:lnTo>
                  <a:pt x="424403" y="539426"/>
                </a:lnTo>
                <a:lnTo>
                  <a:pt x="457321" y="515054"/>
                </a:lnTo>
                <a:lnTo>
                  <a:pt x="476525" y="497424"/>
                </a:lnTo>
                <a:lnTo>
                  <a:pt x="477789" y="493987"/>
                </a:lnTo>
                <a:lnTo>
                  <a:pt x="478601" y="488925"/>
                </a:lnTo>
                <a:lnTo>
                  <a:pt x="477821" y="488511"/>
                </a:lnTo>
                <a:lnTo>
                  <a:pt x="474697" y="488049"/>
                </a:lnTo>
                <a:lnTo>
                  <a:pt x="470486" y="485586"/>
                </a:lnTo>
                <a:lnTo>
                  <a:pt x="468177" y="483744"/>
                </a:lnTo>
                <a:lnTo>
                  <a:pt x="465792" y="483363"/>
                </a:lnTo>
                <a:lnTo>
                  <a:pt x="463355" y="483955"/>
                </a:lnTo>
                <a:lnTo>
                  <a:pt x="431118" y="498068"/>
                </a:lnTo>
                <a:lnTo>
                  <a:pt x="409639" y="509573"/>
                </a:lnTo>
                <a:lnTo>
                  <a:pt x="391234" y="527751"/>
                </a:lnTo>
                <a:lnTo>
                  <a:pt x="372965" y="564139"/>
                </a:lnTo>
                <a:lnTo>
                  <a:pt x="367009" y="586817"/>
                </a:lnTo>
                <a:lnTo>
                  <a:pt x="364996" y="613190"/>
                </a:lnTo>
                <a:lnTo>
                  <a:pt x="369237" y="624178"/>
                </a:lnTo>
                <a:lnTo>
                  <a:pt x="372738" y="629479"/>
                </a:lnTo>
                <a:lnTo>
                  <a:pt x="377612" y="633012"/>
                </a:lnTo>
                <a:lnTo>
                  <a:pt x="401477" y="639805"/>
                </a:lnTo>
                <a:lnTo>
                  <a:pt x="433711" y="630926"/>
                </a:lnTo>
                <a:lnTo>
                  <a:pt x="458901" y="623817"/>
                </a:lnTo>
                <a:lnTo>
                  <a:pt x="479927" y="614845"/>
                </a:lnTo>
                <a:lnTo>
                  <a:pt x="514580" y="593586"/>
                </a:lnTo>
                <a:lnTo>
                  <a:pt x="547381" y="571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SMARTInkShape-Group198"/>
          <p:cNvGrpSpPr/>
          <p:nvPr/>
        </p:nvGrpSpPr>
        <p:grpSpPr>
          <a:xfrm>
            <a:off x="1556041" y="3268980"/>
            <a:ext cx="225292" cy="641720"/>
            <a:chOff x="1556041" y="3268980"/>
            <a:chExt cx="225292" cy="641720"/>
          </a:xfrm>
        </p:grpSpPr>
        <p:sp>
          <p:nvSpPr>
            <p:cNvPr id="47" name="SMARTInkShape-919"/>
            <p:cNvSpPr/>
            <p:nvPr>
              <p:custDataLst>
                <p:tags r:id="rId97"/>
              </p:custDataLst>
            </p:nvPr>
          </p:nvSpPr>
          <p:spPr>
            <a:xfrm>
              <a:off x="1653540" y="3600215"/>
              <a:ext cx="127793" cy="155987"/>
            </a:xfrm>
            <a:custGeom>
              <a:avLst/>
              <a:gdLst/>
              <a:ahLst/>
              <a:cxnLst/>
              <a:rect l="0" t="0" r="0" b="0"/>
              <a:pathLst>
                <a:path w="127793" h="155987">
                  <a:moveTo>
                    <a:pt x="0" y="4045"/>
                  </a:moveTo>
                  <a:lnTo>
                    <a:pt x="0" y="4045"/>
                  </a:lnTo>
                  <a:lnTo>
                    <a:pt x="28316" y="0"/>
                  </a:lnTo>
                  <a:lnTo>
                    <a:pt x="58061" y="1530"/>
                  </a:lnTo>
                  <a:lnTo>
                    <a:pt x="85631" y="10478"/>
                  </a:lnTo>
                  <a:lnTo>
                    <a:pt x="105523" y="22978"/>
                  </a:lnTo>
                  <a:lnTo>
                    <a:pt x="123639" y="43332"/>
                  </a:lnTo>
                  <a:lnTo>
                    <a:pt x="126917" y="51422"/>
                  </a:lnTo>
                  <a:lnTo>
                    <a:pt x="127792" y="55949"/>
                  </a:lnTo>
                  <a:lnTo>
                    <a:pt x="126505" y="65496"/>
                  </a:lnTo>
                  <a:lnTo>
                    <a:pt x="118763" y="82648"/>
                  </a:lnTo>
                  <a:lnTo>
                    <a:pt x="91163" y="117887"/>
                  </a:lnTo>
                  <a:lnTo>
                    <a:pt x="76118" y="131192"/>
                  </a:lnTo>
                  <a:lnTo>
                    <a:pt x="45916" y="154125"/>
                  </a:lnTo>
                  <a:lnTo>
                    <a:pt x="39644" y="155986"/>
                  </a:lnTo>
                  <a:lnTo>
                    <a:pt x="39976" y="155293"/>
                  </a:lnTo>
                  <a:lnTo>
                    <a:pt x="58118" y="137338"/>
                  </a:lnTo>
                  <a:lnTo>
                    <a:pt x="83820" y="118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920"/>
            <p:cNvSpPr/>
            <p:nvPr>
              <p:custDataLst>
                <p:tags r:id="rId98"/>
              </p:custDataLst>
            </p:nvPr>
          </p:nvSpPr>
          <p:spPr>
            <a:xfrm>
              <a:off x="1676400" y="3688080"/>
              <a:ext cx="22861" cy="222620"/>
            </a:xfrm>
            <a:custGeom>
              <a:avLst/>
              <a:gdLst/>
              <a:ahLst/>
              <a:cxnLst/>
              <a:rect l="0" t="0" r="0" b="0"/>
              <a:pathLst>
                <a:path w="22861" h="222620">
                  <a:moveTo>
                    <a:pt x="22860" y="0"/>
                  </a:moveTo>
                  <a:lnTo>
                    <a:pt x="22860" y="0"/>
                  </a:lnTo>
                  <a:lnTo>
                    <a:pt x="18344" y="24836"/>
                  </a:lnTo>
                  <a:lnTo>
                    <a:pt x="14770" y="44497"/>
                  </a:lnTo>
                  <a:lnTo>
                    <a:pt x="11540" y="64378"/>
                  </a:lnTo>
                  <a:lnTo>
                    <a:pt x="8540" y="84406"/>
                  </a:lnTo>
                  <a:lnTo>
                    <a:pt x="3795" y="121334"/>
                  </a:lnTo>
                  <a:lnTo>
                    <a:pt x="1687" y="149035"/>
                  </a:lnTo>
                  <a:lnTo>
                    <a:pt x="500" y="179625"/>
                  </a:lnTo>
                  <a:lnTo>
                    <a:pt x="66" y="216036"/>
                  </a:lnTo>
                  <a:lnTo>
                    <a:pt x="20" y="222619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921"/>
            <p:cNvSpPr/>
            <p:nvPr>
              <p:custDataLst>
                <p:tags r:id="rId99"/>
              </p:custDataLst>
            </p:nvPr>
          </p:nvSpPr>
          <p:spPr>
            <a:xfrm>
              <a:off x="1556041" y="3268980"/>
              <a:ext cx="28920" cy="434341"/>
            </a:xfrm>
            <a:custGeom>
              <a:avLst/>
              <a:gdLst/>
              <a:ahLst/>
              <a:cxnLst/>
              <a:rect l="0" t="0" r="0" b="0"/>
              <a:pathLst>
                <a:path w="28920" h="434341">
                  <a:moveTo>
                    <a:pt x="28919" y="0"/>
                  </a:moveTo>
                  <a:lnTo>
                    <a:pt x="28919" y="0"/>
                  </a:lnTo>
                  <a:lnTo>
                    <a:pt x="20829" y="28316"/>
                  </a:lnTo>
                  <a:lnTo>
                    <a:pt x="11752" y="62107"/>
                  </a:lnTo>
                  <a:lnTo>
                    <a:pt x="7746" y="97613"/>
                  </a:lnTo>
                  <a:lnTo>
                    <a:pt x="6809" y="126921"/>
                  </a:lnTo>
                  <a:lnTo>
                    <a:pt x="6392" y="158856"/>
                  </a:lnTo>
                  <a:lnTo>
                    <a:pt x="6207" y="189983"/>
                  </a:lnTo>
                  <a:lnTo>
                    <a:pt x="3867" y="223008"/>
                  </a:lnTo>
                  <a:lnTo>
                    <a:pt x="851" y="258288"/>
                  </a:lnTo>
                  <a:lnTo>
                    <a:pt x="47" y="277178"/>
                  </a:lnTo>
                  <a:lnTo>
                    <a:pt x="0" y="313690"/>
                  </a:lnTo>
                  <a:lnTo>
                    <a:pt x="2802" y="344029"/>
                  </a:lnTo>
                  <a:lnTo>
                    <a:pt x="5094" y="380864"/>
                  </a:lnTo>
                  <a:lnTo>
                    <a:pt x="9818" y="413227"/>
                  </a:lnTo>
                  <a:lnTo>
                    <a:pt x="13679" y="434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99"/>
          <p:cNvGrpSpPr/>
          <p:nvPr/>
        </p:nvGrpSpPr>
        <p:grpSpPr>
          <a:xfrm>
            <a:off x="2157165" y="3307080"/>
            <a:ext cx="1004903" cy="454161"/>
            <a:chOff x="2157165" y="3307080"/>
            <a:chExt cx="1004903" cy="454161"/>
          </a:xfrm>
        </p:grpSpPr>
        <p:sp>
          <p:nvSpPr>
            <p:cNvPr id="51" name="SMARTInkShape-922"/>
            <p:cNvSpPr/>
            <p:nvPr>
              <p:custDataLst>
                <p:tags r:id="rId92"/>
              </p:custDataLst>
            </p:nvPr>
          </p:nvSpPr>
          <p:spPr>
            <a:xfrm>
              <a:off x="3086100" y="3589020"/>
              <a:ext cx="75968" cy="167214"/>
            </a:xfrm>
            <a:custGeom>
              <a:avLst/>
              <a:gdLst/>
              <a:ahLst/>
              <a:cxnLst/>
              <a:rect l="0" t="0" r="0" b="0"/>
              <a:pathLst>
                <a:path w="75968" h="167214">
                  <a:moveTo>
                    <a:pt x="22860" y="0"/>
                  </a:moveTo>
                  <a:lnTo>
                    <a:pt x="22860" y="0"/>
                  </a:lnTo>
                  <a:lnTo>
                    <a:pt x="26905" y="32362"/>
                  </a:lnTo>
                  <a:lnTo>
                    <a:pt x="33466" y="60577"/>
                  </a:lnTo>
                  <a:lnTo>
                    <a:pt x="48505" y="84434"/>
                  </a:lnTo>
                  <a:lnTo>
                    <a:pt x="72219" y="112450"/>
                  </a:lnTo>
                  <a:lnTo>
                    <a:pt x="75020" y="121372"/>
                  </a:lnTo>
                  <a:lnTo>
                    <a:pt x="75967" y="131972"/>
                  </a:lnTo>
                  <a:lnTo>
                    <a:pt x="72086" y="143713"/>
                  </a:lnTo>
                  <a:lnTo>
                    <a:pt x="69224" y="146608"/>
                  </a:lnTo>
                  <a:lnTo>
                    <a:pt x="32847" y="162780"/>
                  </a:lnTo>
                  <a:lnTo>
                    <a:pt x="21774" y="166200"/>
                  </a:lnTo>
                  <a:lnTo>
                    <a:pt x="9085" y="167213"/>
                  </a:lnTo>
                  <a:lnTo>
                    <a:pt x="6057" y="166509"/>
                  </a:lnTo>
                  <a:lnTo>
                    <a:pt x="4039" y="165193"/>
                  </a:lnTo>
                  <a:lnTo>
                    <a:pt x="2692" y="163468"/>
                  </a:lnTo>
                  <a:lnTo>
                    <a:pt x="1196" y="15929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923"/>
            <p:cNvSpPr/>
            <p:nvPr>
              <p:custDataLst>
                <p:tags r:id="rId93"/>
              </p:custDataLst>
            </p:nvPr>
          </p:nvSpPr>
          <p:spPr>
            <a:xfrm>
              <a:off x="2610734" y="3360420"/>
              <a:ext cx="383927" cy="364903"/>
            </a:xfrm>
            <a:custGeom>
              <a:avLst/>
              <a:gdLst/>
              <a:ahLst/>
              <a:cxnLst/>
              <a:rect l="0" t="0" r="0" b="0"/>
              <a:pathLst>
                <a:path w="383927" h="364903">
                  <a:moveTo>
                    <a:pt x="48646" y="0"/>
                  </a:moveTo>
                  <a:lnTo>
                    <a:pt x="48646" y="0"/>
                  </a:lnTo>
                  <a:lnTo>
                    <a:pt x="32465" y="28317"/>
                  </a:lnTo>
                  <a:lnTo>
                    <a:pt x="18357" y="58061"/>
                  </a:lnTo>
                  <a:lnTo>
                    <a:pt x="12861" y="87006"/>
                  </a:lnTo>
                  <a:lnTo>
                    <a:pt x="11232" y="117031"/>
                  </a:lnTo>
                  <a:lnTo>
                    <a:pt x="6704" y="151422"/>
                  </a:lnTo>
                  <a:lnTo>
                    <a:pt x="0" y="188423"/>
                  </a:lnTo>
                  <a:lnTo>
                    <a:pt x="742" y="222152"/>
                  </a:lnTo>
                  <a:lnTo>
                    <a:pt x="2279" y="253595"/>
                  </a:lnTo>
                  <a:lnTo>
                    <a:pt x="3644" y="277156"/>
                  </a:lnTo>
                  <a:lnTo>
                    <a:pt x="10227" y="302861"/>
                  </a:lnTo>
                  <a:lnTo>
                    <a:pt x="26632" y="300180"/>
                  </a:lnTo>
                  <a:lnTo>
                    <a:pt x="36887" y="293998"/>
                  </a:lnTo>
                  <a:lnTo>
                    <a:pt x="49677" y="283255"/>
                  </a:lnTo>
                  <a:lnTo>
                    <a:pt x="70927" y="269073"/>
                  </a:lnTo>
                  <a:lnTo>
                    <a:pt x="81551" y="267169"/>
                  </a:lnTo>
                  <a:lnTo>
                    <a:pt x="86695" y="269166"/>
                  </a:lnTo>
                  <a:lnTo>
                    <a:pt x="104676" y="280571"/>
                  </a:lnTo>
                  <a:lnTo>
                    <a:pt x="133854" y="317645"/>
                  </a:lnTo>
                  <a:lnTo>
                    <a:pt x="151022" y="337002"/>
                  </a:lnTo>
                  <a:lnTo>
                    <a:pt x="174711" y="354458"/>
                  </a:lnTo>
                  <a:lnTo>
                    <a:pt x="180310" y="356504"/>
                  </a:lnTo>
                  <a:lnTo>
                    <a:pt x="192269" y="357655"/>
                  </a:lnTo>
                  <a:lnTo>
                    <a:pt x="199403" y="355667"/>
                  </a:lnTo>
                  <a:lnTo>
                    <a:pt x="210881" y="347491"/>
                  </a:lnTo>
                  <a:lnTo>
                    <a:pt x="218730" y="340215"/>
                  </a:lnTo>
                  <a:lnTo>
                    <a:pt x="221606" y="335216"/>
                  </a:lnTo>
                  <a:lnTo>
                    <a:pt x="223452" y="325107"/>
                  </a:lnTo>
                  <a:lnTo>
                    <a:pt x="223771" y="313451"/>
                  </a:lnTo>
                  <a:lnTo>
                    <a:pt x="221588" y="306387"/>
                  </a:lnTo>
                  <a:lnTo>
                    <a:pt x="194955" y="268801"/>
                  </a:lnTo>
                  <a:lnTo>
                    <a:pt x="191905" y="265561"/>
                  </a:lnTo>
                  <a:lnTo>
                    <a:pt x="189025" y="264247"/>
                  </a:lnTo>
                  <a:lnTo>
                    <a:pt x="186259" y="264218"/>
                  </a:lnTo>
                  <a:lnTo>
                    <a:pt x="176063" y="265964"/>
                  </a:lnTo>
                  <a:lnTo>
                    <a:pt x="167929" y="267219"/>
                  </a:lnTo>
                  <a:lnTo>
                    <a:pt x="158590" y="272687"/>
                  </a:lnTo>
                  <a:lnTo>
                    <a:pt x="153107" y="277263"/>
                  </a:lnTo>
                  <a:lnTo>
                    <a:pt x="150107" y="284377"/>
                  </a:lnTo>
                  <a:lnTo>
                    <a:pt x="148181" y="302742"/>
                  </a:lnTo>
                  <a:lnTo>
                    <a:pt x="151892" y="317643"/>
                  </a:lnTo>
                  <a:lnTo>
                    <a:pt x="158354" y="328737"/>
                  </a:lnTo>
                  <a:lnTo>
                    <a:pt x="187800" y="349357"/>
                  </a:lnTo>
                  <a:lnTo>
                    <a:pt x="220395" y="359241"/>
                  </a:lnTo>
                  <a:lnTo>
                    <a:pt x="255460" y="364902"/>
                  </a:lnTo>
                  <a:lnTo>
                    <a:pt x="272578" y="364659"/>
                  </a:lnTo>
                  <a:lnTo>
                    <a:pt x="300025" y="359165"/>
                  </a:lnTo>
                  <a:lnTo>
                    <a:pt x="303439" y="357130"/>
                  </a:lnTo>
                  <a:lnTo>
                    <a:pt x="320273" y="337442"/>
                  </a:lnTo>
                  <a:lnTo>
                    <a:pt x="333106" y="314576"/>
                  </a:lnTo>
                  <a:lnTo>
                    <a:pt x="333959" y="309624"/>
                  </a:lnTo>
                  <a:lnTo>
                    <a:pt x="330858" y="274305"/>
                  </a:lnTo>
                  <a:lnTo>
                    <a:pt x="330589" y="238351"/>
                  </a:lnTo>
                  <a:lnTo>
                    <a:pt x="330587" y="233498"/>
                  </a:lnTo>
                  <a:lnTo>
                    <a:pt x="331434" y="231865"/>
                  </a:lnTo>
                  <a:lnTo>
                    <a:pt x="332844" y="230777"/>
                  </a:lnTo>
                  <a:lnTo>
                    <a:pt x="337517" y="229567"/>
                  </a:lnTo>
                  <a:lnTo>
                    <a:pt x="345237" y="229030"/>
                  </a:lnTo>
                  <a:lnTo>
                    <a:pt x="352056" y="231049"/>
                  </a:lnTo>
                  <a:lnTo>
                    <a:pt x="358755" y="233921"/>
                  </a:lnTo>
                  <a:lnTo>
                    <a:pt x="383926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924"/>
            <p:cNvSpPr/>
            <p:nvPr>
              <p:custDataLst>
                <p:tags r:id="rId94"/>
              </p:custDataLst>
            </p:nvPr>
          </p:nvSpPr>
          <p:spPr>
            <a:xfrm>
              <a:off x="2362200" y="3489960"/>
              <a:ext cx="228601" cy="106681"/>
            </a:xfrm>
            <a:custGeom>
              <a:avLst/>
              <a:gdLst/>
              <a:ahLst/>
              <a:cxnLst/>
              <a:rect l="0" t="0" r="0" b="0"/>
              <a:pathLst>
                <a:path w="228601" h="106681">
                  <a:moveTo>
                    <a:pt x="0" y="106680"/>
                  </a:moveTo>
                  <a:lnTo>
                    <a:pt x="0" y="106680"/>
                  </a:lnTo>
                  <a:lnTo>
                    <a:pt x="28316" y="90499"/>
                  </a:lnTo>
                  <a:lnTo>
                    <a:pt x="55765" y="80298"/>
                  </a:lnTo>
                  <a:lnTo>
                    <a:pt x="83204" y="72941"/>
                  </a:lnTo>
                  <a:lnTo>
                    <a:pt x="118539" y="62346"/>
                  </a:lnTo>
                  <a:lnTo>
                    <a:pt x="154597" y="44720"/>
                  </a:lnTo>
                  <a:lnTo>
                    <a:pt x="187106" y="27550"/>
                  </a:lnTo>
                  <a:lnTo>
                    <a:pt x="224511" y="275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925"/>
            <p:cNvSpPr/>
            <p:nvPr>
              <p:custDataLst>
                <p:tags r:id="rId95"/>
              </p:custDataLst>
            </p:nvPr>
          </p:nvSpPr>
          <p:spPr>
            <a:xfrm>
              <a:off x="2499360" y="3307080"/>
              <a:ext cx="38008" cy="454161"/>
            </a:xfrm>
            <a:custGeom>
              <a:avLst/>
              <a:gdLst/>
              <a:ahLst/>
              <a:cxnLst/>
              <a:rect l="0" t="0" r="0" b="0"/>
              <a:pathLst>
                <a:path w="38008" h="454161">
                  <a:moveTo>
                    <a:pt x="30480" y="0"/>
                  </a:moveTo>
                  <a:lnTo>
                    <a:pt x="30480" y="0"/>
                  </a:lnTo>
                  <a:lnTo>
                    <a:pt x="34525" y="36407"/>
                  </a:lnTo>
                  <a:lnTo>
                    <a:pt x="36511" y="63312"/>
                  </a:lnTo>
                  <a:lnTo>
                    <a:pt x="37629" y="97499"/>
                  </a:lnTo>
                  <a:lnTo>
                    <a:pt x="37891" y="121226"/>
                  </a:lnTo>
                  <a:lnTo>
                    <a:pt x="38007" y="151527"/>
                  </a:lnTo>
                  <a:lnTo>
                    <a:pt x="35801" y="182492"/>
                  </a:lnTo>
                  <a:lnTo>
                    <a:pt x="32845" y="214034"/>
                  </a:lnTo>
                  <a:lnTo>
                    <a:pt x="31531" y="247808"/>
                  </a:lnTo>
                  <a:lnTo>
                    <a:pt x="28690" y="280317"/>
                  </a:lnTo>
                  <a:lnTo>
                    <a:pt x="25450" y="310852"/>
                  </a:lnTo>
                  <a:lnTo>
                    <a:pt x="24012" y="338534"/>
                  </a:lnTo>
                  <a:lnTo>
                    <a:pt x="23202" y="373874"/>
                  </a:lnTo>
                  <a:lnTo>
                    <a:pt x="22961" y="405794"/>
                  </a:lnTo>
                  <a:lnTo>
                    <a:pt x="22033" y="434753"/>
                  </a:lnTo>
                  <a:lnTo>
                    <a:pt x="16302" y="453909"/>
                  </a:lnTo>
                  <a:lnTo>
                    <a:pt x="14255" y="454160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926"/>
            <p:cNvSpPr/>
            <p:nvPr>
              <p:custDataLst>
                <p:tags r:id="rId96"/>
              </p:custDataLst>
            </p:nvPr>
          </p:nvSpPr>
          <p:spPr>
            <a:xfrm>
              <a:off x="2157165" y="3512820"/>
              <a:ext cx="208698" cy="242389"/>
            </a:xfrm>
            <a:custGeom>
              <a:avLst/>
              <a:gdLst/>
              <a:ahLst/>
              <a:cxnLst/>
              <a:rect l="0" t="0" r="0" b="0"/>
              <a:pathLst>
                <a:path w="208698" h="242389">
                  <a:moveTo>
                    <a:pt x="98355" y="53340"/>
                  </a:moveTo>
                  <a:lnTo>
                    <a:pt x="98355" y="53340"/>
                  </a:lnTo>
                  <a:lnTo>
                    <a:pt x="70039" y="85702"/>
                  </a:lnTo>
                  <a:lnTo>
                    <a:pt x="44339" y="122007"/>
                  </a:lnTo>
                  <a:lnTo>
                    <a:pt x="21955" y="154213"/>
                  </a:lnTo>
                  <a:lnTo>
                    <a:pt x="4649" y="188506"/>
                  </a:lnTo>
                  <a:lnTo>
                    <a:pt x="0" y="217843"/>
                  </a:lnTo>
                  <a:lnTo>
                    <a:pt x="4124" y="228335"/>
                  </a:lnTo>
                  <a:lnTo>
                    <a:pt x="7594" y="233503"/>
                  </a:lnTo>
                  <a:lnTo>
                    <a:pt x="11601" y="236949"/>
                  </a:lnTo>
                  <a:lnTo>
                    <a:pt x="20569" y="240777"/>
                  </a:lnTo>
                  <a:lnTo>
                    <a:pt x="53137" y="242388"/>
                  </a:lnTo>
                  <a:lnTo>
                    <a:pt x="86462" y="236731"/>
                  </a:lnTo>
                  <a:lnTo>
                    <a:pt x="119008" y="223859"/>
                  </a:lnTo>
                  <a:lnTo>
                    <a:pt x="153393" y="204335"/>
                  </a:lnTo>
                  <a:lnTo>
                    <a:pt x="179574" y="181617"/>
                  </a:lnTo>
                  <a:lnTo>
                    <a:pt x="192590" y="163410"/>
                  </a:lnTo>
                  <a:lnTo>
                    <a:pt x="201347" y="134119"/>
                  </a:lnTo>
                  <a:lnTo>
                    <a:pt x="208697" y="99118"/>
                  </a:lnTo>
                  <a:lnTo>
                    <a:pt x="207227" y="80177"/>
                  </a:lnTo>
                  <a:lnTo>
                    <a:pt x="201493" y="64985"/>
                  </a:lnTo>
                  <a:lnTo>
                    <a:pt x="193301" y="53436"/>
                  </a:lnTo>
                  <a:lnTo>
                    <a:pt x="184015" y="45480"/>
                  </a:lnTo>
                  <a:lnTo>
                    <a:pt x="150934" y="30783"/>
                  </a:lnTo>
                  <a:lnTo>
                    <a:pt x="125110" y="24425"/>
                  </a:lnTo>
                  <a:lnTo>
                    <a:pt x="97439" y="22997"/>
                  </a:lnTo>
                  <a:lnTo>
                    <a:pt x="91457" y="25179"/>
                  </a:lnTo>
                  <a:lnTo>
                    <a:pt x="84763" y="29433"/>
                  </a:lnTo>
                  <a:lnTo>
                    <a:pt x="84214" y="28936"/>
                  </a:lnTo>
                  <a:lnTo>
                    <a:pt x="83603" y="26125"/>
                  </a:lnTo>
                  <a:lnTo>
                    <a:pt x="90105" y="22053"/>
                  </a:lnTo>
                  <a:lnTo>
                    <a:pt x="1288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00"/>
          <p:cNvGrpSpPr/>
          <p:nvPr/>
        </p:nvGrpSpPr>
        <p:grpSpPr>
          <a:xfrm>
            <a:off x="3482698" y="3162300"/>
            <a:ext cx="958088" cy="792481"/>
            <a:chOff x="3482698" y="3162300"/>
            <a:chExt cx="958088" cy="792481"/>
          </a:xfrm>
        </p:grpSpPr>
        <p:sp>
          <p:nvSpPr>
            <p:cNvPr id="57" name="SMARTInkShape-927"/>
            <p:cNvSpPr/>
            <p:nvPr>
              <p:custDataLst>
                <p:tags r:id="rId88"/>
              </p:custDataLst>
            </p:nvPr>
          </p:nvSpPr>
          <p:spPr>
            <a:xfrm>
              <a:off x="4290060" y="3670773"/>
              <a:ext cx="150726" cy="161537"/>
            </a:xfrm>
            <a:custGeom>
              <a:avLst/>
              <a:gdLst/>
              <a:ahLst/>
              <a:cxnLst/>
              <a:rect l="0" t="0" r="0" b="0"/>
              <a:pathLst>
                <a:path w="150726" h="161537">
                  <a:moveTo>
                    <a:pt x="38100" y="47787"/>
                  </a:moveTo>
                  <a:lnTo>
                    <a:pt x="38100" y="47787"/>
                  </a:lnTo>
                  <a:lnTo>
                    <a:pt x="46190" y="19471"/>
                  </a:lnTo>
                  <a:lnTo>
                    <a:pt x="51114" y="11130"/>
                  </a:lnTo>
                  <a:lnTo>
                    <a:pt x="56936" y="5569"/>
                  </a:lnTo>
                  <a:lnTo>
                    <a:pt x="63357" y="1861"/>
                  </a:lnTo>
                  <a:lnTo>
                    <a:pt x="77266" y="0"/>
                  </a:lnTo>
                  <a:lnTo>
                    <a:pt x="91913" y="2842"/>
                  </a:lnTo>
                  <a:lnTo>
                    <a:pt x="113594" y="13961"/>
                  </a:lnTo>
                  <a:lnTo>
                    <a:pt x="130271" y="27981"/>
                  </a:lnTo>
                  <a:lnTo>
                    <a:pt x="146747" y="52935"/>
                  </a:lnTo>
                  <a:lnTo>
                    <a:pt x="150725" y="72173"/>
                  </a:lnTo>
                  <a:lnTo>
                    <a:pt x="147858" y="89914"/>
                  </a:lnTo>
                  <a:lnTo>
                    <a:pt x="137602" y="105895"/>
                  </a:lnTo>
                  <a:lnTo>
                    <a:pt x="118965" y="125619"/>
                  </a:lnTo>
                  <a:lnTo>
                    <a:pt x="81537" y="152677"/>
                  </a:lnTo>
                  <a:lnTo>
                    <a:pt x="62541" y="159298"/>
                  </a:lnTo>
                  <a:lnTo>
                    <a:pt x="36907" y="161536"/>
                  </a:lnTo>
                  <a:lnTo>
                    <a:pt x="0" y="154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928"/>
            <p:cNvSpPr/>
            <p:nvPr>
              <p:custDataLst>
                <p:tags r:id="rId89"/>
              </p:custDataLst>
            </p:nvPr>
          </p:nvSpPr>
          <p:spPr>
            <a:xfrm>
              <a:off x="4297680" y="3688080"/>
              <a:ext cx="7621" cy="266701"/>
            </a:xfrm>
            <a:custGeom>
              <a:avLst/>
              <a:gdLst/>
              <a:ahLst/>
              <a:cxnLst/>
              <a:rect l="0" t="0" r="0" b="0"/>
              <a:pathLst>
                <a:path w="7621" h="266701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63312"/>
                  </a:lnTo>
                  <a:lnTo>
                    <a:pt x="0" y="97499"/>
                  </a:lnTo>
                  <a:lnTo>
                    <a:pt x="0" y="131335"/>
                  </a:lnTo>
                  <a:lnTo>
                    <a:pt x="0" y="165915"/>
                  </a:lnTo>
                  <a:lnTo>
                    <a:pt x="0" y="197609"/>
                  </a:lnTo>
                  <a:lnTo>
                    <a:pt x="4045" y="234614"/>
                  </a:lnTo>
                  <a:lnTo>
                    <a:pt x="762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929"/>
            <p:cNvSpPr/>
            <p:nvPr>
              <p:custDataLst>
                <p:tags r:id="rId90"/>
              </p:custDataLst>
            </p:nvPr>
          </p:nvSpPr>
          <p:spPr>
            <a:xfrm>
              <a:off x="4093337" y="3246120"/>
              <a:ext cx="44324" cy="563881"/>
            </a:xfrm>
            <a:custGeom>
              <a:avLst/>
              <a:gdLst/>
              <a:ahLst/>
              <a:cxnLst/>
              <a:rect l="0" t="0" r="0" b="0"/>
              <a:pathLst>
                <a:path w="44324" h="563881">
                  <a:moveTo>
                    <a:pt x="13843" y="0"/>
                  </a:moveTo>
                  <a:lnTo>
                    <a:pt x="13843" y="0"/>
                  </a:lnTo>
                  <a:lnTo>
                    <a:pt x="9327" y="24836"/>
                  </a:lnTo>
                  <a:lnTo>
                    <a:pt x="5752" y="44497"/>
                  </a:lnTo>
                  <a:lnTo>
                    <a:pt x="4038" y="82147"/>
                  </a:lnTo>
                  <a:lnTo>
                    <a:pt x="4406" y="117790"/>
                  </a:lnTo>
                  <a:lnTo>
                    <a:pt x="1746" y="150565"/>
                  </a:lnTo>
                  <a:lnTo>
                    <a:pt x="0" y="184322"/>
                  </a:lnTo>
                  <a:lnTo>
                    <a:pt x="71" y="220774"/>
                  </a:lnTo>
                  <a:lnTo>
                    <a:pt x="1275" y="241163"/>
                  </a:lnTo>
                  <a:lnTo>
                    <a:pt x="2925" y="262375"/>
                  </a:lnTo>
                  <a:lnTo>
                    <a:pt x="4871" y="283290"/>
                  </a:lnTo>
                  <a:lnTo>
                    <a:pt x="7015" y="304007"/>
                  </a:lnTo>
                  <a:lnTo>
                    <a:pt x="9291" y="324591"/>
                  </a:lnTo>
                  <a:lnTo>
                    <a:pt x="10808" y="345087"/>
                  </a:lnTo>
                  <a:lnTo>
                    <a:pt x="11820" y="365525"/>
                  </a:lnTo>
                  <a:lnTo>
                    <a:pt x="12494" y="385923"/>
                  </a:lnTo>
                  <a:lnTo>
                    <a:pt x="15501" y="422135"/>
                  </a:lnTo>
                  <a:lnTo>
                    <a:pt x="19660" y="454315"/>
                  </a:lnTo>
                  <a:lnTo>
                    <a:pt x="24330" y="482729"/>
                  </a:lnTo>
                  <a:lnTo>
                    <a:pt x="31720" y="518480"/>
                  </a:lnTo>
                  <a:lnTo>
                    <a:pt x="38305" y="552372"/>
                  </a:lnTo>
                  <a:lnTo>
                    <a:pt x="44323" y="563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930"/>
            <p:cNvSpPr/>
            <p:nvPr>
              <p:custDataLst>
                <p:tags r:id="rId91"/>
              </p:custDataLst>
            </p:nvPr>
          </p:nvSpPr>
          <p:spPr>
            <a:xfrm>
              <a:off x="3482698" y="3162300"/>
              <a:ext cx="609243" cy="653148"/>
            </a:xfrm>
            <a:custGeom>
              <a:avLst/>
              <a:gdLst/>
              <a:ahLst/>
              <a:cxnLst/>
              <a:rect l="0" t="0" r="0" b="0"/>
              <a:pathLst>
                <a:path w="609243" h="653148">
                  <a:moveTo>
                    <a:pt x="68222" y="0"/>
                  </a:moveTo>
                  <a:lnTo>
                    <a:pt x="68222" y="0"/>
                  </a:lnTo>
                  <a:lnTo>
                    <a:pt x="92493" y="28316"/>
                  </a:lnTo>
                  <a:lnTo>
                    <a:pt x="102151" y="55765"/>
                  </a:lnTo>
                  <a:lnTo>
                    <a:pt x="104469" y="84898"/>
                  </a:lnTo>
                  <a:lnTo>
                    <a:pt x="105498" y="114779"/>
                  </a:lnTo>
                  <a:lnTo>
                    <a:pt x="103698" y="144993"/>
                  </a:lnTo>
                  <a:lnTo>
                    <a:pt x="100076" y="177048"/>
                  </a:lnTo>
                  <a:lnTo>
                    <a:pt x="95644" y="213873"/>
                  </a:lnTo>
                  <a:lnTo>
                    <a:pt x="88594" y="250559"/>
                  </a:lnTo>
                  <a:lnTo>
                    <a:pt x="79816" y="287466"/>
                  </a:lnTo>
                  <a:lnTo>
                    <a:pt x="75105" y="306791"/>
                  </a:lnTo>
                  <a:lnTo>
                    <a:pt x="70270" y="326447"/>
                  </a:lnTo>
                  <a:lnTo>
                    <a:pt x="65354" y="346325"/>
                  </a:lnTo>
                  <a:lnTo>
                    <a:pt x="60383" y="366350"/>
                  </a:lnTo>
                  <a:lnTo>
                    <a:pt x="55376" y="386474"/>
                  </a:lnTo>
                  <a:lnTo>
                    <a:pt x="49498" y="405816"/>
                  </a:lnTo>
                  <a:lnTo>
                    <a:pt x="36194" y="443112"/>
                  </a:lnTo>
                  <a:lnTo>
                    <a:pt x="26330" y="477185"/>
                  </a:lnTo>
                  <a:lnTo>
                    <a:pt x="19124" y="507569"/>
                  </a:lnTo>
                  <a:lnTo>
                    <a:pt x="11153" y="543714"/>
                  </a:lnTo>
                  <a:lnTo>
                    <a:pt x="5772" y="581753"/>
                  </a:lnTo>
                  <a:lnTo>
                    <a:pt x="0" y="607357"/>
                  </a:lnTo>
                  <a:lnTo>
                    <a:pt x="727" y="608104"/>
                  </a:lnTo>
                  <a:lnTo>
                    <a:pt x="3794" y="608935"/>
                  </a:lnTo>
                  <a:lnTo>
                    <a:pt x="4950" y="608310"/>
                  </a:lnTo>
                  <a:lnTo>
                    <a:pt x="5720" y="607047"/>
                  </a:lnTo>
                  <a:lnTo>
                    <a:pt x="8270" y="601692"/>
                  </a:lnTo>
                  <a:lnTo>
                    <a:pt x="28383" y="566413"/>
                  </a:lnTo>
                  <a:lnTo>
                    <a:pt x="47105" y="533680"/>
                  </a:lnTo>
                  <a:lnTo>
                    <a:pt x="76829" y="497170"/>
                  </a:lnTo>
                  <a:lnTo>
                    <a:pt x="108402" y="463586"/>
                  </a:lnTo>
                  <a:lnTo>
                    <a:pt x="135161" y="444322"/>
                  </a:lnTo>
                  <a:lnTo>
                    <a:pt x="159176" y="437298"/>
                  </a:lnTo>
                  <a:lnTo>
                    <a:pt x="174288" y="435216"/>
                  </a:lnTo>
                  <a:lnTo>
                    <a:pt x="181120" y="436988"/>
                  </a:lnTo>
                  <a:lnTo>
                    <a:pt x="192405" y="445023"/>
                  </a:lnTo>
                  <a:lnTo>
                    <a:pt x="207898" y="470392"/>
                  </a:lnTo>
                  <a:lnTo>
                    <a:pt x="211994" y="496400"/>
                  </a:lnTo>
                  <a:lnTo>
                    <a:pt x="214397" y="518487"/>
                  </a:lnTo>
                  <a:lnTo>
                    <a:pt x="225006" y="548704"/>
                  </a:lnTo>
                  <a:lnTo>
                    <a:pt x="228662" y="586748"/>
                  </a:lnTo>
                  <a:lnTo>
                    <a:pt x="238792" y="620796"/>
                  </a:lnTo>
                  <a:lnTo>
                    <a:pt x="266798" y="648603"/>
                  </a:lnTo>
                  <a:lnTo>
                    <a:pt x="277552" y="652335"/>
                  </a:lnTo>
                  <a:lnTo>
                    <a:pt x="291644" y="653147"/>
                  </a:lnTo>
                  <a:lnTo>
                    <a:pt x="317772" y="647997"/>
                  </a:lnTo>
                  <a:lnTo>
                    <a:pt x="349784" y="631515"/>
                  </a:lnTo>
                  <a:lnTo>
                    <a:pt x="384613" y="611953"/>
                  </a:lnTo>
                  <a:lnTo>
                    <a:pt x="417593" y="586716"/>
                  </a:lnTo>
                  <a:lnTo>
                    <a:pt x="443144" y="556100"/>
                  </a:lnTo>
                  <a:lnTo>
                    <a:pt x="453886" y="536128"/>
                  </a:lnTo>
                  <a:lnTo>
                    <a:pt x="454871" y="532679"/>
                  </a:lnTo>
                  <a:lnTo>
                    <a:pt x="453708" y="524330"/>
                  </a:lnTo>
                  <a:lnTo>
                    <a:pt x="450108" y="513264"/>
                  </a:lnTo>
                  <a:lnTo>
                    <a:pt x="441394" y="503257"/>
                  </a:lnTo>
                  <a:lnTo>
                    <a:pt x="424043" y="493612"/>
                  </a:lnTo>
                  <a:lnTo>
                    <a:pt x="395424" y="488852"/>
                  </a:lnTo>
                  <a:lnTo>
                    <a:pt x="363053" y="490169"/>
                  </a:lnTo>
                  <a:lnTo>
                    <a:pt x="328343" y="498332"/>
                  </a:lnTo>
                  <a:lnTo>
                    <a:pt x="308796" y="509651"/>
                  </a:lnTo>
                  <a:lnTo>
                    <a:pt x="296325" y="523729"/>
                  </a:lnTo>
                  <a:lnTo>
                    <a:pt x="287267" y="538625"/>
                  </a:lnTo>
                  <a:lnTo>
                    <a:pt x="295398" y="562251"/>
                  </a:lnTo>
                  <a:lnTo>
                    <a:pt x="312276" y="590250"/>
                  </a:lnTo>
                  <a:lnTo>
                    <a:pt x="331065" y="608338"/>
                  </a:lnTo>
                  <a:lnTo>
                    <a:pt x="348448" y="617506"/>
                  </a:lnTo>
                  <a:lnTo>
                    <a:pt x="381545" y="622667"/>
                  </a:lnTo>
                  <a:lnTo>
                    <a:pt x="411523" y="622181"/>
                  </a:lnTo>
                  <a:lnTo>
                    <a:pt x="441781" y="616321"/>
                  </a:lnTo>
                  <a:lnTo>
                    <a:pt x="472161" y="603556"/>
                  </a:lnTo>
                  <a:lnTo>
                    <a:pt x="500904" y="585747"/>
                  </a:lnTo>
                  <a:lnTo>
                    <a:pt x="535278" y="551921"/>
                  </a:lnTo>
                  <a:lnTo>
                    <a:pt x="563621" y="515934"/>
                  </a:lnTo>
                  <a:lnTo>
                    <a:pt x="609242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201"/>
          <p:cNvGrpSpPr/>
          <p:nvPr/>
        </p:nvGrpSpPr>
        <p:grpSpPr>
          <a:xfrm>
            <a:off x="1043940" y="4008120"/>
            <a:ext cx="2415541" cy="777241"/>
            <a:chOff x="1043940" y="4008120"/>
            <a:chExt cx="2415541" cy="777241"/>
          </a:xfrm>
        </p:grpSpPr>
        <p:sp>
          <p:nvSpPr>
            <p:cNvPr id="62" name="SMARTInkShape-931"/>
            <p:cNvSpPr/>
            <p:nvPr>
              <p:custDataLst>
                <p:tags r:id="rId78"/>
              </p:custDataLst>
            </p:nvPr>
          </p:nvSpPr>
          <p:spPr>
            <a:xfrm>
              <a:off x="3291840" y="4625340"/>
              <a:ext cx="167641" cy="144781"/>
            </a:xfrm>
            <a:custGeom>
              <a:avLst/>
              <a:gdLst/>
              <a:ahLst/>
              <a:cxnLst/>
              <a:rect l="0" t="0" r="0" b="0"/>
              <a:pathLst>
                <a:path w="167641" h="144781">
                  <a:moveTo>
                    <a:pt x="167640" y="0"/>
                  </a:moveTo>
                  <a:lnTo>
                    <a:pt x="167640" y="0"/>
                  </a:lnTo>
                  <a:lnTo>
                    <a:pt x="130791" y="36849"/>
                  </a:lnTo>
                  <a:lnTo>
                    <a:pt x="125862" y="44035"/>
                  </a:lnTo>
                  <a:lnTo>
                    <a:pt x="123088" y="52841"/>
                  </a:lnTo>
                  <a:lnTo>
                    <a:pt x="120380" y="68515"/>
                  </a:lnTo>
                  <a:lnTo>
                    <a:pt x="104773" y="98414"/>
                  </a:lnTo>
                  <a:lnTo>
                    <a:pt x="96707" y="108276"/>
                  </a:lnTo>
                  <a:lnTo>
                    <a:pt x="84910" y="116560"/>
                  </a:lnTo>
                  <a:lnTo>
                    <a:pt x="50043" y="132182"/>
                  </a:lnTo>
                  <a:lnTo>
                    <a:pt x="24216" y="142040"/>
                  </a:lnTo>
                  <a:lnTo>
                    <a:pt x="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932"/>
            <p:cNvSpPr/>
            <p:nvPr>
              <p:custDataLst>
                <p:tags r:id="rId79"/>
              </p:custDataLst>
            </p:nvPr>
          </p:nvSpPr>
          <p:spPr>
            <a:xfrm>
              <a:off x="3025140" y="4611300"/>
              <a:ext cx="228331" cy="174061"/>
            </a:xfrm>
            <a:custGeom>
              <a:avLst/>
              <a:gdLst/>
              <a:ahLst/>
              <a:cxnLst/>
              <a:rect l="0" t="0" r="0" b="0"/>
              <a:pathLst>
                <a:path w="228331" h="174061">
                  <a:moveTo>
                    <a:pt x="0" y="59760"/>
                  </a:moveTo>
                  <a:lnTo>
                    <a:pt x="0" y="59760"/>
                  </a:lnTo>
                  <a:lnTo>
                    <a:pt x="34807" y="85944"/>
                  </a:lnTo>
                  <a:lnTo>
                    <a:pt x="55546" y="92564"/>
                  </a:lnTo>
                  <a:lnTo>
                    <a:pt x="82215" y="92245"/>
                  </a:lnTo>
                  <a:lnTo>
                    <a:pt x="119220" y="83706"/>
                  </a:lnTo>
                  <a:lnTo>
                    <a:pt x="154125" y="68848"/>
                  </a:lnTo>
                  <a:lnTo>
                    <a:pt x="171793" y="62106"/>
                  </a:lnTo>
                  <a:lnTo>
                    <a:pt x="207753" y="39357"/>
                  </a:lnTo>
                  <a:lnTo>
                    <a:pt x="221670" y="26809"/>
                  </a:lnTo>
                  <a:lnTo>
                    <a:pt x="225520" y="20279"/>
                  </a:lnTo>
                  <a:lnTo>
                    <a:pt x="228330" y="8027"/>
                  </a:lnTo>
                  <a:lnTo>
                    <a:pt x="224475" y="2851"/>
                  </a:lnTo>
                  <a:lnTo>
                    <a:pt x="218017" y="601"/>
                  </a:lnTo>
                  <a:lnTo>
                    <a:pt x="213925" y="0"/>
                  </a:lnTo>
                  <a:lnTo>
                    <a:pt x="179693" y="7248"/>
                  </a:lnTo>
                  <a:lnTo>
                    <a:pt x="145655" y="16743"/>
                  </a:lnTo>
                  <a:lnTo>
                    <a:pt x="114472" y="33702"/>
                  </a:lnTo>
                  <a:lnTo>
                    <a:pt x="88370" y="58376"/>
                  </a:lnTo>
                  <a:lnTo>
                    <a:pt x="77549" y="76848"/>
                  </a:lnTo>
                  <a:lnTo>
                    <a:pt x="74559" y="83852"/>
                  </a:lnTo>
                  <a:lnTo>
                    <a:pt x="73496" y="96150"/>
                  </a:lnTo>
                  <a:lnTo>
                    <a:pt x="79711" y="121887"/>
                  </a:lnTo>
                  <a:lnTo>
                    <a:pt x="90692" y="139881"/>
                  </a:lnTo>
                  <a:lnTo>
                    <a:pt x="112761" y="155936"/>
                  </a:lnTo>
                  <a:lnTo>
                    <a:pt x="149713" y="165212"/>
                  </a:lnTo>
                  <a:lnTo>
                    <a:pt x="182880" y="174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933"/>
            <p:cNvSpPr/>
            <p:nvPr>
              <p:custDataLst>
                <p:tags r:id="rId80"/>
              </p:custDataLst>
            </p:nvPr>
          </p:nvSpPr>
          <p:spPr>
            <a:xfrm>
              <a:off x="2819609" y="4564380"/>
              <a:ext cx="251252" cy="189995"/>
            </a:xfrm>
            <a:custGeom>
              <a:avLst/>
              <a:gdLst/>
              <a:ahLst/>
              <a:cxnLst/>
              <a:rect l="0" t="0" r="0" b="0"/>
              <a:pathLst>
                <a:path w="251252" h="189995">
                  <a:moveTo>
                    <a:pt x="7411" y="22860"/>
                  </a:moveTo>
                  <a:lnTo>
                    <a:pt x="7411" y="22860"/>
                  </a:lnTo>
                  <a:lnTo>
                    <a:pt x="3366" y="55222"/>
                  </a:lnTo>
                  <a:lnTo>
                    <a:pt x="851" y="87482"/>
                  </a:lnTo>
                  <a:lnTo>
                    <a:pt x="0" y="121985"/>
                  </a:lnTo>
                  <a:lnTo>
                    <a:pt x="2090" y="156019"/>
                  </a:lnTo>
                  <a:lnTo>
                    <a:pt x="8092" y="171816"/>
                  </a:lnTo>
                  <a:lnTo>
                    <a:pt x="17706" y="184740"/>
                  </a:lnTo>
                  <a:lnTo>
                    <a:pt x="22711" y="187940"/>
                  </a:lnTo>
                  <a:lnTo>
                    <a:pt x="28604" y="189362"/>
                  </a:lnTo>
                  <a:lnTo>
                    <a:pt x="36868" y="189994"/>
                  </a:lnTo>
                  <a:lnTo>
                    <a:pt x="51041" y="186305"/>
                  </a:lnTo>
                  <a:lnTo>
                    <a:pt x="71000" y="176627"/>
                  </a:lnTo>
                  <a:lnTo>
                    <a:pt x="106636" y="144297"/>
                  </a:lnTo>
                  <a:lnTo>
                    <a:pt x="142189" y="109020"/>
                  </a:lnTo>
                  <a:lnTo>
                    <a:pt x="173734" y="71426"/>
                  </a:lnTo>
                  <a:lnTo>
                    <a:pt x="199407" y="40920"/>
                  </a:lnTo>
                  <a:lnTo>
                    <a:pt x="235474" y="10125"/>
                  </a:lnTo>
                  <a:lnTo>
                    <a:pt x="25125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934"/>
            <p:cNvSpPr/>
            <p:nvPr>
              <p:custDataLst>
                <p:tags r:id="rId81"/>
              </p:custDataLst>
            </p:nvPr>
          </p:nvSpPr>
          <p:spPr>
            <a:xfrm>
              <a:off x="2682240" y="4282440"/>
              <a:ext cx="53341" cy="411481"/>
            </a:xfrm>
            <a:custGeom>
              <a:avLst/>
              <a:gdLst/>
              <a:ahLst/>
              <a:cxnLst/>
              <a:rect l="0" t="0" r="0" b="0"/>
              <a:pathLst>
                <a:path w="53341" h="411481">
                  <a:moveTo>
                    <a:pt x="0" y="0"/>
                  </a:moveTo>
                  <a:lnTo>
                    <a:pt x="0" y="0"/>
                  </a:lnTo>
                  <a:lnTo>
                    <a:pt x="0" y="36406"/>
                  </a:lnTo>
                  <a:lnTo>
                    <a:pt x="0" y="65569"/>
                  </a:lnTo>
                  <a:lnTo>
                    <a:pt x="847" y="92642"/>
                  </a:lnTo>
                  <a:lnTo>
                    <a:pt x="4045" y="118786"/>
                  </a:lnTo>
                  <a:lnTo>
                    <a:pt x="6031" y="146774"/>
                  </a:lnTo>
                  <a:lnTo>
                    <a:pt x="7760" y="176993"/>
                  </a:lnTo>
                  <a:lnTo>
                    <a:pt x="11351" y="210179"/>
                  </a:lnTo>
                  <a:lnTo>
                    <a:pt x="13512" y="242426"/>
                  </a:lnTo>
                  <a:lnTo>
                    <a:pt x="15319" y="272845"/>
                  </a:lnTo>
                  <a:lnTo>
                    <a:pt x="18944" y="300476"/>
                  </a:lnTo>
                  <a:lnTo>
                    <a:pt x="21120" y="326866"/>
                  </a:lnTo>
                  <a:lnTo>
                    <a:pt x="24603" y="361009"/>
                  </a:lnTo>
                  <a:lnTo>
                    <a:pt x="33364" y="391257"/>
                  </a:lnTo>
                  <a:lnTo>
                    <a:pt x="40742" y="404170"/>
                  </a:lnTo>
                  <a:lnTo>
                    <a:pt x="45765" y="408231"/>
                  </a:lnTo>
                  <a:lnTo>
                    <a:pt x="5334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935"/>
            <p:cNvSpPr/>
            <p:nvPr>
              <p:custDataLst>
                <p:tags r:id="rId82"/>
              </p:custDataLst>
            </p:nvPr>
          </p:nvSpPr>
          <p:spPr>
            <a:xfrm>
              <a:off x="2417084" y="4541652"/>
              <a:ext cx="219437" cy="135716"/>
            </a:xfrm>
            <a:custGeom>
              <a:avLst/>
              <a:gdLst/>
              <a:ahLst/>
              <a:cxnLst/>
              <a:rect l="0" t="0" r="0" b="0"/>
              <a:pathLst>
                <a:path w="219437" h="135716">
                  <a:moveTo>
                    <a:pt x="36556" y="30348"/>
                  </a:moveTo>
                  <a:lnTo>
                    <a:pt x="36556" y="30348"/>
                  </a:lnTo>
                  <a:lnTo>
                    <a:pt x="68823" y="51295"/>
                  </a:lnTo>
                  <a:lnTo>
                    <a:pt x="87740" y="58945"/>
                  </a:lnTo>
                  <a:lnTo>
                    <a:pt x="90999" y="59573"/>
                  </a:lnTo>
                  <a:lnTo>
                    <a:pt x="94018" y="59145"/>
                  </a:lnTo>
                  <a:lnTo>
                    <a:pt x="99630" y="56411"/>
                  </a:lnTo>
                  <a:lnTo>
                    <a:pt x="107550" y="50112"/>
                  </a:lnTo>
                  <a:lnTo>
                    <a:pt x="110443" y="45341"/>
                  </a:lnTo>
                  <a:lnTo>
                    <a:pt x="111214" y="42884"/>
                  </a:lnTo>
                  <a:lnTo>
                    <a:pt x="110881" y="40399"/>
                  </a:lnTo>
                  <a:lnTo>
                    <a:pt x="103289" y="22722"/>
                  </a:lnTo>
                  <a:lnTo>
                    <a:pt x="98389" y="17645"/>
                  </a:lnTo>
                  <a:lnTo>
                    <a:pt x="76642" y="4948"/>
                  </a:lnTo>
                  <a:lnTo>
                    <a:pt x="61792" y="1373"/>
                  </a:lnTo>
                  <a:lnTo>
                    <a:pt x="31462" y="0"/>
                  </a:lnTo>
                  <a:lnTo>
                    <a:pt x="27233" y="1650"/>
                  </a:lnTo>
                  <a:lnTo>
                    <a:pt x="11601" y="17046"/>
                  </a:lnTo>
                  <a:lnTo>
                    <a:pt x="3668" y="29135"/>
                  </a:lnTo>
                  <a:lnTo>
                    <a:pt x="0" y="43441"/>
                  </a:lnTo>
                  <a:lnTo>
                    <a:pt x="1400" y="53383"/>
                  </a:lnTo>
                  <a:lnTo>
                    <a:pt x="12390" y="79478"/>
                  </a:lnTo>
                  <a:lnTo>
                    <a:pt x="38558" y="114617"/>
                  </a:lnTo>
                  <a:lnTo>
                    <a:pt x="60009" y="129071"/>
                  </a:lnTo>
                  <a:lnTo>
                    <a:pt x="78406" y="134670"/>
                  </a:lnTo>
                  <a:lnTo>
                    <a:pt x="105877" y="135715"/>
                  </a:lnTo>
                  <a:lnTo>
                    <a:pt x="128216" y="129960"/>
                  </a:lnTo>
                  <a:lnTo>
                    <a:pt x="150921" y="117059"/>
                  </a:lnTo>
                  <a:lnTo>
                    <a:pt x="188964" y="79021"/>
                  </a:lnTo>
                  <a:lnTo>
                    <a:pt x="217133" y="41151"/>
                  </a:lnTo>
                  <a:lnTo>
                    <a:pt x="219436" y="37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936"/>
            <p:cNvSpPr/>
            <p:nvPr>
              <p:custDataLst>
                <p:tags r:id="rId83"/>
              </p:custDataLst>
            </p:nvPr>
          </p:nvSpPr>
          <p:spPr>
            <a:xfrm>
              <a:off x="2209800" y="4511040"/>
              <a:ext cx="151893" cy="151182"/>
            </a:xfrm>
            <a:custGeom>
              <a:avLst/>
              <a:gdLst/>
              <a:ahLst/>
              <a:cxnLst/>
              <a:rect l="0" t="0" r="0" b="0"/>
              <a:pathLst>
                <a:path w="151893" h="151182">
                  <a:moveTo>
                    <a:pt x="91440" y="0"/>
                  </a:moveTo>
                  <a:lnTo>
                    <a:pt x="91440" y="0"/>
                  </a:lnTo>
                  <a:lnTo>
                    <a:pt x="95485" y="28317"/>
                  </a:lnTo>
                  <a:lnTo>
                    <a:pt x="101987" y="46734"/>
                  </a:lnTo>
                  <a:lnTo>
                    <a:pt x="106091" y="54016"/>
                  </a:lnTo>
                  <a:lnTo>
                    <a:pt x="117425" y="64365"/>
                  </a:lnTo>
                  <a:lnTo>
                    <a:pt x="129236" y="72633"/>
                  </a:lnTo>
                  <a:lnTo>
                    <a:pt x="148541" y="95649"/>
                  </a:lnTo>
                  <a:lnTo>
                    <a:pt x="151256" y="103882"/>
                  </a:lnTo>
                  <a:lnTo>
                    <a:pt x="151892" y="109106"/>
                  </a:lnTo>
                  <a:lnTo>
                    <a:pt x="149916" y="114249"/>
                  </a:lnTo>
                  <a:lnTo>
                    <a:pt x="137704" y="128495"/>
                  </a:lnTo>
                  <a:lnTo>
                    <a:pt x="123869" y="138637"/>
                  </a:lnTo>
                  <a:lnTo>
                    <a:pt x="90693" y="146229"/>
                  </a:lnTo>
                  <a:lnTo>
                    <a:pt x="60813" y="151181"/>
                  </a:lnTo>
                  <a:lnTo>
                    <a:pt x="34011" y="147993"/>
                  </a:lnTo>
                  <a:lnTo>
                    <a:pt x="16809" y="137177"/>
                  </a:lnTo>
                  <a:lnTo>
                    <a:pt x="4084" y="122774"/>
                  </a:lnTo>
                  <a:lnTo>
                    <a:pt x="1876" y="116563"/>
                  </a:lnTo>
                  <a:lnTo>
                    <a:pt x="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937"/>
            <p:cNvSpPr/>
            <p:nvPr>
              <p:custDataLst>
                <p:tags r:id="rId84"/>
              </p:custDataLst>
            </p:nvPr>
          </p:nvSpPr>
          <p:spPr>
            <a:xfrm>
              <a:off x="1889946" y="4497792"/>
              <a:ext cx="266515" cy="149838"/>
            </a:xfrm>
            <a:custGeom>
              <a:avLst/>
              <a:gdLst/>
              <a:ahLst/>
              <a:cxnLst/>
              <a:rect l="0" t="0" r="0" b="0"/>
              <a:pathLst>
                <a:path w="266515" h="149838">
                  <a:moveTo>
                    <a:pt x="15054" y="36108"/>
                  </a:moveTo>
                  <a:lnTo>
                    <a:pt x="15054" y="36108"/>
                  </a:lnTo>
                  <a:lnTo>
                    <a:pt x="10538" y="58685"/>
                  </a:lnTo>
                  <a:lnTo>
                    <a:pt x="4580" y="91016"/>
                  </a:lnTo>
                  <a:lnTo>
                    <a:pt x="756" y="127952"/>
                  </a:lnTo>
                  <a:lnTo>
                    <a:pt x="0" y="143903"/>
                  </a:lnTo>
                  <a:lnTo>
                    <a:pt x="785" y="146071"/>
                  </a:lnTo>
                  <a:lnTo>
                    <a:pt x="2155" y="147517"/>
                  </a:lnTo>
                  <a:lnTo>
                    <a:pt x="5934" y="149123"/>
                  </a:lnTo>
                  <a:lnTo>
                    <a:pt x="10436" y="149837"/>
                  </a:lnTo>
                  <a:lnTo>
                    <a:pt x="15260" y="147897"/>
                  </a:lnTo>
                  <a:lnTo>
                    <a:pt x="17731" y="146193"/>
                  </a:lnTo>
                  <a:lnTo>
                    <a:pt x="19378" y="143365"/>
                  </a:lnTo>
                  <a:lnTo>
                    <a:pt x="23391" y="131294"/>
                  </a:lnTo>
                  <a:lnTo>
                    <a:pt x="30330" y="121875"/>
                  </a:lnTo>
                  <a:lnTo>
                    <a:pt x="34544" y="107528"/>
                  </a:lnTo>
                  <a:lnTo>
                    <a:pt x="41293" y="74769"/>
                  </a:lnTo>
                  <a:lnTo>
                    <a:pt x="51626" y="44686"/>
                  </a:lnTo>
                  <a:lnTo>
                    <a:pt x="64580" y="21559"/>
                  </a:lnTo>
                  <a:lnTo>
                    <a:pt x="67546" y="11862"/>
                  </a:lnTo>
                  <a:lnTo>
                    <a:pt x="71686" y="4730"/>
                  </a:lnTo>
                  <a:lnTo>
                    <a:pt x="76348" y="995"/>
                  </a:lnTo>
                  <a:lnTo>
                    <a:pt x="78777" y="0"/>
                  </a:lnTo>
                  <a:lnTo>
                    <a:pt x="80396" y="183"/>
                  </a:lnTo>
                  <a:lnTo>
                    <a:pt x="81475" y="1150"/>
                  </a:lnTo>
                  <a:lnTo>
                    <a:pt x="82195" y="2643"/>
                  </a:lnTo>
                  <a:lnTo>
                    <a:pt x="87253" y="33060"/>
                  </a:lnTo>
                  <a:lnTo>
                    <a:pt x="90068" y="63427"/>
                  </a:lnTo>
                  <a:lnTo>
                    <a:pt x="91098" y="99756"/>
                  </a:lnTo>
                  <a:lnTo>
                    <a:pt x="91245" y="118134"/>
                  </a:lnTo>
                  <a:lnTo>
                    <a:pt x="92095" y="118732"/>
                  </a:lnTo>
                  <a:lnTo>
                    <a:pt x="95297" y="119396"/>
                  </a:lnTo>
                  <a:lnTo>
                    <a:pt x="105904" y="115725"/>
                  </a:lnTo>
                  <a:lnTo>
                    <a:pt x="134605" y="91396"/>
                  </a:lnTo>
                  <a:lnTo>
                    <a:pt x="164929" y="54896"/>
                  </a:lnTo>
                  <a:lnTo>
                    <a:pt x="201305" y="32231"/>
                  </a:lnTo>
                  <a:lnTo>
                    <a:pt x="207334" y="30152"/>
                  </a:lnTo>
                  <a:lnTo>
                    <a:pt x="209281" y="30444"/>
                  </a:lnTo>
                  <a:lnTo>
                    <a:pt x="210578" y="31485"/>
                  </a:lnTo>
                  <a:lnTo>
                    <a:pt x="211444" y="33026"/>
                  </a:lnTo>
                  <a:lnTo>
                    <a:pt x="212867" y="34053"/>
                  </a:lnTo>
                  <a:lnTo>
                    <a:pt x="216707" y="35195"/>
                  </a:lnTo>
                  <a:lnTo>
                    <a:pt x="221235" y="40218"/>
                  </a:lnTo>
                  <a:lnTo>
                    <a:pt x="225224" y="48094"/>
                  </a:lnTo>
                  <a:lnTo>
                    <a:pt x="230485" y="81935"/>
                  </a:lnTo>
                  <a:lnTo>
                    <a:pt x="237805" y="104028"/>
                  </a:lnTo>
                  <a:lnTo>
                    <a:pt x="239754" y="106789"/>
                  </a:lnTo>
                  <a:lnTo>
                    <a:pt x="242748" y="108628"/>
                  </a:lnTo>
                  <a:lnTo>
                    <a:pt x="257461" y="111581"/>
                  </a:lnTo>
                  <a:lnTo>
                    <a:pt x="266514" y="112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938"/>
            <p:cNvSpPr/>
            <p:nvPr>
              <p:custDataLst>
                <p:tags r:id="rId85"/>
              </p:custDataLst>
            </p:nvPr>
          </p:nvSpPr>
          <p:spPr>
            <a:xfrm>
              <a:off x="1417766" y="4008120"/>
              <a:ext cx="456755" cy="676955"/>
            </a:xfrm>
            <a:custGeom>
              <a:avLst/>
              <a:gdLst/>
              <a:ahLst/>
              <a:cxnLst/>
              <a:rect l="0" t="0" r="0" b="0"/>
              <a:pathLst>
                <a:path w="456755" h="676955">
                  <a:moveTo>
                    <a:pt x="98614" y="0"/>
                  </a:moveTo>
                  <a:lnTo>
                    <a:pt x="98614" y="0"/>
                  </a:lnTo>
                  <a:lnTo>
                    <a:pt x="98614" y="36407"/>
                  </a:lnTo>
                  <a:lnTo>
                    <a:pt x="96356" y="65569"/>
                  </a:lnTo>
                  <a:lnTo>
                    <a:pt x="93377" y="93489"/>
                  </a:lnTo>
                  <a:lnTo>
                    <a:pt x="92053" y="122831"/>
                  </a:lnTo>
                  <a:lnTo>
                    <a:pt x="86949" y="155062"/>
                  </a:lnTo>
                  <a:lnTo>
                    <a:pt x="79883" y="189990"/>
                  </a:lnTo>
                  <a:lnTo>
                    <a:pt x="76813" y="208786"/>
                  </a:lnTo>
                  <a:lnTo>
                    <a:pt x="73920" y="228091"/>
                  </a:lnTo>
                  <a:lnTo>
                    <a:pt x="71145" y="248581"/>
                  </a:lnTo>
                  <a:lnTo>
                    <a:pt x="68448" y="269860"/>
                  </a:lnTo>
                  <a:lnTo>
                    <a:pt x="65803" y="291667"/>
                  </a:lnTo>
                  <a:lnTo>
                    <a:pt x="62347" y="313825"/>
                  </a:lnTo>
                  <a:lnTo>
                    <a:pt x="58349" y="336216"/>
                  </a:lnTo>
                  <a:lnTo>
                    <a:pt x="53991" y="358764"/>
                  </a:lnTo>
                  <a:lnTo>
                    <a:pt x="50239" y="381416"/>
                  </a:lnTo>
                  <a:lnTo>
                    <a:pt x="46890" y="404137"/>
                  </a:lnTo>
                  <a:lnTo>
                    <a:pt x="43811" y="426905"/>
                  </a:lnTo>
                  <a:lnTo>
                    <a:pt x="40912" y="449703"/>
                  </a:lnTo>
                  <a:lnTo>
                    <a:pt x="38133" y="472522"/>
                  </a:lnTo>
                  <a:lnTo>
                    <a:pt x="35433" y="495355"/>
                  </a:lnTo>
                  <a:lnTo>
                    <a:pt x="32787" y="516503"/>
                  </a:lnTo>
                  <a:lnTo>
                    <a:pt x="30176" y="536529"/>
                  </a:lnTo>
                  <a:lnTo>
                    <a:pt x="25017" y="572890"/>
                  </a:lnTo>
                  <a:lnTo>
                    <a:pt x="19902" y="603162"/>
                  </a:lnTo>
                  <a:lnTo>
                    <a:pt x="12262" y="639960"/>
                  </a:lnTo>
                  <a:lnTo>
                    <a:pt x="0" y="676954"/>
                  </a:lnTo>
                  <a:lnTo>
                    <a:pt x="3732" y="673771"/>
                  </a:lnTo>
                  <a:lnTo>
                    <a:pt x="21523" y="641539"/>
                  </a:lnTo>
                  <a:lnTo>
                    <a:pt x="31558" y="609562"/>
                  </a:lnTo>
                  <a:lnTo>
                    <a:pt x="47983" y="573276"/>
                  </a:lnTo>
                  <a:lnTo>
                    <a:pt x="64892" y="539759"/>
                  </a:lnTo>
                  <a:lnTo>
                    <a:pt x="84671" y="512424"/>
                  </a:lnTo>
                  <a:lnTo>
                    <a:pt x="106618" y="496329"/>
                  </a:lnTo>
                  <a:lnTo>
                    <a:pt x="125163" y="486198"/>
                  </a:lnTo>
                  <a:lnTo>
                    <a:pt x="136096" y="485046"/>
                  </a:lnTo>
                  <a:lnTo>
                    <a:pt x="141382" y="485924"/>
                  </a:lnTo>
                  <a:lnTo>
                    <a:pt x="151771" y="491415"/>
                  </a:lnTo>
                  <a:lnTo>
                    <a:pt x="161186" y="499501"/>
                  </a:lnTo>
                  <a:lnTo>
                    <a:pt x="188262" y="535755"/>
                  </a:lnTo>
                  <a:lnTo>
                    <a:pt x="208601" y="570963"/>
                  </a:lnTo>
                  <a:lnTo>
                    <a:pt x="241181" y="607162"/>
                  </a:lnTo>
                  <a:lnTo>
                    <a:pt x="244459" y="610515"/>
                  </a:lnTo>
                  <a:lnTo>
                    <a:pt x="252616" y="614240"/>
                  </a:lnTo>
                  <a:lnTo>
                    <a:pt x="271650" y="616631"/>
                  </a:lnTo>
                  <a:lnTo>
                    <a:pt x="306894" y="600865"/>
                  </a:lnTo>
                  <a:lnTo>
                    <a:pt x="334646" y="578789"/>
                  </a:lnTo>
                  <a:lnTo>
                    <a:pt x="349548" y="556161"/>
                  </a:lnTo>
                  <a:lnTo>
                    <a:pt x="355280" y="533371"/>
                  </a:lnTo>
                  <a:lnTo>
                    <a:pt x="356370" y="502914"/>
                  </a:lnTo>
                  <a:lnTo>
                    <a:pt x="353437" y="487678"/>
                  </a:lnTo>
                  <a:lnTo>
                    <a:pt x="342980" y="468864"/>
                  </a:lnTo>
                  <a:lnTo>
                    <a:pt x="324943" y="447618"/>
                  </a:lnTo>
                  <a:lnTo>
                    <a:pt x="321467" y="446579"/>
                  </a:lnTo>
                  <a:lnTo>
                    <a:pt x="313089" y="447681"/>
                  </a:lnTo>
                  <a:lnTo>
                    <a:pt x="283909" y="460020"/>
                  </a:lnTo>
                  <a:lnTo>
                    <a:pt x="268757" y="475533"/>
                  </a:lnTo>
                  <a:lnTo>
                    <a:pt x="254550" y="498294"/>
                  </a:lnTo>
                  <a:lnTo>
                    <a:pt x="240985" y="529749"/>
                  </a:lnTo>
                  <a:lnTo>
                    <a:pt x="240348" y="542784"/>
                  </a:lnTo>
                  <a:lnTo>
                    <a:pt x="243734" y="557044"/>
                  </a:lnTo>
                  <a:lnTo>
                    <a:pt x="250883" y="571849"/>
                  </a:lnTo>
                  <a:lnTo>
                    <a:pt x="277636" y="598554"/>
                  </a:lnTo>
                  <a:lnTo>
                    <a:pt x="304615" y="609488"/>
                  </a:lnTo>
                  <a:lnTo>
                    <a:pt x="340877" y="622250"/>
                  </a:lnTo>
                  <a:lnTo>
                    <a:pt x="376418" y="629435"/>
                  </a:lnTo>
                  <a:lnTo>
                    <a:pt x="407175" y="629870"/>
                  </a:lnTo>
                  <a:lnTo>
                    <a:pt x="431904" y="620027"/>
                  </a:lnTo>
                  <a:lnTo>
                    <a:pt x="456754" y="601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939"/>
            <p:cNvSpPr/>
            <p:nvPr>
              <p:custDataLst>
                <p:tags r:id="rId86"/>
              </p:custDataLst>
            </p:nvPr>
          </p:nvSpPr>
          <p:spPr>
            <a:xfrm>
              <a:off x="1043940" y="4183380"/>
              <a:ext cx="388621" cy="243841"/>
            </a:xfrm>
            <a:custGeom>
              <a:avLst/>
              <a:gdLst/>
              <a:ahLst/>
              <a:cxnLst/>
              <a:rect l="0" t="0" r="0" b="0"/>
              <a:pathLst>
                <a:path w="388621" h="243841">
                  <a:moveTo>
                    <a:pt x="0" y="243840"/>
                  </a:moveTo>
                  <a:lnTo>
                    <a:pt x="0" y="243840"/>
                  </a:lnTo>
                  <a:lnTo>
                    <a:pt x="28316" y="231704"/>
                  </a:lnTo>
                  <a:lnTo>
                    <a:pt x="62106" y="216067"/>
                  </a:lnTo>
                  <a:lnTo>
                    <a:pt x="97612" y="204754"/>
                  </a:lnTo>
                  <a:lnTo>
                    <a:pt x="134944" y="191995"/>
                  </a:lnTo>
                  <a:lnTo>
                    <a:pt x="172816" y="177490"/>
                  </a:lnTo>
                  <a:lnTo>
                    <a:pt x="206803" y="158423"/>
                  </a:lnTo>
                  <a:lnTo>
                    <a:pt x="242368" y="136687"/>
                  </a:lnTo>
                  <a:lnTo>
                    <a:pt x="275671" y="114160"/>
                  </a:lnTo>
                  <a:lnTo>
                    <a:pt x="306988" y="87353"/>
                  </a:lnTo>
                  <a:lnTo>
                    <a:pt x="337716" y="57962"/>
                  </a:lnTo>
                  <a:lnTo>
                    <a:pt x="368269" y="23759"/>
                  </a:lnTo>
                  <a:lnTo>
                    <a:pt x="388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940"/>
            <p:cNvSpPr/>
            <p:nvPr>
              <p:custDataLst>
                <p:tags r:id="rId87"/>
              </p:custDataLst>
            </p:nvPr>
          </p:nvSpPr>
          <p:spPr>
            <a:xfrm>
              <a:off x="1150620" y="4076700"/>
              <a:ext cx="281941" cy="646139"/>
            </a:xfrm>
            <a:custGeom>
              <a:avLst/>
              <a:gdLst/>
              <a:ahLst/>
              <a:cxnLst/>
              <a:rect l="0" t="0" r="0" b="0"/>
              <a:pathLst>
                <a:path w="281941" h="646139">
                  <a:moveTo>
                    <a:pt x="281940" y="0"/>
                  </a:moveTo>
                  <a:lnTo>
                    <a:pt x="281940" y="0"/>
                  </a:lnTo>
                  <a:lnTo>
                    <a:pt x="259362" y="13546"/>
                  </a:lnTo>
                  <a:lnTo>
                    <a:pt x="241488" y="24271"/>
                  </a:lnTo>
                  <a:lnTo>
                    <a:pt x="212597" y="61023"/>
                  </a:lnTo>
                  <a:lnTo>
                    <a:pt x="200151" y="83862"/>
                  </a:lnTo>
                  <a:lnTo>
                    <a:pt x="189314" y="105015"/>
                  </a:lnTo>
                  <a:lnTo>
                    <a:pt x="179549" y="125043"/>
                  </a:lnTo>
                  <a:lnTo>
                    <a:pt x="170500" y="144322"/>
                  </a:lnTo>
                  <a:lnTo>
                    <a:pt x="162773" y="163948"/>
                  </a:lnTo>
                  <a:lnTo>
                    <a:pt x="155929" y="183805"/>
                  </a:lnTo>
                  <a:lnTo>
                    <a:pt x="149672" y="203817"/>
                  </a:lnTo>
                  <a:lnTo>
                    <a:pt x="144655" y="224778"/>
                  </a:lnTo>
                  <a:lnTo>
                    <a:pt x="140463" y="246372"/>
                  </a:lnTo>
                  <a:lnTo>
                    <a:pt x="136822" y="268388"/>
                  </a:lnTo>
                  <a:lnTo>
                    <a:pt x="132701" y="289839"/>
                  </a:lnTo>
                  <a:lnTo>
                    <a:pt x="128261" y="310912"/>
                  </a:lnTo>
                  <a:lnTo>
                    <a:pt x="123607" y="331735"/>
                  </a:lnTo>
                  <a:lnTo>
                    <a:pt x="118812" y="353236"/>
                  </a:lnTo>
                  <a:lnTo>
                    <a:pt x="113921" y="375191"/>
                  </a:lnTo>
                  <a:lnTo>
                    <a:pt x="108967" y="397447"/>
                  </a:lnTo>
                  <a:lnTo>
                    <a:pt x="104818" y="418211"/>
                  </a:lnTo>
                  <a:lnTo>
                    <a:pt x="101206" y="437981"/>
                  </a:lnTo>
                  <a:lnTo>
                    <a:pt x="94933" y="475752"/>
                  </a:lnTo>
                  <a:lnTo>
                    <a:pt x="89324" y="512294"/>
                  </a:lnTo>
                  <a:lnTo>
                    <a:pt x="81751" y="546033"/>
                  </a:lnTo>
                  <a:lnTo>
                    <a:pt x="74434" y="576268"/>
                  </a:lnTo>
                  <a:lnTo>
                    <a:pt x="68621" y="611483"/>
                  </a:lnTo>
                  <a:lnTo>
                    <a:pt x="57774" y="635840"/>
                  </a:lnTo>
                  <a:lnTo>
                    <a:pt x="51642" y="642429"/>
                  </a:lnTo>
                  <a:lnTo>
                    <a:pt x="43836" y="645358"/>
                  </a:lnTo>
                  <a:lnTo>
                    <a:pt x="39384" y="646138"/>
                  </a:lnTo>
                  <a:lnTo>
                    <a:pt x="34723" y="644966"/>
                  </a:lnTo>
                  <a:lnTo>
                    <a:pt x="25028" y="639147"/>
                  </a:lnTo>
                  <a:lnTo>
                    <a:pt x="0" y="609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202"/>
          <p:cNvGrpSpPr/>
          <p:nvPr/>
        </p:nvGrpSpPr>
        <p:grpSpPr>
          <a:xfrm>
            <a:off x="3924300" y="2232974"/>
            <a:ext cx="2179321" cy="1279847"/>
            <a:chOff x="3924300" y="2232974"/>
            <a:chExt cx="2179321" cy="1279847"/>
          </a:xfrm>
        </p:grpSpPr>
        <p:sp>
          <p:nvSpPr>
            <p:cNvPr id="73" name="SMARTInkShape-941"/>
            <p:cNvSpPr/>
            <p:nvPr>
              <p:custDataLst>
                <p:tags r:id="rId73"/>
              </p:custDataLst>
            </p:nvPr>
          </p:nvSpPr>
          <p:spPr>
            <a:xfrm>
              <a:off x="4107180" y="2453640"/>
              <a:ext cx="320041" cy="426721"/>
            </a:xfrm>
            <a:custGeom>
              <a:avLst/>
              <a:gdLst/>
              <a:ahLst/>
              <a:cxnLst/>
              <a:rect l="0" t="0" r="0" b="0"/>
              <a:pathLst>
                <a:path w="320041" h="426721">
                  <a:moveTo>
                    <a:pt x="0" y="0"/>
                  </a:moveTo>
                  <a:lnTo>
                    <a:pt x="0" y="0"/>
                  </a:lnTo>
                  <a:lnTo>
                    <a:pt x="4045" y="36406"/>
                  </a:lnTo>
                  <a:lnTo>
                    <a:pt x="6560" y="71183"/>
                  </a:lnTo>
                  <a:lnTo>
                    <a:pt x="11352" y="101619"/>
                  </a:lnTo>
                  <a:lnTo>
                    <a:pt x="14088" y="132085"/>
                  </a:lnTo>
                  <a:lnTo>
                    <a:pt x="14898" y="166607"/>
                  </a:lnTo>
                  <a:lnTo>
                    <a:pt x="15139" y="199601"/>
                  </a:lnTo>
                  <a:lnTo>
                    <a:pt x="15210" y="230826"/>
                  </a:lnTo>
                  <a:lnTo>
                    <a:pt x="15234" y="266482"/>
                  </a:lnTo>
                  <a:lnTo>
                    <a:pt x="15239" y="303001"/>
                  </a:lnTo>
                  <a:lnTo>
                    <a:pt x="15240" y="334924"/>
                  </a:lnTo>
                  <a:lnTo>
                    <a:pt x="21801" y="370363"/>
                  </a:lnTo>
                  <a:lnTo>
                    <a:pt x="24647" y="378530"/>
                  </a:lnTo>
                  <a:lnTo>
                    <a:pt x="27888" y="385829"/>
                  </a:lnTo>
                  <a:lnTo>
                    <a:pt x="30478" y="403839"/>
                  </a:lnTo>
                  <a:lnTo>
                    <a:pt x="64530" y="403860"/>
                  </a:lnTo>
                  <a:lnTo>
                    <a:pt x="101000" y="403860"/>
                  </a:lnTo>
                  <a:lnTo>
                    <a:pt x="135787" y="403860"/>
                  </a:lnTo>
                  <a:lnTo>
                    <a:pt x="171414" y="403860"/>
                  </a:lnTo>
                  <a:lnTo>
                    <a:pt x="205827" y="404707"/>
                  </a:lnTo>
                  <a:lnTo>
                    <a:pt x="234458" y="409097"/>
                  </a:lnTo>
                  <a:lnTo>
                    <a:pt x="272216" y="413267"/>
                  </a:lnTo>
                  <a:lnTo>
                    <a:pt x="309603" y="423569"/>
                  </a:lnTo>
                  <a:lnTo>
                    <a:pt x="32004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942"/>
            <p:cNvSpPr/>
            <p:nvPr>
              <p:custDataLst>
                <p:tags r:id="rId74"/>
              </p:custDataLst>
            </p:nvPr>
          </p:nvSpPr>
          <p:spPr>
            <a:xfrm>
              <a:off x="5219700" y="2240745"/>
              <a:ext cx="761141" cy="1272076"/>
            </a:xfrm>
            <a:custGeom>
              <a:avLst/>
              <a:gdLst/>
              <a:ahLst/>
              <a:cxnLst/>
              <a:rect l="0" t="0" r="0" b="0"/>
              <a:pathLst>
                <a:path w="761141" h="1272076">
                  <a:moveTo>
                    <a:pt x="708660" y="37635"/>
                  </a:moveTo>
                  <a:lnTo>
                    <a:pt x="708660" y="37635"/>
                  </a:lnTo>
                  <a:lnTo>
                    <a:pt x="741073" y="7479"/>
                  </a:lnTo>
                  <a:lnTo>
                    <a:pt x="751751" y="1104"/>
                  </a:lnTo>
                  <a:lnTo>
                    <a:pt x="757646" y="0"/>
                  </a:lnTo>
                  <a:lnTo>
                    <a:pt x="759098" y="692"/>
                  </a:lnTo>
                  <a:lnTo>
                    <a:pt x="760065" y="2000"/>
                  </a:lnTo>
                  <a:lnTo>
                    <a:pt x="761140" y="6557"/>
                  </a:lnTo>
                  <a:lnTo>
                    <a:pt x="760899" y="19490"/>
                  </a:lnTo>
                  <a:lnTo>
                    <a:pt x="754995" y="39032"/>
                  </a:lnTo>
                  <a:lnTo>
                    <a:pt x="738258" y="70649"/>
                  </a:lnTo>
                  <a:lnTo>
                    <a:pt x="723638" y="99345"/>
                  </a:lnTo>
                  <a:lnTo>
                    <a:pt x="706325" y="129297"/>
                  </a:lnTo>
                  <a:lnTo>
                    <a:pt x="685108" y="161879"/>
                  </a:lnTo>
                  <a:lnTo>
                    <a:pt x="670252" y="186834"/>
                  </a:lnTo>
                  <a:lnTo>
                    <a:pt x="655183" y="214859"/>
                  </a:lnTo>
                  <a:lnTo>
                    <a:pt x="640020" y="244248"/>
                  </a:lnTo>
                  <a:lnTo>
                    <a:pt x="623967" y="275090"/>
                  </a:lnTo>
                  <a:lnTo>
                    <a:pt x="605543" y="308553"/>
                  </a:lnTo>
                  <a:lnTo>
                    <a:pt x="583808" y="343181"/>
                  </a:lnTo>
                  <a:lnTo>
                    <a:pt x="560883" y="378327"/>
                  </a:lnTo>
                  <a:lnTo>
                    <a:pt x="539406" y="413702"/>
                  </a:lnTo>
                  <a:lnTo>
                    <a:pt x="518572" y="451438"/>
                  </a:lnTo>
                  <a:lnTo>
                    <a:pt x="508275" y="470984"/>
                  </a:lnTo>
                  <a:lnTo>
                    <a:pt x="496329" y="490788"/>
                  </a:lnTo>
                  <a:lnTo>
                    <a:pt x="483286" y="510763"/>
                  </a:lnTo>
                  <a:lnTo>
                    <a:pt x="469511" y="530854"/>
                  </a:lnTo>
                  <a:lnTo>
                    <a:pt x="456941" y="551021"/>
                  </a:lnTo>
                  <a:lnTo>
                    <a:pt x="445174" y="571239"/>
                  </a:lnTo>
                  <a:lnTo>
                    <a:pt x="433942" y="591491"/>
                  </a:lnTo>
                  <a:lnTo>
                    <a:pt x="413755" y="625312"/>
                  </a:lnTo>
                  <a:lnTo>
                    <a:pt x="387597" y="668180"/>
                  </a:lnTo>
                  <a:lnTo>
                    <a:pt x="357458" y="717078"/>
                  </a:lnTo>
                  <a:lnTo>
                    <a:pt x="333133" y="757297"/>
                  </a:lnTo>
                  <a:lnTo>
                    <a:pt x="312682" y="791730"/>
                  </a:lnTo>
                  <a:lnTo>
                    <a:pt x="294814" y="822305"/>
                  </a:lnTo>
                  <a:lnTo>
                    <a:pt x="278670" y="848615"/>
                  </a:lnTo>
                  <a:lnTo>
                    <a:pt x="263673" y="872082"/>
                  </a:lnTo>
                  <a:lnTo>
                    <a:pt x="249442" y="893653"/>
                  </a:lnTo>
                  <a:lnTo>
                    <a:pt x="224599" y="931167"/>
                  </a:lnTo>
                  <a:lnTo>
                    <a:pt x="203114" y="964774"/>
                  </a:lnTo>
                  <a:lnTo>
                    <a:pt x="185100" y="996643"/>
                  </a:lnTo>
                  <a:lnTo>
                    <a:pt x="164111" y="1027741"/>
                  </a:lnTo>
                  <a:lnTo>
                    <a:pt x="141518" y="1057649"/>
                  </a:lnTo>
                  <a:lnTo>
                    <a:pt x="120188" y="1085052"/>
                  </a:lnTo>
                  <a:lnTo>
                    <a:pt x="101677" y="1111343"/>
                  </a:lnTo>
                  <a:lnTo>
                    <a:pt x="74718" y="1147686"/>
                  </a:lnTo>
                  <a:lnTo>
                    <a:pt x="57762" y="1169377"/>
                  </a:lnTo>
                  <a:lnTo>
                    <a:pt x="42608" y="1199783"/>
                  </a:lnTo>
                  <a:lnTo>
                    <a:pt x="21749" y="1237061"/>
                  </a:lnTo>
                  <a:lnTo>
                    <a:pt x="0" y="1272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943"/>
            <p:cNvSpPr/>
            <p:nvPr>
              <p:custDataLst>
                <p:tags r:id="rId75"/>
              </p:custDataLst>
            </p:nvPr>
          </p:nvSpPr>
          <p:spPr>
            <a:xfrm>
              <a:off x="5217906" y="2232974"/>
              <a:ext cx="885715" cy="1238343"/>
            </a:xfrm>
            <a:custGeom>
              <a:avLst/>
              <a:gdLst/>
              <a:ahLst/>
              <a:cxnLst/>
              <a:rect l="0" t="0" r="0" b="0"/>
              <a:pathLst>
                <a:path w="885715" h="1238343">
                  <a:moveTo>
                    <a:pt x="779034" y="68266"/>
                  </a:moveTo>
                  <a:lnTo>
                    <a:pt x="779034" y="68266"/>
                  </a:lnTo>
                  <a:lnTo>
                    <a:pt x="787124" y="35905"/>
                  </a:lnTo>
                  <a:lnTo>
                    <a:pt x="792155" y="11735"/>
                  </a:lnTo>
                  <a:lnTo>
                    <a:pt x="792014" y="7718"/>
                  </a:lnTo>
                  <a:lnTo>
                    <a:pt x="791075" y="5041"/>
                  </a:lnTo>
                  <a:lnTo>
                    <a:pt x="786912" y="0"/>
                  </a:lnTo>
                  <a:lnTo>
                    <a:pt x="766504" y="36185"/>
                  </a:lnTo>
                  <a:lnTo>
                    <a:pt x="756532" y="63039"/>
                  </a:lnTo>
                  <a:lnTo>
                    <a:pt x="748660" y="99455"/>
                  </a:lnTo>
                  <a:lnTo>
                    <a:pt x="743521" y="125308"/>
                  </a:lnTo>
                  <a:lnTo>
                    <a:pt x="738415" y="153731"/>
                  </a:lnTo>
                  <a:lnTo>
                    <a:pt x="735581" y="181040"/>
                  </a:lnTo>
                  <a:lnTo>
                    <a:pt x="733475" y="208981"/>
                  </a:lnTo>
                  <a:lnTo>
                    <a:pt x="729717" y="241155"/>
                  </a:lnTo>
                  <a:lnTo>
                    <a:pt x="725224" y="275210"/>
                  </a:lnTo>
                  <a:lnTo>
                    <a:pt x="722098" y="310948"/>
                  </a:lnTo>
                  <a:lnTo>
                    <a:pt x="722451" y="329960"/>
                  </a:lnTo>
                  <a:lnTo>
                    <a:pt x="723532" y="349409"/>
                  </a:lnTo>
                  <a:lnTo>
                    <a:pt x="725099" y="369148"/>
                  </a:lnTo>
                  <a:lnTo>
                    <a:pt x="726990" y="389081"/>
                  </a:lnTo>
                  <a:lnTo>
                    <a:pt x="729098" y="409142"/>
                  </a:lnTo>
                  <a:lnTo>
                    <a:pt x="730503" y="429290"/>
                  </a:lnTo>
                  <a:lnTo>
                    <a:pt x="731441" y="449496"/>
                  </a:lnTo>
                  <a:lnTo>
                    <a:pt x="732065" y="469739"/>
                  </a:lnTo>
                  <a:lnTo>
                    <a:pt x="734174" y="490008"/>
                  </a:lnTo>
                  <a:lnTo>
                    <a:pt x="737275" y="510294"/>
                  </a:lnTo>
                  <a:lnTo>
                    <a:pt x="741034" y="530591"/>
                  </a:lnTo>
                  <a:lnTo>
                    <a:pt x="745234" y="550896"/>
                  </a:lnTo>
                  <a:lnTo>
                    <a:pt x="749728" y="571206"/>
                  </a:lnTo>
                  <a:lnTo>
                    <a:pt x="754416" y="591519"/>
                  </a:lnTo>
                  <a:lnTo>
                    <a:pt x="759236" y="611835"/>
                  </a:lnTo>
                  <a:lnTo>
                    <a:pt x="764142" y="632152"/>
                  </a:lnTo>
                  <a:lnTo>
                    <a:pt x="769106" y="652470"/>
                  </a:lnTo>
                  <a:lnTo>
                    <a:pt x="774108" y="672789"/>
                  </a:lnTo>
                  <a:lnTo>
                    <a:pt x="779136" y="693108"/>
                  </a:lnTo>
                  <a:lnTo>
                    <a:pt x="784182" y="713427"/>
                  </a:lnTo>
                  <a:lnTo>
                    <a:pt x="788393" y="732900"/>
                  </a:lnTo>
                  <a:lnTo>
                    <a:pt x="795329" y="770341"/>
                  </a:lnTo>
                  <a:lnTo>
                    <a:pt x="803492" y="806737"/>
                  </a:lnTo>
                  <a:lnTo>
                    <a:pt x="811917" y="842669"/>
                  </a:lnTo>
                  <a:lnTo>
                    <a:pt x="818485" y="878394"/>
                  </a:lnTo>
                  <a:lnTo>
                    <a:pt x="824226" y="911770"/>
                  </a:lnTo>
                  <a:lnTo>
                    <a:pt x="830445" y="943536"/>
                  </a:lnTo>
                  <a:lnTo>
                    <a:pt x="838855" y="974589"/>
                  </a:lnTo>
                  <a:lnTo>
                    <a:pt x="848237" y="1003065"/>
                  </a:lnTo>
                  <a:lnTo>
                    <a:pt x="858522" y="1040639"/>
                  </a:lnTo>
                  <a:lnTo>
                    <a:pt x="863828" y="1073221"/>
                  </a:lnTo>
                  <a:lnTo>
                    <a:pt x="869161" y="1110526"/>
                  </a:lnTo>
                  <a:lnTo>
                    <a:pt x="876919" y="1147172"/>
                  </a:lnTo>
                  <a:lnTo>
                    <a:pt x="878085" y="1171931"/>
                  </a:lnTo>
                  <a:lnTo>
                    <a:pt x="878935" y="1172343"/>
                  </a:lnTo>
                  <a:lnTo>
                    <a:pt x="885713" y="1173166"/>
                  </a:lnTo>
                  <a:lnTo>
                    <a:pt x="885714" y="1169121"/>
                  </a:lnTo>
                  <a:lnTo>
                    <a:pt x="884867" y="1167929"/>
                  </a:lnTo>
                  <a:lnTo>
                    <a:pt x="883456" y="1167135"/>
                  </a:lnTo>
                  <a:lnTo>
                    <a:pt x="879153" y="1165860"/>
                  </a:lnTo>
                  <a:lnTo>
                    <a:pt x="874362" y="1161594"/>
                  </a:lnTo>
                  <a:lnTo>
                    <a:pt x="867686" y="1159556"/>
                  </a:lnTo>
                  <a:lnTo>
                    <a:pt x="831461" y="1152038"/>
                  </a:lnTo>
                  <a:lnTo>
                    <a:pt x="793624" y="1150648"/>
                  </a:lnTo>
                  <a:lnTo>
                    <a:pt x="757768" y="1150407"/>
                  </a:lnTo>
                  <a:lnTo>
                    <a:pt x="730636" y="1150351"/>
                  </a:lnTo>
                  <a:lnTo>
                    <a:pt x="700797" y="1150326"/>
                  </a:lnTo>
                  <a:lnTo>
                    <a:pt x="667780" y="1150315"/>
                  </a:lnTo>
                  <a:lnTo>
                    <a:pt x="633350" y="1150310"/>
                  </a:lnTo>
                  <a:lnTo>
                    <a:pt x="598292" y="1150308"/>
                  </a:lnTo>
                  <a:lnTo>
                    <a:pt x="562955" y="1150307"/>
                  </a:lnTo>
                  <a:lnTo>
                    <a:pt x="525236" y="1152564"/>
                  </a:lnTo>
                  <a:lnTo>
                    <a:pt x="505696" y="1154351"/>
                  </a:lnTo>
                  <a:lnTo>
                    <a:pt x="468179" y="1158595"/>
                  </a:lnTo>
                  <a:lnTo>
                    <a:pt x="431749" y="1162456"/>
                  </a:lnTo>
                  <a:lnTo>
                    <a:pt x="395804" y="1164173"/>
                  </a:lnTo>
                  <a:lnTo>
                    <a:pt x="376227" y="1166324"/>
                  </a:lnTo>
                  <a:lnTo>
                    <a:pt x="355557" y="1169451"/>
                  </a:lnTo>
                  <a:lnTo>
                    <a:pt x="334155" y="1173229"/>
                  </a:lnTo>
                  <a:lnTo>
                    <a:pt x="313961" y="1176595"/>
                  </a:lnTo>
                  <a:lnTo>
                    <a:pt x="294572" y="1179686"/>
                  </a:lnTo>
                  <a:lnTo>
                    <a:pt x="275720" y="1182592"/>
                  </a:lnTo>
                  <a:lnTo>
                    <a:pt x="256377" y="1185377"/>
                  </a:lnTo>
                  <a:lnTo>
                    <a:pt x="236710" y="1188080"/>
                  </a:lnTo>
                  <a:lnTo>
                    <a:pt x="216824" y="1190729"/>
                  </a:lnTo>
                  <a:lnTo>
                    <a:pt x="181183" y="1195929"/>
                  </a:lnTo>
                  <a:lnTo>
                    <a:pt x="148409" y="1201910"/>
                  </a:lnTo>
                  <a:lnTo>
                    <a:pt x="116909" y="1210212"/>
                  </a:lnTo>
                  <a:lnTo>
                    <a:pt x="90492" y="1215031"/>
                  </a:lnTo>
                  <a:lnTo>
                    <a:pt x="63229" y="1219713"/>
                  </a:lnTo>
                  <a:lnTo>
                    <a:pt x="25712" y="1230261"/>
                  </a:lnTo>
                  <a:lnTo>
                    <a:pt x="2202" y="1238342"/>
                  </a:lnTo>
                  <a:lnTo>
                    <a:pt x="372" y="1237784"/>
                  </a:lnTo>
                  <a:lnTo>
                    <a:pt x="0" y="1235718"/>
                  </a:lnTo>
                  <a:lnTo>
                    <a:pt x="598" y="1232647"/>
                  </a:lnTo>
                  <a:lnTo>
                    <a:pt x="8035" y="1224720"/>
                  </a:lnTo>
                  <a:lnTo>
                    <a:pt x="24245" y="1208479"/>
                  </a:lnTo>
                  <a:lnTo>
                    <a:pt x="39894" y="11884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944"/>
            <p:cNvSpPr/>
            <p:nvPr>
              <p:custDataLst>
                <p:tags r:id="rId76"/>
              </p:custDataLst>
            </p:nvPr>
          </p:nvSpPr>
          <p:spPr>
            <a:xfrm>
              <a:off x="4297680" y="2804160"/>
              <a:ext cx="1554481" cy="210868"/>
            </a:xfrm>
            <a:custGeom>
              <a:avLst/>
              <a:gdLst/>
              <a:ahLst/>
              <a:cxnLst/>
              <a:rect l="0" t="0" r="0" b="0"/>
              <a:pathLst>
                <a:path w="1554481" h="210868">
                  <a:moveTo>
                    <a:pt x="0" y="0"/>
                  </a:moveTo>
                  <a:lnTo>
                    <a:pt x="0" y="0"/>
                  </a:lnTo>
                  <a:lnTo>
                    <a:pt x="29571" y="27031"/>
                  </a:lnTo>
                  <a:lnTo>
                    <a:pt x="59750" y="40653"/>
                  </a:lnTo>
                  <a:lnTo>
                    <a:pt x="95973" y="50051"/>
                  </a:lnTo>
                  <a:lnTo>
                    <a:pt x="123935" y="55547"/>
                  </a:lnTo>
                  <a:lnTo>
                    <a:pt x="155554" y="60812"/>
                  </a:lnTo>
                  <a:lnTo>
                    <a:pt x="190208" y="65974"/>
                  </a:lnTo>
                  <a:lnTo>
                    <a:pt x="228188" y="71091"/>
                  </a:lnTo>
                  <a:lnTo>
                    <a:pt x="248646" y="73641"/>
                  </a:lnTo>
                  <a:lnTo>
                    <a:pt x="269903" y="76187"/>
                  </a:lnTo>
                  <a:lnTo>
                    <a:pt x="291695" y="78731"/>
                  </a:lnTo>
                  <a:lnTo>
                    <a:pt x="314690" y="81274"/>
                  </a:lnTo>
                  <a:lnTo>
                    <a:pt x="338487" y="83816"/>
                  </a:lnTo>
                  <a:lnTo>
                    <a:pt x="362817" y="86357"/>
                  </a:lnTo>
                  <a:lnTo>
                    <a:pt x="388352" y="88898"/>
                  </a:lnTo>
                  <a:lnTo>
                    <a:pt x="414688" y="91439"/>
                  </a:lnTo>
                  <a:lnTo>
                    <a:pt x="441558" y="93979"/>
                  </a:lnTo>
                  <a:lnTo>
                    <a:pt x="469632" y="96519"/>
                  </a:lnTo>
                  <a:lnTo>
                    <a:pt x="498509" y="99060"/>
                  </a:lnTo>
                  <a:lnTo>
                    <a:pt x="527919" y="101600"/>
                  </a:lnTo>
                  <a:lnTo>
                    <a:pt x="556839" y="104986"/>
                  </a:lnTo>
                  <a:lnTo>
                    <a:pt x="585432" y="108938"/>
                  </a:lnTo>
                  <a:lnTo>
                    <a:pt x="613808" y="113266"/>
                  </a:lnTo>
                  <a:lnTo>
                    <a:pt x="642885" y="117844"/>
                  </a:lnTo>
                  <a:lnTo>
                    <a:pt x="672431" y="122589"/>
                  </a:lnTo>
                  <a:lnTo>
                    <a:pt x="702287" y="127446"/>
                  </a:lnTo>
                  <a:lnTo>
                    <a:pt x="733198" y="132377"/>
                  </a:lnTo>
                  <a:lnTo>
                    <a:pt x="764812" y="137358"/>
                  </a:lnTo>
                  <a:lnTo>
                    <a:pt x="796894" y="142372"/>
                  </a:lnTo>
                  <a:lnTo>
                    <a:pt x="828443" y="146562"/>
                  </a:lnTo>
                  <a:lnTo>
                    <a:pt x="859635" y="150201"/>
                  </a:lnTo>
                  <a:lnTo>
                    <a:pt x="890590" y="153474"/>
                  </a:lnTo>
                  <a:lnTo>
                    <a:pt x="922233" y="156503"/>
                  </a:lnTo>
                  <a:lnTo>
                    <a:pt x="954335" y="159368"/>
                  </a:lnTo>
                  <a:lnTo>
                    <a:pt x="986743" y="162126"/>
                  </a:lnTo>
                  <a:lnTo>
                    <a:pt x="1018509" y="164811"/>
                  </a:lnTo>
                  <a:lnTo>
                    <a:pt x="1049846" y="167447"/>
                  </a:lnTo>
                  <a:lnTo>
                    <a:pt x="1080898" y="170051"/>
                  </a:lnTo>
                  <a:lnTo>
                    <a:pt x="1110065" y="173481"/>
                  </a:lnTo>
                  <a:lnTo>
                    <a:pt x="1137977" y="177460"/>
                  </a:lnTo>
                  <a:lnTo>
                    <a:pt x="1165051" y="181807"/>
                  </a:lnTo>
                  <a:lnTo>
                    <a:pt x="1190720" y="185551"/>
                  </a:lnTo>
                  <a:lnTo>
                    <a:pt x="1215454" y="188894"/>
                  </a:lnTo>
                  <a:lnTo>
                    <a:pt x="1239562" y="191969"/>
                  </a:lnTo>
                  <a:lnTo>
                    <a:pt x="1262408" y="194866"/>
                  </a:lnTo>
                  <a:lnTo>
                    <a:pt x="1284412" y="197644"/>
                  </a:lnTo>
                  <a:lnTo>
                    <a:pt x="1305855" y="200343"/>
                  </a:lnTo>
                  <a:lnTo>
                    <a:pt x="1326924" y="202142"/>
                  </a:lnTo>
                  <a:lnTo>
                    <a:pt x="1347742" y="203341"/>
                  </a:lnTo>
                  <a:lnTo>
                    <a:pt x="1368394" y="204141"/>
                  </a:lnTo>
                  <a:lnTo>
                    <a:pt x="1402631" y="207287"/>
                  </a:lnTo>
                  <a:lnTo>
                    <a:pt x="1431111" y="210661"/>
                  </a:lnTo>
                  <a:lnTo>
                    <a:pt x="1466186" y="210867"/>
                  </a:lnTo>
                  <a:lnTo>
                    <a:pt x="1497180" y="201803"/>
                  </a:lnTo>
                  <a:lnTo>
                    <a:pt x="1514620" y="196088"/>
                  </a:lnTo>
                  <a:lnTo>
                    <a:pt x="1526323" y="186210"/>
                  </a:lnTo>
                  <a:lnTo>
                    <a:pt x="1548013" y="149138"/>
                  </a:lnTo>
                  <a:lnTo>
                    <a:pt x="155448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945"/>
            <p:cNvSpPr/>
            <p:nvPr>
              <p:custDataLst>
                <p:tags r:id="rId77"/>
              </p:custDataLst>
            </p:nvPr>
          </p:nvSpPr>
          <p:spPr>
            <a:xfrm>
              <a:off x="3924300" y="2438400"/>
              <a:ext cx="1851661" cy="219058"/>
            </a:xfrm>
            <a:custGeom>
              <a:avLst/>
              <a:gdLst/>
              <a:ahLst/>
              <a:cxnLst/>
              <a:rect l="0" t="0" r="0" b="0"/>
              <a:pathLst>
                <a:path w="1851661" h="219058">
                  <a:moveTo>
                    <a:pt x="0" y="0"/>
                  </a:moveTo>
                  <a:lnTo>
                    <a:pt x="0" y="0"/>
                  </a:lnTo>
                  <a:lnTo>
                    <a:pt x="32362" y="16181"/>
                  </a:lnTo>
                  <a:lnTo>
                    <a:pt x="64622" y="30288"/>
                  </a:lnTo>
                  <a:lnTo>
                    <a:pt x="94313" y="39831"/>
                  </a:lnTo>
                  <a:lnTo>
                    <a:pt x="124558" y="48020"/>
                  </a:lnTo>
                  <a:lnTo>
                    <a:pt x="149340" y="55491"/>
                  </a:lnTo>
                  <a:lnTo>
                    <a:pt x="177286" y="63609"/>
                  </a:lnTo>
                  <a:lnTo>
                    <a:pt x="206641" y="70040"/>
                  </a:lnTo>
                  <a:lnTo>
                    <a:pt x="238878" y="77977"/>
                  </a:lnTo>
                  <a:lnTo>
                    <a:pt x="274655" y="85457"/>
                  </a:lnTo>
                  <a:lnTo>
                    <a:pt x="294863" y="87451"/>
                  </a:lnTo>
                  <a:lnTo>
                    <a:pt x="315956" y="88781"/>
                  </a:lnTo>
                  <a:lnTo>
                    <a:pt x="337637" y="90514"/>
                  </a:lnTo>
                  <a:lnTo>
                    <a:pt x="359711" y="92516"/>
                  </a:lnTo>
                  <a:lnTo>
                    <a:pt x="382047" y="94697"/>
                  </a:lnTo>
                  <a:lnTo>
                    <a:pt x="406252" y="96998"/>
                  </a:lnTo>
                  <a:lnTo>
                    <a:pt x="431701" y="99379"/>
                  </a:lnTo>
                  <a:lnTo>
                    <a:pt x="457980" y="101812"/>
                  </a:lnTo>
                  <a:lnTo>
                    <a:pt x="485660" y="104282"/>
                  </a:lnTo>
                  <a:lnTo>
                    <a:pt x="514274" y="106774"/>
                  </a:lnTo>
                  <a:lnTo>
                    <a:pt x="543509" y="109283"/>
                  </a:lnTo>
                  <a:lnTo>
                    <a:pt x="574853" y="110955"/>
                  </a:lnTo>
                  <a:lnTo>
                    <a:pt x="607602" y="112070"/>
                  </a:lnTo>
                  <a:lnTo>
                    <a:pt x="641288" y="112813"/>
                  </a:lnTo>
                  <a:lnTo>
                    <a:pt x="676446" y="114156"/>
                  </a:lnTo>
                  <a:lnTo>
                    <a:pt x="712583" y="115897"/>
                  </a:lnTo>
                  <a:lnTo>
                    <a:pt x="749376" y="117905"/>
                  </a:lnTo>
                  <a:lnTo>
                    <a:pt x="787451" y="119243"/>
                  </a:lnTo>
                  <a:lnTo>
                    <a:pt x="826381" y="120135"/>
                  </a:lnTo>
                  <a:lnTo>
                    <a:pt x="865880" y="120730"/>
                  </a:lnTo>
                  <a:lnTo>
                    <a:pt x="905760" y="121974"/>
                  </a:lnTo>
                  <a:lnTo>
                    <a:pt x="945894" y="123649"/>
                  </a:lnTo>
                  <a:lnTo>
                    <a:pt x="986196" y="125613"/>
                  </a:lnTo>
                  <a:lnTo>
                    <a:pt x="1026611" y="127768"/>
                  </a:lnTo>
                  <a:lnTo>
                    <a:pt x="1067101" y="130052"/>
                  </a:lnTo>
                  <a:lnTo>
                    <a:pt x="1107641" y="132422"/>
                  </a:lnTo>
                  <a:lnTo>
                    <a:pt x="1149060" y="134848"/>
                  </a:lnTo>
                  <a:lnTo>
                    <a:pt x="1191067" y="137312"/>
                  </a:lnTo>
                  <a:lnTo>
                    <a:pt x="1233464" y="139801"/>
                  </a:lnTo>
                  <a:lnTo>
                    <a:pt x="1274430" y="143154"/>
                  </a:lnTo>
                  <a:lnTo>
                    <a:pt x="1314440" y="147083"/>
                  </a:lnTo>
                  <a:lnTo>
                    <a:pt x="1353813" y="151395"/>
                  </a:lnTo>
                  <a:lnTo>
                    <a:pt x="1391915" y="155963"/>
                  </a:lnTo>
                  <a:lnTo>
                    <a:pt x="1429170" y="160702"/>
                  </a:lnTo>
                  <a:lnTo>
                    <a:pt x="1465860" y="165555"/>
                  </a:lnTo>
                  <a:lnTo>
                    <a:pt x="1500480" y="169636"/>
                  </a:lnTo>
                  <a:lnTo>
                    <a:pt x="1533720" y="173204"/>
                  </a:lnTo>
                  <a:lnTo>
                    <a:pt x="1566040" y="176430"/>
                  </a:lnTo>
                  <a:lnTo>
                    <a:pt x="1596053" y="180273"/>
                  </a:lnTo>
                  <a:lnTo>
                    <a:pt x="1624529" y="184529"/>
                  </a:lnTo>
                  <a:lnTo>
                    <a:pt x="1651979" y="189059"/>
                  </a:lnTo>
                  <a:lnTo>
                    <a:pt x="1677899" y="193773"/>
                  </a:lnTo>
                  <a:lnTo>
                    <a:pt x="1702800" y="198608"/>
                  </a:lnTo>
                  <a:lnTo>
                    <a:pt x="1727020" y="203526"/>
                  </a:lnTo>
                  <a:lnTo>
                    <a:pt x="1748246" y="207651"/>
                  </a:lnTo>
                  <a:lnTo>
                    <a:pt x="1785378" y="214491"/>
                  </a:lnTo>
                  <a:lnTo>
                    <a:pt x="1822707" y="219057"/>
                  </a:lnTo>
                  <a:lnTo>
                    <a:pt x="1836817" y="217868"/>
                  </a:lnTo>
                  <a:lnTo>
                    <a:pt x="185166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203"/>
          <p:cNvGrpSpPr/>
          <p:nvPr/>
        </p:nvGrpSpPr>
        <p:grpSpPr>
          <a:xfrm>
            <a:off x="6286500" y="1943100"/>
            <a:ext cx="1988821" cy="2514342"/>
            <a:chOff x="6286500" y="1943100"/>
            <a:chExt cx="1988821" cy="2514342"/>
          </a:xfrm>
        </p:grpSpPr>
        <p:sp>
          <p:nvSpPr>
            <p:cNvPr id="79" name="SMARTInkShape-946"/>
            <p:cNvSpPr/>
            <p:nvPr>
              <p:custDataLst>
                <p:tags r:id="rId41"/>
              </p:custDataLst>
            </p:nvPr>
          </p:nvSpPr>
          <p:spPr>
            <a:xfrm>
              <a:off x="6941820" y="4206622"/>
              <a:ext cx="120365" cy="82777"/>
            </a:xfrm>
            <a:custGeom>
              <a:avLst/>
              <a:gdLst/>
              <a:ahLst/>
              <a:cxnLst/>
              <a:rect l="0" t="0" r="0" b="0"/>
              <a:pathLst>
                <a:path w="120365" h="82777">
                  <a:moveTo>
                    <a:pt x="0" y="60578"/>
                  </a:moveTo>
                  <a:lnTo>
                    <a:pt x="0" y="60578"/>
                  </a:lnTo>
                  <a:lnTo>
                    <a:pt x="33114" y="80678"/>
                  </a:lnTo>
                  <a:lnTo>
                    <a:pt x="47455" y="82776"/>
                  </a:lnTo>
                  <a:lnTo>
                    <a:pt x="69095" y="79197"/>
                  </a:lnTo>
                  <a:lnTo>
                    <a:pt x="87547" y="68729"/>
                  </a:lnTo>
                  <a:lnTo>
                    <a:pt x="102869" y="55258"/>
                  </a:lnTo>
                  <a:lnTo>
                    <a:pt x="118422" y="33398"/>
                  </a:lnTo>
                  <a:lnTo>
                    <a:pt x="120364" y="27896"/>
                  </a:lnTo>
                  <a:lnTo>
                    <a:pt x="118971" y="20370"/>
                  </a:lnTo>
                  <a:lnTo>
                    <a:pt x="115222" y="9832"/>
                  </a:lnTo>
                  <a:lnTo>
                    <a:pt x="106483" y="3961"/>
                  </a:lnTo>
                  <a:lnTo>
                    <a:pt x="97214" y="905"/>
                  </a:lnTo>
                  <a:lnTo>
                    <a:pt x="85061" y="0"/>
                  </a:lnTo>
                  <a:lnTo>
                    <a:pt x="60547" y="5777"/>
                  </a:lnTo>
                  <a:lnTo>
                    <a:pt x="40778" y="15071"/>
                  </a:lnTo>
                  <a:lnTo>
                    <a:pt x="30480" y="22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947"/>
            <p:cNvSpPr/>
            <p:nvPr>
              <p:custDataLst>
                <p:tags r:id="rId42"/>
              </p:custDataLst>
            </p:nvPr>
          </p:nvSpPr>
          <p:spPr>
            <a:xfrm>
              <a:off x="7635240" y="4251960"/>
              <a:ext cx="236221" cy="181037"/>
            </a:xfrm>
            <a:custGeom>
              <a:avLst/>
              <a:gdLst/>
              <a:ahLst/>
              <a:cxnLst/>
              <a:rect l="0" t="0" r="0" b="0"/>
              <a:pathLst>
                <a:path w="236221" h="181037">
                  <a:moveTo>
                    <a:pt x="236220" y="0"/>
                  </a:moveTo>
                  <a:lnTo>
                    <a:pt x="236220" y="0"/>
                  </a:lnTo>
                  <a:lnTo>
                    <a:pt x="207903" y="16181"/>
                  </a:lnTo>
                  <a:lnTo>
                    <a:pt x="175655" y="39822"/>
                  </a:lnTo>
                  <a:lnTo>
                    <a:pt x="155238" y="60798"/>
                  </a:lnTo>
                  <a:lnTo>
                    <a:pt x="140919" y="81102"/>
                  </a:lnTo>
                  <a:lnTo>
                    <a:pt x="137655" y="100406"/>
                  </a:lnTo>
                  <a:lnTo>
                    <a:pt x="141351" y="112912"/>
                  </a:lnTo>
                  <a:lnTo>
                    <a:pt x="150186" y="126224"/>
                  </a:lnTo>
                  <a:lnTo>
                    <a:pt x="156730" y="134390"/>
                  </a:lnTo>
                  <a:lnTo>
                    <a:pt x="161628" y="144734"/>
                  </a:lnTo>
                  <a:lnTo>
                    <a:pt x="166451" y="150886"/>
                  </a:lnTo>
                  <a:lnTo>
                    <a:pt x="166001" y="152237"/>
                  </a:lnTo>
                  <a:lnTo>
                    <a:pt x="156930" y="162873"/>
                  </a:lnTo>
                  <a:lnTo>
                    <a:pt x="140281" y="172782"/>
                  </a:lnTo>
                  <a:lnTo>
                    <a:pt x="120587" y="179512"/>
                  </a:lnTo>
                  <a:lnTo>
                    <a:pt x="97818" y="181036"/>
                  </a:lnTo>
                  <a:lnTo>
                    <a:pt x="60213" y="176652"/>
                  </a:lnTo>
                  <a:lnTo>
                    <a:pt x="30259" y="173415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948"/>
            <p:cNvSpPr/>
            <p:nvPr>
              <p:custDataLst>
                <p:tags r:id="rId43"/>
              </p:custDataLst>
            </p:nvPr>
          </p:nvSpPr>
          <p:spPr>
            <a:xfrm>
              <a:off x="7536185" y="4317523"/>
              <a:ext cx="129536" cy="139919"/>
            </a:xfrm>
            <a:custGeom>
              <a:avLst/>
              <a:gdLst/>
              <a:ahLst/>
              <a:cxnLst/>
              <a:rect l="0" t="0" r="0" b="0"/>
              <a:pathLst>
                <a:path w="129536" h="139919">
                  <a:moveTo>
                    <a:pt x="15235" y="86837"/>
                  </a:moveTo>
                  <a:lnTo>
                    <a:pt x="15235" y="86837"/>
                  </a:lnTo>
                  <a:lnTo>
                    <a:pt x="4762" y="119104"/>
                  </a:lnTo>
                  <a:lnTo>
                    <a:pt x="50" y="139918"/>
                  </a:lnTo>
                  <a:lnTo>
                    <a:pt x="0" y="129548"/>
                  </a:lnTo>
                  <a:lnTo>
                    <a:pt x="19906" y="97519"/>
                  </a:lnTo>
                  <a:lnTo>
                    <a:pt x="32962" y="60973"/>
                  </a:lnTo>
                  <a:lnTo>
                    <a:pt x="53997" y="27739"/>
                  </a:lnTo>
                  <a:lnTo>
                    <a:pt x="68771" y="13447"/>
                  </a:lnTo>
                  <a:lnTo>
                    <a:pt x="88934" y="1032"/>
                  </a:lnTo>
                  <a:lnTo>
                    <a:pt x="94000" y="0"/>
                  </a:lnTo>
                  <a:lnTo>
                    <a:pt x="129535" y="3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949"/>
            <p:cNvSpPr/>
            <p:nvPr>
              <p:custDataLst>
                <p:tags r:id="rId44"/>
              </p:custDataLst>
            </p:nvPr>
          </p:nvSpPr>
          <p:spPr>
            <a:xfrm>
              <a:off x="7363165" y="4290060"/>
              <a:ext cx="125862" cy="152087"/>
            </a:xfrm>
            <a:custGeom>
              <a:avLst/>
              <a:gdLst/>
              <a:ahLst/>
              <a:cxnLst/>
              <a:rect l="0" t="0" r="0" b="0"/>
              <a:pathLst>
                <a:path w="125862" h="152087">
                  <a:moveTo>
                    <a:pt x="66335" y="0"/>
                  </a:moveTo>
                  <a:lnTo>
                    <a:pt x="66335" y="0"/>
                  </a:lnTo>
                  <a:lnTo>
                    <a:pt x="42064" y="28316"/>
                  </a:lnTo>
                  <a:lnTo>
                    <a:pt x="13532" y="65801"/>
                  </a:lnTo>
                  <a:lnTo>
                    <a:pt x="5331" y="78916"/>
                  </a:lnTo>
                  <a:lnTo>
                    <a:pt x="0" y="116045"/>
                  </a:lnTo>
                  <a:lnTo>
                    <a:pt x="1010" y="134267"/>
                  </a:lnTo>
                  <a:lnTo>
                    <a:pt x="2465" y="140311"/>
                  </a:lnTo>
                  <a:lnTo>
                    <a:pt x="5129" y="144341"/>
                  </a:lnTo>
                  <a:lnTo>
                    <a:pt x="8597" y="147027"/>
                  </a:lnTo>
                  <a:lnTo>
                    <a:pt x="16967" y="150012"/>
                  </a:lnTo>
                  <a:lnTo>
                    <a:pt x="41123" y="152086"/>
                  </a:lnTo>
                  <a:lnTo>
                    <a:pt x="72754" y="145085"/>
                  </a:lnTo>
                  <a:lnTo>
                    <a:pt x="105985" y="116963"/>
                  </a:lnTo>
                  <a:lnTo>
                    <a:pt x="120605" y="98062"/>
                  </a:lnTo>
                  <a:lnTo>
                    <a:pt x="125312" y="80890"/>
                  </a:lnTo>
                  <a:lnTo>
                    <a:pt x="125861" y="60938"/>
                  </a:lnTo>
                  <a:lnTo>
                    <a:pt x="122988" y="49379"/>
                  </a:lnTo>
                  <a:lnTo>
                    <a:pt x="109010" y="29008"/>
                  </a:lnTo>
                  <a:lnTo>
                    <a:pt x="99111" y="18849"/>
                  </a:lnTo>
                  <a:lnTo>
                    <a:pt x="76129" y="5220"/>
                  </a:lnTo>
                  <a:lnTo>
                    <a:pt x="61146" y="1547"/>
                  </a:lnTo>
                  <a:lnTo>
                    <a:pt x="51047" y="2945"/>
                  </a:lnTo>
                  <a:lnTo>
                    <a:pt x="28900" y="9467"/>
                  </a:lnTo>
                  <a:lnTo>
                    <a:pt x="18206" y="18145"/>
                  </a:lnTo>
                  <a:lnTo>
                    <a:pt x="15312" y="25280"/>
                  </a:lnTo>
                  <a:lnTo>
                    <a:pt x="14539" y="29553"/>
                  </a:lnTo>
                  <a:lnTo>
                    <a:pt x="15938" y="36560"/>
                  </a:lnTo>
                  <a:lnTo>
                    <a:pt x="17497" y="39613"/>
                  </a:lnTo>
                  <a:lnTo>
                    <a:pt x="35146" y="52867"/>
                  </a:lnTo>
                  <a:lnTo>
                    <a:pt x="35855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950"/>
            <p:cNvSpPr/>
            <p:nvPr>
              <p:custDataLst>
                <p:tags r:id="rId45"/>
              </p:custDataLst>
            </p:nvPr>
          </p:nvSpPr>
          <p:spPr>
            <a:xfrm>
              <a:off x="7284720" y="42214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51"/>
            <p:cNvSpPr/>
            <p:nvPr>
              <p:custDataLst>
                <p:tags r:id="rId46"/>
              </p:custDataLst>
            </p:nvPr>
          </p:nvSpPr>
          <p:spPr>
            <a:xfrm>
              <a:off x="7254240" y="4297680"/>
              <a:ext cx="7621" cy="113747"/>
            </a:xfrm>
            <a:custGeom>
              <a:avLst/>
              <a:gdLst/>
              <a:ahLst/>
              <a:cxnLst/>
              <a:rect l="0" t="0" r="0" b="0"/>
              <a:pathLst>
                <a:path w="7621" h="113747">
                  <a:moveTo>
                    <a:pt x="7620" y="0"/>
                  </a:moveTo>
                  <a:lnTo>
                    <a:pt x="7620" y="0"/>
                  </a:lnTo>
                  <a:lnTo>
                    <a:pt x="7620" y="28316"/>
                  </a:lnTo>
                  <a:lnTo>
                    <a:pt x="7620" y="60564"/>
                  </a:lnTo>
                  <a:lnTo>
                    <a:pt x="7620" y="97465"/>
                  </a:lnTo>
                  <a:lnTo>
                    <a:pt x="7620" y="112432"/>
                  </a:lnTo>
                  <a:lnTo>
                    <a:pt x="6773" y="113054"/>
                  </a:lnTo>
                  <a:lnTo>
                    <a:pt x="3574" y="113746"/>
                  </a:lnTo>
                  <a:lnTo>
                    <a:pt x="2383" y="113084"/>
                  </a:lnTo>
                  <a:lnTo>
                    <a:pt x="1588" y="111797"/>
                  </a:lnTo>
                  <a:lnTo>
                    <a:pt x="0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52"/>
            <p:cNvSpPr/>
            <p:nvPr>
              <p:custDataLst>
                <p:tags r:id="rId47"/>
              </p:custDataLst>
            </p:nvPr>
          </p:nvSpPr>
          <p:spPr>
            <a:xfrm>
              <a:off x="6946660" y="4251960"/>
              <a:ext cx="277101" cy="143663"/>
            </a:xfrm>
            <a:custGeom>
              <a:avLst/>
              <a:gdLst/>
              <a:ahLst/>
              <a:cxnLst/>
              <a:rect l="0" t="0" r="0" b="0"/>
              <a:pathLst>
                <a:path w="277101" h="143663">
                  <a:moveTo>
                    <a:pt x="25640" y="0"/>
                  </a:moveTo>
                  <a:lnTo>
                    <a:pt x="25640" y="0"/>
                  </a:lnTo>
                  <a:lnTo>
                    <a:pt x="5414" y="24271"/>
                  </a:lnTo>
                  <a:lnTo>
                    <a:pt x="1150" y="33961"/>
                  </a:lnTo>
                  <a:lnTo>
                    <a:pt x="0" y="42961"/>
                  </a:lnTo>
                  <a:lnTo>
                    <a:pt x="3237" y="59733"/>
                  </a:lnTo>
                  <a:lnTo>
                    <a:pt x="19114" y="91198"/>
                  </a:lnTo>
                  <a:lnTo>
                    <a:pt x="38556" y="117828"/>
                  </a:lnTo>
                  <a:lnTo>
                    <a:pt x="75400" y="139118"/>
                  </a:lnTo>
                  <a:lnTo>
                    <a:pt x="101792" y="143662"/>
                  </a:lnTo>
                  <a:lnTo>
                    <a:pt x="118006" y="143602"/>
                  </a:lnTo>
                  <a:lnTo>
                    <a:pt x="125394" y="140587"/>
                  </a:lnTo>
                  <a:lnTo>
                    <a:pt x="134313" y="134130"/>
                  </a:lnTo>
                  <a:lnTo>
                    <a:pt x="147424" y="114521"/>
                  </a:lnTo>
                  <a:lnTo>
                    <a:pt x="151922" y="82923"/>
                  </a:lnTo>
                  <a:lnTo>
                    <a:pt x="151315" y="78142"/>
                  </a:lnTo>
                  <a:lnTo>
                    <a:pt x="149229" y="73676"/>
                  </a:lnTo>
                  <a:lnTo>
                    <a:pt x="148673" y="73671"/>
                  </a:lnTo>
                  <a:lnTo>
                    <a:pt x="148302" y="74514"/>
                  </a:lnTo>
                  <a:lnTo>
                    <a:pt x="146860" y="81950"/>
                  </a:lnTo>
                  <a:lnTo>
                    <a:pt x="143580" y="86658"/>
                  </a:lnTo>
                  <a:lnTo>
                    <a:pt x="143213" y="88251"/>
                  </a:lnTo>
                  <a:lnTo>
                    <a:pt x="143815" y="89315"/>
                  </a:lnTo>
                  <a:lnTo>
                    <a:pt x="145064" y="90023"/>
                  </a:lnTo>
                  <a:lnTo>
                    <a:pt x="145050" y="90495"/>
                  </a:lnTo>
                  <a:lnTo>
                    <a:pt x="142775" y="91020"/>
                  </a:lnTo>
                  <a:lnTo>
                    <a:pt x="142676" y="91160"/>
                  </a:lnTo>
                  <a:lnTo>
                    <a:pt x="151534" y="91437"/>
                  </a:lnTo>
                  <a:lnTo>
                    <a:pt x="155817" y="89181"/>
                  </a:lnTo>
                  <a:lnTo>
                    <a:pt x="191697" y="54912"/>
                  </a:lnTo>
                  <a:lnTo>
                    <a:pt x="200430" y="43928"/>
                  </a:lnTo>
                  <a:lnTo>
                    <a:pt x="206618" y="35610"/>
                  </a:lnTo>
                  <a:lnTo>
                    <a:pt x="241394" y="12571"/>
                  </a:lnTo>
                  <a:lnTo>
                    <a:pt x="257280" y="7845"/>
                  </a:lnTo>
                  <a:lnTo>
                    <a:pt x="27710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53"/>
            <p:cNvSpPr/>
            <p:nvPr>
              <p:custDataLst>
                <p:tags r:id="rId48"/>
              </p:custDataLst>
            </p:nvPr>
          </p:nvSpPr>
          <p:spPr>
            <a:xfrm>
              <a:off x="6697980" y="4183380"/>
              <a:ext cx="190501" cy="60961"/>
            </a:xfrm>
            <a:custGeom>
              <a:avLst/>
              <a:gdLst/>
              <a:ahLst/>
              <a:cxnLst/>
              <a:rect l="0" t="0" r="0" b="0"/>
              <a:pathLst>
                <a:path w="190501" h="60961">
                  <a:moveTo>
                    <a:pt x="0" y="0"/>
                  </a:moveTo>
                  <a:lnTo>
                    <a:pt x="0" y="0"/>
                  </a:lnTo>
                  <a:lnTo>
                    <a:pt x="33961" y="22640"/>
                  </a:lnTo>
                  <a:lnTo>
                    <a:pt x="70020" y="42917"/>
                  </a:lnTo>
                  <a:lnTo>
                    <a:pt x="105396" y="52814"/>
                  </a:lnTo>
                  <a:lnTo>
                    <a:pt x="123604" y="54682"/>
                  </a:lnTo>
                  <a:lnTo>
                    <a:pt x="160768" y="58170"/>
                  </a:lnTo>
                  <a:lnTo>
                    <a:pt x="19050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54"/>
            <p:cNvSpPr/>
            <p:nvPr>
              <p:custDataLst>
                <p:tags r:id="rId49"/>
              </p:custDataLst>
            </p:nvPr>
          </p:nvSpPr>
          <p:spPr>
            <a:xfrm>
              <a:off x="6789420" y="3970560"/>
              <a:ext cx="196503" cy="372841"/>
            </a:xfrm>
            <a:custGeom>
              <a:avLst/>
              <a:gdLst/>
              <a:ahLst/>
              <a:cxnLst/>
              <a:rect l="0" t="0" r="0" b="0"/>
              <a:pathLst>
                <a:path w="196503" h="372841">
                  <a:moveTo>
                    <a:pt x="7620" y="266160"/>
                  </a:moveTo>
                  <a:lnTo>
                    <a:pt x="7620" y="266160"/>
                  </a:lnTo>
                  <a:lnTo>
                    <a:pt x="38037" y="235742"/>
                  </a:lnTo>
                  <a:lnTo>
                    <a:pt x="72606" y="200326"/>
                  </a:lnTo>
                  <a:lnTo>
                    <a:pt x="97180" y="172554"/>
                  </a:lnTo>
                  <a:lnTo>
                    <a:pt x="117698" y="145535"/>
                  </a:lnTo>
                  <a:lnTo>
                    <a:pt x="136130" y="119416"/>
                  </a:lnTo>
                  <a:lnTo>
                    <a:pt x="163008" y="81757"/>
                  </a:lnTo>
                  <a:lnTo>
                    <a:pt x="177462" y="49621"/>
                  </a:lnTo>
                  <a:lnTo>
                    <a:pt x="194480" y="12017"/>
                  </a:lnTo>
                  <a:lnTo>
                    <a:pt x="196502" y="5605"/>
                  </a:lnTo>
                  <a:lnTo>
                    <a:pt x="196195" y="3556"/>
                  </a:lnTo>
                  <a:lnTo>
                    <a:pt x="195143" y="2191"/>
                  </a:lnTo>
                  <a:lnTo>
                    <a:pt x="191417" y="0"/>
                  </a:lnTo>
                  <a:lnTo>
                    <a:pt x="154700" y="10825"/>
                  </a:lnTo>
                  <a:lnTo>
                    <a:pt x="132530" y="27481"/>
                  </a:lnTo>
                  <a:lnTo>
                    <a:pt x="106154" y="57527"/>
                  </a:lnTo>
                  <a:lnTo>
                    <a:pt x="82347" y="91831"/>
                  </a:lnTo>
                  <a:lnTo>
                    <a:pt x="64569" y="123443"/>
                  </a:lnTo>
                  <a:lnTo>
                    <a:pt x="52622" y="158304"/>
                  </a:lnTo>
                  <a:lnTo>
                    <a:pt x="39674" y="195444"/>
                  </a:lnTo>
                  <a:lnTo>
                    <a:pt x="29159" y="233260"/>
                  </a:lnTo>
                  <a:lnTo>
                    <a:pt x="24727" y="271276"/>
                  </a:lnTo>
                  <a:lnTo>
                    <a:pt x="23412" y="305305"/>
                  </a:lnTo>
                  <a:lnTo>
                    <a:pt x="17733" y="340214"/>
                  </a:lnTo>
                  <a:lnTo>
                    <a:pt x="15132" y="357905"/>
                  </a:lnTo>
                  <a:lnTo>
                    <a:pt x="11523" y="365637"/>
                  </a:lnTo>
                  <a:lnTo>
                    <a:pt x="9375" y="368039"/>
                  </a:lnTo>
                  <a:lnTo>
                    <a:pt x="0" y="372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55"/>
            <p:cNvSpPr/>
            <p:nvPr>
              <p:custDataLst>
                <p:tags r:id="rId50"/>
              </p:custDataLst>
            </p:nvPr>
          </p:nvSpPr>
          <p:spPr>
            <a:xfrm>
              <a:off x="6400905" y="4091940"/>
              <a:ext cx="297076" cy="298576"/>
            </a:xfrm>
            <a:custGeom>
              <a:avLst/>
              <a:gdLst/>
              <a:ahLst/>
              <a:cxnLst/>
              <a:rect l="0" t="0" r="0" b="0"/>
              <a:pathLst>
                <a:path w="297076" h="298576">
                  <a:moveTo>
                    <a:pt x="45615" y="0"/>
                  </a:moveTo>
                  <a:lnTo>
                    <a:pt x="45615" y="0"/>
                  </a:lnTo>
                  <a:lnTo>
                    <a:pt x="43356" y="22578"/>
                  </a:lnTo>
                  <a:lnTo>
                    <a:pt x="38684" y="57448"/>
                  </a:lnTo>
                  <a:lnTo>
                    <a:pt x="30964" y="89879"/>
                  </a:lnTo>
                  <a:lnTo>
                    <a:pt x="24146" y="118968"/>
                  </a:lnTo>
                  <a:lnTo>
                    <a:pt x="18293" y="146008"/>
                  </a:lnTo>
                  <a:lnTo>
                    <a:pt x="11085" y="183338"/>
                  </a:lnTo>
                  <a:lnTo>
                    <a:pt x="5963" y="217307"/>
                  </a:lnTo>
                  <a:lnTo>
                    <a:pt x="0" y="235892"/>
                  </a:lnTo>
                  <a:lnTo>
                    <a:pt x="18982" y="215427"/>
                  </a:lnTo>
                  <a:lnTo>
                    <a:pt x="38252" y="183539"/>
                  </a:lnTo>
                  <a:lnTo>
                    <a:pt x="62411" y="148485"/>
                  </a:lnTo>
                  <a:lnTo>
                    <a:pt x="90795" y="115878"/>
                  </a:lnTo>
                  <a:lnTo>
                    <a:pt x="109050" y="98587"/>
                  </a:lnTo>
                  <a:lnTo>
                    <a:pt x="129321" y="88571"/>
                  </a:lnTo>
                  <a:lnTo>
                    <a:pt x="140956" y="85931"/>
                  </a:lnTo>
                  <a:lnTo>
                    <a:pt x="151770" y="87017"/>
                  </a:lnTo>
                  <a:lnTo>
                    <a:pt x="157026" y="88491"/>
                  </a:lnTo>
                  <a:lnTo>
                    <a:pt x="165121" y="94645"/>
                  </a:lnTo>
                  <a:lnTo>
                    <a:pt x="171542" y="103871"/>
                  </a:lnTo>
                  <a:lnTo>
                    <a:pt x="179071" y="123345"/>
                  </a:lnTo>
                  <a:lnTo>
                    <a:pt x="184301" y="154940"/>
                  </a:lnTo>
                  <a:lnTo>
                    <a:pt x="188590" y="185890"/>
                  </a:lnTo>
                  <a:lnTo>
                    <a:pt x="191286" y="213005"/>
                  </a:lnTo>
                  <a:lnTo>
                    <a:pt x="198129" y="250455"/>
                  </a:lnTo>
                  <a:lnTo>
                    <a:pt x="207456" y="282018"/>
                  </a:lnTo>
                  <a:lnTo>
                    <a:pt x="215193" y="292699"/>
                  </a:lnTo>
                  <a:lnTo>
                    <a:pt x="219627" y="296733"/>
                  </a:lnTo>
                  <a:lnTo>
                    <a:pt x="224277" y="298575"/>
                  </a:lnTo>
                  <a:lnTo>
                    <a:pt x="233958" y="298364"/>
                  </a:lnTo>
                  <a:lnTo>
                    <a:pt x="243905" y="293191"/>
                  </a:lnTo>
                  <a:lnTo>
                    <a:pt x="259025" y="278500"/>
                  </a:lnTo>
                  <a:lnTo>
                    <a:pt x="297075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956"/>
            <p:cNvSpPr/>
            <p:nvPr>
              <p:custDataLst>
                <p:tags r:id="rId51"/>
              </p:custDataLst>
            </p:nvPr>
          </p:nvSpPr>
          <p:spPr>
            <a:xfrm>
              <a:off x="6294120" y="3992880"/>
              <a:ext cx="30481" cy="83821"/>
            </a:xfrm>
            <a:custGeom>
              <a:avLst/>
              <a:gdLst/>
              <a:ahLst/>
              <a:cxnLst/>
              <a:rect l="0" t="0" r="0" b="0"/>
              <a:pathLst>
                <a:path w="30481" h="83821">
                  <a:moveTo>
                    <a:pt x="0" y="83820"/>
                  </a:moveTo>
                  <a:lnTo>
                    <a:pt x="0" y="83820"/>
                  </a:lnTo>
                  <a:lnTo>
                    <a:pt x="8090" y="51458"/>
                  </a:lnTo>
                  <a:lnTo>
                    <a:pt x="19912" y="17189"/>
                  </a:lnTo>
                  <a:lnTo>
                    <a:pt x="304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957"/>
            <p:cNvSpPr/>
            <p:nvPr>
              <p:custDataLst>
                <p:tags r:id="rId52"/>
              </p:custDataLst>
            </p:nvPr>
          </p:nvSpPr>
          <p:spPr>
            <a:xfrm>
              <a:off x="6286500" y="4061460"/>
              <a:ext cx="68581" cy="292081"/>
            </a:xfrm>
            <a:custGeom>
              <a:avLst/>
              <a:gdLst/>
              <a:ahLst/>
              <a:cxnLst/>
              <a:rect l="0" t="0" r="0" b="0"/>
              <a:pathLst>
                <a:path w="68581" h="292081">
                  <a:moveTo>
                    <a:pt x="68580" y="0"/>
                  </a:moveTo>
                  <a:lnTo>
                    <a:pt x="68580" y="0"/>
                  </a:lnTo>
                  <a:lnTo>
                    <a:pt x="60490" y="32362"/>
                  </a:lnTo>
                  <a:lnTo>
                    <a:pt x="51414" y="68667"/>
                  </a:lnTo>
                  <a:lnTo>
                    <a:pt x="43361" y="100874"/>
                  </a:lnTo>
                  <a:lnTo>
                    <a:pt x="38180" y="126113"/>
                  </a:lnTo>
                  <a:lnTo>
                    <a:pt x="33902" y="153417"/>
                  </a:lnTo>
                  <a:lnTo>
                    <a:pt x="32001" y="179663"/>
                  </a:lnTo>
                  <a:lnTo>
                    <a:pt x="28899" y="205439"/>
                  </a:lnTo>
                  <a:lnTo>
                    <a:pt x="24650" y="241493"/>
                  </a:lnTo>
                  <a:lnTo>
                    <a:pt x="21132" y="271367"/>
                  </a:lnTo>
                  <a:lnTo>
                    <a:pt x="17013" y="285707"/>
                  </a:lnTo>
                  <a:lnTo>
                    <a:pt x="12359" y="292080"/>
                  </a:lnTo>
                  <a:lnTo>
                    <a:pt x="10779" y="291241"/>
                  </a:lnTo>
                  <a:lnTo>
                    <a:pt x="2660" y="255193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958"/>
            <p:cNvSpPr/>
            <p:nvPr>
              <p:custDataLst>
                <p:tags r:id="rId53"/>
              </p:custDataLst>
            </p:nvPr>
          </p:nvSpPr>
          <p:spPr>
            <a:xfrm>
              <a:off x="7124700" y="3703320"/>
              <a:ext cx="167467" cy="220981"/>
            </a:xfrm>
            <a:custGeom>
              <a:avLst/>
              <a:gdLst/>
              <a:ahLst/>
              <a:cxnLst/>
              <a:rect l="0" t="0" r="0" b="0"/>
              <a:pathLst>
                <a:path w="167467" h="220981">
                  <a:moveTo>
                    <a:pt x="121920" y="0"/>
                  </a:moveTo>
                  <a:lnTo>
                    <a:pt x="121920" y="0"/>
                  </a:lnTo>
                  <a:lnTo>
                    <a:pt x="89558" y="36407"/>
                  </a:lnTo>
                  <a:lnTo>
                    <a:pt x="69434" y="67138"/>
                  </a:lnTo>
                  <a:lnTo>
                    <a:pt x="68302" y="74392"/>
                  </a:lnTo>
                  <a:lnTo>
                    <a:pt x="71562" y="86968"/>
                  </a:lnTo>
                  <a:lnTo>
                    <a:pt x="97004" y="123255"/>
                  </a:lnTo>
                  <a:lnTo>
                    <a:pt x="133604" y="157152"/>
                  </a:lnTo>
                  <a:lnTo>
                    <a:pt x="163191" y="180023"/>
                  </a:lnTo>
                  <a:lnTo>
                    <a:pt x="165663" y="185279"/>
                  </a:lnTo>
                  <a:lnTo>
                    <a:pt x="167466" y="200648"/>
                  </a:lnTo>
                  <a:lnTo>
                    <a:pt x="165831" y="203192"/>
                  </a:lnTo>
                  <a:lnTo>
                    <a:pt x="159498" y="208277"/>
                  </a:lnTo>
                  <a:lnTo>
                    <a:pt x="142367" y="215899"/>
                  </a:lnTo>
                  <a:lnTo>
                    <a:pt x="112978" y="219976"/>
                  </a:lnTo>
                  <a:lnTo>
                    <a:pt x="75437" y="220782"/>
                  </a:lnTo>
                  <a:lnTo>
                    <a:pt x="39454" y="220941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59"/>
            <p:cNvSpPr/>
            <p:nvPr>
              <p:custDataLst>
                <p:tags r:id="rId54"/>
              </p:custDataLst>
            </p:nvPr>
          </p:nvSpPr>
          <p:spPr>
            <a:xfrm>
              <a:off x="6809334" y="3695700"/>
              <a:ext cx="246787" cy="182393"/>
            </a:xfrm>
            <a:custGeom>
              <a:avLst/>
              <a:gdLst/>
              <a:ahLst/>
              <a:cxnLst/>
              <a:rect l="0" t="0" r="0" b="0"/>
              <a:pathLst>
                <a:path w="246787" h="182393">
                  <a:moveTo>
                    <a:pt x="117246" y="0"/>
                  </a:moveTo>
                  <a:lnTo>
                    <a:pt x="117246" y="0"/>
                  </a:lnTo>
                  <a:lnTo>
                    <a:pt x="92411" y="11289"/>
                  </a:lnTo>
                  <a:lnTo>
                    <a:pt x="57948" y="28724"/>
                  </a:lnTo>
                  <a:lnTo>
                    <a:pt x="29873" y="52820"/>
                  </a:lnTo>
                  <a:lnTo>
                    <a:pt x="9230" y="87326"/>
                  </a:lnTo>
                  <a:lnTo>
                    <a:pt x="763" y="103674"/>
                  </a:lnTo>
                  <a:lnTo>
                    <a:pt x="0" y="116351"/>
                  </a:lnTo>
                  <a:lnTo>
                    <a:pt x="6409" y="141140"/>
                  </a:lnTo>
                  <a:lnTo>
                    <a:pt x="17425" y="157154"/>
                  </a:lnTo>
                  <a:lnTo>
                    <a:pt x="36317" y="171652"/>
                  </a:lnTo>
                  <a:lnTo>
                    <a:pt x="52157" y="179177"/>
                  </a:lnTo>
                  <a:lnTo>
                    <a:pt x="83181" y="182392"/>
                  </a:lnTo>
                  <a:lnTo>
                    <a:pt x="99156" y="178691"/>
                  </a:lnTo>
                  <a:lnTo>
                    <a:pt x="119725" y="169008"/>
                  </a:lnTo>
                  <a:lnTo>
                    <a:pt x="134162" y="156380"/>
                  </a:lnTo>
                  <a:lnTo>
                    <a:pt x="144177" y="141068"/>
                  </a:lnTo>
                  <a:lnTo>
                    <a:pt x="151660" y="120820"/>
                  </a:lnTo>
                  <a:lnTo>
                    <a:pt x="153408" y="99580"/>
                  </a:lnTo>
                  <a:lnTo>
                    <a:pt x="144596" y="67478"/>
                  </a:lnTo>
                  <a:lnTo>
                    <a:pt x="132408" y="40882"/>
                  </a:lnTo>
                  <a:lnTo>
                    <a:pt x="126525" y="34256"/>
                  </a:lnTo>
                  <a:lnTo>
                    <a:pt x="102387" y="15597"/>
                  </a:lnTo>
                  <a:lnTo>
                    <a:pt x="102016" y="22555"/>
                  </a:lnTo>
                  <a:lnTo>
                    <a:pt x="107245" y="35814"/>
                  </a:lnTo>
                  <a:lnTo>
                    <a:pt x="113358" y="69282"/>
                  </a:lnTo>
                  <a:lnTo>
                    <a:pt x="127281" y="102999"/>
                  </a:lnTo>
                  <a:lnTo>
                    <a:pt x="145663" y="132388"/>
                  </a:lnTo>
                  <a:lnTo>
                    <a:pt x="175708" y="164904"/>
                  </a:lnTo>
                  <a:lnTo>
                    <a:pt x="185844" y="170657"/>
                  </a:lnTo>
                  <a:lnTo>
                    <a:pt x="203330" y="173896"/>
                  </a:lnTo>
                  <a:lnTo>
                    <a:pt x="227948" y="174990"/>
                  </a:lnTo>
                  <a:lnTo>
                    <a:pt x="232534" y="173387"/>
                  </a:lnTo>
                  <a:lnTo>
                    <a:pt x="246786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60"/>
            <p:cNvSpPr/>
            <p:nvPr>
              <p:custDataLst>
                <p:tags r:id="rId55"/>
              </p:custDataLst>
            </p:nvPr>
          </p:nvSpPr>
          <p:spPr>
            <a:xfrm>
              <a:off x="7467600" y="3296546"/>
              <a:ext cx="403861" cy="230609"/>
            </a:xfrm>
            <a:custGeom>
              <a:avLst/>
              <a:gdLst/>
              <a:ahLst/>
              <a:cxnLst/>
              <a:rect l="0" t="0" r="0" b="0"/>
              <a:pathLst>
                <a:path w="403861" h="230609">
                  <a:moveTo>
                    <a:pt x="0" y="155314"/>
                  </a:moveTo>
                  <a:lnTo>
                    <a:pt x="0" y="155314"/>
                  </a:lnTo>
                  <a:lnTo>
                    <a:pt x="32362" y="155314"/>
                  </a:lnTo>
                  <a:lnTo>
                    <a:pt x="52764" y="148541"/>
                  </a:lnTo>
                  <a:lnTo>
                    <a:pt x="71513" y="132705"/>
                  </a:lnTo>
                  <a:lnTo>
                    <a:pt x="82432" y="115031"/>
                  </a:lnTo>
                  <a:lnTo>
                    <a:pt x="88771" y="95965"/>
                  </a:lnTo>
                  <a:lnTo>
                    <a:pt x="91394" y="72100"/>
                  </a:lnTo>
                  <a:lnTo>
                    <a:pt x="87381" y="71674"/>
                  </a:lnTo>
                  <a:lnTo>
                    <a:pt x="83145" y="73832"/>
                  </a:lnTo>
                  <a:lnTo>
                    <a:pt x="56560" y="92752"/>
                  </a:lnTo>
                  <a:lnTo>
                    <a:pt x="51102" y="100980"/>
                  </a:lnTo>
                  <a:lnTo>
                    <a:pt x="47314" y="119177"/>
                  </a:lnTo>
                  <a:lnTo>
                    <a:pt x="46881" y="153318"/>
                  </a:lnTo>
                  <a:lnTo>
                    <a:pt x="56368" y="189106"/>
                  </a:lnTo>
                  <a:lnTo>
                    <a:pt x="76933" y="216042"/>
                  </a:lnTo>
                  <a:lnTo>
                    <a:pt x="81769" y="221199"/>
                  </a:lnTo>
                  <a:lnTo>
                    <a:pt x="93915" y="226929"/>
                  </a:lnTo>
                  <a:lnTo>
                    <a:pt x="122410" y="230608"/>
                  </a:lnTo>
                  <a:lnTo>
                    <a:pt x="137378" y="226596"/>
                  </a:lnTo>
                  <a:lnTo>
                    <a:pt x="160084" y="212559"/>
                  </a:lnTo>
                  <a:lnTo>
                    <a:pt x="186468" y="185060"/>
                  </a:lnTo>
                  <a:lnTo>
                    <a:pt x="207986" y="154322"/>
                  </a:lnTo>
                  <a:lnTo>
                    <a:pt x="230800" y="116516"/>
                  </a:lnTo>
                  <a:lnTo>
                    <a:pt x="252111" y="86527"/>
                  </a:lnTo>
                  <a:lnTo>
                    <a:pt x="269997" y="56193"/>
                  </a:lnTo>
                  <a:lnTo>
                    <a:pt x="282918" y="30271"/>
                  </a:lnTo>
                  <a:lnTo>
                    <a:pt x="301959" y="3978"/>
                  </a:lnTo>
                  <a:lnTo>
                    <a:pt x="303538" y="0"/>
                  </a:lnTo>
                  <a:lnTo>
                    <a:pt x="303958" y="124"/>
                  </a:lnTo>
                  <a:lnTo>
                    <a:pt x="304426" y="2520"/>
                  </a:lnTo>
                  <a:lnTo>
                    <a:pt x="306984" y="15474"/>
                  </a:lnTo>
                  <a:lnTo>
                    <a:pt x="312551" y="50131"/>
                  </a:lnTo>
                  <a:lnTo>
                    <a:pt x="320567" y="85274"/>
                  </a:lnTo>
                  <a:lnTo>
                    <a:pt x="330305" y="116925"/>
                  </a:lnTo>
                  <a:lnTo>
                    <a:pt x="337585" y="127810"/>
                  </a:lnTo>
                  <a:lnTo>
                    <a:pt x="360983" y="148932"/>
                  </a:lnTo>
                  <a:lnTo>
                    <a:pt x="375163" y="153423"/>
                  </a:lnTo>
                  <a:lnTo>
                    <a:pt x="382075" y="154474"/>
                  </a:lnTo>
                  <a:lnTo>
                    <a:pt x="387969" y="152683"/>
                  </a:lnTo>
                  <a:lnTo>
                    <a:pt x="398652" y="144634"/>
                  </a:lnTo>
                  <a:lnTo>
                    <a:pt x="399542" y="142267"/>
                  </a:lnTo>
                  <a:lnTo>
                    <a:pt x="399287" y="139843"/>
                  </a:lnTo>
                  <a:lnTo>
                    <a:pt x="397144" y="132385"/>
                  </a:lnTo>
                  <a:lnTo>
                    <a:pt x="396842" y="129868"/>
                  </a:lnTo>
                  <a:lnTo>
                    <a:pt x="391992" y="124814"/>
                  </a:lnTo>
                  <a:lnTo>
                    <a:pt x="363130" y="109592"/>
                  </a:lnTo>
                  <a:lnTo>
                    <a:pt x="344084" y="102420"/>
                  </a:lnTo>
                  <a:lnTo>
                    <a:pt x="314934" y="110197"/>
                  </a:lnTo>
                  <a:lnTo>
                    <a:pt x="288489" y="121911"/>
                  </a:lnTo>
                  <a:lnTo>
                    <a:pt x="281182" y="127204"/>
                  </a:lnTo>
                  <a:lnTo>
                    <a:pt x="277369" y="132378"/>
                  </a:lnTo>
                  <a:lnTo>
                    <a:pt x="275224" y="140052"/>
                  </a:lnTo>
                  <a:lnTo>
                    <a:pt x="274922" y="142600"/>
                  </a:lnTo>
                  <a:lnTo>
                    <a:pt x="280522" y="158855"/>
                  </a:lnTo>
                  <a:lnTo>
                    <a:pt x="284978" y="168459"/>
                  </a:lnTo>
                  <a:lnTo>
                    <a:pt x="300337" y="183386"/>
                  </a:lnTo>
                  <a:lnTo>
                    <a:pt x="335696" y="200382"/>
                  </a:lnTo>
                  <a:lnTo>
                    <a:pt x="358263" y="206203"/>
                  </a:lnTo>
                  <a:lnTo>
                    <a:pt x="393716" y="208331"/>
                  </a:lnTo>
                  <a:lnTo>
                    <a:pt x="403860" y="208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61"/>
            <p:cNvSpPr/>
            <p:nvPr>
              <p:custDataLst>
                <p:tags r:id="rId56"/>
              </p:custDataLst>
            </p:nvPr>
          </p:nvSpPr>
          <p:spPr>
            <a:xfrm>
              <a:off x="7185660" y="3345180"/>
              <a:ext cx="205741" cy="15241"/>
            </a:xfrm>
            <a:custGeom>
              <a:avLst/>
              <a:gdLst/>
              <a:ahLst/>
              <a:cxnLst/>
              <a:rect l="0" t="0" r="0" b="0"/>
              <a:pathLst>
                <a:path w="205741" h="15241">
                  <a:moveTo>
                    <a:pt x="0" y="0"/>
                  </a:moveTo>
                  <a:lnTo>
                    <a:pt x="0" y="0"/>
                  </a:lnTo>
                  <a:lnTo>
                    <a:pt x="28317" y="0"/>
                  </a:lnTo>
                  <a:lnTo>
                    <a:pt x="66152" y="0"/>
                  </a:lnTo>
                  <a:lnTo>
                    <a:pt x="93748" y="2258"/>
                  </a:lnTo>
                  <a:lnTo>
                    <a:pt x="122099" y="5237"/>
                  </a:lnTo>
                  <a:lnTo>
                    <a:pt x="148812" y="6561"/>
                  </a:lnTo>
                  <a:lnTo>
                    <a:pt x="183603" y="11351"/>
                  </a:lnTo>
                  <a:lnTo>
                    <a:pt x="20574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962"/>
            <p:cNvSpPr/>
            <p:nvPr>
              <p:custDataLst>
                <p:tags r:id="rId57"/>
              </p:custDataLst>
            </p:nvPr>
          </p:nvSpPr>
          <p:spPr>
            <a:xfrm>
              <a:off x="6614160" y="3270926"/>
              <a:ext cx="715120" cy="292435"/>
            </a:xfrm>
            <a:custGeom>
              <a:avLst/>
              <a:gdLst/>
              <a:ahLst/>
              <a:cxnLst/>
              <a:rect l="0" t="0" r="0" b="0"/>
              <a:pathLst>
                <a:path w="715120" h="292435">
                  <a:moveTo>
                    <a:pt x="0" y="219034"/>
                  </a:moveTo>
                  <a:lnTo>
                    <a:pt x="0" y="219034"/>
                  </a:lnTo>
                  <a:lnTo>
                    <a:pt x="32361" y="190718"/>
                  </a:lnTo>
                  <a:lnTo>
                    <a:pt x="64622" y="156928"/>
                  </a:lnTo>
                  <a:lnTo>
                    <a:pt x="90268" y="125467"/>
                  </a:lnTo>
                  <a:lnTo>
                    <a:pt x="121688" y="90579"/>
                  </a:lnTo>
                  <a:lnTo>
                    <a:pt x="144711" y="69495"/>
                  </a:lnTo>
                  <a:lnTo>
                    <a:pt x="170731" y="61084"/>
                  </a:lnTo>
                  <a:lnTo>
                    <a:pt x="182817" y="59025"/>
                  </a:lnTo>
                  <a:lnTo>
                    <a:pt x="191883" y="86112"/>
                  </a:lnTo>
                  <a:lnTo>
                    <a:pt x="203815" y="122704"/>
                  </a:lnTo>
                  <a:lnTo>
                    <a:pt x="212103" y="153249"/>
                  </a:lnTo>
                  <a:lnTo>
                    <a:pt x="213368" y="154858"/>
                  </a:lnTo>
                  <a:lnTo>
                    <a:pt x="228749" y="163917"/>
                  </a:lnTo>
                  <a:lnTo>
                    <a:pt x="231239" y="164509"/>
                  </a:lnTo>
                  <a:lnTo>
                    <a:pt x="242166" y="170697"/>
                  </a:lnTo>
                  <a:lnTo>
                    <a:pt x="264608" y="172970"/>
                  </a:lnTo>
                  <a:lnTo>
                    <a:pt x="289805" y="167162"/>
                  </a:lnTo>
                  <a:lnTo>
                    <a:pt x="327526" y="150391"/>
                  </a:lnTo>
                  <a:lnTo>
                    <a:pt x="343908" y="140282"/>
                  </a:lnTo>
                  <a:lnTo>
                    <a:pt x="347583" y="135208"/>
                  </a:lnTo>
                  <a:lnTo>
                    <a:pt x="349941" y="129099"/>
                  </a:lnTo>
                  <a:lnTo>
                    <a:pt x="349286" y="128597"/>
                  </a:lnTo>
                  <a:lnTo>
                    <a:pt x="344322" y="127044"/>
                  </a:lnTo>
                  <a:lnTo>
                    <a:pt x="339863" y="123681"/>
                  </a:lnTo>
                  <a:lnTo>
                    <a:pt x="337489" y="123292"/>
                  </a:lnTo>
                  <a:lnTo>
                    <a:pt x="335059" y="123879"/>
                  </a:lnTo>
                  <a:lnTo>
                    <a:pt x="332593" y="125117"/>
                  </a:lnTo>
                  <a:lnTo>
                    <a:pt x="311231" y="128798"/>
                  </a:lnTo>
                  <a:lnTo>
                    <a:pt x="278671" y="148309"/>
                  </a:lnTo>
                  <a:lnTo>
                    <a:pt x="259805" y="161483"/>
                  </a:lnTo>
                  <a:lnTo>
                    <a:pt x="248100" y="176959"/>
                  </a:lnTo>
                  <a:lnTo>
                    <a:pt x="232138" y="213270"/>
                  </a:lnTo>
                  <a:lnTo>
                    <a:pt x="230173" y="223810"/>
                  </a:lnTo>
                  <a:lnTo>
                    <a:pt x="231557" y="231881"/>
                  </a:lnTo>
                  <a:lnTo>
                    <a:pt x="233111" y="235219"/>
                  </a:lnTo>
                  <a:lnTo>
                    <a:pt x="239353" y="241185"/>
                  </a:lnTo>
                  <a:lnTo>
                    <a:pt x="247773" y="245812"/>
                  </a:lnTo>
                  <a:lnTo>
                    <a:pt x="257159" y="247869"/>
                  </a:lnTo>
                  <a:lnTo>
                    <a:pt x="283066" y="243106"/>
                  </a:lnTo>
                  <a:lnTo>
                    <a:pt x="314901" y="231754"/>
                  </a:lnTo>
                  <a:lnTo>
                    <a:pt x="349504" y="213456"/>
                  </a:lnTo>
                  <a:lnTo>
                    <a:pt x="386228" y="182457"/>
                  </a:lnTo>
                  <a:lnTo>
                    <a:pt x="417421" y="144812"/>
                  </a:lnTo>
                  <a:lnTo>
                    <a:pt x="418602" y="143420"/>
                  </a:lnTo>
                  <a:lnTo>
                    <a:pt x="414907" y="138962"/>
                  </a:lnTo>
                  <a:lnTo>
                    <a:pt x="412071" y="138559"/>
                  </a:lnTo>
                  <a:lnTo>
                    <a:pt x="404404" y="140370"/>
                  </a:lnTo>
                  <a:lnTo>
                    <a:pt x="394614" y="146149"/>
                  </a:lnTo>
                  <a:lnTo>
                    <a:pt x="366125" y="181540"/>
                  </a:lnTo>
                  <a:lnTo>
                    <a:pt x="339927" y="215769"/>
                  </a:lnTo>
                  <a:lnTo>
                    <a:pt x="336657" y="225687"/>
                  </a:lnTo>
                  <a:lnTo>
                    <a:pt x="336198" y="228549"/>
                  </a:lnTo>
                  <a:lnTo>
                    <a:pt x="337585" y="229611"/>
                  </a:lnTo>
                  <a:lnTo>
                    <a:pt x="348482" y="227211"/>
                  </a:lnTo>
                  <a:lnTo>
                    <a:pt x="358007" y="222774"/>
                  </a:lnTo>
                  <a:lnTo>
                    <a:pt x="371553" y="208006"/>
                  </a:lnTo>
                  <a:lnTo>
                    <a:pt x="396069" y="171790"/>
                  </a:lnTo>
                  <a:lnTo>
                    <a:pt x="402091" y="163323"/>
                  </a:lnTo>
                  <a:lnTo>
                    <a:pt x="413307" y="153797"/>
                  </a:lnTo>
                  <a:lnTo>
                    <a:pt x="418874" y="143312"/>
                  </a:lnTo>
                  <a:lnTo>
                    <a:pt x="421349" y="166580"/>
                  </a:lnTo>
                  <a:lnTo>
                    <a:pt x="434537" y="204541"/>
                  </a:lnTo>
                  <a:lnTo>
                    <a:pt x="444539" y="238466"/>
                  </a:lnTo>
                  <a:lnTo>
                    <a:pt x="460752" y="275240"/>
                  </a:lnTo>
                  <a:lnTo>
                    <a:pt x="470349" y="285783"/>
                  </a:lnTo>
                  <a:lnTo>
                    <a:pt x="480260" y="291034"/>
                  </a:lnTo>
                  <a:lnTo>
                    <a:pt x="485273" y="292434"/>
                  </a:lnTo>
                  <a:lnTo>
                    <a:pt x="495359" y="291731"/>
                  </a:lnTo>
                  <a:lnTo>
                    <a:pt x="505486" y="287751"/>
                  </a:lnTo>
                  <a:lnTo>
                    <a:pt x="515632" y="280337"/>
                  </a:lnTo>
                  <a:lnTo>
                    <a:pt x="541022" y="244782"/>
                  </a:lnTo>
                  <a:lnTo>
                    <a:pt x="550334" y="231325"/>
                  </a:lnTo>
                  <a:lnTo>
                    <a:pt x="562029" y="203861"/>
                  </a:lnTo>
                  <a:lnTo>
                    <a:pt x="579983" y="170136"/>
                  </a:lnTo>
                  <a:lnTo>
                    <a:pt x="597250" y="136624"/>
                  </a:lnTo>
                  <a:lnTo>
                    <a:pt x="610884" y="109594"/>
                  </a:lnTo>
                  <a:lnTo>
                    <a:pt x="625411" y="82905"/>
                  </a:lnTo>
                  <a:lnTo>
                    <a:pt x="647868" y="46337"/>
                  </a:lnTo>
                  <a:lnTo>
                    <a:pt x="673656" y="11562"/>
                  </a:lnTo>
                  <a:lnTo>
                    <a:pt x="684033" y="0"/>
                  </a:lnTo>
                  <a:lnTo>
                    <a:pt x="684622" y="198"/>
                  </a:lnTo>
                  <a:lnTo>
                    <a:pt x="685645" y="4785"/>
                  </a:lnTo>
                  <a:lnTo>
                    <a:pt x="685796" y="38214"/>
                  </a:lnTo>
                  <a:lnTo>
                    <a:pt x="686646" y="73971"/>
                  </a:lnTo>
                  <a:lnTo>
                    <a:pt x="691037" y="108695"/>
                  </a:lnTo>
                  <a:lnTo>
                    <a:pt x="693561" y="144949"/>
                  </a:lnTo>
                  <a:lnTo>
                    <a:pt x="698448" y="177515"/>
                  </a:lnTo>
                  <a:lnTo>
                    <a:pt x="702785" y="214345"/>
                  </a:lnTo>
                  <a:lnTo>
                    <a:pt x="710402" y="246845"/>
                  </a:lnTo>
                  <a:lnTo>
                    <a:pt x="715119" y="255101"/>
                  </a:lnTo>
                  <a:lnTo>
                    <a:pt x="707846" y="248441"/>
                  </a:lnTo>
                  <a:lnTo>
                    <a:pt x="704065" y="242546"/>
                  </a:lnTo>
                  <a:lnTo>
                    <a:pt x="701040" y="2342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963"/>
            <p:cNvSpPr/>
            <p:nvPr>
              <p:custDataLst>
                <p:tags r:id="rId58"/>
              </p:custDataLst>
            </p:nvPr>
          </p:nvSpPr>
          <p:spPr>
            <a:xfrm>
              <a:off x="6339840" y="3368040"/>
              <a:ext cx="297181" cy="38101"/>
            </a:xfrm>
            <a:custGeom>
              <a:avLst/>
              <a:gdLst/>
              <a:ahLst/>
              <a:cxnLst/>
              <a:rect l="0" t="0" r="0" b="0"/>
              <a:pathLst>
                <a:path w="297181" h="38101">
                  <a:moveTo>
                    <a:pt x="0" y="38100"/>
                  </a:moveTo>
                  <a:lnTo>
                    <a:pt x="0" y="38100"/>
                  </a:lnTo>
                  <a:lnTo>
                    <a:pt x="28317" y="34055"/>
                  </a:lnTo>
                  <a:lnTo>
                    <a:pt x="66152" y="27494"/>
                  </a:lnTo>
                  <a:lnTo>
                    <a:pt x="100128" y="20188"/>
                  </a:lnTo>
                  <a:lnTo>
                    <a:pt x="135689" y="16706"/>
                  </a:lnTo>
                  <a:lnTo>
                    <a:pt x="173037" y="15674"/>
                  </a:lnTo>
                  <a:lnTo>
                    <a:pt x="210914" y="11324"/>
                  </a:lnTo>
                  <a:lnTo>
                    <a:pt x="244903" y="4672"/>
                  </a:lnTo>
                  <a:lnTo>
                    <a:pt x="278951" y="923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964"/>
            <p:cNvSpPr/>
            <p:nvPr>
              <p:custDataLst>
                <p:tags r:id="rId59"/>
              </p:custDataLst>
            </p:nvPr>
          </p:nvSpPr>
          <p:spPr>
            <a:xfrm>
              <a:off x="6446520" y="3101340"/>
              <a:ext cx="137161" cy="487681"/>
            </a:xfrm>
            <a:custGeom>
              <a:avLst/>
              <a:gdLst/>
              <a:ahLst/>
              <a:cxnLst/>
              <a:rect l="0" t="0" r="0" b="0"/>
              <a:pathLst>
                <a:path w="137161" h="487681">
                  <a:moveTo>
                    <a:pt x="137160" y="0"/>
                  </a:moveTo>
                  <a:lnTo>
                    <a:pt x="137160" y="0"/>
                  </a:lnTo>
                  <a:lnTo>
                    <a:pt x="110130" y="35654"/>
                  </a:lnTo>
                  <a:lnTo>
                    <a:pt x="96508" y="71901"/>
                  </a:lnTo>
                  <a:lnTo>
                    <a:pt x="87109" y="109451"/>
                  </a:lnTo>
                  <a:lnTo>
                    <a:pt x="81613" y="134722"/>
                  </a:lnTo>
                  <a:lnTo>
                    <a:pt x="76348" y="164581"/>
                  </a:lnTo>
                  <a:lnTo>
                    <a:pt x="70340" y="196761"/>
                  </a:lnTo>
                  <a:lnTo>
                    <a:pt x="62024" y="227996"/>
                  </a:lnTo>
                  <a:lnTo>
                    <a:pt x="54942" y="258811"/>
                  </a:lnTo>
                  <a:lnTo>
                    <a:pt x="48972" y="289441"/>
                  </a:lnTo>
                  <a:lnTo>
                    <a:pt x="43496" y="319987"/>
                  </a:lnTo>
                  <a:lnTo>
                    <a:pt x="38241" y="350496"/>
                  </a:lnTo>
                  <a:lnTo>
                    <a:pt x="33929" y="380143"/>
                  </a:lnTo>
                  <a:lnTo>
                    <a:pt x="32013" y="407430"/>
                  </a:lnTo>
                  <a:lnTo>
                    <a:pt x="26888" y="442548"/>
                  </a:lnTo>
                  <a:lnTo>
                    <a:pt x="20009" y="466311"/>
                  </a:lnTo>
                  <a:lnTo>
                    <a:pt x="12844" y="476207"/>
                  </a:lnTo>
                  <a:lnTo>
                    <a:pt x="0" y="487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965"/>
            <p:cNvSpPr/>
            <p:nvPr>
              <p:custDataLst>
                <p:tags r:id="rId60"/>
              </p:custDataLst>
            </p:nvPr>
          </p:nvSpPr>
          <p:spPr>
            <a:xfrm>
              <a:off x="8100060" y="2834640"/>
              <a:ext cx="175261" cy="167641"/>
            </a:xfrm>
            <a:custGeom>
              <a:avLst/>
              <a:gdLst/>
              <a:ahLst/>
              <a:cxnLst/>
              <a:rect l="0" t="0" r="0" b="0"/>
              <a:pathLst>
                <a:path w="175261" h="167641">
                  <a:moveTo>
                    <a:pt x="175260" y="0"/>
                  </a:moveTo>
                  <a:lnTo>
                    <a:pt x="175260" y="0"/>
                  </a:lnTo>
                  <a:lnTo>
                    <a:pt x="150424" y="2258"/>
                  </a:lnTo>
                  <a:lnTo>
                    <a:pt x="116809" y="6930"/>
                  </a:lnTo>
                  <a:lnTo>
                    <a:pt x="99047" y="14651"/>
                  </a:lnTo>
                  <a:lnTo>
                    <a:pt x="90588" y="23727"/>
                  </a:lnTo>
                  <a:lnTo>
                    <a:pt x="86827" y="33405"/>
                  </a:lnTo>
                  <a:lnTo>
                    <a:pt x="85156" y="43352"/>
                  </a:lnTo>
                  <a:lnTo>
                    <a:pt x="86672" y="53416"/>
                  </a:lnTo>
                  <a:lnTo>
                    <a:pt x="92285" y="66345"/>
                  </a:lnTo>
                  <a:lnTo>
                    <a:pt x="111793" y="100964"/>
                  </a:lnTo>
                  <a:lnTo>
                    <a:pt x="116854" y="107808"/>
                  </a:lnTo>
                  <a:lnTo>
                    <a:pt x="117696" y="110819"/>
                  </a:lnTo>
                  <a:lnTo>
                    <a:pt x="117411" y="113672"/>
                  </a:lnTo>
                  <a:lnTo>
                    <a:pt x="115221" y="121734"/>
                  </a:lnTo>
                  <a:lnTo>
                    <a:pt x="114914" y="124336"/>
                  </a:lnTo>
                  <a:lnTo>
                    <a:pt x="106391" y="136089"/>
                  </a:lnTo>
                  <a:lnTo>
                    <a:pt x="85051" y="146250"/>
                  </a:lnTo>
                  <a:lnTo>
                    <a:pt x="57280" y="154623"/>
                  </a:lnTo>
                  <a:lnTo>
                    <a:pt x="23557" y="162466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966"/>
            <p:cNvSpPr/>
            <p:nvPr>
              <p:custDataLst>
                <p:tags r:id="rId61"/>
              </p:custDataLst>
            </p:nvPr>
          </p:nvSpPr>
          <p:spPr>
            <a:xfrm>
              <a:off x="8008620" y="2819400"/>
              <a:ext cx="205741" cy="7621"/>
            </a:xfrm>
            <a:custGeom>
              <a:avLst/>
              <a:gdLst/>
              <a:ahLst/>
              <a:cxnLst/>
              <a:rect l="0" t="0" r="0" b="0"/>
              <a:pathLst>
                <a:path w="205741" h="7621">
                  <a:moveTo>
                    <a:pt x="0" y="7620"/>
                  </a:moveTo>
                  <a:lnTo>
                    <a:pt x="0" y="7620"/>
                  </a:lnTo>
                  <a:lnTo>
                    <a:pt x="36407" y="3575"/>
                  </a:lnTo>
                  <a:lnTo>
                    <a:pt x="65570" y="1589"/>
                  </a:lnTo>
                  <a:lnTo>
                    <a:pt x="92643" y="706"/>
                  </a:lnTo>
                  <a:lnTo>
                    <a:pt x="118785" y="314"/>
                  </a:lnTo>
                  <a:lnTo>
                    <a:pt x="153258" y="93"/>
                  </a:lnTo>
                  <a:lnTo>
                    <a:pt x="184922" y="28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967"/>
            <p:cNvSpPr/>
            <p:nvPr>
              <p:custDataLst>
                <p:tags r:id="rId62"/>
              </p:custDataLst>
            </p:nvPr>
          </p:nvSpPr>
          <p:spPr>
            <a:xfrm>
              <a:off x="8054340" y="2697480"/>
              <a:ext cx="58842" cy="241850"/>
            </a:xfrm>
            <a:custGeom>
              <a:avLst/>
              <a:gdLst/>
              <a:ahLst/>
              <a:cxnLst/>
              <a:rect l="0" t="0" r="0" b="0"/>
              <a:pathLst>
                <a:path w="58842" h="241850">
                  <a:moveTo>
                    <a:pt x="45720" y="0"/>
                  </a:moveTo>
                  <a:lnTo>
                    <a:pt x="45720" y="0"/>
                  </a:lnTo>
                  <a:lnTo>
                    <a:pt x="53810" y="28316"/>
                  </a:lnTo>
                  <a:lnTo>
                    <a:pt x="58841" y="58061"/>
                  </a:lnTo>
                  <a:lnTo>
                    <a:pt x="56287" y="87006"/>
                  </a:lnTo>
                  <a:lnTo>
                    <a:pt x="50167" y="117031"/>
                  </a:lnTo>
                  <a:lnTo>
                    <a:pt x="40515" y="151434"/>
                  </a:lnTo>
                  <a:lnTo>
                    <a:pt x="30455" y="182689"/>
                  </a:lnTo>
                  <a:lnTo>
                    <a:pt x="21269" y="220295"/>
                  </a:lnTo>
                  <a:lnTo>
                    <a:pt x="14768" y="233759"/>
                  </a:lnTo>
                  <a:lnTo>
                    <a:pt x="9950" y="239360"/>
                  </a:lnTo>
                  <a:lnTo>
                    <a:pt x="4987" y="241849"/>
                  </a:lnTo>
                  <a:lnTo>
                    <a:pt x="3326" y="241666"/>
                  </a:lnTo>
                  <a:lnTo>
                    <a:pt x="2216" y="240697"/>
                  </a:lnTo>
                  <a:lnTo>
                    <a:pt x="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968"/>
            <p:cNvSpPr/>
            <p:nvPr>
              <p:custDataLst>
                <p:tags r:id="rId63"/>
              </p:custDataLst>
            </p:nvPr>
          </p:nvSpPr>
          <p:spPr>
            <a:xfrm>
              <a:off x="7598335" y="2788920"/>
              <a:ext cx="318846" cy="171670"/>
            </a:xfrm>
            <a:custGeom>
              <a:avLst/>
              <a:gdLst/>
              <a:ahLst/>
              <a:cxnLst/>
              <a:rect l="0" t="0" r="0" b="0"/>
              <a:pathLst>
                <a:path w="318846" h="171670">
                  <a:moveTo>
                    <a:pt x="75005" y="0"/>
                  </a:moveTo>
                  <a:lnTo>
                    <a:pt x="75005" y="0"/>
                  </a:lnTo>
                  <a:lnTo>
                    <a:pt x="66915" y="28317"/>
                  </a:lnTo>
                  <a:lnTo>
                    <a:pt x="55094" y="60564"/>
                  </a:lnTo>
                  <a:lnTo>
                    <a:pt x="46339" y="77023"/>
                  </a:lnTo>
                  <a:lnTo>
                    <a:pt x="16797" y="111790"/>
                  </a:lnTo>
                  <a:lnTo>
                    <a:pt x="9875" y="124375"/>
                  </a:lnTo>
                  <a:lnTo>
                    <a:pt x="6601" y="133842"/>
                  </a:lnTo>
                  <a:lnTo>
                    <a:pt x="1491" y="142856"/>
                  </a:lnTo>
                  <a:lnTo>
                    <a:pt x="0" y="151263"/>
                  </a:lnTo>
                  <a:lnTo>
                    <a:pt x="1593" y="158386"/>
                  </a:lnTo>
                  <a:lnTo>
                    <a:pt x="3204" y="161470"/>
                  </a:lnTo>
                  <a:lnTo>
                    <a:pt x="5123" y="163527"/>
                  </a:lnTo>
                  <a:lnTo>
                    <a:pt x="16748" y="171144"/>
                  </a:lnTo>
                  <a:lnTo>
                    <a:pt x="20080" y="171669"/>
                  </a:lnTo>
                  <a:lnTo>
                    <a:pt x="42445" y="168338"/>
                  </a:lnTo>
                  <a:lnTo>
                    <a:pt x="52350" y="163435"/>
                  </a:lnTo>
                  <a:lnTo>
                    <a:pt x="87717" y="138395"/>
                  </a:lnTo>
                  <a:lnTo>
                    <a:pt x="101944" y="124359"/>
                  </a:lnTo>
                  <a:lnTo>
                    <a:pt x="120667" y="91285"/>
                  </a:lnTo>
                  <a:lnTo>
                    <a:pt x="126069" y="78412"/>
                  </a:lnTo>
                  <a:lnTo>
                    <a:pt x="128305" y="62190"/>
                  </a:lnTo>
                  <a:lnTo>
                    <a:pt x="127472" y="61780"/>
                  </a:lnTo>
                  <a:lnTo>
                    <a:pt x="117735" y="61068"/>
                  </a:lnTo>
                  <a:lnTo>
                    <a:pt x="112905" y="63266"/>
                  </a:lnTo>
                  <a:lnTo>
                    <a:pt x="107936" y="66218"/>
                  </a:lnTo>
                  <a:lnTo>
                    <a:pt x="102906" y="67531"/>
                  </a:lnTo>
                  <a:lnTo>
                    <a:pt x="101224" y="68727"/>
                  </a:lnTo>
                  <a:lnTo>
                    <a:pt x="100105" y="70371"/>
                  </a:lnTo>
                  <a:lnTo>
                    <a:pt x="98014" y="74456"/>
                  </a:lnTo>
                  <a:lnTo>
                    <a:pt x="87390" y="86465"/>
                  </a:lnTo>
                  <a:lnTo>
                    <a:pt x="86648" y="88970"/>
                  </a:lnTo>
                  <a:lnTo>
                    <a:pt x="87001" y="91486"/>
                  </a:lnTo>
                  <a:lnTo>
                    <a:pt x="89283" y="99074"/>
                  </a:lnTo>
                  <a:lnTo>
                    <a:pt x="90965" y="111762"/>
                  </a:lnTo>
                  <a:lnTo>
                    <a:pt x="96789" y="120415"/>
                  </a:lnTo>
                  <a:lnTo>
                    <a:pt x="126511" y="141455"/>
                  </a:lnTo>
                  <a:lnTo>
                    <a:pt x="147946" y="144488"/>
                  </a:lnTo>
                  <a:lnTo>
                    <a:pt x="185283" y="144780"/>
                  </a:lnTo>
                  <a:lnTo>
                    <a:pt x="189776" y="142522"/>
                  </a:lnTo>
                  <a:lnTo>
                    <a:pt x="204598" y="133429"/>
                  </a:lnTo>
                  <a:lnTo>
                    <a:pt x="219458" y="127794"/>
                  </a:lnTo>
                  <a:lnTo>
                    <a:pt x="222107" y="125836"/>
                  </a:lnTo>
                  <a:lnTo>
                    <a:pt x="229565" y="123660"/>
                  </a:lnTo>
                  <a:lnTo>
                    <a:pt x="259047" y="122022"/>
                  </a:lnTo>
                  <a:lnTo>
                    <a:pt x="292710" y="139096"/>
                  </a:lnTo>
                  <a:lnTo>
                    <a:pt x="298764" y="144511"/>
                  </a:lnTo>
                  <a:lnTo>
                    <a:pt x="301453" y="149741"/>
                  </a:lnTo>
                  <a:lnTo>
                    <a:pt x="303814" y="157445"/>
                  </a:lnTo>
                  <a:lnTo>
                    <a:pt x="307367" y="162544"/>
                  </a:lnTo>
                  <a:lnTo>
                    <a:pt x="311768" y="165375"/>
                  </a:lnTo>
                  <a:lnTo>
                    <a:pt x="318845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969"/>
            <p:cNvSpPr/>
            <p:nvPr>
              <p:custDataLst>
                <p:tags r:id="rId64"/>
              </p:custDataLst>
            </p:nvPr>
          </p:nvSpPr>
          <p:spPr>
            <a:xfrm>
              <a:off x="7444822" y="2758440"/>
              <a:ext cx="83739" cy="181677"/>
            </a:xfrm>
            <a:custGeom>
              <a:avLst/>
              <a:gdLst/>
              <a:ahLst/>
              <a:cxnLst/>
              <a:rect l="0" t="0" r="0" b="0"/>
              <a:pathLst>
                <a:path w="83739" h="181677">
                  <a:moveTo>
                    <a:pt x="22778" y="0"/>
                  </a:moveTo>
                  <a:lnTo>
                    <a:pt x="22778" y="0"/>
                  </a:lnTo>
                  <a:lnTo>
                    <a:pt x="10642" y="32361"/>
                  </a:lnTo>
                  <a:lnTo>
                    <a:pt x="3095" y="64622"/>
                  </a:lnTo>
                  <a:lnTo>
                    <a:pt x="546" y="98278"/>
                  </a:lnTo>
                  <a:lnTo>
                    <a:pt x="0" y="133012"/>
                  </a:lnTo>
                  <a:lnTo>
                    <a:pt x="781" y="153776"/>
                  </a:lnTo>
                  <a:lnTo>
                    <a:pt x="3971" y="160914"/>
                  </a:lnTo>
                  <a:lnTo>
                    <a:pt x="10526" y="169692"/>
                  </a:lnTo>
                  <a:lnTo>
                    <a:pt x="15357" y="172785"/>
                  </a:lnTo>
                  <a:lnTo>
                    <a:pt x="17830" y="173610"/>
                  </a:lnTo>
                  <a:lnTo>
                    <a:pt x="19480" y="175007"/>
                  </a:lnTo>
                  <a:lnTo>
                    <a:pt x="21312" y="178816"/>
                  </a:lnTo>
                  <a:lnTo>
                    <a:pt x="22647" y="180171"/>
                  </a:lnTo>
                  <a:lnTo>
                    <a:pt x="26389" y="181676"/>
                  </a:lnTo>
                  <a:lnTo>
                    <a:pt x="28572" y="181231"/>
                  </a:lnTo>
                  <a:lnTo>
                    <a:pt x="38159" y="176690"/>
                  </a:lnTo>
                  <a:lnTo>
                    <a:pt x="47938" y="173426"/>
                  </a:lnTo>
                  <a:lnTo>
                    <a:pt x="57667" y="167672"/>
                  </a:lnTo>
                  <a:lnTo>
                    <a:pt x="83738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970"/>
            <p:cNvSpPr/>
            <p:nvPr>
              <p:custDataLst>
                <p:tags r:id="rId65"/>
              </p:custDataLst>
            </p:nvPr>
          </p:nvSpPr>
          <p:spPr>
            <a:xfrm>
              <a:off x="7018020" y="2766859"/>
              <a:ext cx="312421" cy="181211"/>
            </a:xfrm>
            <a:custGeom>
              <a:avLst/>
              <a:gdLst/>
              <a:ahLst/>
              <a:cxnLst/>
              <a:rect l="0" t="0" r="0" b="0"/>
              <a:pathLst>
                <a:path w="312421" h="181211">
                  <a:moveTo>
                    <a:pt x="0" y="128741"/>
                  </a:moveTo>
                  <a:lnTo>
                    <a:pt x="0" y="128741"/>
                  </a:lnTo>
                  <a:lnTo>
                    <a:pt x="28317" y="132786"/>
                  </a:lnTo>
                  <a:lnTo>
                    <a:pt x="58061" y="131257"/>
                  </a:lnTo>
                  <a:lnTo>
                    <a:pt x="95257" y="123155"/>
                  </a:lnTo>
                  <a:lnTo>
                    <a:pt x="125183" y="111143"/>
                  </a:lnTo>
                  <a:lnTo>
                    <a:pt x="155114" y="96761"/>
                  </a:lnTo>
                  <a:lnTo>
                    <a:pt x="164332" y="86588"/>
                  </a:lnTo>
                  <a:lnTo>
                    <a:pt x="186363" y="52854"/>
                  </a:lnTo>
                  <a:lnTo>
                    <a:pt x="189683" y="32283"/>
                  </a:lnTo>
                  <a:lnTo>
                    <a:pt x="187879" y="24346"/>
                  </a:lnTo>
                  <a:lnTo>
                    <a:pt x="183409" y="17150"/>
                  </a:lnTo>
                  <a:lnTo>
                    <a:pt x="175777" y="8307"/>
                  </a:lnTo>
                  <a:lnTo>
                    <a:pt x="166741" y="3248"/>
                  </a:lnTo>
                  <a:lnTo>
                    <a:pt x="147143" y="0"/>
                  </a:lnTo>
                  <a:lnTo>
                    <a:pt x="110089" y="6162"/>
                  </a:lnTo>
                  <a:lnTo>
                    <a:pt x="108195" y="6528"/>
                  </a:lnTo>
                  <a:lnTo>
                    <a:pt x="80259" y="38299"/>
                  </a:lnTo>
                  <a:lnTo>
                    <a:pt x="58586" y="63367"/>
                  </a:lnTo>
                  <a:lnTo>
                    <a:pt x="36763" y="97992"/>
                  </a:lnTo>
                  <a:lnTo>
                    <a:pt x="29886" y="120155"/>
                  </a:lnTo>
                  <a:lnTo>
                    <a:pt x="29651" y="132827"/>
                  </a:lnTo>
                  <a:lnTo>
                    <a:pt x="34628" y="143539"/>
                  </a:lnTo>
                  <a:lnTo>
                    <a:pt x="43330" y="153945"/>
                  </a:lnTo>
                  <a:lnTo>
                    <a:pt x="62510" y="168476"/>
                  </a:lnTo>
                  <a:lnTo>
                    <a:pt x="84278" y="177673"/>
                  </a:lnTo>
                  <a:lnTo>
                    <a:pt x="116648" y="181210"/>
                  </a:lnTo>
                  <a:lnTo>
                    <a:pt x="143218" y="179565"/>
                  </a:lnTo>
                  <a:lnTo>
                    <a:pt x="174952" y="171424"/>
                  </a:lnTo>
                  <a:lnTo>
                    <a:pt x="205679" y="155579"/>
                  </a:lnTo>
                  <a:lnTo>
                    <a:pt x="226888" y="141115"/>
                  </a:lnTo>
                  <a:lnTo>
                    <a:pt x="253560" y="105696"/>
                  </a:lnTo>
                  <a:lnTo>
                    <a:pt x="262430" y="88799"/>
                  </a:lnTo>
                  <a:lnTo>
                    <a:pt x="266138" y="66838"/>
                  </a:lnTo>
                  <a:lnTo>
                    <a:pt x="265479" y="64612"/>
                  </a:lnTo>
                  <a:lnTo>
                    <a:pt x="264192" y="63129"/>
                  </a:lnTo>
                  <a:lnTo>
                    <a:pt x="260090" y="60747"/>
                  </a:lnTo>
                  <a:lnTo>
                    <a:pt x="259530" y="58164"/>
                  </a:lnTo>
                  <a:lnTo>
                    <a:pt x="259106" y="52870"/>
                  </a:lnTo>
                  <a:lnTo>
                    <a:pt x="266015" y="51759"/>
                  </a:lnTo>
                  <a:lnTo>
                    <a:pt x="282808" y="46523"/>
                  </a:lnTo>
                  <a:lnTo>
                    <a:pt x="297437" y="43138"/>
                  </a:lnTo>
                  <a:lnTo>
                    <a:pt x="312420" y="373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971"/>
            <p:cNvSpPr/>
            <p:nvPr>
              <p:custDataLst>
                <p:tags r:id="rId66"/>
              </p:custDataLst>
            </p:nvPr>
          </p:nvSpPr>
          <p:spPr>
            <a:xfrm>
              <a:off x="6562985" y="2598420"/>
              <a:ext cx="462656" cy="396169"/>
            </a:xfrm>
            <a:custGeom>
              <a:avLst/>
              <a:gdLst/>
              <a:ahLst/>
              <a:cxnLst/>
              <a:rect l="0" t="0" r="0" b="0"/>
              <a:pathLst>
                <a:path w="462656" h="396169">
                  <a:moveTo>
                    <a:pt x="462655" y="0"/>
                  </a:moveTo>
                  <a:lnTo>
                    <a:pt x="462655" y="0"/>
                  </a:lnTo>
                  <a:lnTo>
                    <a:pt x="448261" y="6774"/>
                  </a:lnTo>
                  <a:lnTo>
                    <a:pt x="424273" y="18062"/>
                  </a:lnTo>
                  <a:lnTo>
                    <a:pt x="393887" y="32361"/>
                  </a:lnTo>
                  <a:lnTo>
                    <a:pt x="370243" y="44434"/>
                  </a:lnTo>
                  <a:lnTo>
                    <a:pt x="334941" y="64622"/>
                  </a:lnTo>
                  <a:lnTo>
                    <a:pt x="308162" y="86222"/>
                  </a:lnTo>
                  <a:lnTo>
                    <a:pt x="304627" y="92195"/>
                  </a:lnTo>
                  <a:lnTo>
                    <a:pt x="303116" y="97870"/>
                  </a:lnTo>
                  <a:lnTo>
                    <a:pt x="302663" y="113338"/>
                  </a:lnTo>
                  <a:lnTo>
                    <a:pt x="326915" y="142332"/>
                  </a:lnTo>
                  <a:lnTo>
                    <a:pt x="361523" y="169571"/>
                  </a:lnTo>
                  <a:lnTo>
                    <a:pt x="394972" y="195500"/>
                  </a:lnTo>
                  <a:lnTo>
                    <a:pt x="418662" y="222008"/>
                  </a:lnTo>
                  <a:lnTo>
                    <a:pt x="419779" y="225898"/>
                  </a:lnTo>
                  <a:lnTo>
                    <a:pt x="418764" y="234737"/>
                  </a:lnTo>
                  <a:lnTo>
                    <a:pt x="413431" y="245188"/>
                  </a:lnTo>
                  <a:lnTo>
                    <a:pt x="380475" y="269470"/>
                  </a:lnTo>
                  <a:lnTo>
                    <a:pt x="346583" y="288123"/>
                  </a:lnTo>
                  <a:lnTo>
                    <a:pt x="321320" y="299081"/>
                  </a:lnTo>
                  <a:lnTo>
                    <a:pt x="293159" y="309596"/>
                  </a:lnTo>
                  <a:lnTo>
                    <a:pt x="263710" y="319914"/>
                  </a:lnTo>
                  <a:lnTo>
                    <a:pt x="232842" y="330144"/>
                  </a:lnTo>
                  <a:lnTo>
                    <a:pt x="199367" y="340335"/>
                  </a:lnTo>
                  <a:lnTo>
                    <a:pt x="166990" y="352767"/>
                  </a:lnTo>
                  <a:lnTo>
                    <a:pt x="136515" y="365065"/>
                  </a:lnTo>
                  <a:lnTo>
                    <a:pt x="108859" y="373354"/>
                  </a:lnTo>
                  <a:lnTo>
                    <a:pt x="82456" y="382117"/>
                  </a:lnTo>
                  <a:lnTo>
                    <a:pt x="48308" y="392055"/>
                  </a:lnTo>
                  <a:lnTo>
                    <a:pt x="13011" y="395689"/>
                  </a:lnTo>
                  <a:lnTo>
                    <a:pt x="0" y="396168"/>
                  </a:lnTo>
                  <a:lnTo>
                    <a:pt x="125" y="394498"/>
                  </a:lnTo>
                  <a:lnTo>
                    <a:pt x="5455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972"/>
            <p:cNvSpPr/>
            <p:nvPr>
              <p:custDataLst>
                <p:tags r:id="rId67"/>
              </p:custDataLst>
            </p:nvPr>
          </p:nvSpPr>
          <p:spPr>
            <a:xfrm>
              <a:off x="7901940" y="2407920"/>
              <a:ext cx="30481" cy="83821"/>
            </a:xfrm>
            <a:custGeom>
              <a:avLst/>
              <a:gdLst/>
              <a:ahLst/>
              <a:cxnLst/>
              <a:rect l="0" t="0" r="0" b="0"/>
              <a:pathLst>
                <a:path w="30481" h="83821">
                  <a:moveTo>
                    <a:pt x="30480" y="0"/>
                  </a:moveTo>
                  <a:lnTo>
                    <a:pt x="30480" y="0"/>
                  </a:lnTo>
                  <a:lnTo>
                    <a:pt x="26433" y="28317"/>
                  </a:lnTo>
                  <a:lnTo>
                    <a:pt x="19875" y="54016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973"/>
            <p:cNvSpPr/>
            <p:nvPr>
              <p:custDataLst>
                <p:tags r:id="rId68"/>
              </p:custDataLst>
            </p:nvPr>
          </p:nvSpPr>
          <p:spPr>
            <a:xfrm>
              <a:off x="7574280" y="2347432"/>
              <a:ext cx="160021" cy="75729"/>
            </a:xfrm>
            <a:custGeom>
              <a:avLst/>
              <a:gdLst/>
              <a:ahLst/>
              <a:cxnLst/>
              <a:rect l="0" t="0" r="0" b="0"/>
              <a:pathLst>
                <a:path w="160021" h="75729">
                  <a:moveTo>
                    <a:pt x="0" y="14768"/>
                  </a:moveTo>
                  <a:lnTo>
                    <a:pt x="0" y="14768"/>
                  </a:lnTo>
                  <a:lnTo>
                    <a:pt x="32362" y="18813"/>
                  </a:lnTo>
                  <a:lnTo>
                    <a:pt x="55023" y="16284"/>
                  </a:lnTo>
                  <a:lnTo>
                    <a:pt x="84318" y="7597"/>
                  </a:lnTo>
                  <a:lnTo>
                    <a:pt x="119957" y="237"/>
                  </a:lnTo>
                  <a:lnTo>
                    <a:pt x="123152" y="0"/>
                  </a:lnTo>
                  <a:lnTo>
                    <a:pt x="128958" y="1996"/>
                  </a:lnTo>
                  <a:lnTo>
                    <a:pt x="131691" y="3713"/>
                  </a:lnTo>
                  <a:lnTo>
                    <a:pt x="133515" y="5705"/>
                  </a:lnTo>
                  <a:lnTo>
                    <a:pt x="135539" y="10175"/>
                  </a:lnTo>
                  <a:lnTo>
                    <a:pt x="141063" y="35577"/>
                  </a:lnTo>
                  <a:lnTo>
                    <a:pt x="158550" y="72730"/>
                  </a:lnTo>
                  <a:lnTo>
                    <a:pt x="160020" y="75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974"/>
            <p:cNvSpPr/>
            <p:nvPr>
              <p:custDataLst>
                <p:tags r:id="rId69"/>
              </p:custDataLst>
            </p:nvPr>
          </p:nvSpPr>
          <p:spPr>
            <a:xfrm>
              <a:off x="7400657" y="2301605"/>
              <a:ext cx="104173" cy="104705"/>
            </a:xfrm>
            <a:custGeom>
              <a:avLst/>
              <a:gdLst/>
              <a:ahLst/>
              <a:cxnLst/>
              <a:rect l="0" t="0" r="0" b="0"/>
              <a:pathLst>
                <a:path w="104173" h="104705">
                  <a:moveTo>
                    <a:pt x="51703" y="68215"/>
                  </a:moveTo>
                  <a:lnTo>
                    <a:pt x="51703" y="68215"/>
                  </a:lnTo>
                  <a:lnTo>
                    <a:pt x="83971" y="50811"/>
                  </a:lnTo>
                  <a:lnTo>
                    <a:pt x="95113" y="40442"/>
                  </a:lnTo>
                  <a:lnTo>
                    <a:pt x="100629" y="30189"/>
                  </a:lnTo>
                  <a:lnTo>
                    <a:pt x="104172" y="13854"/>
                  </a:lnTo>
                  <a:lnTo>
                    <a:pt x="103616" y="11655"/>
                  </a:lnTo>
                  <a:lnTo>
                    <a:pt x="102397" y="10188"/>
                  </a:lnTo>
                  <a:lnTo>
                    <a:pt x="91148" y="2405"/>
                  </a:lnTo>
                  <a:lnTo>
                    <a:pt x="68991" y="0"/>
                  </a:lnTo>
                  <a:lnTo>
                    <a:pt x="54097" y="3788"/>
                  </a:lnTo>
                  <a:lnTo>
                    <a:pt x="23750" y="24117"/>
                  </a:lnTo>
                  <a:lnTo>
                    <a:pt x="15855" y="34223"/>
                  </a:lnTo>
                  <a:lnTo>
                    <a:pt x="818" y="65649"/>
                  </a:lnTo>
                  <a:lnTo>
                    <a:pt x="0" y="69044"/>
                  </a:lnTo>
                  <a:lnTo>
                    <a:pt x="1348" y="77333"/>
                  </a:lnTo>
                  <a:lnTo>
                    <a:pt x="6867" y="89261"/>
                  </a:lnTo>
                  <a:lnTo>
                    <a:pt x="12301" y="95349"/>
                  </a:lnTo>
                  <a:lnTo>
                    <a:pt x="20363" y="100877"/>
                  </a:lnTo>
                  <a:lnTo>
                    <a:pt x="38466" y="104704"/>
                  </a:lnTo>
                  <a:lnTo>
                    <a:pt x="74563" y="986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975"/>
            <p:cNvSpPr/>
            <p:nvPr>
              <p:custDataLst>
                <p:tags r:id="rId70"/>
              </p:custDataLst>
            </p:nvPr>
          </p:nvSpPr>
          <p:spPr>
            <a:xfrm>
              <a:off x="7202134" y="2324100"/>
              <a:ext cx="212127" cy="97755"/>
            </a:xfrm>
            <a:custGeom>
              <a:avLst/>
              <a:gdLst/>
              <a:ahLst/>
              <a:cxnLst/>
              <a:rect l="0" t="0" r="0" b="0"/>
              <a:pathLst>
                <a:path w="212127" h="97755">
                  <a:moveTo>
                    <a:pt x="36866" y="0"/>
                  </a:moveTo>
                  <a:lnTo>
                    <a:pt x="36866" y="0"/>
                  </a:lnTo>
                  <a:lnTo>
                    <a:pt x="24730" y="28316"/>
                  </a:lnTo>
                  <a:lnTo>
                    <a:pt x="9387" y="64365"/>
                  </a:lnTo>
                  <a:lnTo>
                    <a:pt x="0" y="88629"/>
                  </a:lnTo>
                  <a:lnTo>
                    <a:pt x="436" y="90413"/>
                  </a:lnTo>
                  <a:lnTo>
                    <a:pt x="5435" y="97754"/>
                  </a:lnTo>
                  <a:lnTo>
                    <a:pt x="6598" y="97343"/>
                  </a:lnTo>
                  <a:lnTo>
                    <a:pt x="24564" y="85140"/>
                  </a:lnTo>
                  <a:lnTo>
                    <a:pt x="58680" y="53120"/>
                  </a:lnTo>
                  <a:lnTo>
                    <a:pt x="72399" y="38035"/>
                  </a:lnTo>
                  <a:lnTo>
                    <a:pt x="79752" y="28757"/>
                  </a:lnTo>
                  <a:lnTo>
                    <a:pt x="102100" y="11301"/>
                  </a:lnTo>
                  <a:lnTo>
                    <a:pt x="112589" y="7764"/>
                  </a:lnTo>
                  <a:lnTo>
                    <a:pt x="113024" y="22284"/>
                  </a:lnTo>
                  <a:lnTo>
                    <a:pt x="110790" y="29095"/>
                  </a:lnTo>
                  <a:lnTo>
                    <a:pt x="99198" y="50694"/>
                  </a:lnTo>
                  <a:lnTo>
                    <a:pt x="97946" y="59668"/>
                  </a:lnTo>
                  <a:lnTo>
                    <a:pt x="98752" y="60099"/>
                  </a:lnTo>
                  <a:lnTo>
                    <a:pt x="108442" y="60847"/>
                  </a:lnTo>
                  <a:lnTo>
                    <a:pt x="113269" y="58652"/>
                  </a:lnTo>
                  <a:lnTo>
                    <a:pt x="118236" y="55701"/>
                  </a:lnTo>
                  <a:lnTo>
                    <a:pt x="143887" y="45948"/>
                  </a:lnTo>
                  <a:lnTo>
                    <a:pt x="150040" y="45750"/>
                  </a:lnTo>
                  <a:lnTo>
                    <a:pt x="146788" y="45729"/>
                  </a:lnTo>
                  <a:lnTo>
                    <a:pt x="145707" y="46572"/>
                  </a:lnTo>
                  <a:lnTo>
                    <a:pt x="144506" y="49768"/>
                  </a:lnTo>
                  <a:lnTo>
                    <a:pt x="145032" y="51805"/>
                  </a:lnTo>
                  <a:lnTo>
                    <a:pt x="151961" y="61158"/>
                  </a:lnTo>
                  <a:lnTo>
                    <a:pt x="156599" y="65281"/>
                  </a:lnTo>
                  <a:lnTo>
                    <a:pt x="161482" y="67114"/>
                  </a:lnTo>
                  <a:lnTo>
                    <a:pt x="176579" y="68451"/>
                  </a:lnTo>
                  <a:lnTo>
                    <a:pt x="188235" y="64497"/>
                  </a:lnTo>
                  <a:lnTo>
                    <a:pt x="204036" y="53136"/>
                  </a:lnTo>
                  <a:lnTo>
                    <a:pt x="212126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976"/>
            <p:cNvSpPr/>
            <p:nvPr>
              <p:custDataLst>
                <p:tags r:id="rId71"/>
              </p:custDataLst>
            </p:nvPr>
          </p:nvSpPr>
          <p:spPr>
            <a:xfrm>
              <a:off x="7018156" y="2225040"/>
              <a:ext cx="127787" cy="224785"/>
            </a:xfrm>
            <a:custGeom>
              <a:avLst/>
              <a:gdLst/>
              <a:ahLst/>
              <a:cxnLst/>
              <a:rect l="0" t="0" r="0" b="0"/>
              <a:pathLst>
                <a:path w="127787" h="224785">
                  <a:moveTo>
                    <a:pt x="45584" y="0"/>
                  </a:moveTo>
                  <a:lnTo>
                    <a:pt x="45584" y="0"/>
                  </a:lnTo>
                  <a:lnTo>
                    <a:pt x="33448" y="28316"/>
                  </a:lnTo>
                  <a:lnTo>
                    <a:pt x="21856" y="58061"/>
                  </a:lnTo>
                  <a:lnTo>
                    <a:pt x="10354" y="96104"/>
                  </a:lnTo>
                  <a:lnTo>
                    <a:pt x="2187" y="131214"/>
                  </a:lnTo>
                  <a:lnTo>
                    <a:pt x="323" y="166465"/>
                  </a:lnTo>
                  <a:lnTo>
                    <a:pt x="0" y="186107"/>
                  </a:lnTo>
                  <a:lnTo>
                    <a:pt x="1648" y="190958"/>
                  </a:lnTo>
                  <a:lnTo>
                    <a:pt x="21088" y="211716"/>
                  </a:lnTo>
                  <a:lnTo>
                    <a:pt x="28488" y="216863"/>
                  </a:lnTo>
                  <a:lnTo>
                    <a:pt x="35446" y="219150"/>
                  </a:lnTo>
                  <a:lnTo>
                    <a:pt x="53710" y="222876"/>
                  </a:lnTo>
                  <a:lnTo>
                    <a:pt x="58621" y="224784"/>
                  </a:lnTo>
                  <a:lnTo>
                    <a:pt x="70852" y="224646"/>
                  </a:lnTo>
                  <a:lnTo>
                    <a:pt x="83061" y="221763"/>
                  </a:lnTo>
                  <a:lnTo>
                    <a:pt x="104758" y="210589"/>
                  </a:lnTo>
                  <a:lnTo>
                    <a:pt x="112241" y="203379"/>
                  </a:lnTo>
                  <a:lnTo>
                    <a:pt x="125765" y="185266"/>
                  </a:lnTo>
                  <a:lnTo>
                    <a:pt x="127786" y="176603"/>
                  </a:lnTo>
                  <a:lnTo>
                    <a:pt x="108698" y="141979"/>
                  </a:lnTo>
                  <a:lnTo>
                    <a:pt x="87810" y="113684"/>
                  </a:lnTo>
                  <a:lnTo>
                    <a:pt x="63239" y="97108"/>
                  </a:lnTo>
                  <a:lnTo>
                    <a:pt x="52132" y="93120"/>
                  </a:lnTo>
                  <a:lnTo>
                    <a:pt x="43479" y="91938"/>
                  </a:lnTo>
                  <a:lnTo>
                    <a:pt x="41640" y="90925"/>
                  </a:lnTo>
                  <a:lnTo>
                    <a:pt x="40415" y="89404"/>
                  </a:lnTo>
                  <a:lnTo>
                    <a:pt x="39598" y="87542"/>
                  </a:lnTo>
                  <a:lnTo>
                    <a:pt x="39900" y="86302"/>
                  </a:lnTo>
                  <a:lnTo>
                    <a:pt x="40948" y="85475"/>
                  </a:lnTo>
                  <a:lnTo>
                    <a:pt x="42493" y="84923"/>
                  </a:lnTo>
                  <a:lnTo>
                    <a:pt x="43523" y="83708"/>
                  </a:lnTo>
                  <a:lnTo>
                    <a:pt x="45584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77"/>
            <p:cNvSpPr/>
            <p:nvPr>
              <p:custDataLst>
                <p:tags r:id="rId72"/>
              </p:custDataLst>
            </p:nvPr>
          </p:nvSpPr>
          <p:spPr>
            <a:xfrm>
              <a:off x="6501290" y="1943100"/>
              <a:ext cx="570071" cy="563217"/>
            </a:xfrm>
            <a:custGeom>
              <a:avLst/>
              <a:gdLst/>
              <a:ahLst/>
              <a:cxnLst/>
              <a:rect l="0" t="0" r="0" b="0"/>
              <a:pathLst>
                <a:path w="570071" h="563217">
                  <a:moveTo>
                    <a:pt x="143350" y="0"/>
                  </a:moveTo>
                  <a:lnTo>
                    <a:pt x="143350" y="0"/>
                  </a:lnTo>
                  <a:lnTo>
                    <a:pt x="129803" y="24835"/>
                  </a:lnTo>
                  <a:lnTo>
                    <a:pt x="119079" y="44497"/>
                  </a:lnTo>
                  <a:lnTo>
                    <a:pt x="102647" y="82148"/>
                  </a:lnTo>
                  <a:lnTo>
                    <a:pt x="88853" y="119483"/>
                  </a:lnTo>
                  <a:lnTo>
                    <a:pt x="81619" y="138922"/>
                  </a:lnTo>
                  <a:lnTo>
                    <a:pt x="74256" y="158655"/>
                  </a:lnTo>
                  <a:lnTo>
                    <a:pt x="59302" y="196384"/>
                  </a:lnTo>
                  <a:lnTo>
                    <a:pt x="45882" y="232908"/>
                  </a:lnTo>
                  <a:lnTo>
                    <a:pt x="37095" y="268897"/>
                  </a:lnTo>
                  <a:lnTo>
                    <a:pt x="28110" y="304647"/>
                  </a:lnTo>
                  <a:lnTo>
                    <a:pt x="18473" y="338599"/>
                  </a:lnTo>
                  <a:lnTo>
                    <a:pt x="8544" y="367800"/>
                  </a:lnTo>
                  <a:lnTo>
                    <a:pt x="1525" y="403994"/>
                  </a:lnTo>
                  <a:lnTo>
                    <a:pt x="0" y="434398"/>
                  </a:lnTo>
                  <a:lnTo>
                    <a:pt x="2875" y="445937"/>
                  </a:lnTo>
                  <a:lnTo>
                    <a:pt x="6519" y="449691"/>
                  </a:lnTo>
                  <a:lnTo>
                    <a:pt x="17343" y="453863"/>
                  </a:lnTo>
                  <a:lnTo>
                    <a:pt x="37716" y="452166"/>
                  </a:lnTo>
                  <a:lnTo>
                    <a:pt x="54301" y="442837"/>
                  </a:lnTo>
                  <a:lnTo>
                    <a:pt x="77211" y="428151"/>
                  </a:lnTo>
                  <a:lnTo>
                    <a:pt x="104338" y="409894"/>
                  </a:lnTo>
                  <a:lnTo>
                    <a:pt x="141250" y="387351"/>
                  </a:lnTo>
                  <a:lnTo>
                    <a:pt x="165277" y="376203"/>
                  </a:lnTo>
                  <a:lnTo>
                    <a:pt x="181600" y="374070"/>
                  </a:lnTo>
                  <a:lnTo>
                    <a:pt x="187477" y="375533"/>
                  </a:lnTo>
                  <a:lnTo>
                    <a:pt x="196264" y="381675"/>
                  </a:lnTo>
                  <a:lnTo>
                    <a:pt x="200734" y="394564"/>
                  </a:lnTo>
                  <a:lnTo>
                    <a:pt x="203604" y="426389"/>
                  </a:lnTo>
                  <a:lnTo>
                    <a:pt x="198087" y="464065"/>
                  </a:lnTo>
                  <a:lnTo>
                    <a:pt x="192118" y="498275"/>
                  </a:lnTo>
                  <a:lnTo>
                    <a:pt x="187414" y="536088"/>
                  </a:lnTo>
                  <a:lnTo>
                    <a:pt x="182628" y="556321"/>
                  </a:lnTo>
                  <a:lnTo>
                    <a:pt x="183082" y="558840"/>
                  </a:lnTo>
                  <a:lnTo>
                    <a:pt x="184231" y="560520"/>
                  </a:lnTo>
                  <a:lnTo>
                    <a:pt x="185844" y="561640"/>
                  </a:lnTo>
                  <a:lnTo>
                    <a:pt x="200250" y="563216"/>
                  </a:lnTo>
                  <a:lnTo>
                    <a:pt x="216560" y="559638"/>
                  </a:lnTo>
                  <a:lnTo>
                    <a:pt x="249409" y="538677"/>
                  </a:lnTo>
                  <a:lnTo>
                    <a:pt x="278539" y="515773"/>
                  </a:lnTo>
                  <a:lnTo>
                    <a:pt x="309466" y="482081"/>
                  </a:lnTo>
                  <a:lnTo>
                    <a:pt x="332890" y="454711"/>
                  </a:lnTo>
                  <a:lnTo>
                    <a:pt x="359670" y="425614"/>
                  </a:lnTo>
                  <a:lnTo>
                    <a:pt x="387658" y="394902"/>
                  </a:lnTo>
                  <a:lnTo>
                    <a:pt x="414210" y="361496"/>
                  </a:lnTo>
                  <a:lnTo>
                    <a:pt x="440120" y="326894"/>
                  </a:lnTo>
                  <a:lnTo>
                    <a:pt x="465748" y="291760"/>
                  </a:lnTo>
                  <a:lnTo>
                    <a:pt x="491249" y="256389"/>
                  </a:lnTo>
                  <a:lnTo>
                    <a:pt x="516694" y="227686"/>
                  </a:lnTo>
                  <a:lnTo>
                    <a:pt x="548046" y="197003"/>
                  </a:lnTo>
                  <a:lnTo>
                    <a:pt x="57007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978"/>
          <p:cNvSpPr/>
          <p:nvPr>
            <p:custDataLst>
              <p:tags r:id="rId4"/>
            </p:custDataLst>
          </p:nvPr>
        </p:nvSpPr>
        <p:spPr>
          <a:xfrm>
            <a:off x="6019800" y="2069654"/>
            <a:ext cx="205741" cy="25847"/>
          </a:xfrm>
          <a:custGeom>
            <a:avLst/>
            <a:gdLst/>
            <a:ahLst/>
            <a:cxnLst/>
            <a:rect l="0" t="0" r="0" b="0"/>
            <a:pathLst>
              <a:path w="205741" h="25847">
                <a:moveTo>
                  <a:pt x="0" y="10606"/>
                </a:moveTo>
                <a:lnTo>
                  <a:pt x="0" y="10606"/>
                </a:lnTo>
                <a:lnTo>
                  <a:pt x="32361" y="6561"/>
                </a:lnTo>
                <a:lnTo>
                  <a:pt x="64621" y="0"/>
                </a:lnTo>
                <a:lnTo>
                  <a:pt x="102669" y="1518"/>
                </a:lnTo>
                <a:lnTo>
                  <a:pt x="137802" y="2793"/>
                </a:lnTo>
                <a:lnTo>
                  <a:pt x="173086" y="11249"/>
                </a:lnTo>
                <a:lnTo>
                  <a:pt x="205740" y="258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979"/>
          <p:cNvSpPr/>
          <p:nvPr>
            <p:custDataLst>
              <p:tags r:id="rId5"/>
            </p:custDataLst>
          </p:nvPr>
        </p:nvSpPr>
        <p:spPr>
          <a:xfrm>
            <a:off x="5478780" y="4655820"/>
            <a:ext cx="411481" cy="106681"/>
          </a:xfrm>
          <a:custGeom>
            <a:avLst/>
            <a:gdLst/>
            <a:ahLst/>
            <a:cxnLst/>
            <a:rect l="0" t="0" r="0" b="0"/>
            <a:pathLst>
              <a:path w="411481" h="106681">
                <a:moveTo>
                  <a:pt x="0" y="0"/>
                </a:moveTo>
                <a:lnTo>
                  <a:pt x="0" y="0"/>
                </a:lnTo>
                <a:lnTo>
                  <a:pt x="28316" y="16180"/>
                </a:lnTo>
                <a:lnTo>
                  <a:pt x="55765" y="24125"/>
                </a:lnTo>
                <a:lnTo>
                  <a:pt x="85744" y="28502"/>
                </a:lnTo>
                <a:lnTo>
                  <a:pt x="118824" y="33270"/>
                </a:lnTo>
                <a:lnTo>
                  <a:pt x="148766" y="38211"/>
                </a:lnTo>
                <a:lnTo>
                  <a:pt x="177031" y="44076"/>
                </a:lnTo>
                <a:lnTo>
                  <a:pt x="206527" y="52327"/>
                </a:lnTo>
                <a:lnTo>
                  <a:pt x="234312" y="59381"/>
                </a:lnTo>
                <a:lnTo>
                  <a:pt x="261618" y="66185"/>
                </a:lnTo>
                <a:lnTo>
                  <a:pt x="290688" y="74852"/>
                </a:lnTo>
                <a:lnTo>
                  <a:pt x="320542" y="84350"/>
                </a:lnTo>
                <a:lnTo>
                  <a:pt x="350743" y="93369"/>
                </a:lnTo>
                <a:lnTo>
                  <a:pt x="381099" y="100200"/>
                </a:lnTo>
                <a:lnTo>
                  <a:pt x="411480" y="1066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" name="SMARTInkShape-Group206"/>
          <p:cNvGrpSpPr/>
          <p:nvPr/>
        </p:nvGrpSpPr>
        <p:grpSpPr>
          <a:xfrm>
            <a:off x="4109451" y="4335780"/>
            <a:ext cx="2527570" cy="818038"/>
            <a:chOff x="4109451" y="4335780"/>
            <a:chExt cx="2527570" cy="818038"/>
          </a:xfrm>
        </p:grpSpPr>
        <p:sp>
          <p:nvSpPr>
            <p:cNvPr id="114" name="SMARTInkShape-980"/>
            <p:cNvSpPr/>
            <p:nvPr>
              <p:custDataLst>
                <p:tags r:id="rId32"/>
              </p:custDataLst>
            </p:nvPr>
          </p:nvSpPr>
          <p:spPr>
            <a:xfrm>
              <a:off x="6347460" y="4958929"/>
              <a:ext cx="289561" cy="39792"/>
            </a:xfrm>
            <a:custGeom>
              <a:avLst/>
              <a:gdLst/>
              <a:ahLst/>
              <a:cxnLst/>
              <a:rect l="0" t="0" r="0" b="0"/>
              <a:pathLst>
                <a:path w="289561" h="39792">
                  <a:moveTo>
                    <a:pt x="0" y="39791"/>
                  </a:moveTo>
                  <a:lnTo>
                    <a:pt x="0" y="39791"/>
                  </a:lnTo>
                  <a:lnTo>
                    <a:pt x="12136" y="15520"/>
                  </a:lnTo>
                  <a:lnTo>
                    <a:pt x="18250" y="8370"/>
                  </a:lnTo>
                  <a:lnTo>
                    <a:pt x="31817" y="426"/>
                  </a:lnTo>
                  <a:lnTo>
                    <a:pt x="61827" y="0"/>
                  </a:lnTo>
                  <a:lnTo>
                    <a:pt x="87592" y="939"/>
                  </a:lnTo>
                  <a:lnTo>
                    <a:pt x="116823" y="2204"/>
                  </a:lnTo>
                  <a:lnTo>
                    <a:pt x="149570" y="5588"/>
                  </a:lnTo>
                  <a:lnTo>
                    <a:pt x="183880" y="9914"/>
                  </a:lnTo>
                  <a:lnTo>
                    <a:pt x="218884" y="14659"/>
                  </a:lnTo>
                  <a:lnTo>
                    <a:pt x="254198" y="19590"/>
                  </a:lnTo>
                  <a:lnTo>
                    <a:pt x="289560" y="24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81"/>
            <p:cNvSpPr/>
            <p:nvPr>
              <p:custDataLst>
                <p:tags r:id="rId33"/>
              </p:custDataLst>
            </p:nvPr>
          </p:nvSpPr>
          <p:spPr>
            <a:xfrm>
              <a:off x="6094092" y="4899725"/>
              <a:ext cx="398133" cy="251396"/>
            </a:xfrm>
            <a:custGeom>
              <a:avLst/>
              <a:gdLst/>
              <a:ahLst/>
              <a:cxnLst/>
              <a:rect l="0" t="0" r="0" b="0"/>
              <a:pathLst>
                <a:path w="398133" h="251396">
                  <a:moveTo>
                    <a:pt x="85728" y="68515"/>
                  </a:moveTo>
                  <a:lnTo>
                    <a:pt x="85728" y="68515"/>
                  </a:lnTo>
                  <a:lnTo>
                    <a:pt x="63150" y="91092"/>
                  </a:lnTo>
                  <a:lnTo>
                    <a:pt x="32513" y="122576"/>
                  </a:lnTo>
                  <a:lnTo>
                    <a:pt x="5946" y="156585"/>
                  </a:lnTo>
                  <a:lnTo>
                    <a:pt x="2060" y="162788"/>
                  </a:lnTo>
                  <a:lnTo>
                    <a:pt x="0" y="176455"/>
                  </a:lnTo>
                  <a:lnTo>
                    <a:pt x="1907" y="189301"/>
                  </a:lnTo>
                  <a:lnTo>
                    <a:pt x="12402" y="211442"/>
                  </a:lnTo>
                  <a:lnTo>
                    <a:pt x="21812" y="218963"/>
                  </a:lnTo>
                  <a:lnTo>
                    <a:pt x="56709" y="237748"/>
                  </a:lnTo>
                  <a:lnTo>
                    <a:pt x="94138" y="242584"/>
                  </a:lnTo>
                  <a:lnTo>
                    <a:pt x="130099" y="243541"/>
                  </a:lnTo>
                  <a:lnTo>
                    <a:pt x="167744" y="231561"/>
                  </a:lnTo>
                  <a:lnTo>
                    <a:pt x="197707" y="216920"/>
                  </a:lnTo>
                  <a:lnTo>
                    <a:pt x="227186" y="196871"/>
                  </a:lnTo>
                  <a:lnTo>
                    <a:pt x="260331" y="167341"/>
                  </a:lnTo>
                  <a:lnTo>
                    <a:pt x="291338" y="133004"/>
                  </a:lnTo>
                  <a:lnTo>
                    <a:pt x="318335" y="103615"/>
                  </a:lnTo>
                  <a:lnTo>
                    <a:pt x="346478" y="68581"/>
                  </a:lnTo>
                  <a:lnTo>
                    <a:pt x="373360" y="32184"/>
                  </a:lnTo>
                  <a:lnTo>
                    <a:pt x="398095" y="0"/>
                  </a:lnTo>
                  <a:lnTo>
                    <a:pt x="398132" y="4000"/>
                  </a:lnTo>
                  <a:lnTo>
                    <a:pt x="387540" y="36545"/>
                  </a:lnTo>
                  <a:lnTo>
                    <a:pt x="380235" y="68544"/>
                  </a:lnTo>
                  <a:lnTo>
                    <a:pt x="368664" y="104836"/>
                  </a:lnTo>
                  <a:lnTo>
                    <a:pt x="358555" y="142400"/>
                  </a:lnTo>
                  <a:lnTo>
                    <a:pt x="346153" y="180342"/>
                  </a:lnTo>
                  <a:lnTo>
                    <a:pt x="327639" y="218074"/>
                  </a:lnTo>
                  <a:lnTo>
                    <a:pt x="306708" y="2513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982"/>
            <p:cNvSpPr/>
            <p:nvPr>
              <p:custDataLst>
                <p:tags r:id="rId34"/>
              </p:custDataLst>
            </p:nvPr>
          </p:nvSpPr>
          <p:spPr>
            <a:xfrm>
              <a:off x="6035040" y="4921924"/>
              <a:ext cx="68581" cy="15837"/>
            </a:xfrm>
            <a:custGeom>
              <a:avLst/>
              <a:gdLst/>
              <a:ahLst/>
              <a:cxnLst/>
              <a:rect l="0" t="0" r="0" b="0"/>
              <a:pathLst>
                <a:path w="68581" h="15837">
                  <a:moveTo>
                    <a:pt x="0" y="15836"/>
                  </a:moveTo>
                  <a:lnTo>
                    <a:pt x="0" y="15836"/>
                  </a:lnTo>
                  <a:lnTo>
                    <a:pt x="32361" y="3701"/>
                  </a:lnTo>
                  <a:lnTo>
                    <a:pt x="50507" y="0"/>
                  </a:lnTo>
                  <a:lnTo>
                    <a:pt x="68580" y="5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983"/>
            <p:cNvSpPr/>
            <p:nvPr>
              <p:custDataLst>
                <p:tags r:id="rId35"/>
              </p:custDataLst>
            </p:nvPr>
          </p:nvSpPr>
          <p:spPr>
            <a:xfrm>
              <a:off x="5723143" y="4732020"/>
              <a:ext cx="288860" cy="394283"/>
            </a:xfrm>
            <a:custGeom>
              <a:avLst/>
              <a:gdLst/>
              <a:ahLst/>
              <a:cxnLst/>
              <a:rect l="0" t="0" r="0" b="0"/>
              <a:pathLst>
                <a:path w="288860" h="394283">
                  <a:moveTo>
                    <a:pt x="144257" y="0"/>
                  </a:moveTo>
                  <a:lnTo>
                    <a:pt x="144257" y="0"/>
                  </a:lnTo>
                  <a:lnTo>
                    <a:pt x="146515" y="22578"/>
                  </a:lnTo>
                  <a:lnTo>
                    <a:pt x="148647" y="56601"/>
                  </a:lnTo>
                  <a:lnTo>
                    <a:pt x="146773" y="85834"/>
                  </a:lnTo>
                  <a:lnTo>
                    <a:pt x="140860" y="115195"/>
                  </a:lnTo>
                  <a:lnTo>
                    <a:pt x="133434" y="144330"/>
                  </a:lnTo>
                  <a:lnTo>
                    <a:pt x="127311" y="171391"/>
                  </a:lnTo>
                  <a:lnTo>
                    <a:pt x="123150" y="206382"/>
                  </a:lnTo>
                  <a:lnTo>
                    <a:pt x="130007" y="238198"/>
                  </a:lnTo>
                  <a:lnTo>
                    <a:pt x="137021" y="272359"/>
                  </a:lnTo>
                  <a:lnTo>
                    <a:pt x="150698" y="294034"/>
                  </a:lnTo>
                  <a:lnTo>
                    <a:pt x="161804" y="306718"/>
                  </a:lnTo>
                  <a:lnTo>
                    <a:pt x="169271" y="309886"/>
                  </a:lnTo>
                  <a:lnTo>
                    <a:pt x="173633" y="310731"/>
                  </a:lnTo>
                  <a:lnTo>
                    <a:pt x="177387" y="310447"/>
                  </a:lnTo>
                  <a:lnTo>
                    <a:pt x="183817" y="307875"/>
                  </a:lnTo>
                  <a:lnTo>
                    <a:pt x="185870" y="306003"/>
                  </a:lnTo>
                  <a:lnTo>
                    <a:pt x="188152" y="301665"/>
                  </a:lnTo>
                  <a:lnTo>
                    <a:pt x="189436" y="290419"/>
                  </a:lnTo>
                  <a:lnTo>
                    <a:pt x="185772" y="272317"/>
                  </a:lnTo>
                  <a:lnTo>
                    <a:pt x="175279" y="254912"/>
                  </a:lnTo>
                  <a:lnTo>
                    <a:pt x="161445" y="239030"/>
                  </a:lnTo>
                  <a:lnTo>
                    <a:pt x="135809" y="228720"/>
                  </a:lnTo>
                  <a:lnTo>
                    <a:pt x="103250" y="221880"/>
                  </a:lnTo>
                  <a:lnTo>
                    <a:pt x="67572" y="226703"/>
                  </a:lnTo>
                  <a:lnTo>
                    <a:pt x="52037" y="231425"/>
                  </a:lnTo>
                  <a:lnTo>
                    <a:pt x="29726" y="246935"/>
                  </a:lnTo>
                  <a:lnTo>
                    <a:pt x="15119" y="263572"/>
                  </a:lnTo>
                  <a:lnTo>
                    <a:pt x="5428" y="283271"/>
                  </a:lnTo>
                  <a:lnTo>
                    <a:pt x="0" y="315641"/>
                  </a:lnTo>
                  <a:lnTo>
                    <a:pt x="27948" y="347053"/>
                  </a:lnTo>
                  <a:lnTo>
                    <a:pt x="50795" y="361680"/>
                  </a:lnTo>
                  <a:lnTo>
                    <a:pt x="82698" y="369914"/>
                  </a:lnTo>
                  <a:lnTo>
                    <a:pt x="111342" y="370095"/>
                  </a:lnTo>
                  <a:lnTo>
                    <a:pt x="147821" y="358526"/>
                  </a:lnTo>
                  <a:lnTo>
                    <a:pt x="177581" y="344802"/>
                  </a:lnTo>
                  <a:lnTo>
                    <a:pt x="212740" y="324994"/>
                  </a:lnTo>
                  <a:lnTo>
                    <a:pt x="246903" y="307032"/>
                  </a:lnTo>
                  <a:lnTo>
                    <a:pt x="278805" y="292014"/>
                  </a:lnTo>
                  <a:lnTo>
                    <a:pt x="282216" y="291196"/>
                  </a:lnTo>
                  <a:lnTo>
                    <a:pt x="284489" y="291498"/>
                  </a:lnTo>
                  <a:lnTo>
                    <a:pt x="286005" y="292545"/>
                  </a:lnTo>
                  <a:lnTo>
                    <a:pt x="287016" y="294090"/>
                  </a:lnTo>
                  <a:lnTo>
                    <a:pt x="288438" y="300310"/>
                  </a:lnTo>
                  <a:lnTo>
                    <a:pt x="288859" y="311560"/>
                  </a:lnTo>
                  <a:lnTo>
                    <a:pt x="275900" y="347068"/>
                  </a:lnTo>
                  <a:lnTo>
                    <a:pt x="267006" y="382640"/>
                  </a:lnTo>
                  <a:lnTo>
                    <a:pt x="266286" y="394282"/>
                  </a:lnTo>
                  <a:lnTo>
                    <a:pt x="266177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84"/>
            <p:cNvSpPr/>
            <p:nvPr>
              <p:custDataLst>
                <p:tags r:id="rId36"/>
              </p:custDataLst>
            </p:nvPr>
          </p:nvSpPr>
          <p:spPr>
            <a:xfrm>
              <a:off x="5265420" y="4897163"/>
              <a:ext cx="373381" cy="199564"/>
            </a:xfrm>
            <a:custGeom>
              <a:avLst/>
              <a:gdLst/>
              <a:ahLst/>
              <a:cxnLst/>
              <a:rect l="0" t="0" r="0" b="0"/>
              <a:pathLst>
                <a:path w="373381" h="199564">
                  <a:moveTo>
                    <a:pt x="0" y="132037"/>
                  </a:moveTo>
                  <a:lnTo>
                    <a:pt x="0" y="132037"/>
                  </a:lnTo>
                  <a:lnTo>
                    <a:pt x="0" y="99675"/>
                  </a:lnTo>
                  <a:lnTo>
                    <a:pt x="4045" y="71460"/>
                  </a:lnTo>
                  <a:lnTo>
                    <a:pt x="14652" y="52376"/>
                  </a:lnTo>
                  <a:lnTo>
                    <a:pt x="28518" y="35996"/>
                  </a:lnTo>
                  <a:lnTo>
                    <a:pt x="47396" y="24464"/>
                  </a:lnTo>
                  <a:lnTo>
                    <a:pt x="84041" y="10334"/>
                  </a:lnTo>
                  <a:lnTo>
                    <a:pt x="118389" y="0"/>
                  </a:lnTo>
                  <a:lnTo>
                    <a:pt x="147779" y="440"/>
                  </a:lnTo>
                  <a:lnTo>
                    <a:pt x="181967" y="2090"/>
                  </a:lnTo>
                  <a:lnTo>
                    <a:pt x="210921" y="4674"/>
                  </a:lnTo>
                  <a:lnTo>
                    <a:pt x="243675" y="16330"/>
                  </a:lnTo>
                  <a:lnTo>
                    <a:pt x="281721" y="40428"/>
                  </a:lnTo>
                  <a:lnTo>
                    <a:pt x="281794" y="40484"/>
                  </a:lnTo>
                  <a:lnTo>
                    <a:pt x="281897" y="44609"/>
                  </a:lnTo>
                  <a:lnTo>
                    <a:pt x="281065" y="45811"/>
                  </a:lnTo>
                  <a:lnTo>
                    <a:pt x="279663" y="46613"/>
                  </a:lnTo>
                  <a:lnTo>
                    <a:pt x="277882" y="47148"/>
                  </a:lnTo>
                  <a:lnTo>
                    <a:pt x="268093" y="54936"/>
                  </a:lnTo>
                  <a:lnTo>
                    <a:pt x="254601" y="66389"/>
                  </a:lnTo>
                  <a:lnTo>
                    <a:pt x="235740" y="77214"/>
                  </a:lnTo>
                  <a:lnTo>
                    <a:pt x="203381" y="112099"/>
                  </a:lnTo>
                  <a:lnTo>
                    <a:pt x="193120" y="125715"/>
                  </a:lnTo>
                  <a:lnTo>
                    <a:pt x="185914" y="159797"/>
                  </a:lnTo>
                  <a:lnTo>
                    <a:pt x="186486" y="174008"/>
                  </a:lnTo>
                  <a:lnTo>
                    <a:pt x="187824" y="177798"/>
                  </a:lnTo>
                  <a:lnTo>
                    <a:pt x="190409" y="180324"/>
                  </a:lnTo>
                  <a:lnTo>
                    <a:pt x="197798" y="183132"/>
                  </a:lnTo>
                  <a:lnTo>
                    <a:pt x="202139" y="182186"/>
                  </a:lnTo>
                  <a:lnTo>
                    <a:pt x="219014" y="170761"/>
                  </a:lnTo>
                  <a:lnTo>
                    <a:pt x="230276" y="158186"/>
                  </a:lnTo>
                  <a:lnTo>
                    <a:pt x="254220" y="123000"/>
                  </a:lnTo>
                  <a:lnTo>
                    <a:pt x="274364" y="87793"/>
                  </a:lnTo>
                  <a:lnTo>
                    <a:pt x="294488" y="50105"/>
                  </a:lnTo>
                  <a:lnTo>
                    <a:pt x="308376" y="34353"/>
                  </a:lnTo>
                  <a:lnTo>
                    <a:pt x="312184" y="25884"/>
                  </a:lnTo>
                  <a:lnTo>
                    <a:pt x="312417" y="62190"/>
                  </a:lnTo>
                  <a:lnTo>
                    <a:pt x="312420" y="98924"/>
                  </a:lnTo>
                  <a:lnTo>
                    <a:pt x="312420" y="133775"/>
                  </a:lnTo>
                  <a:lnTo>
                    <a:pt x="314113" y="152283"/>
                  </a:lnTo>
                  <a:lnTo>
                    <a:pt x="324586" y="176135"/>
                  </a:lnTo>
                  <a:lnTo>
                    <a:pt x="337568" y="192610"/>
                  </a:lnTo>
                  <a:lnTo>
                    <a:pt x="344199" y="197058"/>
                  </a:lnTo>
                  <a:lnTo>
                    <a:pt x="356738" y="199563"/>
                  </a:lnTo>
                  <a:lnTo>
                    <a:pt x="364008" y="197892"/>
                  </a:lnTo>
                  <a:lnTo>
                    <a:pt x="373380" y="1929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85"/>
            <p:cNvSpPr/>
            <p:nvPr>
              <p:custDataLst>
                <p:tags r:id="rId37"/>
              </p:custDataLst>
            </p:nvPr>
          </p:nvSpPr>
          <p:spPr>
            <a:xfrm>
              <a:off x="5029200" y="4846320"/>
              <a:ext cx="205741" cy="53341"/>
            </a:xfrm>
            <a:custGeom>
              <a:avLst/>
              <a:gdLst/>
              <a:ahLst/>
              <a:cxnLst/>
              <a:rect l="0" t="0" r="0" b="0"/>
              <a:pathLst>
                <a:path w="205741" h="53341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62107" y="4045"/>
                  </a:lnTo>
                  <a:lnTo>
                    <a:pt x="93568" y="6561"/>
                  </a:lnTo>
                  <a:lnTo>
                    <a:pt x="120890" y="11664"/>
                  </a:lnTo>
                  <a:lnTo>
                    <a:pt x="149402" y="19578"/>
                  </a:lnTo>
                  <a:lnTo>
                    <a:pt x="186145" y="38455"/>
                  </a:lnTo>
                  <a:lnTo>
                    <a:pt x="20574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86"/>
            <p:cNvSpPr/>
            <p:nvPr>
              <p:custDataLst>
                <p:tags r:id="rId38"/>
              </p:custDataLst>
            </p:nvPr>
          </p:nvSpPr>
          <p:spPr>
            <a:xfrm>
              <a:off x="5115201" y="4716780"/>
              <a:ext cx="46928" cy="371283"/>
            </a:xfrm>
            <a:custGeom>
              <a:avLst/>
              <a:gdLst/>
              <a:ahLst/>
              <a:cxnLst/>
              <a:rect l="0" t="0" r="0" b="0"/>
              <a:pathLst>
                <a:path w="46928" h="371283">
                  <a:moveTo>
                    <a:pt x="28299" y="0"/>
                  </a:moveTo>
                  <a:lnTo>
                    <a:pt x="28299" y="0"/>
                  </a:lnTo>
                  <a:lnTo>
                    <a:pt x="21526" y="22578"/>
                  </a:lnTo>
                  <a:lnTo>
                    <a:pt x="11742" y="55755"/>
                  </a:lnTo>
                  <a:lnTo>
                    <a:pt x="2320" y="93472"/>
                  </a:lnTo>
                  <a:lnTo>
                    <a:pt x="0" y="126097"/>
                  </a:lnTo>
                  <a:lnTo>
                    <a:pt x="2604" y="157212"/>
                  </a:lnTo>
                  <a:lnTo>
                    <a:pt x="460" y="188727"/>
                  </a:lnTo>
                  <a:lnTo>
                    <a:pt x="4434" y="224500"/>
                  </a:lnTo>
                  <a:lnTo>
                    <a:pt x="10974" y="261064"/>
                  </a:lnTo>
                  <a:lnTo>
                    <a:pt x="18274" y="292876"/>
                  </a:lnTo>
                  <a:lnTo>
                    <a:pt x="28326" y="326810"/>
                  </a:lnTo>
                  <a:lnTo>
                    <a:pt x="41003" y="358718"/>
                  </a:lnTo>
                  <a:lnTo>
                    <a:pt x="46927" y="368660"/>
                  </a:lnTo>
                  <a:lnTo>
                    <a:pt x="46644" y="370234"/>
                  </a:lnTo>
                  <a:lnTo>
                    <a:pt x="45610" y="371282"/>
                  </a:lnTo>
                  <a:lnTo>
                    <a:pt x="44920" y="371134"/>
                  </a:lnTo>
                  <a:lnTo>
                    <a:pt x="44460" y="370190"/>
                  </a:lnTo>
                  <a:lnTo>
                    <a:pt x="41554" y="362557"/>
                  </a:lnTo>
                  <a:lnTo>
                    <a:pt x="35919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87"/>
            <p:cNvSpPr/>
            <p:nvPr>
              <p:custDataLst>
                <p:tags r:id="rId39"/>
              </p:custDataLst>
            </p:nvPr>
          </p:nvSpPr>
          <p:spPr>
            <a:xfrm>
              <a:off x="4741519" y="4876800"/>
              <a:ext cx="211482" cy="277018"/>
            </a:xfrm>
            <a:custGeom>
              <a:avLst/>
              <a:gdLst/>
              <a:ahLst/>
              <a:cxnLst/>
              <a:rect l="0" t="0" r="0" b="0"/>
              <a:pathLst>
                <a:path w="211482" h="277018">
                  <a:moveTo>
                    <a:pt x="43841" y="0"/>
                  </a:moveTo>
                  <a:lnTo>
                    <a:pt x="43841" y="0"/>
                  </a:lnTo>
                  <a:lnTo>
                    <a:pt x="31706" y="28316"/>
                  </a:lnTo>
                  <a:lnTo>
                    <a:pt x="20114" y="62107"/>
                  </a:lnTo>
                  <a:lnTo>
                    <a:pt x="11316" y="93568"/>
                  </a:lnTo>
                  <a:lnTo>
                    <a:pt x="1605" y="127609"/>
                  </a:lnTo>
                  <a:lnTo>
                    <a:pt x="0" y="148535"/>
                  </a:lnTo>
                  <a:lnTo>
                    <a:pt x="6614" y="183214"/>
                  </a:lnTo>
                  <a:lnTo>
                    <a:pt x="11209" y="191495"/>
                  </a:lnTo>
                  <a:lnTo>
                    <a:pt x="16073" y="195175"/>
                  </a:lnTo>
                  <a:lnTo>
                    <a:pt x="23572" y="197247"/>
                  </a:lnTo>
                  <a:lnTo>
                    <a:pt x="35201" y="193816"/>
                  </a:lnTo>
                  <a:lnTo>
                    <a:pt x="68339" y="165534"/>
                  </a:lnTo>
                  <a:lnTo>
                    <a:pt x="93115" y="131507"/>
                  </a:lnTo>
                  <a:lnTo>
                    <a:pt x="124348" y="97191"/>
                  </a:lnTo>
                  <a:lnTo>
                    <a:pt x="144177" y="72541"/>
                  </a:lnTo>
                  <a:lnTo>
                    <a:pt x="169588" y="53087"/>
                  </a:lnTo>
                  <a:lnTo>
                    <a:pt x="185710" y="47903"/>
                  </a:lnTo>
                  <a:lnTo>
                    <a:pt x="197166" y="46367"/>
                  </a:lnTo>
                  <a:lnTo>
                    <a:pt x="199398" y="46998"/>
                  </a:lnTo>
                  <a:lnTo>
                    <a:pt x="200885" y="48266"/>
                  </a:lnTo>
                  <a:lnTo>
                    <a:pt x="201877" y="49956"/>
                  </a:lnTo>
                  <a:lnTo>
                    <a:pt x="195310" y="80020"/>
                  </a:lnTo>
                  <a:lnTo>
                    <a:pt x="188346" y="110069"/>
                  </a:lnTo>
                  <a:lnTo>
                    <a:pt x="180919" y="145785"/>
                  </a:lnTo>
                  <a:lnTo>
                    <a:pt x="173357" y="180920"/>
                  </a:lnTo>
                  <a:lnTo>
                    <a:pt x="165754" y="212779"/>
                  </a:lnTo>
                  <a:lnTo>
                    <a:pt x="162371" y="232575"/>
                  </a:lnTo>
                  <a:lnTo>
                    <a:pt x="165148" y="265750"/>
                  </a:lnTo>
                  <a:lnTo>
                    <a:pt x="167746" y="272769"/>
                  </a:lnTo>
                  <a:lnTo>
                    <a:pt x="169624" y="275826"/>
                  </a:lnTo>
                  <a:lnTo>
                    <a:pt x="171723" y="277017"/>
                  </a:lnTo>
                  <a:lnTo>
                    <a:pt x="173969" y="276965"/>
                  </a:lnTo>
                  <a:lnTo>
                    <a:pt x="176313" y="276084"/>
                  </a:lnTo>
                  <a:lnTo>
                    <a:pt x="187702" y="266752"/>
                  </a:lnTo>
                  <a:lnTo>
                    <a:pt x="211481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988"/>
            <p:cNvSpPr/>
            <p:nvPr>
              <p:custDataLst>
                <p:tags r:id="rId40"/>
              </p:custDataLst>
            </p:nvPr>
          </p:nvSpPr>
          <p:spPr>
            <a:xfrm>
              <a:off x="4109451" y="4335780"/>
              <a:ext cx="576850" cy="753079"/>
            </a:xfrm>
            <a:custGeom>
              <a:avLst/>
              <a:gdLst/>
              <a:ahLst/>
              <a:cxnLst/>
              <a:rect l="0" t="0" r="0" b="0"/>
              <a:pathLst>
                <a:path w="576850" h="753079">
                  <a:moveTo>
                    <a:pt x="576849" y="0"/>
                  </a:moveTo>
                  <a:lnTo>
                    <a:pt x="576849" y="0"/>
                  </a:lnTo>
                  <a:lnTo>
                    <a:pt x="549756" y="0"/>
                  </a:lnTo>
                  <a:lnTo>
                    <a:pt x="528307" y="0"/>
                  </a:lnTo>
                  <a:lnTo>
                    <a:pt x="501308" y="3387"/>
                  </a:lnTo>
                  <a:lnTo>
                    <a:pt x="470608" y="9031"/>
                  </a:lnTo>
                  <a:lnTo>
                    <a:pt x="437442" y="16181"/>
                  </a:lnTo>
                  <a:lnTo>
                    <a:pt x="408557" y="25180"/>
                  </a:lnTo>
                  <a:lnTo>
                    <a:pt x="382528" y="35414"/>
                  </a:lnTo>
                  <a:lnTo>
                    <a:pt x="358402" y="46469"/>
                  </a:lnTo>
                  <a:lnTo>
                    <a:pt x="335544" y="58073"/>
                  </a:lnTo>
                  <a:lnTo>
                    <a:pt x="313533" y="70043"/>
                  </a:lnTo>
                  <a:lnTo>
                    <a:pt x="292085" y="82255"/>
                  </a:lnTo>
                  <a:lnTo>
                    <a:pt x="271013" y="95477"/>
                  </a:lnTo>
                  <a:lnTo>
                    <a:pt x="250191" y="109371"/>
                  </a:lnTo>
                  <a:lnTo>
                    <a:pt x="229537" y="123714"/>
                  </a:lnTo>
                  <a:lnTo>
                    <a:pt x="209841" y="138356"/>
                  </a:lnTo>
                  <a:lnTo>
                    <a:pt x="172152" y="168171"/>
                  </a:lnTo>
                  <a:lnTo>
                    <a:pt x="137904" y="202872"/>
                  </a:lnTo>
                  <a:lnTo>
                    <a:pt x="106596" y="240872"/>
                  </a:lnTo>
                  <a:lnTo>
                    <a:pt x="92320" y="260488"/>
                  </a:lnTo>
                  <a:lnTo>
                    <a:pt x="78570" y="280339"/>
                  </a:lnTo>
                  <a:lnTo>
                    <a:pt x="66016" y="300346"/>
                  </a:lnTo>
                  <a:lnTo>
                    <a:pt x="54260" y="320458"/>
                  </a:lnTo>
                  <a:lnTo>
                    <a:pt x="43037" y="340638"/>
                  </a:lnTo>
                  <a:lnTo>
                    <a:pt x="33861" y="360019"/>
                  </a:lnTo>
                  <a:lnTo>
                    <a:pt x="19150" y="397356"/>
                  </a:lnTo>
                  <a:lnTo>
                    <a:pt x="13703" y="416458"/>
                  </a:lnTo>
                  <a:lnTo>
                    <a:pt x="9225" y="435965"/>
                  </a:lnTo>
                  <a:lnTo>
                    <a:pt x="2838" y="474009"/>
                  </a:lnTo>
                  <a:lnTo>
                    <a:pt x="0" y="507850"/>
                  </a:lnTo>
                  <a:lnTo>
                    <a:pt x="5511" y="539824"/>
                  </a:lnTo>
                  <a:lnTo>
                    <a:pt x="16428" y="570968"/>
                  </a:lnTo>
                  <a:lnTo>
                    <a:pt x="29746" y="601744"/>
                  </a:lnTo>
                  <a:lnTo>
                    <a:pt x="48648" y="630097"/>
                  </a:lnTo>
                  <a:lnTo>
                    <a:pt x="83089" y="667602"/>
                  </a:lnTo>
                  <a:lnTo>
                    <a:pt x="108480" y="688718"/>
                  </a:lnTo>
                  <a:lnTo>
                    <a:pt x="136699" y="706571"/>
                  </a:lnTo>
                  <a:lnTo>
                    <a:pt x="168431" y="720713"/>
                  </a:lnTo>
                  <a:lnTo>
                    <a:pt x="202290" y="730951"/>
                  </a:lnTo>
                  <a:lnTo>
                    <a:pt x="237095" y="735500"/>
                  </a:lnTo>
                  <a:lnTo>
                    <a:pt x="272318" y="737523"/>
                  </a:lnTo>
                  <a:lnTo>
                    <a:pt x="307729" y="736728"/>
                  </a:lnTo>
                  <a:lnTo>
                    <a:pt x="343222" y="730731"/>
                  </a:lnTo>
                  <a:lnTo>
                    <a:pt x="378753" y="722421"/>
                  </a:lnTo>
                  <a:lnTo>
                    <a:pt x="396525" y="717834"/>
                  </a:lnTo>
                  <a:lnTo>
                    <a:pt x="423613" y="700382"/>
                  </a:lnTo>
                  <a:lnTo>
                    <a:pt x="456911" y="674355"/>
                  </a:lnTo>
                  <a:lnTo>
                    <a:pt x="494351" y="642610"/>
                  </a:lnTo>
                  <a:lnTo>
                    <a:pt x="521003" y="617214"/>
                  </a:lnTo>
                  <a:lnTo>
                    <a:pt x="540466" y="596049"/>
                  </a:lnTo>
                  <a:lnTo>
                    <a:pt x="564065" y="562937"/>
                  </a:lnTo>
                  <a:lnTo>
                    <a:pt x="571731" y="539755"/>
                  </a:lnTo>
                  <a:lnTo>
                    <a:pt x="570059" y="520984"/>
                  </a:lnTo>
                  <a:lnTo>
                    <a:pt x="567242" y="512423"/>
                  </a:lnTo>
                  <a:lnTo>
                    <a:pt x="557340" y="500652"/>
                  </a:lnTo>
                  <a:lnTo>
                    <a:pt x="551142" y="496329"/>
                  </a:lnTo>
                  <a:lnTo>
                    <a:pt x="535227" y="493781"/>
                  </a:lnTo>
                  <a:lnTo>
                    <a:pt x="504967" y="497108"/>
                  </a:lnTo>
                  <a:lnTo>
                    <a:pt x="466933" y="507971"/>
                  </a:lnTo>
                  <a:lnTo>
                    <a:pt x="439098" y="520405"/>
                  </a:lnTo>
                  <a:lnTo>
                    <a:pt x="412615" y="534398"/>
                  </a:lnTo>
                  <a:lnTo>
                    <a:pt x="377951" y="560601"/>
                  </a:lnTo>
                  <a:lnTo>
                    <a:pt x="350276" y="589814"/>
                  </a:lnTo>
                  <a:lnTo>
                    <a:pt x="330035" y="619918"/>
                  </a:lnTo>
                  <a:lnTo>
                    <a:pt x="319345" y="654348"/>
                  </a:lnTo>
                  <a:lnTo>
                    <a:pt x="314800" y="670128"/>
                  </a:lnTo>
                  <a:lnTo>
                    <a:pt x="316732" y="685608"/>
                  </a:lnTo>
                  <a:lnTo>
                    <a:pt x="327340" y="706345"/>
                  </a:lnTo>
                  <a:lnTo>
                    <a:pt x="350139" y="732568"/>
                  </a:lnTo>
                  <a:lnTo>
                    <a:pt x="371669" y="746600"/>
                  </a:lnTo>
                  <a:lnTo>
                    <a:pt x="394135" y="752075"/>
                  </a:lnTo>
                  <a:lnTo>
                    <a:pt x="424482" y="753078"/>
                  </a:lnTo>
                  <a:lnTo>
                    <a:pt x="458508" y="743714"/>
                  </a:lnTo>
                  <a:lnTo>
                    <a:pt x="484422" y="727877"/>
                  </a:lnTo>
                  <a:lnTo>
                    <a:pt x="506435" y="699390"/>
                  </a:lnTo>
                  <a:lnTo>
                    <a:pt x="511687" y="682808"/>
                  </a:lnTo>
                  <a:lnTo>
                    <a:pt x="514644" y="654433"/>
                  </a:lnTo>
                  <a:lnTo>
                    <a:pt x="513262" y="624578"/>
                  </a:lnTo>
                  <a:lnTo>
                    <a:pt x="505233" y="594282"/>
                  </a:lnTo>
                  <a:lnTo>
                    <a:pt x="487349" y="557750"/>
                  </a:lnTo>
                  <a:lnTo>
                    <a:pt x="472531" y="541932"/>
                  </a:lnTo>
                  <a:lnTo>
                    <a:pt x="435653" y="516982"/>
                  </a:lnTo>
                  <a:lnTo>
                    <a:pt x="402298" y="495353"/>
                  </a:lnTo>
                  <a:lnTo>
                    <a:pt x="393969" y="487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207"/>
          <p:cNvGrpSpPr/>
          <p:nvPr/>
        </p:nvGrpSpPr>
        <p:grpSpPr>
          <a:xfrm>
            <a:off x="4701540" y="499838"/>
            <a:ext cx="1325881" cy="600367"/>
            <a:chOff x="4701540" y="499838"/>
            <a:chExt cx="1325881" cy="600367"/>
          </a:xfrm>
        </p:grpSpPr>
        <p:sp>
          <p:nvSpPr>
            <p:cNvPr id="124" name="SMARTInkShape-989"/>
            <p:cNvSpPr/>
            <p:nvPr>
              <p:custDataLst>
                <p:tags r:id="rId29"/>
              </p:custDataLst>
            </p:nvPr>
          </p:nvSpPr>
          <p:spPr>
            <a:xfrm>
              <a:off x="5769175" y="541020"/>
              <a:ext cx="258246" cy="181526"/>
            </a:xfrm>
            <a:custGeom>
              <a:avLst/>
              <a:gdLst/>
              <a:ahLst/>
              <a:cxnLst/>
              <a:rect l="0" t="0" r="0" b="0"/>
              <a:pathLst>
                <a:path w="258246" h="181526">
                  <a:moveTo>
                    <a:pt x="136325" y="0"/>
                  </a:moveTo>
                  <a:lnTo>
                    <a:pt x="136325" y="0"/>
                  </a:lnTo>
                  <a:lnTo>
                    <a:pt x="102364" y="34807"/>
                  </a:lnTo>
                  <a:lnTo>
                    <a:pt x="75744" y="65817"/>
                  </a:lnTo>
                  <a:lnTo>
                    <a:pt x="46785" y="97301"/>
                  </a:lnTo>
                  <a:lnTo>
                    <a:pt x="19295" y="130524"/>
                  </a:lnTo>
                  <a:lnTo>
                    <a:pt x="5506" y="152221"/>
                  </a:lnTo>
                  <a:lnTo>
                    <a:pt x="0" y="171892"/>
                  </a:lnTo>
                  <a:lnTo>
                    <a:pt x="569" y="173861"/>
                  </a:lnTo>
                  <a:lnTo>
                    <a:pt x="3458" y="178307"/>
                  </a:lnTo>
                  <a:lnTo>
                    <a:pt x="9822" y="180848"/>
                  </a:lnTo>
                  <a:lnTo>
                    <a:pt x="13889" y="181525"/>
                  </a:lnTo>
                  <a:lnTo>
                    <a:pt x="22924" y="177762"/>
                  </a:lnTo>
                  <a:lnTo>
                    <a:pt x="60873" y="143662"/>
                  </a:lnTo>
                  <a:lnTo>
                    <a:pt x="74004" y="128196"/>
                  </a:lnTo>
                  <a:lnTo>
                    <a:pt x="91591" y="90673"/>
                  </a:lnTo>
                  <a:lnTo>
                    <a:pt x="108395" y="62990"/>
                  </a:lnTo>
                  <a:lnTo>
                    <a:pt x="128738" y="34926"/>
                  </a:lnTo>
                  <a:lnTo>
                    <a:pt x="136128" y="8562"/>
                  </a:lnTo>
                  <a:lnTo>
                    <a:pt x="136308" y="18309"/>
                  </a:lnTo>
                  <a:lnTo>
                    <a:pt x="125718" y="54278"/>
                  </a:lnTo>
                  <a:lnTo>
                    <a:pt x="122000" y="89242"/>
                  </a:lnTo>
                  <a:lnTo>
                    <a:pt x="122203" y="112802"/>
                  </a:lnTo>
                  <a:lnTo>
                    <a:pt x="127248" y="130037"/>
                  </a:lnTo>
                  <a:lnTo>
                    <a:pt x="134952" y="141729"/>
                  </a:lnTo>
                  <a:lnTo>
                    <a:pt x="143052" y="150762"/>
                  </a:lnTo>
                  <a:lnTo>
                    <a:pt x="154555" y="155905"/>
                  </a:lnTo>
                  <a:lnTo>
                    <a:pt x="168980" y="157344"/>
                  </a:lnTo>
                  <a:lnTo>
                    <a:pt x="186680" y="155162"/>
                  </a:lnTo>
                  <a:lnTo>
                    <a:pt x="215686" y="141083"/>
                  </a:lnTo>
                  <a:lnTo>
                    <a:pt x="253338" y="110871"/>
                  </a:lnTo>
                  <a:lnTo>
                    <a:pt x="258245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990"/>
            <p:cNvSpPr/>
            <p:nvPr>
              <p:custDataLst>
                <p:tags r:id="rId30"/>
              </p:custDataLst>
            </p:nvPr>
          </p:nvSpPr>
          <p:spPr>
            <a:xfrm>
              <a:off x="5205019" y="527967"/>
              <a:ext cx="463119" cy="572238"/>
            </a:xfrm>
            <a:custGeom>
              <a:avLst/>
              <a:gdLst/>
              <a:ahLst/>
              <a:cxnLst/>
              <a:rect l="0" t="0" r="0" b="0"/>
              <a:pathLst>
                <a:path w="463119" h="572238">
                  <a:moveTo>
                    <a:pt x="380441" y="58773"/>
                  </a:moveTo>
                  <a:lnTo>
                    <a:pt x="380441" y="58773"/>
                  </a:lnTo>
                  <a:lnTo>
                    <a:pt x="355606" y="63289"/>
                  </a:lnTo>
                  <a:lnTo>
                    <a:pt x="317757" y="72633"/>
                  </a:lnTo>
                  <a:lnTo>
                    <a:pt x="284001" y="88075"/>
                  </a:lnTo>
                  <a:lnTo>
                    <a:pt x="256581" y="103970"/>
                  </a:lnTo>
                  <a:lnTo>
                    <a:pt x="222104" y="129456"/>
                  </a:lnTo>
                  <a:lnTo>
                    <a:pt x="184159" y="164363"/>
                  </a:lnTo>
                  <a:lnTo>
                    <a:pt x="168096" y="179900"/>
                  </a:lnTo>
                  <a:lnTo>
                    <a:pt x="166064" y="183551"/>
                  </a:lnTo>
                  <a:lnTo>
                    <a:pt x="165557" y="186831"/>
                  </a:lnTo>
                  <a:lnTo>
                    <a:pt x="166780" y="198180"/>
                  </a:lnTo>
                  <a:lnTo>
                    <a:pt x="169420" y="199971"/>
                  </a:lnTo>
                  <a:lnTo>
                    <a:pt x="179127" y="201961"/>
                  </a:lnTo>
                  <a:lnTo>
                    <a:pt x="202918" y="194991"/>
                  </a:lnTo>
                  <a:lnTo>
                    <a:pt x="231415" y="178156"/>
                  </a:lnTo>
                  <a:lnTo>
                    <a:pt x="269399" y="153036"/>
                  </a:lnTo>
                  <a:lnTo>
                    <a:pt x="295811" y="133970"/>
                  </a:lnTo>
                  <a:lnTo>
                    <a:pt x="332223" y="104196"/>
                  </a:lnTo>
                  <a:lnTo>
                    <a:pt x="364461" y="76183"/>
                  </a:lnTo>
                  <a:lnTo>
                    <a:pt x="395462" y="49538"/>
                  </a:lnTo>
                  <a:lnTo>
                    <a:pt x="432233" y="18284"/>
                  </a:lnTo>
                  <a:lnTo>
                    <a:pt x="441559" y="8887"/>
                  </a:lnTo>
                  <a:lnTo>
                    <a:pt x="446551" y="2735"/>
                  </a:lnTo>
                  <a:lnTo>
                    <a:pt x="451593" y="0"/>
                  </a:lnTo>
                  <a:lnTo>
                    <a:pt x="454122" y="118"/>
                  </a:lnTo>
                  <a:lnTo>
                    <a:pt x="459190" y="2506"/>
                  </a:lnTo>
                  <a:lnTo>
                    <a:pt x="460881" y="4329"/>
                  </a:lnTo>
                  <a:lnTo>
                    <a:pt x="462758" y="8611"/>
                  </a:lnTo>
                  <a:lnTo>
                    <a:pt x="463118" y="36509"/>
                  </a:lnTo>
                  <a:lnTo>
                    <a:pt x="458090" y="64782"/>
                  </a:lnTo>
                  <a:lnTo>
                    <a:pt x="452084" y="95455"/>
                  </a:lnTo>
                  <a:lnTo>
                    <a:pt x="448236" y="131825"/>
                  </a:lnTo>
                  <a:lnTo>
                    <a:pt x="441334" y="159820"/>
                  </a:lnTo>
                  <a:lnTo>
                    <a:pt x="434880" y="186938"/>
                  </a:lnTo>
                  <a:lnTo>
                    <a:pt x="428343" y="213102"/>
                  </a:lnTo>
                  <a:lnTo>
                    <a:pt x="419793" y="238842"/>
                  </a:lnTo>
                  <a:lnTo>
                    <a:pt x="410349" y="264392"/>
                  </a:lnTo>
                  <a:lnTo>
                    <a:pt x="399660" y="289859"/>
                  </a:lnTo>
                  <a:lnTo>
                    <a:pt x="386443" y="315289"/>
                  </a:lnTo>
                  <a:lnTo>
                    <a:pt x="369844" y="340702"/>
                  </a:lnTo>
                  <a:lnTo>
                    <a:pt x="351178" y="366108"/>
                  </a:lnTo>
                  <a:lnTo>
                    <a:pt x="331593" y="391511"/>
                  </a:lnTo>
                  <a:lnTo>
                    <a:pt x="309342" y="416912"/>
                  </a:lnTo>
                  <a:lnTo>
                    <a:pt x="285340" y="442313"/>
                  </a:lnTo>
                  <a:lnTo>
                    <a:pt x="260563" y="467713"/>
                  </a:lnTo>
                  <a:lnTo>
                    <a:pt x="233181" y="488598"/>
                  </a:lnTo>
                  <a:lnTo>
                    <a:pt x="204079" y="507193"/>
                  </a:lnTo>
                  <a:lnTo>
                    <a:pt x="174211" y="526746"/>
                  </a:lnTo>
                  <a:lnTo>
                    <a:pt x="146262" y="542210"/>
                  </a:lnTo>
                  <a:lnTo>
                    <a:pt x="119728" y="553881"/>
                  </a:lnTo>
                  <a:lnTo>
                    <a:pt x="82683" y="565211"/>
                  </a:lnTo>
                  <a:lnTo>
                    <a:pt x="54021" y="572237"/>
                  </a:lnTo>
                  <a:lnTo>
                    <a:pt x="16486" y="569865"/>
                  </a:lnTo>
                  <a:lnTo>
                    <a:pt x="8992" y="567301"/>
                  </a:lnTo>
                  <a:lnTo>
                    <a:pt x="5808" y="565431"/>
                  </a:lnTo>
                  <a:lnTo>
                    <a:pt x="3686" y="563339"/>
                  </a:lnTo>
                  <a:lnTo>
                    <a:pt x="1328" y="558755"/>
                  </a:lnTo>
                  <a:lnTo>
                    <a:pt x="0" y="543325"/>
                  </a:lnTo>
                  <a:lnTo>
                    <a:pt x="6463" y="529823"/>
                  </a:lnTo>
                  <a:lnTo>
                    <a:pt x="35353" y="496413"/>
                  </a:lnTo>
                  <a:lnTo>
                    <a:pt x="63798" y="463140"/>
                  </a:lnTo>
                  <a:lnTo>
                    <a:pt x="88158" y="436612"/>
                  </a:lnTo>
                  <a:lnTo>
                    <a:pt x="128981" y="3940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991"/>
            <p:cNvSpPr/>
            <p:nvPr>
              <p:custDataLst>
                <p:tags r:id="rId31"/>
              </p:custDataLst>
            </p:nvPr>
          </p:nvSpPr>
          <p:spPr>
            <a:xfrm>
              <a:off x="4701540" y="499838"/>
              <a:ext cx="592668" cy="272567"/>
            </a:xfrm>
            <a:custGeom>
              <a:avLst/>
              <a:gdLst/>
              <a:ahLst/>
              <a:cxnLst/>
              <a:rect l="0" t="0" r="0" b="0"/>
              <a:pathLst>
                <a:path w="592668" h="272567">
                  <a:moveTo>
                    <a:pt x="0" y="125002"/>
                  </a:moveTo>
                  <a:lnTo>
                    <a:pt x="0" y="125002"/>
                  </a:lnTo>
                  <a:lnTo>
                    <a:pt x="35654" y="152033"/>
                  </a:lnTo>
                  <a:lnTo>
                    <a:pt x="71054" y="164808"/>
                  </a:lnTo>
                  <a:lnTo>
                    <a:pt x="105061" y="168123"/>
                  </a:lnTo>
                  <a:lnTo>
                    <a:pt x="132207" y="165898"/>
                  </a:lnTo>
                  <a:lnTo>
                    <a:pt x="163463" y="162087"/>
                  </a:lnTo>
                  <a:lnTo>
                    <a:pt x="197957" y="156724"/>
                  </a:lnTo>
                  <a:lnTo>
                    <a:pt x="235865" y="148696"/>
                  </a:lnTo>
                  <a:lnTo>
                    <a:pt x="255456" y="143338"/>
                  </a:lnTo>
                  <a:lnTo>
                    <a:pt x="275291" y="137226"/>
                  </a:lnTo>
                  <a:lnTo>
                    <a:pt x="295287" y="130611"/>
                  </a:lnTo>
                  <a:lnTo>
                    <a:pt x="315391" y="124508"/>
                  </a:lnTo>
                  <a:lnTo>
                    <a:pt x="335568" y="118746"/>
                  </a:lnTo>
                  <a:lnTo>
                    <a:pt x="355792" y="113212"/>
                  </a:lnTo>
                  <a:lnTo>
                    <a:pt x="375201" y="106982"/>
                  </a:lnTo>
                  <a:lnTo>
                    <a:pt x="412571" y="93286"/>
                  </a:lnTo>
                  <a:lnTo>
                    <a:pt x="448936" y="78733"/>
                  </a:lnTo>
                  <a:lnTo>
                    <a:pt x="484007" y="64645"/>
                  </a:lnTo>
                  <a:lnTo>
                    <a:pt x="516528" y="52739"/>
                  </a:lnTo>
                  <a:lnTo>
                    <a:pt x="543399" y="41803"/>
                  </a:lnTo>
                  <a:lnTo>
                    <a:pt x="575310" y="26126"/>
                  </a:lnTo>
                  <a:lnTo>
                    <a:pt x="589280" y="16710"/>
                  </a:lnTo>
                  <a:lnTo>
                    <a:pt x="591820" y="13014"/>
                  </a:lnTo>
                  <a:lnTo>
                    <a:pt x="592667" y="9704"/>
                  </a:lnTo>
                  <a:lnTo>
                    <a:pt x="592385" y="6650"/>
                  </a:lnTo>
                  <a:lnTo>
                    <a:pt x="589813" y="999"/>
                  </a:lnTo>
                  <a:lnTo>
                    <a:pt x="585402" y="0"/>
                  </a:lnTo>
                  <a:lnTo>
                    <a:pt x="549473" y="4480"/>
                  </a:lnTo>
                  <a:lnTo>
                    <a:pt x="521070" y="10477"/>
                  </a:lnTo>
                  <a:lnTo>
                    <a:pt x="485869" y="21609"/>
                  </a:lnTo>
                  <a:lnTo>
                    <a:pt x="449904" y="37280"/>
                  </a:lnTo>
                  <a:lnTo>
                    <a:pt x="414164" y="55535"/>
                  </a:lnTo>
                  <a:lnTo>
                    <a:pt x="378524" y="74936"/>
                  </a:lnTo>
                  <a:lnTo>
                    <a:pt x="345186" y="97106"/>
                  </a:lnTo>
                  <a:lnTo>
                    <a:pt x="313436" y="120224"/>
                  </a:lnTo>
                  <a:lnTo>
                    <a:pt x="282392" y="141787"/>
                  </a:lnTo>
                  <a:lnTo>
                    <a:pt x="252535" y="172967"/>
                  </a:lnTo>
                  <a:lnTo>
                    <a:pt x="237009" y="199609"/>
                  </a:lnTo>
                  <a:lnTo>
                    <a:pt x="234596" y="215734"/>
                  </a:lnTo>
                  <a:lnTo>
                    <a:pt x="235137" y="223590"/>
                  </a:lnTo>
                  <a:lnTo>
                    <a:pt x="242512" y="239092"/>
                  </a:lnTo>
                  <a:lnTo>
                    <a:pt x="248035" y="246782"/>
                  </a:lnTo>
                  <a:lnTo>
                    <a:pt x="263202" y="257584"/>
                  </a:lnTo>
                  <a:lnTo>
                    <a:pt x="295297" y="268426"/>
                  </a:lnTo>
                  <a:lnTo>
                    <a:pt x="324283" y="272566"/>
                  </a:lnTo>
                  <a:lnTo>
                    <a:pt x="359743" y="271584"/>
                  </a:lnTo>
                  <a:lnTo>
                    <a:pt x="395824" y="270583"/>
                  </a:lnTo>
                  <a:lnTo>
                    <a:pt x="433308" y="268445"/>
                  </a:lnTo>
                  <a:lnTo>
                    <a:pt x="453972" y="265504"/>
                  </a:lnTo>
                  <a:lnTo>
                    <a:pt x="475368" y="261850"/>
                  </a:lnTo>
                  <a:lnTo>
                    <a:pt x="495558" y="256874"/>
                  </a:lnTo>
                  <a:lnTo>
                    <a:pt x="514946" y="251017"/>
                  </a:lnTo>
                  <a:lnTo>
                    <a:pt x="546364" y="240275"/>
                  </a:lnTo>
                  <a:lnTo>
                    <a:pt x="571500" y="231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208"/>
          <p:cNvGrpSpPr/>
          <p:nvPr/>
        </p:nvGrpSpPr>
        <p:grpSpPr>
          <a:xfrm>
            <a:off x="6240780" y="335280"/>
            <a:ext cx="175261" cy="335281"/>
            <a:chOff x="6240780" y="335280"/>
            <a:chExt cx="175261" cy="335281"/>
          </a:xfrm>
        </p:grpSpPr>
        <p:sp>
          <p:nvSpPr>
            <p:cNvPr id="128" name="SMARTInkShape-992"/>
            <p:cNvSpPr/>
            <p:nvPr>
              <p:custDataLst>
                <p:tags r:id="rId26"/>
              </p:custDataLst>
            </p:nvPr>
          </p:nvSpPr>
          <p:spPr>
            <a:xfrm>
              <a:off x="6408420" y="5181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993"/>
            <p:cNvSpPr/>
            <p:nvPr>
              <p:custDataLst>
                <p:tags r:id="rId27"/>
              </p:custDataLst>
            </p:nvPr>
          </p:nvSpPr>
          <p:spPr>
            <a:xfrm>
              <a:off x="6377940" y="594360"/>
              <a:ext cx="30481" cy="60961"/>
            </a:xfrm>
            <a:custGeom>
              <a:avLst/>
              <a:gdLst/>
              <a:ahLst/>
              <a:cxnLst/>
              <a:rect l="0" t="0" r="0" b="0"/>
              <a:pathLst>
                <a:path w="30481" h="60961">
                  <a:moveTo>
                    <a:pt x="30480" y="0"/>
                  </a:moveTo>
                  <a:lnTo>
                    <a:pt x="30480" y="0"/>
                  </a:lnTo>
                  <a:lnTo>
                    <a:pt x="22390" y="28316"/>
                  </a:lnTo>
                  <a:lnTo>
                    <a:pt x="17359" y="54016"/>
                  </a:lnTo>
                  <a:lnTo>
                    <a:pt x="14959" y="58024"/>
                  </a:lnTo>
                  <a:lnTo>
                    <a:pt x="11666" y="59849"/>
                  </a:lnTo>
                  <a:lnTo>
                    <a:pt x="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994"/>
            <p:cNvSpPr/>
            <p:nvPr>
              <p:custDataLst>
                <p:tags r:id="rId28"/>
              </p:custDataLst>
            </p:nvPr>
          </p:nvSpPr>
          <p:spPr>
            <a:xfrm>
              <a:off x="6240780" y="335280"/>
              <a:ext cx="83821" cy="335281"/>
            </a:xfrm>
            <a:custGeom>
              <a:avLst/>
              <a:gdLst/>
              <a:ahLst/>
              <a:cxnLst/>
              <a:rect l="0" t="0" r="0" b="0"/>
              <a:pathLst>
                <a:path w="83821" h="335281">
                  <a:moveTo>
                    <a:pt x="83820" y="0"/>
                  </a:moveTo>
                  <a:lnTo>
                    <a:pt x="83820" y="0"/>
                  </a:lnTo>
                  <a:lnTo>
                    <a:pt x="81561" y="29351"/>
                  </a:lnTo>
                  <a:lnTo>
                    <a:pt x="79775" y="52587"/>
                  </a:lnTo>
                  <a:lnTo>
                    <a:pt x="74349" y="78238"/>
                  </a:lnTo>
                  <a:lnTo>
                    <a:pt x="66500" y="105499"/>
                  </a:lnTo>
                  <a:lnTo>
                    <a:pt x="57032" y="133833"/>
                  </a:lnTo>
                  <a:lnTo>
                    <a:pt x="48182" y="162882"/>
                  </a:lnTo>
                  <a:lnTo>
                    <a:pt x="39741" y="192408"/>
                  </a:lnTo>
                  <a:lnTo>
                    <a:pt x="31574" y="222252"/>
                  </a:lnTo>
                  <a:lnTo>
                    <a:pt x="25282" y="246381"/>
                  </a:lnTo>
                  <a:lnTo>
                    <a:pt x="16035" y="284481"/>
                  </a:lnTo>
                  <a:lnTo>
                    <a:pt x="6068" y="317594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209"/>
          <p:cNvGrpSpPr/>
          <p:nvPr/>
        </p:nvGrpSpPr>
        <p:grpSpPr>
          <a:xfrm>
            <a:off x="6637020" y="373380"/>
            <a:ext cx="1245071" cy="396241"/>
            <a:chOff x="6637020" y="373380"/>
            <a:chExt cx="1245071" cy="396241"/>
          </a:xfrm>
        </p:grpSpPr>
        <p:sp>
          <p:nvSpPr>
            <p:cNvPr id="132" name="SMARTInkShape-995"/>
            <p:cNvSpPr/>
            <p:nvPr>
              <p:custDataLst>
                <p:tags r:id="rId20"/>
              </p:custDataLst>
            </p:nvPr>
          </p:nvSpPr>
          <p:spPr>
            <a:xfrm>
              <a:off x="6637020" y="373380"/>
              <a:ext cx="76201" cy="289561"/>
            </a:xfrm>
            <a:custGeom>
              <a:avLst/>
              <a:gdLst/>
              <a:ahLst/>
              <a:cxnLst/>
              <a:rect l="0" t="0" r="0" b="0"/>
              <a:pathLst>
                <a:path w="76201" h="289561">
                  <a:moveTo>
                    <a:pt x="76200" y="0"/>
                  </a:moveTo>
                  <a:lnTo>
                    <a:pt x="76200" y="0"/>
                  </a:lnTo>
                  <a:lnTo>
                    <a:pt x="74507" y="15240"/>
                  </a:lnTo>
                  <a:lnTo>
                    <a:pt x="71685" y="40640"/>
                  </a:lnTo>
                  <a:lnTo>
                    <a:pt x="68110" y="72813"/>
                  </a:lnTo>
                  <a:lnTo>
                    <a:pt x="64033" y="98496"/>
                  </a:lnTo>
                  <a:lnTo>
                    <a:pt x="59622" y="119850"/>
                  </a:lnTo>
                  <a:lnTo>
                    <a:pt x="50205" y="154867"/>
                  </a:lnTo>
                  <a:lnTo>
                    <a:pt x="40376" y="184541"/>
                  </a:lnTo>
                  <a:lnTo>
                    <a:pt x="29367" y="221002"/>
                  </a:lnTo>
                  <a:lnTo>
                    <a:pt x="20743" y="253254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996"/>
            <p:cNvSpPr/>
            <p:nvPr>
              <p:custDataLst>
                <p:tags r:id="rId21"/>
              </p:custDataLst>
            </p:nvPr>
          </p:nvSpPr>
          <p:spPr>
            <a:xfrm>
              <a:off x="6637020" y="533400"/>
              <a:ext cx="190501" cy="45721"/>
            </a:xfrm>
            <a:custGeom>
              <a:avLst/>
              <a:gdLst/>
              <a:ahLst/>
              <a:cxnLst/>
              <a:rect l="0" t="0" r="0" b="0"/>
              <a:pathLst>
                <a:path w="190501" h="45721">
                  <a:moveTo>
                    <a:pt x="0" y="45720"/>
                  </a:moveTo>
                  <a:lnTo>
                    <a:pt x="0" y="45720"/>
                  </a:lnTo>
                  <a:lnTo>
                    <a:pt x="33960" y="24773"/>
                  </a:lnTo>
                  <a:lnTo>
                    <a:pt x="61428" y="17218"/>
                  </a:lnTo>
                  <a:lnTo>
                    <a:pt x="94777" y="10840"/>
                  </a:lnTo>
                  <a:lnTo>
                    <a:pt x="126483" y="8574"/>
                  </a:lnTo>
                  <a:lnTo>
                    <a:pt x="156481" y="705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997"/>
            <p:cNvSpPr/>
            <p:nvPr>
              <p:custDataLst>
                <p:tags r:id="rId22"/>
              </p:custDataLst>
            </p:nvPr>
          </p:nvSpPr>
          <p:spPr>
            <a:xfrm>
              <a:off x="6865789" y="518160"/>
              <a:ext cx="403692" cy="142638"/>
            </a:xfrm>
            <a:custGeom>
              <a:avLst/>
              <a:gdLst/>
              <a:ahLst/>
              <a:cxnLst/>
              <a:rect l="0" t="0" r="0" b="0"/>
              <a:pathLst>
                <a:path w="403692" h="142638">
                  <a:moveTo>
                    <a:pt x="53171" y="0"/>
                  </a:moveTo>
                  <a:lnTo>
                    <a:pt x="53171" y="0"/>
                  </a:lnTo>
                  <a:lnTo>
                    <a:pt x="41004" y="33961"/>
                  </a:lnTo>
                  <a:lnTo>
                    <a:pt x="22294" y="67762"/>
                  </a:lnTo>
                  <a:lnTo>
                    <a:pt x="2722" y="103682"/>
                  </a:lnTo>
                  <a:lnTo>
                    <a:pt x="85" y="121657"/>
                  </a:lnTo>
                  <a:lnTo>
                    <a:pt x="0" y="124285"/>
                  </a:lnTo>
                  <a:lnTo>
                    <a:pt x="791" y="126036"/>
                  </a:lnTo>
                  <a:lnTo>
                    <a:pt x="2164" y="127204"/>
                  </a:lnTo>
                  <a:lnTo>
                    <a:pt x="5948" y="128502"/>
                  </a:lnTo>
                  <a:lnTo>
                    <a:pt x="10453" y="129079"/>
                  </a:lnTo>
                  <a:lnTo>
                    <a:pt x="21792" y="125358"/>
                  </a:lnTo>
                  <a:lnTo>
                    <a:pt x="28782" y="118933"/>
                  </a:lnTo>
                  <a:lnTo>
                    <a:pt x="58332" y="81163"/>
                  </a:lnTo>
                  <a:lnTo>
                    <a:pt x="77410" y="55865"/>
                  </a:lnTo>
                  <a:lnTo>
                    <a:pt x="83104" y="40050"/>
                  </a:lnTo>
                  <a:lnTo>
                    <a:pt x="84133" y="40246"/>
                  </a:lnTo>
                  <a:lnTo>
                    <a:pt x="94209" y="48877"/>
                  </a:lnTo>
                  <a:lnTo>
                    <a:pt x="96810" y="55872"/>
                  </a:lnTo>
                  <a:lnTo>
                    <a:pt x="102814" y="89048"/>
                  </a:lnTo>
                  <a:lnTo>
                    <a:pt x="129687" y="120365"/>
                  </a:lnTo>
                  <a:lnTo>
                    <a:pt x="146728" y="133929"/>
                  </a:lnTo>
                  <a:lnTo>
                    <a:pt x="167419" y="142637"/>
                  </a:lnTo>
                  <a:lnTo>
                    <a:pt x="170823" y="142504"/>
                  </a:lnTo>
                  <a:lnTo>
                    <a:pt x="189069" y="133986"/>
                  </a:lnTo>
                  <a:lnTo>
                    <a:pt x="196262" y="127000"/>
                  </a:lnTo>
                  <a:lnTo>
                    <a:pt x="210429" y="102959"/>
                  </a:lnTo>
                  <a:lnTo>
                    <a:pt x="223025" y="77723"/>
                  </a:lnTo>
                  <a:lnTo>
                    <a:pt x="249940" y="40729"/>
                  </a:lnTo>
                  <a:lnTo>
                    <a:pt x="264343" y="29472"/>
                  </a:lnTo>
                  <a:lnTo>
                    <a:pt x="283380" y="24819"/>
                  </a:lnTo>
                  <a:lnTo>
                    <a:pt x="313199" y="27486"/>
                  </a:lnTo>
                  <a:lnTo>
                    <a:pt x="348804" y="36117"/>
                  </a:lnTo>
                  <a:lnTo>
                    <a:pt x="365132" y="39770"/>
                  </a:lnTo>
                  <a:lnTo>
                    <a:pt x="378438" y="46215"/>
                  </a:lnTo>
                  <a:lnTo>
                    <a:pt x="390518" y="55978"/>
                  </a:lnTo>
                  <a:lnTo>
                    <a:pt x="393604" y="61003"/>
                  </a:lnTo>
                  <a:lnTo>
                    <a:pt x="395583" y="71129"/>
                  </a:lnTo>
                  <a:lnTo>
                    <a:pt x="398309" y="109136"/>
                  </a:lnTo>
                  <a:lnTo>
                    <a:pt x="400453" y="121318"/>
                  </a:lnTo>
                  <a:lnTo>
                    <a:pt x="396815" y="134907"/>
                  </a:lnTo>
                  <a:lnTo>
                    <a:pt x="397414" y="134811"/>
                  </a:lnTo>
                  <a:lnTo>
                    <a:pt x="403691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998"/>
            <p:cNvSpPr/>
            <p:nvPr>
              <p:custDataLst>
                <p:tags r:id="rId23"/>
              </p:custDataLst>
            </p:nvPr>
          </p:nvSpPr>
          <p:spPr>
            <a:xfrm>
              <a:off x="7322820" y="487680"/>
              <a:ext cx="45721" cy="45721"/>
            </a:xfrm>
            <a:custGeom>
              <a:avLst/>
              <a:gdLst/>
              <a:ahLst/>
              <a:cxnLst/>
              <a:rect l="0" t="0" r="0" b="0"/>
              <a:pathLst>
                <a:path w="45721" h="45721">
                  <a:moveTo>
                    <a:pt x="0" y="45720"/>
                  </a:moveTo>
                  <a:lnTo>
                    <a:pt x="0" y="45720"/>
                  </a:lnTo>
                  <a:lnTo>
                    <a:pt x="36187" y="9533"/>
                  </a:lnTo>
                  <a:lnTo>
                    <a:pt x="457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999"/>
            <p:cNvSpPr/>
            <p:nvPr>
              <p:custDataLst>
                <p:tags r:id="rId24"/>
              </p:custDataLst>
            </p:nvPr>
          </p:nvSpPr>
          <p:spPr>
            <a:xfrm>
              <a:off x="7445033" y="518160"/>
              <a:ext cx="114008" cy="174713"/>
            </a:xfrm>
            <a:custGeom>
              <a:avLst/>
              <a:gdLst/>
              <a:ahLst/>
              <a:cxnLst/>
              <a:rect l="0" t="0" r="0" b="0"/>
              <a:pathLst>
                <a:path w="114008" h="174713">
                  <a:moveTo>
                    <a:pt x="60667" y="0"/>
                  </a:moveTo>
                  <a:lnTo>
                    <a:pt x="60667" y="0"/>
                  </a:lnTo>
                  <a:lnTo>
                    <a:pt x="53894" y="24836"/>
                  </a:lnTo>
                  <a:lnTo>
                    <a:pt x="42417" y="60991"/>
                  </a:lnTo>
                  <a:lnTo>
                    <a:pt x="28850" y="88349"/>
                  </a:lnTo>
                  <a:lnTo>
                    <a:pt x="7220" y="125731"/>
                  </a:lnTo>
                  <a:lnTo>
                    <a:pt x="1191" y="143024"/>
                  </a:lnTo>
                  <a:lnTo>
                    <a:pt x="0" y="158638"/>
                  </a:lnTo>
                  <a:lnTo>
                    <a:pt x="2095" y="165897"/>
                  </a:lnTo>
                  <a:lnTo>
                    <a:pt x="6294" y="173411"/>
                  </a:lnTo>
                  <a:lnTo>
                    <a:pt x="15111" y="174712"/>
                  </a:lnTo>
                  <a:lnTo>
                    <a:pt x="33260" y="174305"/>
                  </a:lnTo>
                  <a:lnTo>
                    <a:pt x="43124" y="171167"/>
                  </a:lnTo>
                  <a:lnTo>
                    <a:pt x="58197" y="160595"/>
                  </a:lnTo>
                  <a:lnTo>
                    <a:pt x="83537" y="128612"/>
                  </a:lnTo>
                  <a:lnTo>
                    <a:pt x="99804" y="98877"/>
                  </a:lnTo>
                  <a:lnTo>
                    <a:pt x="105086" y="73781"/>
                  </a:lnTo>
                  <a:lnTo>
                    <a:pt x="106336" y="46963"/>
                  </a:lnTo>
                  <a:lnTo>
                    <a:pt x="105506" y="46549"/>
                  </a:lnTo>
                  <a:lnTo>
                    <a:pt x="102326" y="46089"/>
                  </a:lnTo>
                  <a:lnTo>
                    <a:pt x="98091" y="48142"/>
                  </a:lnTo>
                  <a:lnTo>
                    <a:pt x="95776" y="49874"/>
                  </a:lnTo>
                  <a:lnTo>
                    <a:pt x="93205" y="54057"/>
                  </a:lnTo>
                  <a:lnTo>
                    <a:pt x="81793" y="91657"/>
                  </a:lnTo>
                  <a:lnTo>
                    <a:pt x="77652" y="106744"/>
                  </a:lnTo>
                  <a:lnTo>
                    <a:pt x="76252" y="122968"/>
                  </a:lnTo>
                  <a:lnTo>
                    <a:pt x="78318" y="128877"/>
                  </a:lnTo>
                  <a:lnTo>
                    <a:pt x="86544" y="139569"/>
                  </a:lnTo>
                  <a:lnTo>
                    <a:pt x="88925" y="140459"/>
                  </a:lnTo>
                  <a:lnTo>
                    <a:pt x="91359" y="140206"/>
                  </a:lnTo>
                  <a:lnTo>
                    <a:pt x="93828" y="139191"/>
                  </a:lnTo>
                  <a:lnTo>
                    <a:pt x="114007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000"/>
            <p:cNvSpPr/>
            <p:nvPr>
              <p:custDataLst>
                <p:tags r:id="rId25"/>
              </p:custDataLst>
            </p:nvPr>
          </p:nvSpPr>
          <p:spPr>
            <a:xfrm>
              <a:off x="7659686" y="563880"/>
              <a:ext cx="222405" cy="205741"/>
            </a:xfrm>
            <a:custGeom>
              <a:avLst/>
              <a:gdLst/>
              <a:ahLst/>
              <a:cxnLst/>
              <a:rect l="0" t="0" r="0" b="0"/>
              <a:pathLst>
                <a:path w="222405" h="205741">
                  <a:moveTo>
                    <a:pt x="36514" y="0"/>
                  </a:moveTo>
                  <a:lnTo>
                    <a:pt x="36514" y="0"/>
                  </a:lnTo>
                  <a:lnTo>
                    <a:pt x="32469" y="28316"/>
                  </a:lnTo>
                  <a:lnTo>
                    <a:pt x="18279" y="65801"/>
                  </a:lnTo>
                  <a:lnTo>
                    <a:pt x="0" y="100946"/>
                  </a:lnTo>
                  <a:lnTo>
                    <a:pt x="318" y="103704"/>
                  </a:lnTo>
                  <a:lnTo>
                    <a:pt x="2930" y="109026"/>
                  </a:lnTo>
                  <a:lnTo>
                    <a:pt x="13205" y="116783"/>
                  </a:lnTo>
                  <a:lnTo>
                    <a:pt x="26973" y="120398"/>
                  </a:lnTo>
                  <a:lnTo>
                    <a:pt x="39048" y="116728"/>
                  </a:lnTo>
                  <a:lnTo>
                    <a:pt x="75584" y="104620"/>
                  </a:lnTo>
                  <a:lnTo>
                    <a:pt x="107169" y="96662"/>
                  </a:lnTo>
                  <a:lnTo>
                    <a:pt x="137977" y="84897"/>
                  </a:lnTo>
                  <a:lnTo>
                    <a:pt x="168554" y="74732"/>
                  </a:lnTo>
                  <a:lnTo>
                    <a:pt x="184380" y="73572"/>
                  </a:lnTo>
                  <a:lnTo>
                    <a:pt x="207633" y="76701"/>
                  </a:lnTo>
                  <a:lnTo>
                    <a:pt x="213602" y="80091"/>
                  </a:lnTo>
                  <a:lnTo>
                    <a:pt x="221722" y="94851"/>
                  </a:lnTo>
                  <a:lnTo>
                    <a:pt x="222404" y="105938"/>
                  </a:lnTo>
                  <a:lnTo>
                    <a:pt x="221400" y="111265"/>
                  </a:lnTo>
                  <a:lnTo>
                    <a:pt x="193193" y="142020"/>
                  </a:lnTo>
                  <a:lnTo>
                    <a:pt x="156949" y="177420"/>
                  </a:lnTo>
                  <a:lnTo>
                    <a:pt x="127954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210"/>
          <p:cNvGrpSpPr/>
          <p:nvPr/>
        </p:nvGrpSpPr>
        <p:grpSpPr>
          <a:xfrm>
            <a:off x="5905500" y="929640"/>
            <a:ext cx="1661161" cy="652991"/>
            <a:chOff x="5905500" y="929640"/>
            <a:chExt cx="1661161" cy="652991"/>
          </a:xfrm>
        </p:grpSpPr>
        <p:sp>
          <p:nvSpPr>
            <p:cNvPr id="139" name="SMARTInkShape-1001"/>
            <p:cNvSpPr/>
            <p:nvPr>
              <p:custDataLst>
                <p:tags r:id="rId6"/>
              </p:custDataLst>
            </p:nvPr>
          </p:nvSpPr>
          <p:spPr>
            <a:xfrm>
              <a:off x="6126480" y="1036320"/>
              <a:ext cx="167641" cy="11949"/>
            </a:xfrm>
            <a:custGeom>
              <a:avLst/>
              <a:gdLst/>
              <a:ahLst/>
              <a:cxnLst/>
              <a:rect l="0" t="0" r="0" b="0"/>
              <a:pathLst>
                <a:path w="167641" h="11949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58061" y="6561"/>
                  </a:lnTo>
                  <a:lnTo>
                    <a:pt x="90866" y="8257"/>
                  </a:lnTo>
                  <a:lnTo>
                    <a:pt x="114130" y="11948"/>
                  </a:lnTo>
                  <a:lnTo>
                    <a:pt x="144747" y="8726"/>
                  </a:lnTo>
                  <a:lnTo>
                    <a:pt x="16764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002"/>
            <p:cNvSpPr/>
            <p:nvPr>
              <p:custDataLst>
                <p:tags r:id="rId7"/>
              </p:custDataLst>
            </p:nvPr>
          </p:nvSpPr>
          <p:spPr>
            <a:xfrm>
              <a:off x="6243186" y="929640"/>
              <a:ext cx="58555" cy="243841"/>
            </a:xfrm>
            <a:custGeom>
              <a:avLst/>
              <a:gdLst/>
              <a:ahLst/>
              <a:cxnLst/>
              <a:rect l="0" t="0" r="0" b="0"/>
              <a:pathLst>
                <a:path w="58555" h="243841">
                  <a:moveTo>
                    <a:pt x="58554" y="0"/>
                  </a:moveTo>
                  <a:lnTo>
                    <a:pt x="58554" y="0"/>
                  </a:lnTo>
                  <a:lnTo>
                    <a:pt x="38328" y="36407"/>
                  </a:lnTo>
                  <a:lnTo>
                    <a:pt x="26141" y="65570"/>
                  </a:lnTo>
                  <a:lnTo>
                    <a:pt x="17902" y="92642"/>
                  </a:lnTo>
                  <a:lnTo>
                    <a:pt x="11417" y="118785"/>
                  </a:lnTo>
                  <a:lnTo>
                    <a:pt x="5713" y="144516"/>
                  </a:lnTo>
                  <a:lnTo>
                    <a:pt x="0" y="180544"/>
                  </a:lnTo>
                  <a:lnTo>
                    <a:pt x="565" y="212668"/>
                  </a:lnTo>
                  <a:lnTo>
                    <a:pt x="5214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003"/>
            <p:cNvSpPr/>
            <p:nvPr>
              <p:custDataLst>
                <p:tags r:id="rId8"/>
              </p:custDataLst>
            </p:nvPr>
          </p:nvSpPr>
          <p:spPr>
            <a:xfrm>
              <a:off x="5905500" y="1327622"/>
              <a:ext cx="365761" cy="255009"/>
            </a:xfrm>
            <a:custGeom>
              <a:avLst/>
              <a:gdLst/>
              <a:ahLst/>
              <a:cxnLst/>
              <a:rect l="0" t="0" r="0" b="0"/>
              <a:pathLst>
                <a:path w="365761" h="255009">
                  <a:moveTo>
                    <a:pt x="0" y="150658"/>
                  </a:moveTo>
                  <a:lnTo>
                    <a:pt x="0" y="150658"/>
                  </a:lnTo>
                  <a:lnTo>
                    <a:pt x="28316" y="154703"/>
                  </a:lnTo>
                  <a:lnTo>
                    <a:pt x="62107" y="157219"/>
                  </a:lnTo>
                  <a:lnTo>
                    <a:pt x="97613" y="149874"/>
                  </a:lnTo>
                  <a:lnTo>
                    <a:pt x="130899" y="132928"/>
                  </a:lnTo>
                  <a:lnTo>
                    <a:pt x="166255" y="111820"/>
                  </a:lnTo>
                  <a:lnTo>
                    <a:pt x="195452" y="89479"/>
                  </a:lnTo>
                  <a:lnTo>
                    <a:pt x="231616" y="60021"/>
                  </a:lnTo>
                  <a:lnTo>
                    <a:pt x="260079" y="22101"/>
                  </a:lnTo>
                  <a:lnTo>
                    <a:pt x="263757" y="13653"/>
                  </a:lnTo>
                  <a:lnTo>
                    <a:pt x="263892" y="10215"/>
                  </a:lnTo>
                  <a:lnTo>
                    <a:pt x="261783" y="4137"/>
                  </a:lnTo>
                  <a:lnTo>
                    <a:pt x="260035" y="2177"/>
                  </a:lnTo>
                  <a:lnTo>
                    <a:pt x="255836" y="0"/>
                  </a:lnTo>
                  <a:lnTo>
                    <a:pt x="240621" y="2819"/>
                  </a:lnTo>
                  <a:lnTo>
                    <a:pt x="224071" y="13062"/>
                  </a:lnTo>
                  <a:lnTo>
                    <a:pt x="187646" y="47182"/>
                  </a:lnTo>
                  <a:lnTo>
                    <a:pt x="157387" y="81206"/>
                  </a:lnTo>
                  <a:lnTo>
                    <a:pt x="140425" y="112770"/>
                  </a:lnTo>
                  <a:lnTo>
                    <a:pt x="128721" y="148933"/>
                  </a:lnTo>
                  <a:lnTo>
                    <a:pt x="123935" y="182414"/>
                  </a:lnTo>
                  <a:lnTo>
                    <a:pt x="130608" y="213784"/>
                  </a:lnTo>
                  <a:lnTo>
                    <a:pt x="143309" y="236437"/>
                  </a:lnTo>
                  <a:lnTo>
                    <a:pt x="157391" y="246073"/>
                  </a:lnTo>
                  <a:lnTo>
                    <a:pt x="174938" y="252331"/>
                  </a:lnTo>
                  <a:lnTo>
                    <a:pt x="204704" y="255008"/>
                  </a:lnTo>
                  <a:lnTo>
                    <a:pt x="240805" y="249122"/>
                  </a:lnTo>
                  <a:lnTo>
                    <a:pt x="268738" y="238446"/>
                  </a:lnTo>
                  <a:lnTo>
                    <a:pt x="295827" y="222977"/>
                  </a:lnTo>
                  <a:lnTo>
                    <a:pt x="321132" y="203120"/>
                  </a:lnTo>
                  <a:lnTo>
                    <a:pt x="351031" y="168460"/>
                  </a:lnTo>
                  <a:lnTo>
                    <a:pt x="365760" y="150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004"/>
            <p:cNvSpPr/>
            <p:nvPr>
              <p:custDataLst>
                <p:tags r:id="rId9"/>
              </p:custDataLst>
            </p:nvPr>
          </p:nvSpPr>
          <p:spPr>
            <a:xfrm>
              <a:off x="6400800" y="1112520"/>
              <a:ext cx="53341" cy="335281"/>
            </a:xfrm>
            <a:custGeom>
              <a:avLst/>
              <a:gdLst/>
              <a:ahLst/>
              <a:cxnLst/>
              <a:rect l="0" t="0" r="0" b="0"/>
              <a:pathLst>
                <a:path w="53341" h="335281">
                  <a:moveTo>
                    <a:pt x="53340" y="0"/>
                  </a:moveTo>
                  <a:lnTo>
                    <a:pt x="53340" y="0"/>
                  </a:lnTo>
                  <a:lnTo>
                    <a:pt x="42052" y="22578"/>
                  </a:lnTo>
                  <a:lnTo>
                    <a:pt x="27156" y="56601"/>
                  </a:lnTo>
                  <a:lnTo>
                    <a:pt x="20537" y="85834"/>
                  </a:lnTo>
                  <a:lnTo>
                    <a:pt x="15335" y="115195"/>
                  </a:lnTo>
                  <a:lnTo>
                    <a:pt x="10202" y="145178"/>
                  </a:lnTo>
                  <a:lnTo>
                    <a:pt x="5099" y="175437"/>
                  </a:lnTo>
                  <a:lnTo>
                    <a:pt x="2266" y="208076"/>
                  </a:lnTo>
                  <a:lnTo>
                    <a:pt x="1006" y="241492"/>
                  </a:lnTo>
                  <a:lnTo>
                    <a:pt x="448" y="273276"/>
                  </a:lnTo>
                  <a:lnTo>
                    <a:pt x="199" y="299821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005"/>
            <p:cNvSpPr/>
            <p:nvPr>
              <p:custDataLst>
                <p:tags r:id="rId10"/>
              </p:custDataLst>
            </p:nvPr>
          </p:nvSpPr>
          <p:spPr>
            <a:xfrm>
              <a:off x="6509599" y="1394460"/>
              <a:ext cx="13122" cy="128328"/>
            </a:xfrm>
            <a:custGeom>
              <a:avLst/>
              <a:gdLst/>
              <a:ahLst/>
              <a:cxnLst/>
              <a:rect l="0" t="0" r="0" b="0"/>
              <a:pathLst>
                <a:path w="13122" h="128328">
                  <a:moveTo>
                    <a:pt x="13121" y="0"/>
                  </a:moveTo>
                  <a:lnTo>
                    <a:pt x="13121" y="0"/>
                  </a:lnTo>
                  <a:lnTo>
                    <a:pt x="5031" y="32362"/>
                  </a:lnTo>
                  <a:lnTo>
                    <a:pt x="0" y="64622"/>
                  </a:lnTo>
                  <a:lnTo>
                    <a:pt x="3537" y="97431"/>
                  </a:lnTo>
                  <a:lnTo>
                    <a:pt x="5329" y="128327"/>
                  </a:lnTo>
                  <a:lnTo>
                    <a:pt x="5501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006"/>
            <p:cNvSpPr/>
            <p:nvPr>
              <p:custDataLst>
                <p:tags r:id="rId11"/>
              </p:custDataLst>
            </p:nvPr>
          </p:nvSpPr>
          <p:spPr>
            <a:xfrm>
              <a:off x="6530340" y="12877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007"/>
            <p:cNvSpPr/>
            <p:nvPr>
              <p:custDataLst>
                <p:tags r:id="rId12"/>
              </p:custDataLst>
            </p:nvPr>
          </p:nvSpPr>
          <p:spPr>
            <a:xfrm>
              <a:off x="6598920" y="1242060"/>
              <a:ext cx="167641" cy="266701"/>
            </a:xfrm>
            <a:custGeom>
              <a:avLst/>
              <a:gdLst/>
              <a:ahLst/>
              <a:cxnLst/>
              <a:rect l="0" t="0" r="0" b="0"/>
              <a:pathLst>
                <a:path w="167641" h="266701">
                  <a:moveTo>
                    <a:pt x="167640" y="0"/>
                  </a:moveTo>
                  <a:lnTo>
                    <a:pt x="167640" y="0"/>
                  </a:lnTo>
                  <a:lnTo>
                    <a:pt x="142804" y="13547"/>
                  </a:lnTo>
                  <a:lnTo>
                    <a:pt x="108342" y="36501"/>
                  </a:lnTo>
                  <a:lnTo>
                    <a:pt x="87380" y="63636"/>
                  </a:lnTo>
                  <a:lnTo>
                    <a:pt x="70105" y="95337"/>
                  </a:lnTo>
                  <a:lnTo>
                    <a:pt x="67282" y="112646"/>
                  </a:lnTo>
                  <a:lnTo>
                    <a:pt x="69256" y="146945"/>
                  </a:lnTo>
                  <a:lnTo>
                    <a:pt x="72549" y="160982"/>
                  </a:lnTo>
                  <a:lnTo>
                    <a:pt x="79093" y="171172"/>
                  </a:lnTo>
                  <a:lnTo>
                    <a:pt x="83209" y="175075"/>
                  </a:lnTo>
                  <a:lnTo>
                    <a:pt x="87783" y="183927"/>
                  </a:lnTo>
                  <a:lnTo>
                    <a:pt x="90661" y="192659"/>
                  </a:lnTo>
                  <a:lnTo>
                    <a:pt x="97787" y="203850"/>
                  </a:lnTo>
                  <a:lnTo>
                    <a:pt x="97364" y="205327"/>
                  </a:lnTo>
                  <a:lnTo>
                    <a:pt x="88342" y="216180"/>
                  </a:lnTo>
                  <a:lnTo>
                    <a:pt x="53120" y="236231"/>
                  </a:lnTo>
                  <a:lnTo>
                    <a:pt x="40293" y="241585"/>
                  </a:lnTo>
                  <a:lnTo>
                    <a:pt x="33995" y="243684"/>
                  </a:lnTo>
                  <a:lnTo>
                    <a:pt x="28373" y="247440"/>
                  </a:lnTo>
                  <a:lnTo>
                    <a:pt x="25311" y="251931"/>
                  </a:lnTo>
                  <a:lnTo>
                    <a:pt x="24494" y="254314"/>
                  </a:lnTo>
                  <a:lnTo>
                    <a:pt x="19071" y="259220"/>
                  </a:lnTo>
                  <a:lnTo>
                    <a:pt x="11863" y="26337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008"/>
            <p:cNvSpPr/>
            <p:nvPr>
              <p:custDataLst>
                <p:tags r:id="rId13"/>
              </p:custDataLst>
            </p:nvPr>
          </p:nvSpPr>
          <p:spPr>
            <a:xfrm>
              <a:off x="6629400" y="1104900"/>
              <a:ext cx="91441" cy="390950"/>
            </a:xfrm>
            <a:custGeom>
              <a:avLst/>
              <a:gdLst/>
              <a:ahLst/>
              <a:cxnLst/>
              <a:rect l="0" t="0" r="0" b="0"/>
              <a:pathLst>
                <a:path w="91441" h="390950">
                  <a:moveTo>
                    <a:pt x="91440" y="0"/>
                  </a:moveTo>
                  <a:lnTo>
                    <a:pt x="91440" y="0"/>
                  </a:lnTo>
                  <a:lnTo>
                    <a:pt x="89181" y="24836"/>
                  </a:lnTo>
                  <a:lnTo>
                    <a:pt x="85356" y="60991"/>
                  </a:lnTo>
                  <a:lnTo>
                    <a:pt x="80834" y="88350"/>
                  </a:lnTo>
                  <a:lnTo>
                    <a:pt x="76003" y="116313"/>
                  </a:lnTo>
                  <a:lnTo>
                    <a:pt x="71032" y="144828"/>
                  </a:lnTo>
                  <a:lnTo>
                    <a:pt x="64320" y="180448"/>
                  </a:lnTo>
                  <a:lnTo>
                    <a:pt x="58714" y="208422"/>
                  </a:lnTo>
                  <a:lnTo>
                    <a:pt x="54384" y="228694"/>
                  </a:lnTo>
                  <a:lnTo>
                    <a:pt x="48956" y="254063"/>
                  </a:lnTo>
                  <a:lnTo>
                    <a:pt x="40667" y="291281"/>
                  </a:lnTo>
                  <a:lnTo>
                    <a:pt x="31241" y="329017"/>
                  </a:lnTo>
                  <a:lnTo>
                    <a:pt x="24892" y="346890"/>
                  </a:lnTo>
                  <a:lnTo>
                    <a:pt x="11533" y="372161"/>
                  </a:lnTo>
                  <a:lnTo>
                    <a:pt x="8135" y="390843"/>
                  </a:lnTo>
                  <a:lnTo>
                    <a:pt x="7963" y="390949"/>
                  </a:lnTo>
                  <a:lnTo>
                    <a:pt x="7849" y="390172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009"/>
            <p:cNvSpPr/>
            <p:nvPr>
              <p:custDataLst>
                <p:tags r:id="rId14"/>
              </p:custDataLst>
            </p:nvPr>
          </p:nvSpPr>
          <p:spPr>
            <a:xfrm>
              <a:off x="6614160" y="1333500"/>
              <a:ext cx="213361" cy="15241"/>
            </a:xfrm>
            <a:custGeom>
              <a:avLst/>
              <a:gdLst/>
              <a:ahLst/>
              <a:cxnLst/>
              <a:rect l="0" t="0" r="0" b="0"/>
              <a:pathLst>
                <a:path w="213361" h="15241">
                  <a:moveTo>
                    <a:pt x="0" y="15240"/>
                  </a:moveTo>
                  <a:lnTo>
                    <a:pt x="0" y="15240"/>
                  </a:lnTo>
                  <a:lnTo>
                    <a:pt x="32361" y="11195"/>
                  </a:lnTo>
                  <a:lnTo>
                    <a:pt x="59538" y="9209"/>
                  </a:lnTo>
                  <a:lnTo>
                    <a:pt x="96381" y="8091"/>
                  </a:lnTo>
                  <a:lnTo>
                    <a:pt x="131004" y="7760"/>
                  </a:lnTo>
                  <a:lnTo>
                    <a:pt x="165816" y="5404"/>
                  </a:lnTo>
                  <a:lnTo>
                    <a:pt x="199829" y="1067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010"/>
            <p:cNvSpPr/>
            <p:nvPr>
              <p:custDataLst>
                <p:tags r:id="rId15"/>
              </p:custDataLst>
            </p:nvPr>
          </p:nvSpPr>
          <p:spPr>
            <a:xfrm>
              <a:off x="6858000" y="1394460"/>
              <a:ext cx="22861" cy="91441"/>
            </a:xfrm>
            <a:custGeom>
              <a:avLst/>
              <a:gdLst/>
              <a:ahLst/>
              <a:cxnLst/>
              <a:rect l="0" t="0" r="0" b="0"/>
              <a:pathLst>
                <a:path w="22861" h="91441">
                  <a:moveTo>
                    <a:pt x="22860" y="0"/>
                  </a:moveTo>
                  <a:lnTo>
                    <a:pt x="22860" y="0"/>
                  </a:lnTo>
                  <a:lnTo>
                    <a:pt x="10724" y="28316"/>
                  </a:lnTo>
                  <a:lnTo>
                    <a:pt x="7024" y="46734"/>
                  </a:lnTo>
                  <a:lnTo>
                    <a:pt x="6696" y="72633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011"/>
            <p:cNvSpPr/>
            <p:nvPr>
              <p:custDataLst>
                <p:tags r:id="rId16"/>
              </p:custDataLst>
            </p:nvPr>
          </p:nvSpPr>
          <p:spPr>
            <a:xfrm>
              <a:off x="6865620" y="1257300"/>
              <a:ext cx="53341" cy="15241"/>
            </a:xfrm>
            <a:custGeom>
              <a:avLst/>
              <a:gdLst/>
              <a:ahLst/>
              <a:cxnLst/>
              <a:rect l="0" t="0" r="0" b="0"/>
              <a:pathLst>
                <a:path w="53341" h="15241">
                  <a:moveTo>
                    <a:pt x="0" y="15240"/>
                  </a:moveTo>
                  <a:lnTo>
                    <a:pt x="0" y="15240"/>
                  </a:lnTo>
                  <a:lnTo>
                    <a:pt x="36658" y="4766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012"/>
            <p:cNvSpPr/>
            <p:nvPr>
              <p:custDataLst>
                <p:tags r:id="rId17"/>
              </p:custDataLst>
            </p:nvPr>
          </p:nvSpPr>
          <p:spPr>
            <a:xfrm>
              <a:off x="6981254" y="1280160"/>
              <a:ext cx="128028" cy="228470"/>
            </a:xfrm>
            <a:custGeom>
              <a:avLst/>
              <a:gdLst/>
              <a:ahLst/>
              <a:cxnLst/>
              <a:rect l="0" t="0" r="0" b="0"/>
              <a:pathLst>
                <a:path w="128028" h="228470">
                  <a:moveTo>
                    <a:pt x="120586" y="0"/>
                  </a:moveTo>
                  <a:lnTo>
                    <a:pt x="120586" y="0"/>
                  </a:lnTo>
                  <a:lnTo>
                    <a:pt x="88225" y="16181"/>
                  </a:lnTo>
                  <a:lnTo>
                    <a:pt x="64055" y="34334"/>
                  </a:lnTo>
                  <a:lnTo>
                    <a:pt x="51531" y="70662"/>
                  </a:lnTo>
                  <a:lnTo>
                    <a:pt x="50549" y="102781"/>
                  </a:lnTo>
                  <a:lnTo>
                    <a:pt x="55874" y="115672"/>
                  </a:lnTo>
                  <a:lnTo>
                    <a:pt x="85084" y="144900"/>
                  </a:lnTo>
                  <a:lnTo>
                    <a:pt x="121326" y="176302"/>
                  </a:lnTo>
                  <a:lnTo>
                    <a:pt x="125149" y="182214"/>
                  </a:lnTo>
                  <a:lnTo>
                    <a:pt x="127301" y="190303"/>
                  </a:lnTo>
                  <a:lnTo>
                    <a:pt x="128027" y="196576"/>
                  </a:lnTo>
                  <a:lnTo>
                    <a:pt x="124108" y="201708"/>
                  </a:lnTo>
                  <a:lnTo>
                    <a:pt x="108268" y="211027"/>
                  </a:lnTo>
                  <a:lnTo>
                    <a:pt x="74247" y="223547"/>
                  </a:lnTo>
                  <a:lnTo>
                    <a:pt x="38942" y="227934"/>
                  </a:lnTo>
                  <a:lnTo>
                    <a:pt x="16876" y="228469"/>
                  </a:lnTo>
                  <a:lnTo>
                    <a:pt x="13346" y="227666"/>
                  </a:lnTo>
                  <a:lnTo>
                    <a:pt x="10993" y="226284"/>
                  </a:lnTo>
                  <a:lnTo>
                    <a:pt x="3171" y="213937"/>
                  </a:lnTo>
                  <a:lnTo>
                    <a:pt x="0" y="200078"/>
                  </a:lnTo>
                  <a:lnTo>
                    <a:pt x="1517" y="190241"/>
                  </a:lnTo>
                  <a:lnTo>
                    <a:pt x="13906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013"/>
            <p:cNvSpPr/>
            <p:nvPr>
              <p:custDataLst>
                <p:tags r:id="rId18"/>
              </p:custDataLst>
            </p:nvPr>
          </p:nvSpPr>
          <p:spPr>
            <a:xfrm>
              <a:off x="7231380" y="1219200"/>
              <a:ext cx="78385" cy="259081"/>
            </a:xfrm>
            <a:custGeom>
              <a:avLst/>
              <a:gdLst/>
              <a:ahLst/>
              <a:cxnLst/>
              <a:rect l="0" t="0" r="0" b="0"/>
              <a:pathLst>
                <a:path w="78385" h="259081">
                  <a:moveTo>
                    <a:pt x="68580" y="0"/>
                  </a:moveTo>
                  <a:lnTo>
                    <a:pt x="68580" y="0"/>
                  </a:lnTo>
                  <a:lnTo>
                    <a:pt x="76670" y="36407"/>
                  </a:lnTo>
                  <a:lnTo>
                    <a:pt x="78384" y="63312"/>
                  </a:lnTo>
                  <a:lnTo>
                    <a:pt x="74589" y="99757"/>
                  </a:lnTo>
                  <a:lnTo>
                    <a:pt x="65845" y="137366"/>
                  </a:lnTo>
                  <a:lnTo>
                    <a:pt x="52530" y="175321"/>
                  </a:lnTo>
                  <a:lnTo>
                    <a:pt x="40117" y="211120"/>
                  </a:lnTo>
                  <a:lnTo>
                    <a:pt x="28819" y="238661"/>
                  </a:lnTo>
                  <a:lnTo>
                    <a:pt x="19582" y="250005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014"/>
            <p:cNvSpPr/>
            <p:nvPr>
              <p:custDataLst>
                <p:tags r:id="rId19"/>
              </p:custDataLst>
            </p:nvPr>
          </p:nvSpPr>
          <p:spPr>
            <a:xfrm>
              <a:off x="7185660" y="1341120"/>
              <a:ext cx="381001" cy="7150"/>
            </a:xfrm>
            <a:custGeom>
              <a:avLst/>
              <a:gdLst/>
              <a:ahLst/>
              <a:cxnLst/>
              <a:rect l="0" t="0" r="0" b="0"/>
              <a:pathLst>
                <a:path w="381001" h="7150">
                  <a:moveTo>
                    <a:pt x="0" y="0"/>
                  </a:moveTo>
                  <a:lnTo>
                    <a:pt x="0" y="0"/>
                  </a:lnTo>
                  <a:lnTo>
                    <a:pt x="22578" y="0"/>
                  </a:lnTo>
                  <a:lnTo>
                    <a:pt x="40452" y="0"/>
                  </a:lnTo>
                  <a:lnTo>
                    <a:pt x="70148" y="847"/>
                  </a:lnTo>
                  <a:lnTo>
                    <a:pt x="107726" y="2258"/>
                  </a:lnTo>
                  <a:lnTo>
                    <a:pt x="150557" y="4045"/>
                  </a:lnTo>
                  <a:lnTo>
                    <a:pt x="185885" y="5237"/>
                  </a:lnTo>
                  <a:lnTo>
                    <a:pt x="216210" y="6031"/>
                  </a:lnTo>
                  <a:lnTo>
                    <a:pt x="243200" y="6561"/>
                  </a:lnTo>
                  <a:lnTo>
                    <a:pt x="266274" y="6914"/>
                  </a:lnTo>
                  <a:lnTo>
                    <a:pt x="286736" y="7149"/>
                  </a:lnTo>
                  <a:lnTo>
                    <a:pt x="322171" y="6564"/>
                  </a:lnTo>
                  <a:lnTo>
                    <a:pt x="352032" y="3482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44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1015"/>
          <p:cNvSpPr/>
          <p:nvPr>
            <p:custDataLst>
              <p:tags r:id="rId1"/>
            </p:custDataLst>
          </p:nvPr>
        </p:nvSpPr>
        <p:spPr>
          <a:xfrm>
            <a:off x="441960" y="1250386"/>
            <a:ext cx="266701" cy="6915"/>
          </a:xfrm>
          <a:custGeom>
            <a:avLst/>
            <a:gdLst/>
            <a:ahLst/>
            <a:cxnLst/>
            <a:rect l="0" t="0" r="0" b="0"/>
            <a:pathLst>
              <a:path w="266701" h="6915">
                <a:moveTo>
                  <a:pt x="0" y="6914"/>
                </a:moveTo>
                <a:lnTo>
                  <a:pt x="0" y="6914"/>
                </a:lnTo>
                <a:lnTo>
                  <a:pt x="28316" y="6914"/>
                </a:lnTo>
                <a:lnTo>
                  <a:pt x="58023" y="6914"/>
                </a:lnTo>
                <a:lnTo>
                  <a:pt x="88441" y="6914"/>
                </a:lnTo>
                <a:lnTo>
                  <a:pt x="125453" y="6067"/>
                </a:lnTo>
                <a:lnTo>
                  <a:pt x="162008" y="1677"/>
                </a:lnTo>
                <a:lnTo>
                  <a:pt x="194663" y="0"/>
                </a:lnTo>
                <a:lnTo>
                  <a:pt x="224942" y="350"/>
                </a:lnTo>
                <a:lnTo>
                  <a:pt x="266700" y="691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SMARTInkShape-Group212"/>
          <p:cNvGrpSpPr/>
          <p:nvPr/>
        </p:nvGrpSpPr>
        <p:grpSpPr>
          <a:xfrm>
            <a:off x="815340" y="922020"/>
            <a:ext cx="4955742" cy="1272541"/>
            <a:chOff x="815340" y="922020"/>
            <a:chExt cx="4955742" cy="1272541"/>
          </a:xfrm>
        </p:grpSpPr>
        <p:sp>
          <p:nvSpPr>
            <p:cNvPr id="5" name="SMARTInkShape-1016"/>
            <p:cNvSpPr/>
            <p:nvPr>
              <p:custDataLst>
                <p:tags r:id="rId51"/>
              </p:custDataLst>
            </p:nvPr>
          </p:nvSpPr>
          <p:spPr>
            <a:xfrm>
              <a:off x="3870960" y="1516726"/>
              <a:ext cx="1479932" cy="104827"/>
            </a:xfrm>
            <a:custGeom>
              <a:avLst/>
              <a:gdLst/>
              <a:ahLst/>
              <a:cxnLst/>
              <a:rect l="0" t="0" r="0" b="0"/>
              <a:pathLst>
                <a:path w="1479932" h="104827">
                  <a:moveTo>
                    <a:pt x="0" y="60614"/>
                  </a:moveTo>
                  <a:lnTo>
                    <a:pt x="0" y="60614"/>
                  </a:lnTo>
                  <a:lnTo>
                    <a:pt x="32958" y="43210"/>
                  </a:lnTo>
                  <a:lnTo>
                    <a:pt x="65166" y="32841"/>
                  </a:lnTo>
                  <a:lnTo>
                    <a:pt x="84084" y="28552"/>
                  </a:lnTo>
                  <a:lnTo>
                    <a:pt x="104316" y="24846"/>
                  </a:lnTo>
                  <a:lnTo>
                    <a:pt x="125424" y="21529"/>
                  </a:lnTo>
                  <a:lnTo>
                    <a:pt x="149655" y="19317"/>
                  </a:lnTo>
                  <a:lnTo>
                    <a:pt x="175970" y="17843"/>
                  </a:lnTo>
                  <a:lnTo>
                    <a:pt x="203674" y="16860"/>
                  </a:lnTo>
                  <a:lnTo>
                    <a:pt x="234843" y="15358"/>
                  </a:lnTo>
                  <a:lnTo>
                    <a:pt x="268322" y="13510"/>
                  </a:lnTo>
                  <a:lnTo>
                    <a:pt x="303341" y="11431"/>
                  </a:lnTo>
                  <a:lnTo>
                    <a:pt x="340234" y="10046"/>
                  </a:lnTo>
                  <a:lnTo>
                    <a:pt x="378376" y="9122"/>
                  </a:lnTo>
                  <a:lnTo>
                    <a:pt x="417350" y="8506"/>
                  </a:lnTo>
                  <a:lnTo>
                    <a:pt x="456880" y="7248"/>
                  </a:lnTo>
                  <a:lnTo>
                    <a:pt x="496780" y="5564"/>
                  </a:lnTo>
                  <a:lnTo>
                    <a:pt x="536927" y="3594"/>
                  </a:lnTo>
                  <a:lnTo>
                    <a:pt x="578084" y="2281"/>
                  </a:lnTo>
                  <a:lnTo>
                    <a:pt x="619916" y="1405"/>
                  </a:lnTo>
                  <a:lnTo>
                    <a:pt x="662197" y="821"/>
                  </a:lnTo>
                  <a:lnTo>
                    <a:pt x="705625" y="432"/>
                  </a:lnTo>
                  <a:lnTo>
                    <a:pt x="749817" y="173"/>
                  </a:lnTo>
                  <a:lnTo>
                    <a:pt x="794517" y="0"/>
                  </a:lnTo>
                  <a:lnTo>
                    <a:pt x="839558" y="731"/>
                  </a:lnTo>
                  <a:lnTo>
                    <a:pt x="884826" y="2065"/>
                  </a:lnTo>
                  <a:lnTo>
                    <a:pt x="930243" y="3802"/>
                  </a:lnTo>
                  <a:lnTo>
                    <a:pt x="973223" y="5806"/>
                  </a:lnTo>
                  <a:lnTo>
                    <a:pt x="1014575" y="7988"/>
                  </a:lnTo>
                  <a:lnTo>
                    <a:pt x="1054843" y="10290"/>
                  </a:lnTo>
                  <a:lnTo>
                    <a:pt x="1095236" y="12671"/>
                  </a:lnTo>
                  <a:lnTo>
                    <a:pt x="1135710" y="15106"/>
                  </a:lnTo>
                  <a:lnTo>
                    <a:pt x="1176240" y="17575"/>
                  </a:lnTo>
                  <a:lnTo>
                    <a:pt x="1213420" y="20068"/>
                  </a:lnTo>
                  <a:lnTo>
                    <a:pt x="1248367" y="22577"/>
                  </a:lnTo>
                  <a:lnTo>
                    <a:pt x="1281824" y="25096"/>
                  </a:lnTo>
                  <a:lnTo>
                    <a:pt x="1311750" y="28469"/>
                  </a:lnTo>
                  <a:lnTo>
                    <a:pt x="1339320" y="32410"/>
                  </a:lnTo>
                  <a:lnTo>
                    <a:pt x="1365320" y="36732"/>
                  </a:lnTo>
                  <a:lnTo>
                    <a:pt x="1387734" y="40459"/>
                  </a:lnTo>
                  <a:lnTo>
                    <a:pt x="1407756" y="43791"/>
                  </a:lnTo>
                  <a:lnTo>
                    <a:pt x="1441009" y="50597"/>
                  </a:lnTo>
                  <a:lnTo>
                    <a:pt x="1471469" y="63102"/>
                  </a:lnTo>
                  <a:lnTo>
                    <a:pt x="1479487" y="69622"/>
                  </a:lnTo>
                  <a:lnTo>
                    <a:pt x="1479931" y="72546"/>
                  </a:lnTo>
                  <a:lnTo>
                    <a:pt x="1478534" y="75342"/>
                  </a:lnTo>
                  <a:lnTo>
                    <a:pt x="1475909" y="78053"/>
                  </a:lnTo>
                  <a:lnTo>
                    <a:pt x="1451989" y="85913"/>
                  </a:lnTo>
                  <a:lnTo>
                    <a:pt x="1423134" y="91049"/>
                  </a:lnTo>
                  <a:lnTo>
                    <a:pt x="1386037" y="96154"/>
                  </a:lnTo>
                  <a:lnTo>
                    <a:pt x="1364291" y="98701"/>
                  </a:lnTo>
                  <a:lnTo>
                    <a:pt x="1341328" y="101245"/>
                  </a:lnTo>
                  <a:lnTo>
                    <a:pt x="1315858" y="102941"/>
                  </a:lnTo>
                  <a:lnTo>
                    <a:pt x="1288719" y="104072"/>
                  </a:lnTo>
                  <a:lnTo>
                    <a:pt x="1260466" y="104826"/>
                  </a:lnTo>
                  <a:lnTo>
                    <a:pt x="1231471" y="104482"/>
                  </a:lnTo>
                  <a:lnTo>
                    <a:pt x="1201980" y="103406"/>
                  </a:lnTo>
                  <a:lnTo>
                    <a:pt x="1172160" y="101842"/>
                  </a:lnTo>
                  <a:lnTo>
                    <a:pt x="1112520" y="98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17"/>
            <p:cNvSpPr/>
            <p:nvPr>
              <p:custDataLst>
                <p:tags r:id="rId52"/>
              </p:custDataLst>
            </p:nvPr>
          </p:nvSpPr>
          <p:spPr>
            <a:xfrm>
              <a:off x="4099560" y="1805940"/>
              <a:ext cx="1051561" cy="15241"/>
            </a:xfrm>
            <a:custGeom>
              <a:avLst/>
              <a:gdLst/>
              <a:ahLst/>
              <a:cxnLst/>
              <a:rect l="0" t="0" r="0" b="0"/>
              <a:pathLst>
                <a:path w="1051561" h="15241">
                  <a:moveTo>
                    <a:pt x="0" y="0"/>
                  </a:moveTo>
                  <a:lnTo>
                    <a:pt x="0" y="0"/>
                  </a:lnTo>
                  <a:lnTo>
                    <a:pt x="18627" y="1693"/>
                  </a:lnTo>
                  <a:lnTo>
                    <a:pt x="49671" y="4516"/>
                  </a:lnTo>
                  <a:lnTo>
                    <a:pt x="88994" y="8090"/>
                  </a:lnTo>
                  <a:lnTo>
                    <a:pt x="124522" y="10473"/>
                  </a:lnTo>
                  <a:lnTo>
                    <a:pt x="157522" y="12062"/>
                  </a:lnTo>
                  <a:lnTo>
                    <a:pt x="188834" y="13121"/>
                  </a:lnTo>
                  <a:lnTo>
                    <a:pt x="219869" y="12981"/>
                  </a:lnTo>
                  <a:lnTo>
                    <a:pt x="250720" y="12041"/>
                  </a:lnTo>
                  <a:lnTo>
                    <a:pt x="281446" y="10567"/>
                  </a:lnTo>
                  <a:lnTo>
                    <a:pt x="312937" y="9585"/>
                  </a:lnTo>
                  <a:lnTo>
                    <a:pt x="344938" y="8930"/>
                  </a:lnTo>
                  <a:lnTo>
                    <a:pt x="377279" y="8493"/>
                  </a:lnTo>
                  <a:lnTo>
                    <a:pt x="408999" y="8202"/>
                  </a:lnTo>
                  <a:lnTo>
                    <a:pt x="440306" y="8008"/>
                  </a:lnTo>
                  <a:lnTo>
                    <a:pt x="471338" y="7879"/>
                  </a:lnTo>
                  <a:lnTo>
                    <a:pt x="503032" y="7792"/>
                  </a:lnTo>
                  <a:lnTo>
                    <a:pt x="535168" y="7735"/>
                  </a:lnTo>
                  <a:lnTo>
                    <a:pt x="567599" y="7697"/>
                  </a:lnTo>
                  <a:lnTo>
                    <a:pt x="599380" y="7671"/>
                  </a:lnTo>
                  <a:lnTo>
                    <a:pt x="630726" y="7654"/>
                  </a:lnTo>
                  <a:lnTo>
                    <a:pt x="661785" y="7643"/>
                  </a:lnTo>
                  <a:lnTo>
                    <a:pt x="690957" y="7635"/>
                  </a:lnTo>
                  <a:lnTo>
                    <a:pt x="718871" y="7630"/>
                  </a:lnTo>
                  <a:lnTo>
                    <a:pt x="745947" y="7627"/>
                  </a:lnTo>
                  <a:lnTo>
                    <a:pt x="771619" y="8471"/>
                  </a:lnTo>
                  <a:lnTo>
                    <a:pt x="796352" y="9881"/>
                  </a:lnTo>
                  <a:lnTo>
                    <a:pt x="820462" y="11667"/>
                  </a:lnTo>
                  <a:lnTo>
                    <a:pt x="856855" y="12858"/>
                  </a:lnTo>
                  <a:lnTo>
                    <a:pt x="901436" y="13652"/>
                  </a:lnTo>
                  <a:lnTo>
                    <a:pt x="951477" y="14181"/>
                  </a:lnTo>
                  <a:lnTo>
                    <a:pt x="984838" y="14534"/>
                  </a:lnTo>
                  <a:lnTo>
                    <a:pt x="1021905" y="14927"/>
                  </a:lnTo>
                  <a:lnTo>
                    <a:pt x="105156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18"/>
            <p:cNvSpPr/>
            <p:nvPr>
              <p:custDataLst>
                <p:tags r:id="rId53"/>
              </p:custDataLst>
            </p:nvPr>
          </p:nvSpPr>
          <p:spPr>
            <a:xfrm>
              <a:off x="4792980" y="1345638"/>
              <a:ext cx="978102" cy="757483"/>
            </a:xfrm>
            <a:custGeom>
              <a:avLst/>
              <a:gdLst/>
              <a:ahLst/>
              <a:cxnLst/>
              <a:rect l="0" t="0" r="0" b="0"/>
              <a:pathLst>
                <a:path w="978102" h="757483">
                  <a:moveTo>
                    <a:pt x="114300" y="25962"/>
                  </a:moveTo>
                  <a:lnTo>
                    <a:pt x="114300" y="25962"/>
                  </a:lnTo>
                  <a:lnTo>
                    <a:pt x="150707" y="9781"/>
                  </a:lnTo>
                  <a:lnTo>
                    <a:pt x="179870" y="1837"/>
                  </a:lnTo>
                  <a:lnTo>
                    <a:pt x="209482" y="0"/>
                  </a:lnTo>
                  <a:lnTo>
                    <a:pt x="245221" y="4828"/>
                  </a:lnTo>
                  <a:lnTo>
                    <a:pt x="265928" y="8486"/>
                  </a:lnTo>
                  <a:lnTo>
                    <a:pt x="288198" y="12618"/>
                  </a:lnTo>
                  <a:lnTo>
                    <a:pt x="311512" y="17066"/>
                  </a:lnTo>
                  <a:lnTo>
                    <a:pt x="335521" y="23418"/>
                  </a:lnTo>
                  <a:lnTo>
                    <a:pt x="359994" y="31039"/>
                  </a:lnTo>
                  <a:lnTo>
                    <a:pt x="384776" y="39507"/>
                  </a:lnTo>
                  <a:lnTo>
                    <a:pt x="410611" y="48539"/>
                  </a:lnTo>
                  <a:lnTo>
                    <a:pt x="437147" y="57946"/>
                  </a:lnTo>
                  <a:lnTo>
                    <a:pt x="464151" y="67605"/>
                  </a:lnTo>
                  <a:lnTo>
                    <a:pt x="493161" y="77431"/>
                  </a:lnTo>
                  <a:lnTo>
                    <a:pt x="523508" y="87368"/>
                  </a:lnTo>
                  <a:lnTo>
                    <a:pt x="554745" y="97379"/>
                  </a:lnTo>
                  <a:lnTo>
                    <a:pt x="584884" y="107440"/>
                  </a:lnTo>
                  <a:lnTo>
                    <a:pt x="614289" y="117534"/>
                  </a:lnTo>
                  <a:lnTo>
                    <a:pt x="643206" y="127650"/>
                  </a:lnTo>
                  <a:lnTo>
                    <a:pt x="671798" y="138627"/>
                  </a:lnTo>
                  <a:lnTo>
                    <a:pt x="700172" y="150179"/>
                  </a:lnTo>
                  <a:lnTo>
                    <a:pt x="728401" y="162113"/>
                  </a:lnTo>
                  <a:lnTo>
                    <a:pt x="755687" y="173456"/>
                  </a:lnTo>
                  <a:lnTo>
                    <a:pt x="782345" y="184405"/>
                  </a:lnTo>
                  <a:lnTo>
                    <a:pt x="808584" y="195090"/>
                  </a:lnTo>
                  <a:lnTo>
                    <a:pt x="832849" y="205601"/>
                  </a:lnTo>
                  <a:lnTo>
                    <a:pt x="855799" y="215995"/>
                  </a:lnTo>
                  <a:lnTo>
                    <a:pt x="877873" y="226311"/>
                  </a:lnTo>
                  <a:lnTo>
                    <a:pt x="913687" y="244546"/>
                  </a:lnTo>
                  <a:lnTo>
                    <a:pt x="942023" y="261117"/>
                  </a:lnTo>
                  <a:lnTo>
                    <a:pt x="969716" y="283880"/>
                  </a:lnTo>
                  <a:lnTo>
                    <a:pt x="977085" y="296097"/>
                  </a:lnTo>
                  <a:lnTo>
                    <a:pt x="978101" y="307171"/>
                  </a:lnTo>
                  <a:lnTo>
                    <a:pt x="977188" y="312494"/>
                  </a:lnTo>
                  <a:lnTo>
                    <a:pt x="967142" y="325183"/>
                  </a:lnTo>
                  <a:lnTo>
                    <a:pt x="937929" y="346607"/>
                  </a:lnTo>
                  <a:lnTo>
                    <a:pt x="909617" y="361511"/>
                  </a:lnTo>
                  <a:lnTo>
                    <a:pt x="874457" y="376601"/>
                  </a:lnTo>
                  <a:lnTo>
                    <a:pt x="853058" y="385028"/>
                  </a:lnTo>
                  <a:lnTo>
                    <a:pt x="829478" y="394033"/>
                  </a:lnTo>
                  <a:lnTo>
                    <a:pt x="804446" y="403423"/>
                  </a:lnTo>
                  <a:lnTo>
                    <a:pt x="778444" y="412222"/>
                  </a:lnTo>
                  <a:lnTo>
                    <a:pt x="751796" y="420629"/>
                  </a:lnTo>
                  <a:lnTo>
                    <a:pt x="724717" y="428773"/>
                  </a:lnTo>
                  <a:lnTo>
                    <a:pt x="695658" y="436743"/>
                  </a:lnTo>
                  <a:lnTo>
                    <a:pt x="665279" y="444596"/>
                  </a:lnTo>
                  <a:lnTo>
                    <a:pt x="634019" y="452371"/>
                  </a:lnTo>
                  <a:lnTo>
                    <a:pt x="602173" y="460941"/>
                  </a:lnTo>
                  <a:lnTo>
                    <a:pt x="569936" y="470042"/>
                  </a:lnTo>
                  <a:lnTo>
                    <a:pt x="537437" y="479495"/>
                  </a:lnTo>
                  <a:lnTo>
                    <a:pt x="503918" y="490031"/>
                  </a:lnTo>
                  <a:lnTo>
                    <a:pt x="469719" y="501288"/>
                  </a:lnTo>
                  <a:lnTo>
                    <a:pt x="435065" y="513026"/>
                  </a:lnTo>
                  <a:lnTo>
                    <a:pt x="400957" y="525084"/>
                  </a:lnTo>
                  <a:lnTo>
                    <a:pt x="367212" y="537357"/>
                  </a:lnTo>
                  <a:lnTo>
                    <a:pt x="333708" y="549772"/>
                  </a:lnTo>
                  <a:lnTo>
                    <a:pt x="301212" y="563129"/>
                  </a:lnTo>
                  <a:lnTo>
                    <a:pt x="269389" y="577113"/>
                  </a:lnTo>
                  <a:lnTo>
                    <a:pt x="238012" y="591516"/>
                  </a:lnTo>
                  <a:lnTo>
                    <a:pt x="209476" y="606198"/>
                  </a:lnTo>
                  <a:lnTo>
                    <a:pt x="182829" y="621066"/>
                  </a:lnTo>
                  <a:lnTo>
                    <a:pt x="157447" y="636058"/>
                  </a:lnTo>
                  <a:lnTo>
                    <a:pt x="132904" y="651979"/>
                  </a:lnTo>
                  <a:lnTo>
                    <a:pt x="108924" y="668520"/>
                  </a:lnTo>
                  <a:lnTo>
                    <a:pt x="85316" y="685474"/>
                  </a:lnTo>
                  <a:lnTo>
                    <a:pt x="47795" y="715601"/>
                  </a:lnTo>
                  <a:lnTo>
                    <a:pt x="0" y="757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19"/>
            <p:cNvSpPr/>
            <p:nvPr>
              <p:custDataLst>
                <p:tags r:id="rId54"/>
              </p:custDataLst>
            </p:nvPr>
          </p:nvSpPr>
          <p:spPr>
            <a:xfrm>
              <a:off x="3162300" y="1913016"/>
              <a:ext cx="369176" cy="197725"/>
            </a:xfrm>
            <a:custGeom>
              <a:avLst/>
              <a:gdLst/>
              <a:ahLst/>
              <a:cxnLst/>
              <a:rect l="0" t="0" r="0" b="0"/>
              <a:pathLst>
                <a:path w="369176" h="197725">
                  <a:moveTo>
                    <a:pt x="0" y="30084"/>
                  </a:moveTo>
                  <a:lnTo>
                    <a:pt x="0" y="30084"/>
                  </a:lnTo>
                  <a:lnTo>
                    <a:pt x="22578" y="36857"/>
                  </a:lnTo>
                  <a:lnTo>
                    <a:pt x="58294" y="46641"/>
                  </a:lnTo>
                  <a:lnTo>
                    <a:pt x="93924" y="53812"/>
                  </a:lnTo>
                  <a:lnTo>
                    <a:pt x="131773" y="55305"/>
                  </a:lnTo>
                  <a:lnTo>
                    <a:pt x="169479" y="53147"/>
                  </a:lnTo>
                  <a:lnTo>
                    <a:pt x="203171" y="49365"/>
                  </a:lnTo>
                  <a:lnTo>
                    <a:pt x="235078" y="40347"/>
                  </a:lnTo>
                  <a:lnTo>
                    <a:pt x="264499" y="28719"/>
                  </a:lnTo>
                  <a:lnTo>
                    <a:pt x="300103" y="14345"/>
                  </a:lnTo>
                  <a:lnTo>
                    <a:pt x="337958" y="6373"/>
                  </a:lnTo>
                  <a:lnTo>
                    <a:pt x="348323" y="2613"/>
                  </a:lnTo>
                  <a:lnTo>
                    <a:pt x="349903" y="1610"/>
                  </a:lnTo>
                  <a:lnTo>
                    <a:pt x="350398" y="0"/>
                  </a:lnTo>
                  <a:lnTo>
                    <a:pt x="354530" y="3767"/>
                  </a:lnTo>
                  <a:lnTo>
                    <a:pt x="354886" y="4919"/>
                  </a:lnTo>
                  <a:lnTo>
                    <a:pt x="354278" y="5688"/>
                  </a:lnTo>
                  <a:lnTo>
                    <a:pt x="351262" y="6920"/>
                  </a:lnTo>
                  <a:lnTo>
                    <a:pt x="344518" y="39228"/>
                  </a:lnTo>
                  <a:lnTo>
                    <a:pt x="343960" y="76851"/>
                  </a:lnTo>
                  <a:lnTo>
                    <a:pt x="351231" y="110097"/>
                  </a:lnTo>
                  <a:lnTo>
                    <a:pt x="365823" y="144050"/>
                  </a:lnTo>
                  <a:lnTo>
                    <a:pt x="369175" y="152702"/>
                  </a:lnTo>
                  <a:lnTo>
                    <a:pt x="368883" y="155009"/>
                  </a:lnTo>
                  <a:lnTo>
                    <a:pt x="367842" y="156548"/>
                  </a:lnTo>
                  <a:lnTo>
                    <a:pt x="366377" y="162758"/>
                  </a:lnTo>
                  <a:lnTo>
                    <a:pt x="365325" y="164253"/>
                  </a:lnTo>
                  <a:lnTo>
                    <a:pt x="363776" y="165250"/>
                  </a:lnTo>
                  <a:lnTo>
                    <a:pt x="327128" y="179317"/>
                  </a:lnTo>
                  <a:lnTo>
                    <a:pt x="289580" y="188289"/>
                  </a:lnTo>
                  <a:lnTo>
                    <a:pt x="267205" y="195610"/>
                  </a:lnTo>
                  <a:lnTo>
                    <a:pt x="236220" y="197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020"/>
            <p:cNvSpPr/>
            <p:nvPr>
              <p:custDataLst>
                <p:tags r:id="rId55"/>
              </p:custDataLst>
            </p:nvPr>
          </p:nvSpPr>
          <p:spPr>
            <a:xfrm>
              <a:off x="3253740" y="1794371"/>
              <a:ext cx="53315" cy="270650"/>
            </a:xfrm>
            <a:custGeom>
              <a:avLst/>
              <a:gdLst/>
              <a:ahLst/>
              <a:cxnLst/>
              <a:rect l="0" t="0" r="0" b="0"/>
              <a:pathLst>
                <a:path w="53315" h="270650">
                  <a:moveTo>
                    <a:pt x="0" y="26809"/>
                  </a:moveTo>
                  <a:lnTo>
                    <a:pt x="0" y="26809"/>
                  </a:lnTo>
                  <a:lnTo>
                    <a:pt x="36657" y="5862"/>
                  </a:lnTo>
                  <a:lnTo>
                    <a:pt x="45925" y="566"/>
                  </a:lnTo>
                  <a:lnTo>
                    <a:pt x="48396" y="0"/>
                  </a:lnTo>
                  <a:lnTo>
                    <a:pt x="50044" y="470"/>
                  </a:lnTo>
                  <a:lnTo>
                    <a:pt x="52689" y="3262"/>
                  </a:lnTo>
                  <a:lnTo>
                    <a:pt x="53314" y="38196"/>
                  </a:lnTo>
                  <a:lnTo>
                    <a:pt x="51635" y="57270"/>
                  </a:lnTo>
                  <a:lnTo>
                    <a:pt x="42016" y="91808"/>
                  </a:lnTo>
                  <a:lnTo>
                    <a:pt x="33428" y="128007"/>
                  </a:lnTo>
                  <a:lnTo>
                    <a:pt x="26368" y="161404"/>
                  </a:lnTo>
                  <a:lnTo>
                    <a:pt x="23899" y="196888"/>
                  </a:lnTo>
                  <a:lnTo>
                    <a:pt x="24015" y="228380"/>
                  </a:lnTo>
                  <a:lnTo>
                    <a:pt x="29801" y="264889"/>
                  </a:lnTo>
                  <a:lnTo>
                    <a:pt x="30480" y="270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021"/>
            <p:cNvSpPr/>
            <p:nvPr>
              <p:custDataLst>
                <p:tags r:id="rId56"/>
              </p:custDataLst>
            </p:nvPr>
          </p:nvSpPr>
          <p:spPr>
            <a:xfrm>
              <a:off x="2880825" y="2004060"/>
              <a:ext cx="190036" cy="104962"/>
            </a:xfrm>
            <a:custGeom>
              <a:avLst/>
              <a:gdLst/>
              <a:ahLst/>
              <a:cxnLst/>
              <a:rect l="0" t="0" r="0" b="0"/>
              <a:pathLst>
                <a:path w="190036" h="104962">
                  <a:moveTo>
                    <a:pt x="37635" y="0"/>
                  </a:moveTo>
                  <a:lnTo>
                    <a:pt x="37635" y="0"/>
                  </a:lnTo>
                  <a:lnTo>
                    <a:pt x="11451" y="32267"/>
                  </a:lnTo>
                  <a:lnTo>
                    <a:pt x="3066" y="47567"/>
                  </a:lnTo>
                  <a:lnTo>
                    <a:pt x="0" y="59029"/>
                  </a:lnTo>
                  <a:lnTo>
                    <a:pt x="2000" y="62360"/>
                  </a:lnTo>
                  <a:lnTo>
                    <a:pt x="3718" y="64433"/>
                  </a:lnTo>
                  <a:lnTo>
                    <a:pt x="10143" y="66737"/>
                  </a:lnTo>
                  <a:lnTo>
                    <a:pt x="14227" y="67351"/>
                  </a:lnTo>
                  <a:lnTo>
                    <a:pt x="23281" y="65776"/>
                  </a:lnTo>
                  <a:lnTo>
                    <a:pt x="61241" y="53094"/>
                  </a:lnTo>
                  <a:lnTo>
                    <a:pt x="97000" y="36217"/>
                  </a:lnTo>
                  <a:lnTo>
                    <a:pt x="112516" y="31613"/>
                  </a:lnTo>
                  <a:lnTo>
                    <a:pt x="123734" y="30704"/>
                  </a:lnTo>
                  <a:lnTo>
                    <a:pt x="125515" y="31476"/>
                  </a:lnTo>
                  <a:lnTo>
                    <a:pt x="126702" y="32837"/>
                  </a:lnTo>
                  <a:lnTo>
                    <a:pt x="128867" y="36608"/>
                  </a:lnTo>
                  <a:lnTo>
                    <a:pt x="134000" y="43491"/>
                  </a:lnTo>
                  <a:lnTo>
                    <a:pt x="135497" y="48398"/>
                  </a:lnTo>
                  <a:lnTo>
                    <a:pt x="137472" y="83436"/>
                  </a:lnTo>
                  <a:lnTo>
                    <a:pt x="140709" y="91551"/>
                  </a:lnTo>
                  <a:lnTo>
                    <a:pt x="147292" y="100880"/>
                  </a:lnTo>
                  <a:lnTo>
                    <a:pt x="154387" y="104102"/>
                  </a:lnTo>
                  <a:lnTo>
                    <a:pt x="158649" y="104961"/>
                  </a:lnTo>
                  <a:lnTo>
                    <a:pt x="162338" y="102994"/>
                  </a:lnTo>
                  <a:lnTo>
                    <a:pt x="187381" y="65034"/>
                  </a:lnTo>
                  <a:lnTo>
                    <a:pt x="190035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022"/>
            <p:cNvSpPr/>
            <p:nvPr>
              <p:custDataLst>
                <p:tags r:id="rId57"/>
              </p:custDataLst>
            </p:nvPr>
          </p:nvSpPr>
          <p:spPr>
            <a:xfrm>
              <a:off x="2508655" y="1805940"/>
              <a:ext cx="307151" cy="291853"/>
            </a:xfrm>
            <a:custGeom>
              <a:avLst/>
              <a:gdLst/>
              <a:ahLst/>
              <a:cxnLst/>
              <a:rect l="0" t="0" r="0" b="0"/>
              <a:pathLst>
                <a:path w="307151" h="291853">
                  <a:moveTo>
                    <a:pt x="97385" y="0"/>
                  </a:moveTo>
                  <a:lnTo>
                    <a:pt x="97385" y="0"/>
                  </a:lnTo>
                  <a:lnTo>
                    <a:pt x="113566" y="36407"/>
                  </a:lnTo>
                  <a:lnTo>
                    <a:pt x="121509" y="63312"/>
                  </a:lnTo>
                  <a:lnTo>
                    <a:pt x="125982" y="97499"/>
                  </a:lnTo>
                  <a:lnTo>
                    <a:pt x="127493" y="127256"/>
                  </a:lnTo>
                  <a:lnTo>
                    <a:pt x="132215" y="137274"/>
                  </a:lnTo>
                  <a:lnTo>
                    <a:pt x="138265" y="147371"/>
                  </a:lnTo>
                  <a:lnTo>
                    <a:pt x="142517" y="160882"/>
                  </a:lnTo>
                  <a:lnTo>
                    <a:pt x="144406" y="163134"/>
                  </a:lnTo>
                  <a:lnTo>
                    <a:pt x="148763" y="165638"/>
                  </a:lnTo>
                  <a:lnTo>
                    <a:pt x="153522" y="166750"/>
                  </a:lnTo>
                  <a:lnTo>
                    <a:pt x="155129" y="166200"/>
                  </a:lnTo>
                  <a:lnTo>
                    <a:pt x="156202" y="164987"/>
                  </a:lnTo>
                  <a:lnTo>
                    <a:pt x="156916" y="163331"/>
                  </a:lnTo>
                  <a:lnTo>
                    <a:pt x="156546" y="161381"/>
                  </a:lnTo>
                  <a:lnTo>
                    <a:pt x="151979" y="154591"/>
                  </a:lnTo>
                  <a:lnTo>
                    <a:pt x="136350" y="138149"/>
                  </a:lnTo>
                  <a:lnTo>
                    <a:pt x="127121" y="133366"/>
                  </a:lnTo>
                  <a:lnTo>
                    <a:pt x="101521" y="125654"/>
                  </a:lnTo>
                  <a:lnTo>
                    <a:pt x="88216" y="127248"/>
                  </a:lnTo>
                  <a:lnTo>
                    <a:pt x="66446" y="136951"/>
                  </a:lnTo>
                  <a:lnTo>
                    <a:pt x="31002" y="166358"/>
                  </a:lnTo>
                  <a:lnTo>
                    <a:pt x="20468" y="178077"/>
                  </a:lnTo>
                  <a:lnTo>
                    <a:pt x="3979" y="213731"/>
                  </a:lnTo>
                  <a:lnTo>
                    <a:pt x="0" y="236330"/>
                  </a:lnTo>
                  <a:lnTo>
                    <a:pt x="2867" y="255068"/>
                  </a:lnTo>
                  <a:lnTo>
                    <a:pt x="9078" y="267299"/>
                  </a:lnTo>
                  <a:lnTo>
                    <a:pt x="20326" y="280330"/>
                  </a:lnTo>
                  <a:lnTo>
                    <a:pt x="31810" y="285458"/>
                  </a:lnTo>
                  <a:lnTo>
                    <a:pt x="45380" y="286890"/>
                  </a:lnTo>
                  <a:lnTo>
                    <a:pt x="59878" y="284704"/>
                  </a:lnTo>
                  <a:lnTo>
                    <a:pt x="97463" y="265726"/>
                  </a:lnTo>
                  <a:lnTo>
                    <a:pt x="135495" y="242019"/>
                  </a:lnTo>
                  <a:lnTo>
                    <a:pt x="168225" y="226986"/>
                  </a:lnTo>
                  <a:lnTo>
                    <a:pt x="204049" y="209071"/>
                  </a:lnTo>
                  <a:lnTo>
                    <a:pt x="218299" y="200534"/>
                  </a:lnTo>
                  <a:lnTo>
                    <a:pt x="221174" y="199729"/>
                  </a:lnTo>
                  <a:lnTo>
                    <a:pt x="223938" y="200040"/>
                  </a:lnTo>
                  <a:lnTo>
                    <a:pt x="236715" y="204363"/>
                  </a:lnTo>
                  <a:lnTo>
                    <a:pt x="263672" y="205660"/>
                  </a:lnTo>
                  <a:lnTo>
                    <a:pt x="270914" y="203446"/>
                  </a:lnTo>
                  <a:lnTo>
                    <a:pt x="277802" y="200487"/>
                  </a:lnTo>
                  <a:lnTo>
                    <a:pt x="296885" y="198432"/>
                  </a:lnTo>
                  <a:lnTo>
                    <a:pt x="298965" y="197482"/>
                  </a:lnTo>
                  <a:lnTo>
                    <a:pt x="300352" y="196001"/>
                  </a:lnTo>
                  <a:lnTo>
                    <a:pt x="304561" y="189872"/>
                  </a:lnTo>
                  <a:lnTo>
                    <a:pt x="306623" y="187541"/>
                  </a:lnTo>
                  <a:lnTo>
                    <a:pt x="307150" y="185141"/>
                  </a:lnTo>
                  <a:lnTo>
                    <a:pt x="306655" y="182694"/>
                  </a:lnTo>
                  <a:lnTo>
                    <a:pt x="304694" y="177717"/>
                  </a:lnTo>
                  <a:lnTo>
                    <a:pt x="299286" y="161044"/>
                  </a:lnTo>
                  <a:lnTo>
                    <a:pt x="292580" y="150916"/>
                  </a:lnTo>
                  <a:lnTo>
                    <a:pt x="285456" y="147507"/>
                  </a:lnTo>
                  <a:lnTo>
                    <a:pt x="281186" y="146598"/>
                  </a:lnTo>
                  <a:lnTo>
                    <a:pt x="245622" y="151501"/>
                  </a:lnTo>
                  <a:lnTo>
                    <a:pt x="234953" y="156516"/>
                  </a:lnTo>
                  <a:lnTo>
                    <a:pt x="214305" y="173533"/>
                  </a:lnTo>
                  <a:lnTo>
                    <a:pt x="199158" y="204521"/>
                  </a:lnTo>
                  <a:lnTo>
                    <a:pt x="187277" y="228239"/>
                  </a:lnTo>
                  <a:lnTo>
                    <a:pt x="182005" y="262607"/>
                  </a:lnTo>
                  <a:lnTo>
                    <a:pt x="186076" y="273630"/>
                  </a:lnTo>
                  <a:lnTo>
                    <a:pt x="193530" y="283326"/>
                  </a:lnTo>
                  <a:lnTo>
                    <a:pt x="202487" y="290459"/>
                  </a:lnTo>
                  <a:lnTo>
                    <a:pt x="208093" y="291852"/>
                  </a:lnTo>
                  <a:lnTo>
                    <a:pt x="234545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023"/>
            <p:cNvSpPr/>
            <p:nvPr>
              <p:custDataLst>
                <p:tags r:id="rId58"/>
              </p:custDataLst>
            </p:nvPr>
          </p:nvSpPr>
          <p:spPr>
            <a:xfrm>
              <a:off x="2042160" y="1954720"/>
              <a:ext cx="457201" cy="117279"/>
            </a:xfrm>
            <a:custGeom>
              <a:avLst/>
              <a:gdLst/>
              <a:ahLst/>
              <a:cxnLst/>
              <a:rect l="0" t="0" r="0" b="0"/>
              <a:pathLst>
                <a:path w="457201" h="117279">
                  <a:moveTo>
                    <a:pt x="0" y="41720"/>
                  </a:moveTo>
                  <a:lnTo>
                    <a:pt x="0" y="41720"/>
                  </a:lnTo>
                  <a:lnTo>
                    <a:pt x="32361" y="33630"/>
                  </a:lnTo>
                  <a:lnTo>
                    <a:pt x="59539" y="27400"/>
                  </a:lnTo>
                  <a:lnTo>
                    <a:pt x="85728" y="22656"/>
                  </a:lnTo>
                  <a:lnTo>
                    <a:pt x="111479" y="20547"/>
                  </a:lnTo>
                  <a:lnTo>
                    <a:pt x="137035" y="19610"/>
                  </a:lnTo>
                  <a:lnTo>
                    <a:pt x="172965" y="16824"/>
                  </a:lnTo>
                  <a:lnTo>
                    <a:pt x="202802" y="12895"/>
                  </a:lnTo>
                  <a:lnTo>
                    <a:pt x="225472" y="9473"/>
                  </a:lnTo>
                  <a:lnTo>
                    <a:pt x="235676" y="5374"/>
                  </a:lnTo>
                  <a:lnTo>
                    <a:pt x="240212" y="731"/>
                  </a:lnTo>
                  <a:lnTo>
                    <a:pt x="242268" y="0"/>
                  </a:lnTo>
                  <a:lnTo>
                    <a:pt x="244486" y="360"/>
                  </a:lnTo>
                  <a:lnTo>
                    <a:pt x="250082" y="2976"/>
                  </a:lnTo>
                  <a:lnTo>
                    <a:pt x="250848" y="5592"/>
                  </a:lnTo>
                  <a:lnTo>
                    <a:pt x="251424" y="10909"/>
                  </a:lnTo>
                  <a:lnTo>
                    <a:pt x="246216" y="17258"/>
                  </a:lnTo>
                  <a:lnTo>
                    <a:pt x="244896" y="21817"/>
                  </a:lnTo>
                  <a:lnTo>
                    <a:pt x="243881" y="57175"/>
                  </a:lnTo>
                  <a:lnTo>
                    <a:pt x="244705" y="66369"/>
                  </a:lnTo>
                  <a:lnTo>
                    <a:pt x="254448" y="85972"/>
                  </a:lnTo>
                  <a:lnTo>
                    <a:pt x="257686" y="89001"/>
                  </a:lnTo>
                  <a:lnTo>
                    <a:pt x="265798" y="92367"/>
                  </a:lnTo>
                  <a:lnTo>
                    <a:pt x="283931" y="90217"/>
                  </a:lnTo>
                  <a:lnTo>
                    <a:pt x="301344" y="80172"/>
                  </a:lnTo>
                  <a:lnTo>
                    <a:pt x="333457" y="53299"/>
                  </a:lnTo>
                  <a:lnTo>
                    <a:pt x="342736" y="49409"/>
                  </a:lnTo>
                  <a:lnTo>
                    <a:pt x="343715" y="61520"/>
                  </a:lnTo>
                  <a:lnTo>
                    <a:pt x="358295" y="97703"/>
                  </a:lnTo>
                  <a:lnTo>
                    <a:pt x="371639" y="110613"/>
                  </a:lnTo>
                  <a:lnTo>
                    <a:pt x="382272" y="115755"/>
                  </a:lnTo>
                  <a:lnTo>
                    <a:pt x="394829" y="117278"/>
                  </a:lnTo>
                  <a:lnTo>
                    <a:pt x="398686" y="115799"/>
                  </a:lnTo>
                  <a:lnTo>
                    <a:pt x="426802" y="86651"/>
                  </a:lnTo>
                  <a:lnTo>
                    <a:pt x="450991" y="51030"/>
                  </a:lnTo>
                  <a:lnTo>
                    <a:pt x="457200" y="41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24"/>
            <p:cNvSpPr/>
            <p:nvPr>
              <p:custDataLst>
                <p:tags r:id="rId59"/>
              </p:custDataLst>
            </p:nvPr>
          </p:nvSpPr>
          <p:spPr>
            <a:xfrm>
              <a:off x="2080260" y="1813560"/>
              <a:ext cx="114301" cy="297181"/>
            </a:xfrm>
            <a:custGeom>
              <a:avLst/>
              <a:gdLst/>
              <a:ahLst/>
              <a:cxnLst/>
              <a:rect l="0" t="0" r="0" b="0"/>
              <a:pathLst>
                <a:path w="114301" h="297181">
                  <a:moveTo>
                    <a:pt x="114300" y="0"/>
                  </a:moveTo>
                  <a:lnTo>
                    <a:pt x="114300" y="0"/>
                  </a:lnTo>
                  <a:lnTo>
                    <a:pt x="102164" y="32361"/>
                  </a:lnTo>
                  <a:lnTo>
                    <a:pt x="86527" y="68667"/>
                  </a:lnTo>
                  <a:lnTo>
                    <a:pt x="71170" y="104918"/>
                  </a:lnTo>
                  <a:lnTo>
                    <a:pt x="60982" y="132144"/>
                  </a:lnTo>
                  <a:lnTo>
                    <a:pt x="50810" y="160330"/>
                  </a:lnTo>
                  <a:lnTo>
                    <a:pt x="40644" y="186969"/>
                  </a:lnTo>
                  <a:lnTo>
                    <a:pt x="29446" y="221721"/>
                  </a:lnTo>
                  <a:lnTo>
                    <a:pt x="18078" y="257721"/>
                  </a:lnTo>
                  <a:lnTo>
                    <a:pt x="7679" y="284776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025"/>
            <p:cNvSpPr/>
            <p:nvPr>
              <p:custDataLst>
                <p:tags r:id="rId60"/>
              </p:custDataLst>
            </p:nvPr>
          </p:nvSpPr>
          <p:spPr>
            <a:xfrm>
              <a:off x="1719982" y="1805940"/>
              <a:ext cx="245455" cy="319596"/>
            </a:xfrm>
            <a:custGeom>
              <a:avLst/>
              <a:gdLst/>
              <a:ahLst/>
              <a:cxnLst/>
              <a:rect l="0" t="0" r="0" b="0"/>
              <a:pathLst>
                <a:path w="245455" h="319596">
                  <a:moveTo>
                    <a:pt x="185018" y="0"/>
                  </a:moveTo>
                  <a:lnTo>
                    <a:pt x="185018" y="0"/>
                  </a:lnTo>
                  <a:lnTo>
                    <a:pt x="156702" y="24271"/>
                  </a:lnTo>
                  <a:lnTo>
                    <a:pt x="131002" y="55545"/>
                  </a:lnTo>
                  <a:lnTo>
                    <a:pt x="108841" y="91217"/>
                  </a:lnTo>
                  <a:lnTo>
                    <a:pt x="102708" y="127740"/>
                  </a:lnTo>
                  <a:lnTo>
                    <a:pt x="103903" y="151867"/>
                  </a:lnTo>
                  <a:lnTo>
                    <a:pt x="108327" y="167403"/>
                  </a:lnTo>
                  <a:lnTo>
                    <a:pt x="124964" y="198073"/>
                  </a:lnTo>
                  <a:lnTo>
                    <a:pt x="135468" y="212493"/>
                  </a:lnTo>
                  <a:lnTo>
                    <a:pt x="155661" y="229284"/>
                  </a:lnTo>
                  <a:lnTo>
                    <a:pt x="192786" y="249846"/>
                  </a:lnTo>
                  <a:lnTo>
                    <a:pt x="230281" y="268875"/>
                  </a:lnTo>
                  <a:lnTo>
                    <a:pt x="241999" y="274091"/>
                  </a:lnTo>
                  <a:lnTo>
                    <a:pt x="243325" y="275861"/>
                  </a:lnTo>
                  <a:lnTo>
                    <a:pt x="245454" y="280739"/>
                  </a:lnTo>
                  <a:lnTo>
                    <a:pt x="241778" y="285629"/>
                  </a:lnTo>
                  <a:lnTo>
                    <a:pt x="227236" y="292440"/>
                  </a:lnTo>
                  <a:lnTo>
                    <a:pt x="198750" y="299821"/>
                  </a:lnTo>
                  <a:lnTo>
                    <a:pt x="163499" y="307370"/>
                  </a:lnTo>
                  <a:lnTo>
                    <a:pt x="126243" y="314969"/>
                  </a:lnTo>
                  <a:lnTo>
                    <a:pt x="92438" y="318537"/>
                  </a:lnTo>
                  <a:lnTo>
                    <a:pt x="56928" y="319595"/>
                  </a:lnTo>
                  <a:lnTo>
                    <a:pt x="31731" y="315863"/>
                  </a:lnTo>
                  <a:lnTo>
                    <a:pt x="13540" y="309395"/>
                  </a:lnTo>
                  <a:lnTo>
                    <a:pt x="4948" y="302327"/>
                  </a:lnTo>
                  <a:lnTo>
                    <a:pt x="1471" y="298071"/>
                  </a:lnTo>
                  <a:lnTo>
                    <a:pt x="0" y="293541"/>
                  </a:lnTo>
                  <a:lnTo>
                    <a:pt x="623" y="283991"/>
                  </a:lnTo>
                  <a:lnTo>
                    <a:pt x="15699" y="251050"/>
                  </a:lnTo>
                  <a:lnTo>
                    <a:pt x="40502" y="215945"/>
                  </a:lnTo>
                  <a:lnTo>
                    <a:pt x="47858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026"/>
            <p:cNvSpPr/>
            <p:nvPr>
              <p:custDataLst>
                <p:tags r:id="rId61"/>
              </p:custDataLst>
            </p:nvPr>
          </p:nvSpPr>
          <p:spPr>
            <a:xfrm>
              <a:off x="1310640" y="1994228"/>
              <a:ext cx="213361" cy="93653"/>
            </a:xfrm>
            <a:custGeom>
              <a:avLst/>
              <a:gdLst/>
              <a:ahLst/>
              <a:cxnLst/>
              <a:rect l="0" t="0" r="0" b="0"/>
              <a:pathLst>
                <a:path w="213361" h="93653">
                  <a:moveTo>
                    <a:pt x="0" y="93652"/>
                  </a:moveTo>
                  <a:lnTo>
                    <a:pt x="0" y="93652"/>
                  </a:lnTo>
                  <a:lnTo>
                    <a:pt x="33114" y="74555"/>
                  </a:lnTo>
                  <a:lnTo>
                    <a:pt x="61731" y="41306"/>
                  </a:lnTo>
                  <a:lnTo>
                    <a:pt x="93925" y="9273"/>
                  </a:lnTo>
                  <a:lnTo>
                    <a:pt x="107784" y="1681"/>
                  </a:lnTo>
                  <a:lnTo>
                    <a:pt x="122411" y="0"/>
                  </a:lnTo>
                  <a:lnTo>
                    <a:pt x="142668" y="3814"/>
                  </a:lnTo>
                  <a:lnTo>
                    <a:pt x="175139" y="15969"/>
                  </a:lnTo>
                  <a:lnTo>
                    <a:pt x="213360" y="40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027"/>
            <p:cNvSpPr/>
            <p:nvPr>
              <p:custDataLst>
                <p:tags r:id="rId62"/>
              </p:custDataLst>
            </p:nvPr>
          </p:nvSpPr>
          <p:spPr>
            <a:xfrm>
              <a:off x="1081185" y="1950720"/>
              <a:ext cx="148415" cy="224505"/>
            </a:xfrm>
            <a:custGeom>
              <a:avLst/>
              <a:gdLst/>
              <a:ahLst/>
              <a:cxnLst/>
              <a:rect l="0" t="0" r="0" b="0"/>
              <a:pathLst>
                <a:path w="148415" h="224505">
                  <a:moveTo>
                    <a:pt x="99915" y="0"/>
                  </a:moveTo>
                  <a:lnTo>
                    <a:pt x="99915" y="0"/>
                  </a:lnTo>
                  <a:lnTo>
                    <a:pt x="65954" y="33961"/>
                  </a:lnTo>
                  <a:lnTo>
                    <a:pt x="34411" y="70020"/>
                  </a:lnTo>
                  <a:lnTo>
                    <a:pt x="17006" y="99487"/>
                  </a:lnTo>
                  <a:lnTo>
                    <a:pt x="3383" y="129667"/>
                  </a:lnTo>
                  <a:lnTo>
                    <a:pt x="0" y="139784"/>
                  </a:lnTo>
                  <a:lnTo>
                    <a:pt x="757" y="169089"/>
                  </a:lnTo>
                  <a:lnTo>
                    <a:pt x="5892" y="198764"/>
                  </a:lnTo>
                  <a:lnTo>
                    <a:pt x="10996" y="214775"/>
                  </a:lnTo>
                  <a:lnTo>
                    <a:pt x="16082" y="219383"/>
                  </a:lnTo>
                  <a:lnTo>
                    <a:pt x="30765" y="224504"/>
                  </a:lnTo>
                  <a:lnTo>
                    <a:pt x="37728" y="224176"/>
                  </a:lnTo>
                  <a:lnTo>
                    <a:pt x="74489" y="207028"/>
                  </a:lnTo>
                  <a:lnTo>
                    <a:pt x="107028" y="180783"/>
                  </a:lnTo>
                  <a:lnTo>
                    <a:pt x="128552" y="153566"/>
                  </a:lnTo>
                  <a:lnTo>
                    <a:pt x="141044" y="124053"/>
                  </a:lnTo>
                  <a:lnTo>
                    <a:pt x="148414" y="94706"/>
                  </a:lnTo>
                  <a:lnTo>
                    <a:pt x="144177" y="61605"/>
                  </a:lnTo>
                  <a:lnTo>
                    <a:pt x="139060" y="46853"/>
                  </a:lnTo>
                  <a:lnTo>
                    <a:pt x="126660" y="29875"/>
                  </a:lnTo>
                  <a:lnTo>
                    <a:pt x="102297" y="13289"/>
                  </a:lnTo>
                  <a:lnTo>
                    <a:pt x="97270" y="12246"/>
                  </a:lnTo>
                  <a:lnTo>
                    <a:pt x="67732" y="15712"/>
                  </a:lnTo>
                  <a:lnTo>
                    <a:pt x="57736" y="21213"/>
                  </a:lnTo>
                  <a:lnTo>
                    <a:pt x="52100" y="25797"/>
                  </a:lnTo>
                  <a:lnTo>
                    <a:pt x="51105" y="29051"/>
                  </a:lnTo>
                  <a:lnTo>
                    <a:pt x="53621" y="47236"/>
                  </a:lnTo>
                  <a:lnTo>
                    <a:pt x="62115" y="59622"/>
                  </a:lnTo>
                  <a:lnTo>
                    <a:pt x="77055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28"/>
            <p:cNvSpPr/>
            <p:nvPr>
              <p:custDataLst>
                <p:tags r:id="rId63"/>
              </p:custDataLst>
            </p:nvPr>
          </p:nvSpPr>
          <p:spPr>
            <a:xfrm>
              <a:off x="815340" y="2011680"/>
              <a:ext cx="243841" cy="106681"/>
            </a:xfrm>
            <a:custGeom>
              <a:avLst/>
              <a:gdLst/>
              <a:ahLst/>
              <a:cxnLst/>
              <a:rect l="0" t="0" r="0" b="0"/>
              <a:pathLst>
                <a:path w="243841" h="106681">
                  <a:moveTo>
                    <a:pt x="0" y="106680"/>
                  </a:moveTo>
                  <a:lnTo>
                    <a:pt x="0" y="106680"/>
                  </a:lnTo>
                  <a:lnTo>
                    <a:pt x="28316" y="78364"/>
                  </a:lnTo>
                  <a:lnTo>
                    <a:pt x="62106" y="52664"/>
                  </a:lnTo>
                  <a:lnTo>
                    <a:pt x="97612" y="38370"/>
                  </a:lnTo>
                  <a:lnTo>
                    <a:pt x="134944" y="24727"/>
                  </a:lnTo>
                  <a:lnTo>
                    <a:pt x="162421" y="17199"/>
                  </a:lnTo>
                  <a:lnTo>
                    <a:pt x="190721" y="11030"/>
                  </a:lnTo>
                  <a:lnTo>
                    <a:pt x="226219" y="3645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29"/>
            <p:cNvSpPr/>
            <p:nvPr>
              <p:custDataLst>
                <p:tags r:id="rId64"/>
              </p:custDataLst>
            </p:nvPr>
          </p:nvSpPr>
          <p:spPr>
            <a:xfrm>
              <a:off x="922020" y="1589539"/>
              <a:ext cx="354911" cy="605022"/>
            </a:xfrm>
            <a:custGeom>
              <a:avLst/>
              <a:gdLst/>
              <a:ahLst/>
              <a:cxnLst/>
              <a:rect l="0" t="0" r="0" b="0"/>
              <a:pathLst>
                <a:path w="354911" h="605022">
                  <a:moveTo>
                    <a:pt x="350520" y="71621"/>
                  </a:moveTo>
                  <a:lnTo>
                    <a:pt x="350520" y="71621"/>
                  </a:lnTo>
                  <a:lnTo>
                    <a:pt x="354910" y="34117"/>
                  </a:lnTo>
                  <a:lnTo>
                    <a:pt x="351265" y="9872"/>
                  </a:lnTo>
                  <a:lnTo>
                    <a:pt x="349324" y="6748"/>
                  </a:lnTo>
                  <a:lnTo>
                    <a:pt x="342650" y="1020"/>
                  </a:lnTo>
                  <a:lnTo>
                    <a:pt x="338500" y="0"/>
                  </a:lnTo>
                  <a:lnTo>
                    <a:pt x="323722" y="2610"/>
                  </a:lnTo>
                  <a:lnTo>
                    <a:pt x="296402" y="13336"/>
                  </a:lnTo>
                  <a:lnTo>
                    <a:pt x="262501" y="35555"/>
                  </a:lnTo>
                  <a:lnTo>
                    <a:pt x="233188" y="61029"/>
                  </a:lnTo>
                  <a:lnTo>
                    <a:pt x="203055" y="94071"/>
                  </a:lnTo>
                  <a:lnTo>
                    <a:pt x="182815" y="120545"/>
                  </a:lnTo>
                  <a:lnTo>
                    <a:pt x="163378" y="149245"/>
                  </a:lnTo>
                  <a:lnTo>
                    <a:pt x="146272" y="178934"/>
                  </a:lnTo>
                  <a:lnTo>
                    <a:pt x="130203" y="211320"/>
                  </a:lnTo>
                  <a:lnTo>
                    <a:pt x="114595" y="245470"/>
                  </a:lnTo>
                  <a:lnTo>
                    <a:pt x="99191" y="280402"/>
                  </a:lnTo>
                  <a:lnTo>
                    <a:pt x="86136" y="313426"/>
                  </a:lnTo>
                  <a:lnTo>
                    <a:pt x="74689" y="345883"/>
                  </a:lnTo>
                  <a:lnTo>
                    <a:pt x="63958" y="380064"/>
                  </a:lnTo>
                  <a:lnTo>
                    <a:pt x="53544" y="410496"/>
                  </a:lnTo>
                  <a:lnTo>
                    <a:pt x="44117" y="438979"/>
                  </a:lnTo>
                  <a:lnTo>
                    <a:pt x="37105" y="468571"/>
                  </a:lnTo>
                  <a:lnTo>
                    <a:pt x="28909" y="496399"/>
                  </a:lnTo>
                  <a:lnTo>
                    <a:pt x="21315" y="522878"/>
                  </a:lnTo>
                  <a:lnTo>
                    <a:pt x="15347" y="560739"/>
                  </a:lnTo>
                  <a:lnTo>
                    <a:pt x="2355" y="598520"/>
                  </a:lnTo>
                  <a:lnTo>
                    <a:pt x="0" y="605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30"/>
            <p:cNvSpPr/>
            <p:nvPr>
              <p:custDataLst>
                <p:tags r:id="rId65"/>
              </p:custDataLst>
            </p:nvPr>
          </p:nvSpPr>
          <p:spPr>
            <a:xfrm>
              <a:off x="3710940" y="1097280"/>
              <a:ext cx="188527" cy="228601"/>
            </a:xfrm>
            <a:custGeom>
              <a:avLst/>
              <a:gdLst/>
              <a:ahLst/>
              <a:cxnLst/>
              <a:rect l="0" t="0" r="0" b="0"/>
              <a:pathLst>
                <a:path w="188527" h="228601">
                  <a:moveTo>
                    <a:pt x="160020" y="0"/>
                  </a:moveTo>
                  <a:lnTo>
                    <a:pt x="160020" y="0"/>
                  </a:lnTo>
                  <a:lnTo>
                    <a:pt x="127753" y="17404"/>
                  </a:lnTo>
                  <a:lnTo>
                    <a:pt x="112454" y="32908"/>
                  </a:lnTo>
                  <a:lnTo>
                    <a:pt x="105578" y="43131"/>
                  </a:lnTo>
                  <a:lnTo>
                    <a:pt x="104252" y="48227"/>
                  </a:lnTo>
                  <a:lnTo>
                    <a:pt x="105036" y="58405"/>
                  </a:lnTo>
                  <a:lnTo>
                    <a:pt x="110238" y="73656"/>
                  </a:lnTo>
                  <a:lnTo>
                    <a:pt x="121187" y="88899"/>
                  </a:lnTo>
                  <a:lnTo>
                    <a:pt x="156579" y="119380"/>
                  </a:lnTo>
                  <a:lnTo>
                    <a:pt x="188526" y="143143"/>
                  </a:lnTo>
                  <a:lnTo>
                    <a:pt x="188337" y="144535"/>
                  </a:lnTo>
                  <a:lnTo>
                    <a:pt x="185869" y="148340"/>
                  </a:lnTo>
                  <a:lnTo>
                    <a:pt x="151325" y="166695"/>
                  </a:lnTo>
                  <a:lnTo>
                    <a:pt x="114777" y="180498"/>
                  </a:lnTo>
                  <a:lnTo>
                    <a:pt x="82456" y="192993"/>
                  </a:lnTo>
                  <a:lnTo>
                    <a:pt x="45373" y="207939"/>
                  </a:lnTo>
                  <a:lnTo>
                    <a:pt x="8316" y="22470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31"/>
            <p:cNvSpPr/>
            <p:nvPr>
              <p:custDataLst>
                <p:tags r:id="rId66"/>
              </p:custDataLst>
            </p:nvPr>
          </p:nvSpPr>
          <p:spPr>
            <a:xfrm>
              <a:off x="3612357" y="922020"/>
              <a:ext cx="75724" cy="297181"/>
            </a:xfrm>
            <a:custGeom>
              <a:avLst/>
              <a:gdLst/>
              <a:ahLst/>
              <a:cxnLst/>
              <a:rect l="0" t="0" r="0" b="0"/>
              <a:pathLst>
                <a:path w="75724" h="297181">
                  <a:moveTo>
                    <a:pt x="60483" y="0"/>
                  </a:moveTo>
                  <a:lnTo>
                    <a:pt x="60483" y="0"/>
                  </a:lnTo>
                  <a:lnTo>
                    <a:pt x="48347" y="32361"/>
                  </a:lnTo>
                  <a:lnTo>
                    <a:pt x="36756" y="68667"/>
                  </a:lnTo>
                  <a:lnTo>
                    <a:pt x="23913" y="104918"/>
                  </a:lnTo>
                  <a:lnTo>
                    <a:pt x="13429" y="142471"/>
                  </a:lnTo>
                  <a:lnTo>
                    <a:pt x="4960" y="180408"/>
                  </a:lnTo>
                  <a:lnTo>
                    <a:pt x="1134" y="218460"/>
                  </a:lnTo>
                  <a:lnTo>
                    <a:pt x="0" y="252501"/>
                  </a:lnTo>
                  <a:lnTo>
                    <a:pt x="3710" y="279991"/>
                  </a:lnTo>
                  <a:lnTo>
                    <a:pt x="12474" y="285721"/>
                  </a:lnTo>
                  <a:lnTo>
                    <a:pt x="42532" y="292087"/>
                  </a:lnTo>
                  <a:lnTo>
                    <a:pt x="75723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032"/>
            <p:cNvSpPr/>
            <p:nvPr>
              <p:custDataLst>
                <p:tags r:id="rId67"/>
              </p:custDataLst>
            </p:nvPr>
          </p:nvSpPr>
          <p:spPr>
            <a:xfrm>
              <a:off x="3083726" y="990600"/>
              <a:ext cx="474815" cy="318368"/>
            </a:xfrm>
            <a:custGeom>
              <a:avLst/>
              <a:gdLst/>
              <a:ahLst/>
              <a:cxnLst/>
              <a:rect l="0" t="0" r="0" b="0"/>
              <a:pathLst>
                <a:path w="474815" h="318368">
                  <a:moveTo>
                    <a:pt x="124294" y="0"/>
                  </a:moveTo>
                  <a:lnTo>
                    <a:pt x="124294" y="0"/>
                  </a:lnTo>
                  <a:lnTo>
                    <a:pt x="124294" y="22578"/>
                  </a:lnTo>
                  <a:lnTo>
                    <a:pt x="123447" y="56601"/>
                  </a:lnTo>
                  <a:lnTo>
                    <a:pt x="120249" y="85834"/>
                  </a:lnTo>
                  <a:lnTo>
                    <a:pt x="116005" y="112937"/>
                  </a:lnTo>
                  <a:lnTo>
                    <a:pt x="111114" y="147481"/>
                  </a:lnTo>
                  <a:lnTo>
                    <a:pt x="111922" y="173802"/>
                  </a:lnTo>
                  <a:lnTo>
                    <a:pt x="117741" y="207085"/>
                  </a:lnTo>
                  <a:lnTo>
                    <a:pt x="133758" y="229477"/>
                  </a:lnTo>
                  <a:lnTo>
                    <a:pt x="139225" y="233223"/>
                  </a:lnTo>
                  <a:lnTo>
                    <a:pt x="141868" y="234222"/>
                  </a:lnTo>
                  <a:lnTo>
                    <a:pt x="144476" y="234042"/>
                  </a:lnTo>
                  <a:lnTo>
                    <a:pt x="149633" y="231583"/>
                  </a:lnTo>
                  <a:lnTo>
                    <a:pt x="157296" y="225439"/>
                  </a:lnTo>
                  <a:lnTo>
                    <a:pt x="160129" y="220704"/>
                  </a:lnTo>
                  <a:lnTo>
                    <a:pt x="160884" y="218256"/>
                  </a:lnTo>
                  <a:lnTo>
                    <a:pt x="159465" y="211020"/>
                  </a:lnTo>
                  <a:lnTo>
                    <a:pt x="157902" y="206720"/>
                  </a:lnTo>
                  <a:lnTo>
                    <a:pt x="151649" y="199685"/>
                  </a:lnTo>
                  <a:lnTo>
                    <a:pt x="133837" y="188269"/>
                  </a:lnTo>
                  <a:lnTo>
                    <a:pt x="119031" y="184477"/>
                  </a:lnTo>
                  <a:lnTo>
                    <a:pt x="95829" y="191444"/>
                  </a:lnTo>
                  <a:lnTo>
                    <a:pt x="63732" y="208968"/>
                  </a:lnTo>
                  <a:lnTo>
                    <a:pt x="29332" y="233771"/>
                  </a:lnTo>
                  <a:lnTo>
                    <a:pt x="8609" y="260101"/>
                  </a:lnTo>
                  <a:lnTo>
                    <a:pt x="1476" y="274774"/>
                  </a:lnTo>
                  <a:lnTo>
                    <a:pt x="0" y="287504"/>
                  </a:lnTo>
                  <a:lnTo>
                    <a:pt x="2165" y="297960"/>
                  </a:lnTo>
                  <a:lnTo>
                    <a:pt x="5950" y="305429"/>
                  </a:lnTo>
                  <a:lnTo>
                    <a:pt x="16886" y="314394"/>
                  </a:lnTo>
                  <a:lnTo>
                    <a:pt x="38942" y="318367"/>
                  </a:lnTo>
                  <a:lnTo>
                    <a:pt x="57233" y="312998"/>
                  </a:lnTo>
                  <a:lnTo>
                    <a:pt x="82126" y="303492"/>
                  </a:lnTo>
                  <a:lnTo>
                    <a:pt x="111422" y="291228"/>
                  </a:lnTo>
                  <a:lnTo>
                    <a:pt x="133492" y="281359"/>
                  </a:lnTo>
                  <a:lnTo>
                    <a:pt x="164789" y="265877"/>
                  </a:lnTo>
                  <a:lnTo>
                    <a:pt x="196688" y="251687"/>
                  </a:lnTo>
                  <a:lnTo>
                    <a:pt x="229294" y="237385"/>
                  </a:lnTo>
                  <a:lnTo>
                    <a:pt x="242227" y="236266"/>
                  </a:lnTo>
                  <a:lnTo>
                    <a:pt x="243556" y="237097"/>
                  </a:lnTo>
                  <a:lnTo>
                    <a:pt x="244442" y="238498"/>
                  </a:lnTo>
                  <a:lnTo>
                    <a:pt x="245033" y="240279"/>
                  </a:lnTo>
                  <a:lnTo>
                    <a:pt x="247120" y="241466"/>
                  </a:lnTo>
                  <a:lnTo>
                    <a:pt x="267322" y="243527"/>
                  </a:lnTo>
                  <a:lnTo>
                    <a:pt x="287010" y="242932"/>
                  </a:lnTo>
                  <a:lnTo>
                    <a:pt x="317348" y="235228"/>
                  </a:lnTo>
                  <a:lnTo>
                    <a:pt x="338691" y="219146"/>
                  </a:lnTo>
                  <a:lnTo>
                    <a:pt x="347369" y="206984"/>
                  </a:lnTo>
                  <a:lnTo>
                    <a:pt x="351257" y="196701"/>
                  </a:lnTo>
                  <a:lnTo>
                    <a:pt x="352751" y="184484"/>
                  </a:lnTo>
                  <a:lnTo>
                    <a:pt x="348806" y="179310"/>
                  </a:lnTo>
                  <a:lnTo>
                    <a:pt x="342328" y="177060"/>
                  </a:lnTo>
                  <a:lnTo>
                    <a:pt x="338231" y="176460"/>
                  </a:lnTo>
                  <a:lnTo>
                    <a:pt x="324372" y="179661"/>
                  </a:lnTo>
                  <a:lnTo>
                    <a:pt x="309541" y="185971"/>
                  </a:lnTo>
                  <a:lnTo>
                    <a:pt x="306212" y="189174"/>
                  </a:lnTo>
                  <a:lnTo>
                    <a:pt x="289208" y="226207"/>
                  </a:lnTo>
                  <a:lnTo>
                    <a:pt x="285764" y="241344"/>
                  </a:lnTo>
                  <a:lnTo>
                    <a:pt x="287216" y="251479"/>
                  </a:lnTo>
                  <a:lnTo>
                    <a:pt x="292794" y="264448"/>
                  </a:lnTo>
                  <a:lnTo>
                    <a:pt x="295047" y="267739"/>
                  </a:lnTo>
                  <a:lnTo>
                    <a:pt x="298243" y="269932"/>
                  </a:lnTo>
                  <a:lnTo>
                    <a:pt x="306309" y="272370"/>
                  </a:lnTo>
                  <a:lnTo>
                    <a:pt x="336605" y="273088"/>
                  </a:lnTo>
                  <a:lnTo>
                    <a:pt x="352427" y="270104"/>
                  </a:lnTo>
                  <a:lnTo>
                    <a:pt x="379661" y="255573"/>
                  </a:lnTo>
                  <a:lnTo>
                    <a:pt x="413967" y="227907"/>
                  </a:lnTo>
                  <a:lnTo>
                    <a:pt x="450221" y="193468"/>
                  </a:lnTo>
                  <a:lnTo>
                    <a:pt x="474814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033"/>
            <p:cNvSpPr/>
            <p:nvPr>
              <p:custDataLst>
                <p:tags r:id="rId68"/>
              </p:custDataLst>
            </p:nvPr>
          </p:nvSpPr>
          <p:spPr>
            <a:xfrm>
              <a:off x="2307159" y="1190952"/>
              <a:ext cx="698339" cy="209026"/>
            </a:xfrm>
            <a:custGeom>
              <a:avLst/>
              <a:gdLst/>
              <a:ahLst/>
              <a:cxnLst/>
              <a:rect l="0" t="0" r="0" b="0"/>
              <a:pathLst>
                <a:path w="698339" h="209026">
                  <a:moveTo>
                    <a:pt x="85521" y="5388"/>
                  </a:moveTo>
                  <a:lnTo>
                    <a:pt x="85521" y="5388"/>
                  </a:lnTo>
                  <a:lnTo>
                    <a:pt x="61250" y="37750"/>
                  </a:lnTo>
                  <a:lnTo>
                    <a:pt x="49020" y="59136"/>
                  </a:lnTo>
                  <a:lnTo>
                    <a:pt x="35787" y="85247"/>
                  </a:lnTo>
                  <a:lnTo>
                    <a:pt x="21885" y="114507"/>
                  </a:lnTo>
                  <a:lnTo>
                    <a:pt x="12617" y="136554"/>
                  </a:lnTo>
                  <a:lnTo>
                    <a:pt x="2319" y="167824"/>
                  </a:lnTo>
                  <a:lnTo>
                    <a:pt x="0" y="185673"/>
                  </a:lnTo>
                  <a:lnTo>
                    <a:pt x="1792" y="196428"/>
                  </a:lnTo>
                  <a:lnTo>
                    <a:pt x="5410" y="204030"/>
                  </a:lnTo>
                  <a:lnTo>
                    <a:pt x="7560" y="206396"/>
                  </a:lnTo>
                  <a:lnTo>
                    <a:pt x="12207" y="209025"/>
                  </a:lnTo>
                  <a:lnTo>
                    <a:pt x="19352" y="207936"/>
                  </a:lnTo>
                  <a:lnTo>
                    <a:pt x="41782" y="196292"/>
                  </a:lnTo>
                  <a:lnTo>
                    <a:pt x="71519" y="164673"/>
                  </a:lnTo>
                  <a:lnTo>
                    <a:pt x="98494" y="130665"/>
                  </a:lnTo>
                  <a:lnTo>
                    <a:pt x="120409" y="98011"/>
                  </a:lnTo>
                  <a:lnTo>
                    <a:pt x="129815" y="83751"/>
                  </a:lnTo>
                  <a:lnTo>
                    <a:pt x="153185" y="62229"/>
                  </a:lnTo>
                  <a:lnTo>
                    <a:pt x="184174" y="34884"/>
                  </a:lnTo>
                  <a:lnTo>
                    <a:pt x="210967" y="17329"/>
                  </a:lnTo>
                  <a:lnTo>
                    <a:pt x="220367" y="13862"/>
                  </a:lnTo>
                  <a:lnTo>
                    <a:pt x="220292" y="14424"/>
                  </a:lnTo>
                  <a:lnTo>
                    <a:pt x="202637" y="36769"/>
                  </a:lnTo>
                  <a:lnTo>
                    <a:pt x="185415" y="53633"/>
                  </a:lnTo>
                  <a:lnTo>
                    <a:pt x="159291" y="87847"/>
                  </a:lnTo>
                  <a:lnTo>
                    <a:pt x="143398" y="103176"/>
                  </a:lnTo>
                  <a:lnTo>
                    <a:pt x="141886" y="106140"/>
                  </a:lnTo>
                  <a:lnTo>
                    <a:pt x="143418" y="107269"/>
                  </a:lnTo>
                  <a:lnTo>
                    <a:pt x="151893" y="106266"/>
                  </a:lnTo>
                  <a:lnTo>
                    <a:pt x="184114" y="91793"/>
                  </a:lnTo>
                  <a:lnTo>
                    <a:pt x="213982" y="72476"/>
                  </a:lnTo>
                  <a:lnTo>
                    <a:pt x="249266" y="50666"/>
                  </a:lnTo>
                  <a:lnTo>
                    <a:pt x="286532" y="28964"/>
                  </a:lnTo>
                  <a:lnTo>
                    <a:pt x="322692" y="12279"/>
                  </a:lnTo>
                  <a:lnTo>
                    <a:pt x="356266" y="885"/>
                  </a:lnTo>
                  <a:lnTo>
                    <a:pt x="367565" y="0"/>
                  </a:lnTo>
                  <a:lnTo>
                    <a:pt x="375409" y="2429"/>
                  </a:lnTo>
                  <a:lnTo>
                    <a:pt x="384586" y="8556"/>
                  </a:lnTo>
                  <a:lnTo>
                    <a:pt x="385651" y="10887"/>
                  </a:lnTo>
                  <a:lnTo>
                    <a:pt x="385514" y="13287"/>
                  </a:lnTo>
                  <a:lnTo>
                    <a:pt x="383951" y="19059"/>
                  </a:lnTo>
                  <a:lnTo>
                    <a:pt x="378820" y="49501"/>
                  </a:lnTo>
                  <a:lnTo>
                    <a:pt x="365346" y="81270"/>
                  </a:lnTo>
                  <a:lnTo>
                    <a:pt x="360566" y="115601"/>
                  </a:lnTo>
                  <a:lnTo>
                    <a:pt x="364101" y="131930"/>
                  </a:lnTo>
                  <a:lnTo>
                    <a:pt x="366914" y="135469"/>
                  </a:lnTo>
                  <a:lnTo>
                    <a:pt x="374556" y="139402"/>
                  </a:lnTo>
                  <a:lnTo>
                    <a:pt x="388112" y="136634"/>
                  </a:lnTo>
                  <a:lnTo>
                    <a:pt x="417042" y="123298"/>
                  </a:lnTo>
                  <a:lnTo>
                    <a:pt x="450167" y="105518"/>
                  </a:lnTo>
                  <a:lnTo>
                    <a:pt x="483689" y="87267"/>
                  </a:lnTo>
                  <a:lnTo>
                    <a:pt x="520432" y="68031"/>
                  </a:lnTo>
                  <a:lnTo>
                    <a:pt x="555873" y="51607"/>
                  </a:lnTo>
                  <a:lnTo>
                    <a:pt x="585564" y="38273"/>
                  </a:lnTo>
                  <a:lnTo>
                    <a:pt x="623362" y="23097"/>
                  </a:lnTo>
                  <a:lnTo>
                    <a:pt x="632027" y="21116"/>
                  </a:lnTo>
                  <a:lnTo>
                    <a:pt x="632739" y="21800"/>
                  </a:lnTo>
                  <a:lnTo>
                    <a:pt x="633529" y="24818"/>
                  </a:lnTo>
                  <a:lnTo>
                    <a:pt x="631623" y="28981"/>
                  </a:lnTo>
                  <a:lnTo>
                    <a:pt x="607658" y="66831"/>
                  </a:lnTo>
                  <a:lnTo>
                    <a:pt x="594888" y="83518"/>
                  </a:lnTo>
                  <a:lnTo>
                    <a:pt x="590351" y="99187"/>
                  </a:lnTo>
                  <a:lnTo>
                    <a:pt x="589290" y="109448"/>
                  </a:lnTo>
                  <a:lnTo>
                    <a:pt x="591076" y="117395"/>
                  </a:lnTo>
                  <a:lnTo>
                    <a:pt x="592738" y="120699"/>
                  </a:lnTo>
                  <a:lnTo>
                    <a:pt x="608131" y="124371"/>
                  </a:lnTo>
                  <a:lnTo>
                    <a:pt x="628518" y="124309"/>
                  </a:lnTo>
                  <a:lnTo>
                    <a:pt x="650363" y="114754"/>
                  </a:lnTo>
                  <a:lnTo>
                    <a:pt x="670853" y="101199"/>
                  </a:lnTo>
                  <a:lnTo>
                    <a:pt x="686219" y="81448"/>
                  </a:lnTo>
                  <a:lnTo>
                    <a:pt x="697408" y="61240"/>
                  </a:lnTo>
                  <a:lnTo>
                    <a:pt x="698338" y="57016"/>
                  </a:lnTo>
                  <a:lnTo>
                    <a:pt x="698113" y="53354"/>
                  </a:lnTo>
                  <a:lnTo>
                    <a:pt x="696007" y="41896"/>
                  </a:lnTo>
                  <a:lnTo>
                    <a:pt x="695712" y="37346"/>
                  </a:lnTo>
                  <a:lnTo>
                    <a:pt x="693821" y="33467"/>
                  </a:lnTo>
                  <a:lnTo>
                    <a:pt x="678006" y="18441"/>
                  </a:lnTo>
                  <a:lnTo>
                    <a:pt x="672557" y="15422"/>
                  </a:lnTo>
                  <a:lnTo>
                    <a:pt x="657472" y="13050"/>
                  </a:lnTo>
                  <a:lnTo>
                    <a:pt x="653109" y="17065"/>
                  </a:lnTo>
                  <a:lnTo>
                    <a:pt x="652720" y="19946"/>
                  </a:lnTo>
                  <a:lnTo>
                    <a:pt x="657021" y="358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34"/>
            <p:cNvSpPr/>
            <p:nvPr>
              <p:custDataLst>
                <p:tags r:id="rId69"/>
              </p:custDataLst>
            </p:nvPr>
          </p:nvSpPr>
          <p:spPr>
            <a:xfrm>
              <a:off x="1844040" y="1159477"/>
              <a:ext cx="304801" cy="240509"/>
            </a:xfrm>
            <a:custGeom>
              <a:avLst/>
              <a:gdLst/>
              <a:ahLst/>
              <a:cxnLst/>
              <a:rect l="0" t="0" r="0" b="0"/>
              <a:pathLst>
                <a:path w="304801" h="240509">
                  <a:moveTo>
                    <a:pt x="0" y="82583"/>
                  </a:moveTo>
                  <a:lnTo>
                    <a:pt x="0" y="82583"/>
                  </a:lnTo>
                  <a:lnTo>
                    <a:pt x="28316" y="94719"/>
                  </a:lnTo>
                  <a:lnTo>
                    <a:pt x="54016" y="102265"/>
                  </a:lnTo>
                  <a:lnTo>
                    <a:pt x="76400" y="100456"/>
                  </a:lnTo>
                  <a:lnTo>
                    <a:pt x="106720" y="91413"/>
                  </a:lnTo>
                  <a:lnTo>
                    <a:pt x="144785" y="69373"/>
                  </a:lnTo>
                  <a:lnTo>
                    <a:pt x="168331" y="44225"/>
                  </a:lnTo>
                  <a:lnTo>
                    <a:pt x="178193" y="27379"/>
                  </a:lnTo>
                  <a:lnTo>
                    <a:pt x="180797" y="16844"/>
                  </a:lnTo>
                  <a:lnTo>
                    <a:pt x="179696" y="8774"/>
                  </a:lnTo>
                  <a:lnTo>
                    <a:pt x="178218" y="5437"/>
                  </a:lnTo>
                  <a:lnTo>
                    <a:pt x="175539" y="3212"/>
                  </a:lnTo>
                  <a:lnTo>
                    <a:pt x="168046" y="740"/>
                  </a:lnTo>
                  <a:lnTo>
                    <a:pt x="143355" y="0"/>
                  </a:lnTo>
                  <a:lnTo>
                    <a:pt x="128907" y="2982"/>
                  </a:lnTo>
                  <a:lnTo>
                    <a:pt x="93698" y="23962"/>
                  </a:lnTo>
                  <a:lnTo>
                    <a:pt x="59148" y="54823"/>
                  </a:lnTo>
                  <a:lnTo>
                    <a:pt x="34459" y="83389"/>
                  </a:lnTo>
                  <a:lnTo>
                    <a:pt x="18677" y="113302"/>
                  </a:lnTo>
                  <a:lnTo>
                    <a:pt x="8638" y="143614"/>
                  </a:lnTo>
                  <a:lnTo>
                    <a:pt x="4686" y="163048"/>
                  </a:lnTo>
                  <a:lnTo>
                    <a:pt x="5751" y="180152"/>
                  </a:lnTo>
                  <a:lnTo>
                    <a:pt x="15157" y="204061"/>
                  </a:lnTo>
                  <a:lnTo>
                    <a:pt x="32713" y="223187"/>
                  </a:lnTo>
                  <a:lnTo>
                    <a:pt x="58047" y="235533"/>
                  </a:lnTo>
                  <a:lnTo>
                    <a:pt x="91047" y="240508"/>
                  </a:lnTo>
                  <a:lnTo>
                    <a:pt x="117512" y="237156"/>
                  </a:lnTo>
                  <a:lnTo>
                    <a:pt x="146208" y="230022"/>
                  </a:lnTo>
                  <a:lnTo>
                    <a:pt x="175894" y="221207"/>
                  </a:lnTo>
                  <a:lnTo>
                    <a:pt x="208280" y="207129"/>
                  </a:lnTo>
                  <a:lnTo>
                    <a:pt x="241582" y="188737"/>
                  </a:lnTo>
                  <a:lnTo>
                    <a:pt x="273317" y="166451"/>
                  </a:lnTo>
                  <a:lnTo>
                    <a:pt x="304800" y="143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35"/>
            <p:cNvSpPr/>
            <p:nvPr>
              <p:custDataLst>
                <p:tags r:id="rId70"/>
              </p:custDataLst>
            </p:nvPr>
          </p:nvSpPr>
          <p:spPr>
            <a:xfrm>
              <a:off x="1722120" y="922020"/>
              <a:ext cx="57386" cy="411481"/>
            </a:xfrm>
            <a:custGeom>
              <a:avLst/>
              <a:gdLst/>
              <a:ahLst/>
              <a:cxnLst/>
              <a:rect l="0" t="0" r="0" b="0"/>
              <a:pathLst>
                <a:path w="57386" h="411481">
                  <a:moveTo>
                    <a:pt x="53340" y="0"/>
                  </a:moveTo>
                  <a:lnTo>
                    <a:pt x="53340" y="0"/>
                  </a:lnTo>
                  <a:lnTo>
                    <a:pt x="57385" y="32361"/>
                  </a:lnTo>
                  <a:lnTo>
                    <a:pt x="54856" y="59538"/>
                  </a:lnTo>
                  <a:lnTo>
                    <a:pt x="48087" y="87421"/>
                  </a:lnTo>
                  <a:lnTo>
                    <a:pt x="39434" y="119570"/>
                  </a:lnTo>
                  <a:lnTo>
                    <a:pt x="29944" y="153613"/>
                  </a:lnTo>
                  <a:lnTo>
                    <a:pt x="20082" y="188499"/>
                  </a:lnTo>
                  <a:lnTo>
                    <a:pt x="10054" y="223760"/>
                  </a:lnTo>
                  <a:lnTo>
                    <a:pt x="6703" y="251620"/>
                  </a:lnTo>
                  <a:lnTo>
                    <a:pt x="4469" y="286280"/>
                  </a:lnTo>
                  <a:lnTo>
                    <a:pt x="2979" y="325473"/>
                  </a:lnTo>
                  <a:lnTo>
                    <a:pt x="1986" y="352449"/>
                  </a:lnTo>
                  <a:lnTo>
                    <a:pt x="883" y="384680"/>
                  </a:lnTo>
                  <a:lnTo>
                    <a:pt x="0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36"/>
            <p:cNvSpPr/>
            <p:nvPr>
              <p:custDataLst>
                <p:tags r:id="rId71"/>
              </p:custDataLst>
            </p:nvPr>
          </p:nvSpPr>
          <p:spPr>
            <a:xfrm>
              <a:off x="1387365" y="1059180"/>
              <a:ext cx="214954" cy="364685"/>
            </a:xfrm>
            <a:custGeom>
              <a:avLst/>
              <a:gdLst/>
              <a:ahLst/>
              <a:cxnLst/>
              <a:rect l="0" t="0" r="0" b="0"/>
              <a:pathLst>
                <a:path w="214954" h="364685">
                  <a:moveTo>
                    <a:pt x="121395" y="0"/>
                  </a:moveTo>
                  <a:lnTo>
                    <a:pt x="121395" y="0"/>
                  </a:lnTo>
                  <a:lnTo>
                    <a:pt x="110106" y="29351"/>
                  </a:lnTo>
                  <a:lnTo>
                    <a:pt x="101169" y="52587"/>
                  </a:lnTo>
                  <a:lnTo>
                    <a:pt x="84466" y="89694"/>
                  </a:lnTo>
                  <a:lnTo>
                    <a:pt x="68575" y="120298"/>
                  </a:lnTo>
                  <a:lnTo>
                    <a:pt x="53046" y="148010"/>
                  </a:lnTo>
                  <a:lnTo>
                    <a:pt x="37678" y="176696"/>
                  </a:lnTo>
                  <a:lnTo>
                    <a:pt x="24074" y="205531"/>
                  </a:lnTo>
                  <a:lnTo>
                    <a:pt x="15206" y="232458"/>
                  </a:lnTo>
                  <a:lnTo>
                    <a:pt x="8442" y="258537"/>
                  </a:lnTo>
                  <a:lnTo>
                    <a:pt x="2132" y="294761"/>
                  </a:lnTo>
                  <a:lnTo>
                    <a:pt x="262" y="324686"/>
                  </a:lnTo>
                  <a:lnTo>
                    <a:pt x="0" y="333297"/>
                  </a:lnTo>
                  <a:lnTo>
                    <a:pt x="4224" y="347381"/>
                  </a:lnTo>
                  <a:lnTo>
                    <a:pt x="7721" y="353507"/>
                  </a:lnTo>
                  <a:lnTo>
                    <a:pt x="12592" y="357592"/>
                  </a:lnTo>
                  <a:lnTo>
                    <a:pt x="24778" y="362129"/>
                  </a:lnTo>
                  <a:lnTo>
                    <a:pt x="49964" y="364684"/>
                  </a:lnTo>
                  <a:lnTo>
                    <a:pt x="66788" y="360766"/>
                  </a:lnTo>
                  <a:lnTo>
                    <a:pt x="95055" y="349041"/>
                  </a:lnTo>
                  <a:lnTo>
                    <a:pt x="117309" y="338009"/>
                  </a:lnTo>
                  <a:lnTo>
                    <a:pt x="154674" y="305590"/>
                  </a:lnTo>
                  <a:lnTo>
                    <a:pt x="175564" y="277658"/>
                  </a:lnTo>
                  <a:lnTo>
                    <a:pt x="195583" y="244829"/>
                  </a:lnTo>
                  <a:lnTo>
                    <a:pt x="209981" y="211395"/>
                  </a:lnTo>
                  <a:lnTo>
                    <a:pt x="214953" y="187934"/>
                  </a:lnTo>
                  <a:lnTo>
                    <a:pt x="212146" y="155685"/>
                  </a:lnTo>
                  <a:lnTo>
                    <a:pt x="200966" y="126374"/>
                  </a:lnTo>
                  <a:lnTo>
                    <a:pt x="177050" y="94901"/>
                  </a:lnTo>
                  <a:lnTo>
                    <a:pt x="157923" y="83058"/>
                  </a:lnTo>
                  <a:lnTo>
                    <a:pt x="123468" y="77555"/>
                  </a:lnTo>
                  <a:lnTo>
                    <a:pt x="99996" y="77448"/>
                  </a:lnTo>
                  <a:lnTo>
                    <a:pt x="79212" y="82814"/>
                  </a:lnTo>
                  <a:lnTo>
                    <a:pt x="67852" y="91976"/>
                  </a:lnTo>
                  <a:lnTo>
                    <a:pt x="63731" y="96758"/>
                  </a:lnTo>
                  <a:lnTo>
                    <a:pt x="61900" y="101706"/>
                  </a:lnTo>
                  <a:lnTo>
                    <a:pt x="62258" y="104211"/>
                  </a:lnTo>
                  <a:lnTo>
                    <a:pt x="64914" y="109251"/>
                  </a:lnTo>
                  <a:lnTo>
                    <a:pt x="66808" y="110934"/>
                  </a:lnTo>
                  <a:lnTo>
                    <a:pt x="71170" y="112804"/>
                  </a:lnTo>
                  <a:lnTo>
                    <a:pt x="78188" y="109120"/>
                  </a:lnTo>
                  <a:lnTo>
                    <a:pt x="90915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37"/>
            <p:cNvSpPr/>
            <p:nvPr>
              <p:custDataLst>
                <p:tags r:id="rId72"/>
              </p:custDataLst>
            </p:nvPr>
          </p:nvSpPr>
          <p:spPr>
            <a:xfrm>
              <a:off x="893354" y="964197"/>
              <a:ext cx="440147" cy="520767"/>
            </a:xfrm>
            <a:custGeom>
              <a:avLst/>
              <a:gdLst/>
              <a:ahLst/>
              <a:cxnLst/>
              <a:rect l="0" t="0" r="0" b="0"/>
              <a:pathLst>
                <a:path w="440147" h="520767">
                  <a:moveTo>
                    <a:pt x="302986" y="3543"/>
                  </a:moveTo>
                  <a:lnTo>
                    <a:pt x="302986" y="3543"/>
                  </a:lnTo>
                  <a:lnTo>
                    <a:pt x="265482" y="0"/>
                  </a:lnTo>
                  <a:lnTo>
                    <a:pt x="253015" y="5073"/>
                  </a:lnTo>
                  <a:lnTo>
                    <a:pt x="244652" y="12972"/>
                  </a:lnTo>
                  <a:lnTo>
                    <a:pt x="235184" y="29197"/>
                  </a:lnTo>
                  <a:lnTo>
                    <a:pt x="220115" y="66564"/>
                  </a:lnTo>
                  <a:lnTo>
                    <a:pt x="202796" y="99639"/>
                  </a:lnTo>
                  <a:lnTo>
                    <a:pt x="185717" y="137097"/>
                  </a:lnTo>
                  <a:lnTo>
                    <a:pt x="172126" y="165347"/>
                  </a:lnTo>
                  <a:lnTo>
                    <a:pt x="157620" y="197093"/>
                  </a:lnTo>
                  <a:lnTo>
                    <a:pt x="143552" y="230112"/>
                  </a:lnTo>
                  <a:lnTo>
                    <a:pt x="131655" y="261720"/>
                  </a:lnTo>
                  <a:lnTo>
                    <a:pt x="120723" y="292702"/>
                  </a:lnTo>
                  <a:lnTo>
                    <a:pt x="111067" y="322558"/>
                  </a:lnTo>
                  <a:lnTo>
                    <a:pt x="103953" y="349939"/>
                  </a:lnTo>
                  <a:lnTo>
                    <a:pt x="91143" y="385108"/>
                  </a:lnTo>
                  <a:lnTo>
                    <a:pt x="76623" y="421023"/>
                  </a:lnTo>
                  <a:lnTo>
                    <a:pt x="61783" y="458918"/>
                  </a:lnTo>
                  <a:lnTo>
                    <a:pt x="38504" y="494557"/>
                  </a:lnTo>
                  <a:lnTo>
                    <a:pt x="16408" y="518539"/>
                  </a:lnTo>
                  <a:lnTo>
                    <a:pt x="12494" y="520297"/>
                  </a:lnTo>
                  <a:lnTo>
                    <a:pt x="10264" y="520766"/>
                  </a:lnTo>
                  <a:lnTo>
                    <a:pt x="7931" y="520231"/>
                  </a:lnTo>
                  <a:lnTo>
                    <a:pt x="3082" y="517380"/>
                  </a:lnTo>
                  <a:lnTo>
                    <a:pt x="362" y="508775"/>
                  </a:lnTo>
                  <a:lnTo>
                    <a:pt x="0" y="494791"/>
                  </a:lnTo>
                  <a:lnTo>
                    <a:pt x="4556" y="462270"/>
                  </a:lnTo>
                  <a:lnTo>
                    <a:pt x="8919" y="435175"/>
                  </a:lnTo>
                  <a:lnTo>
                    <a:pt x="15938" y="403942"/>
                  </a:lnTo>
                  <a:lnTo>
                    <a:pt x="25549" y="371151"/>
                  </a:lnTo>
                  <a:lnTo>
                    <a:pt x="38287" y="339645"/>
                  </a:lnTo>
                  <a:lnTo>
                    <a:pt x="52415" y="310966"/>
                  </a:lnTo>
                  <a:lnTo>
                    <a:pt x="68855" y="283262"/>
                  </a:lnTo>
                  <a:lnTo>
                    <a:pt x="90272" y="254016"/>
                  </a:lnTo>
                  <a:lnTo>
                    <a:pt x="113902" y="226342"/>
                  </a:lnTo>
                  <a:lnTo>
                    <a:pt x="139362" y="199085"/>
                  </a:lnTo>
                  <a:lnTo>
                    <a:pt x="167611" y="170037"/>
                  </a:lnTo>
                  <a:lnTo>
                    <a:pt x="194841" y="144709"/>
                  </a:lnTo>
                  <a:lnTo>
                    <a:pt x="222749" y="123010"/>
                  </a:lnTo>
                  <a:lnTo>
                    <a:pt x="254907" y="104900"/>
                  </a:lnTo>
                  <a:lnTo>
                    <a:pt x="284440" y="90641"/>
                  </a:lnTo>
                  <a:lnTo>
                    <a:pt x="310830" y="78660"/>
                  </a:lnTo>
                  <a:lnTo>
                    <a:pt x="343034" y="64088"/>
                  </a:lnTo>
                  <a:lnTo>
                    <a:pt x="375565" y="57832"/>
                  </a:lnTo>
                  <a:lnTo>
                    <a:pt x="384068" y="59563"/>
                  </a:lnTo>
                  <a:lnTo>
                    <a:pt x="419002" y="79813"/>
                  </a:lnTo>
                  <a:lnTo>
                    <a:pt x="430777" y="85126"/>
                  </a:lnTo>
                  <a:lnTo>
                    <a:pt x="440146" y="873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13"/>
          <p:cNvGrpSpPr/>
          <p:nvPr/>
        </p:nvGrpSpPr>
        <p:grpSpPr>
          <a:xfrm>
            <a:off x="5654040" y="868680"/>
            <a:ext cx="2225041" cy="1068727"/>
            <a:chOff x="5654040" y="868680"/>
            <a:chExt cx="2225041" cy="1068727"/>
          </a:xfrm>
        </p:grpSpPr>
        <p:sp>
          <p:nvSpPr>
            <p:cNvPr id="28" name="SMARTInkShape-1038"/>
            <p:cNvSpPr/>
            <p:nvPr>
              <p:custDataLst>
                <p:tags r:id="rId40"/>
              </p:custDataLst>
            </p:nvPr>
          </p:nvSpPr>
          <p:spPr>
            <a:xfrm>
              <a:off x="5654040" y="895370"/>
              <a:ext cx="403861" cy="369551"/>
            </a:xfrm>
            <a:custGeom>
              <a:avLst/>
              <a:gdLst/>
              <a:ahLst/>
              <a:cxnLst/>
              <a:rect l="0" t="0" r="0" b="0"/>
              <a:pathLst>
                <a:path w="403861" h="369551">
                  <a:moveTo>
                    <a:pt x="0" y="369550"/>
                  </a:moveTo>
                  <a:lnTo>
                    <a:pt x="0" y="369550"/>
                  </a:lnTo>
                  <a:lnTo>
                    <a:pt x="8090" y="333143"/>
                  </a:lnTo>
                  <a:lnTo>
                    <a:pt x="16578" y="303980"/>
                  </a:lnTo>
                  <a:lnTo>
                    <a:pt x="25995" y="276061"/>
                  </a:lnTo>
                  <a:lnTo>
                    <a:pt x="35824" y="246719"/>
                  </a:lnTo>
                  <a:lnTo>
                    <a:pt x="50354" y="216745"/>
                  </a:lnTo>
                  <a:lnTo>
                    <a:pt x="67253" y="186490"/>
                  </a:lnTo>
                  <a:lnTo>
                    <a:pt x="83230" y="156110"/>
                  </a:lnTo>
                  <a:lnTo>
                    <a:pt x="101056" y="125674"/>
                  </a:lnTo>
                  <a:lnTo>
                    <a:pt x="121113" y="96908"/>
                  </a:lnTo>
                  <a:lnTo>
                    <a:pt x="156207" y="62519"/>
                  </a:lnTo>
                  <a:lnTo>
                    <a:pt x="180903" y="44285"/>
                  </a:lnTo>
                  <a:lnTo>
                    <a:pt x="210506" y="29972"/>
                  </a:lnTo>
                  <a:lnTo>
                    <a:pt x="242571" y="17967"/>
                  </a:lnTo>
                  <a:lnTo>
                    <a:pt x="273756" y="6986"/>
                  </a:lnTo>
                  <a:lnTo>
                    <a:pt x="306807" y="977"/>
                  </a:lnTo>
                  <a:lnTo>
                    <a:pt x="340405" y="0"/>
                  </a:lnTo>
                  <a:lnTo>
                    <a:pt x="372272" y="5210"/>
                  </a:lnTo>
                  <a:lnTo>
                    <a:pt x="403860" y="114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039"/>
            <p:cNvSpPr/>
            <p:nvPr>
              <p:custDataLst>
                <p:tags r:id="rId41"/>
              </p:custDataLst>
            </p:nvPr>
          </p:nvSpPr>
          <p:spPr>
            <a:xfrm>
              <a:off x="6080760" y="958083"/>
              <a:ext cx="351348" cy="289603"/>
            </a:xfrm>
            <a:custGeom>
              <a:avLst/>
              <a:gdLst/>
              <a:ahLst/>
              <a:cxnLst/>
              <a:rect l="0" t="0" r="0" b="0"/>
              <a:pathLst>
                <a:path w="351348" h="289603">
                  <a:moveTo>
                    <a:pt x="0" y="108717"/>
                  </a:moveTo>
                  <a:lnTo>
                    <a:pt x="0" y="108717"/>
                  </a:lnTo>
                  <a:lnTo>
                    <a:pt x="22578" y="115490"/>
                  </a:lnTo>
                  <a:lnTo>
                    <a:pt x="56601" y="123581"/>
                  </a:lnTo>
                  <a:lnTo>
                    <a:pt x="85835" y="124354"/>
                  </a:lnTo>
                  <a:lnTo>
                    <a:pt x="115196" y="121876"/>
                  </a:lnTo>
                  <a:lnTo>
                    <a:pt x="145178" y="117952"/>
                  </a:lnTo>
                  <a:lnTo>
                    <a:pt x="175436" y="113386"/>
                  </a:lnTo>
                  <a:lnTo>
                    <a:pt x="205818" y="106276"/>
                  </a:lnTo>
                  <a:lnTo>
                    <a:pt x="236256" y="97472"/>
                  </a:lnTo>
                  <a:lnTo>
                    <a:pt x="266716" y="87915"/>
                  </a:lnTo>
                  <a:lnTo>
                    <a:pt x="294929" y="78023"/>
                  </a:lnTo>
                  <a:lnTo>
                    <a:pt x="308379" y="73014"/>
                  </a:lnTo>
                  <a:lnTo>
                    <a:pt x="332356" y="53902"/>
                  </a:lnTo>
                  <a:lnTo>
                    <a:pt x="349221" y="32708"/>
                  </a:lnTo>
                  <a:lnTo>
                    <a:pt x="351347" y="25871"/>
                  </a:lnTo>
                  <a:lnTo>
                    <a:pt x="351072" y="20466"/>
                  </a:lnTo>
                  <a:lnTo>
                    <a:pt x="348347" y="16017"/>
                  </a:lnTo>
                  <a:lnTo>
                    <a:pt x="338547" y="8815"/>
                  </a:lnTo>
                  <a:lnTo>
                    <a:pt x="318750" y="0"/>
                  </a:lnTo>
                  <a:lnTo>
                    <a:pt x="299711" y="1414"/>
                  </a:lnTo>
                  <a:lnTo>
                    <a:pt x="262933" y="11730"/>
                  </a:lnTo>
                  <a:lnTo>
                    <a:pt x="234546" y="21585"/>
                  </a:lnTo>
                  <a:lnTo>
                    <a:pt x="204996" y="34432"/>
                  </a:lnTo>
                  <a:lnTo>
                    <a:pt x="177187" y="50866"/>
                  </a:lnTo>
                  <a:lnTo>
                    <a:pt x="139989" y="79158"/>
                  </a:lnTo>
                  <a:lnTo>
                    <a:pt x="109777" y="108990"/>
                  </a:lnTo>
                  <a:lnTo>
                    <a:pt x="84737" y="141536"/>
                  </a:lnTo>
                  <a:lnTo>
                    <a:pt x="71527" y="164790"/>
                  </a:lnTo>
                  <a:lnTo>
                    <a:pt x="65657" y="186414"/>
                  </a:lnTo>
                  <a:lnTo>
                    <a:pt x="66396" y="213583"/>
                  </a:lnTo>
                  <a:lnTo>
                    <a:pt x="71979" y="237719"/>
                  </a:lnTo>
                  <a:lnTo>
                    <a:pt x="81096" y="251000"/>
                  </a:lnTo>
                  <a:lnTo>
                    <a:pt x="102768" y="267997"/>
                  </a:lnTo>
                  <a:lnTo>
                    <a:pt x="140432" y="284866"/>
                  </a:lnTo>
                  <a:lnTo>
                    <a:pt x="178487" y="289602"/>
                  </a:lnTo>
                  <a:lnTo>
                    <a:pt x="204917" y="288453"/>
                  </a:lnTo>
                  <a:lnTo>
                    <a:pt x="231621" y="284273"/>
                  </a:lnTo>
                  <a:lnTo>
                    <a:pt x="260423" y="276771"/>
                  </a:lnTo>
                  <a:lnTo>
                    <a:pt x="287899" y="267792"/>
                  </a:lnTo>
                  <a:lnTo>
                    <a:pt x="327660" y="2534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040"/>
            <p:cNvSpPr/>
            <p:nvPr>
              <p:custDataLst>
                <p:tags r:id="rId42"/>
              </p:custDataLst>
            </p:nvPr>
          </p:nvSpPr>
          <p:spPr>
            <a:xfrm>
              <a:off x="6386544" y="975360"/>
              <a:ext cx="357157" cy="121580"/>
            </a:xfrm>
            <a:custGeom>
              <a:avLst/>
              <a:gdLst/>
              <a:ahLst/>
              <a:cxnLst/>
              <a:rect l="0" t="0" r="0" b="0"/>
              <a:pathLst>
                <a:path w="357157" h="121580">
                  <a:moveTo>
                    <a:pt x="357156" y="0"/>
                  </a:moveTo>
                  <a:lnTo>
                    <a:pt x="357156" y="0"/>
                  </a:lnTo>
                  <a:lnTo>
                    <a:pt x="324042" y="17404"/>
                  </a:lnTo>
                  <a:lnTo>
                    <a:pt x="303507" y="33755"/>
                  </a:lnTo>
                  <a:lnTo>
                    <a:pt x="285849" y="52617"/>
                  </a:lnTo>
                  <a:lnTo>
                    <a:pt x="253041" y="69691"/>
                  </a:lnTo>
                  <a:lnTo>
                    <a:pt x="218499" y="86407"/>
                  </a:lnTo>
                  <a:lnTo>
                    <a:pt x="193083" y="98517"/>
                  </a:lnTo>
                  <a:lnTo>
                    <a:pt x="164855" y="106721"/>
                  </a:lnTo>
                  <a:lnTo>
                    <a:pt x="137633" y="113189"/>
                  </a:lnTo>
                  <a:lnTo>
                    <a:pt x="111423" y="118040"/>
                  </a:lnTo>
                  <a:lnTo>
                    <a:pt x="73714" y="120770"/>
                  </a:lnTo>
                  <a:lnTo>
                    <a:pt x="42409" y="121579"/>
                  </a:lnTo>
                  <a:lnTo>
                    <a:pt x="21657" y="120973"/>
                  </a:lnTo>
                  <a:lnTo>
                    <a:pt x="0" y="114610"/>
                  </a:lnTo>
                  <a:lnTo>
                    <a:pt x="29496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041"/>
            <p:cNvSpPr/>
            <p:nvPr>
              <p:custDataLst>
                <p:tags r:id="rId43"/>
              </p:custDataLst>
            </p:nvPr>
          </p:nvSpPr>
          <p:spPr>
            <a:xfrm>
              <a:off x="6682740" y="982980"/>
              <a:ext cx="113721" cy="432302"/>
            </a:xfrm>
            <a:custGeom>
              <a:avLst/>
              <a:gdLst/>
              <a:ahLst/>
              <a:cxnLst/>
              <a:rect l="0" t="0" r="0" b="0"/>
              <a:pathLst>
                <a:path w="113721" h="432302">
                  <a:moveTo>
                    <a:pt x="60960" y="0"/>
                  </a:moveTo>
                  <a:lnTo>
                    <a:pt x="60960" y="0"/>
                  </a:lnTo>
                  <a:lnTo>
                    <a:pt x="93228" y="28724"/>
                  </a:lnTo>
                  <a:lnTo>
                    <a:pt x="104370" y="44940"/>
                  </a:lnTo>
                  <a:lnTo>
                    <a:pt x="111358" y="68349"/>
                  </a:lnTo>
                  <a:lnTo>
                    <a:pt x="113720" y="100708"/>
                  </a:lnTo>
                  <a:lnTo>
                    <a:pt x="113282" y="134073"/>
                  </a:lnTo>
                  <a:lnTo>
                    <a:pt x="107319" y="169924"/>
                  </a:lnTo>
                  <a:lnTo>
                    <a:pt x="95204" y="204065"/>
                  </a:lnTo>
                  <a:lnTo>
                    <a:pt x="85776" y="231242"/>
                  </a:lnTo>
                  <a:lnTo>
                    <a:pt x="75940" y="257997"/>
                  </a:lnTo>
                  <a:lnTo>
                    <a:pt x="60884" y="294601"/>
                  </a:lnTo>
                  <a:lnTo>
                    <a:pt x="45697" y="329154"/>
                  </a:lnTo>
                  <a:lnTo>
                    <a:pt x="32731" y="363945"/>
                  </a:lnTo>
                  <a:lnTo>
                    <a:pt x="21269" y="391187"/>
                  </a:lnTo>
                  <a:lnTo>
                    <a:pt x="13687" y="404154"/>
                  </a:lnTo>
                  <a:lnTo>
                    <a:pt x="6560" y="424019"/>
                  </a:lnTo>
                  <a:lnTo>
                    <a:pt x="1295" y="432301"/>
                  </a:lnTo>
                  <a:lnTo>
                    <a:pt x="4429" y="425646"/>
                  </a:lnTo>
                  <a:lnTo>
                    <a:pt x="3944" y="415236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042"/>
            <p:cNvSpPr/>
            <p:nvPr>
              <p:custDataLst>
                <p:tags r:id="rId44"/>
              </p:custDataLst>
            </p:nvPr>
          </p:nvSpPr>
          <p:spPr>
            <a:xfrm>
              <a:off x="6783894" y="986158"/>
              <a:ext cx="193076" cy="162823"/>
            </a:xfrm>
            <a:custGeom>
              <a:avLst/>
              <a:gdLst/>
              <a:ahLst/>
              <a:cxnLst/>
              <a:rect l="0" t="0" r="0" b="0"/>
              <a:pathLst>
                <a:path w="193076" h="162823">
                  <a:moveTo>
                    <a:pt x="74106" y="19682"/>
                  </a:moveTo>
                  <a:lnTo>
                    <a:pt x="74106" y="19682"/>
                  </a:lnTo>
                  <a:lnTo>
                    <a:pt x="108067" y="3972"/>
                  </a:lnTo>
                  <a:lnTo>
                    <a:pt x="125607" y="0"/>
                  </a:lnTo>
                  <a:lnTo>
                    <a:pt x="149762" y="1809"/>
                  </a:lnTo>
                  <a:lnTo>
                    <a:pt x="185372" y="14817"/>
                  </a:lnTo>
                  <a:lnTo>
                    <a:pt x="191290" y="19777"/>
                  </a:lnTo>
                  <a:lnTo>
                    <a:pt x="192869" y="22286"/>
                  </a:lnTo>
                  <a:lnTo>
                    <a:pt x="193075" y="25651"/>
                  </a:lnTo>
                  <a:lnTo>
                    <a:pt x="187322" y="43219"/>
                  </a:lnTo>
                  <a:lnTo>
                    <a:pt x="185143" y="48074"/>
                  </a:lnTo>
                  <a:lnTo>
                    <a:pt x="150461" y="81370"/>
                  </a:lnTo>
                  <a:lnTo>
                    <a:pt x="115811" y="107221"/>
                  </a:lnTo>
                  <a:lnTo>
                    <a:pt x="86369" y="123419"/>
                  </a:lnTo>
                  <a:lnTo>
                    <a:pt x="52163" y="143216"/>
                  </a:lnTo>
                  <a:lnTo>
                    <a:pt x="17313" y="158925"/>
                  </a:lnTo>
                  <a:lnTo>
                    <a:pt x="4974" y="162822"/>
                  </a:lnTo>
                  <a:lnTo>
                    <a:pt x="2617" y="162522"/>
                  </a:lnTo>
                  <a:lnTo>
                    <a:pt x="1047" y="161475"/>
                  </a:lnTo>
                  <a:lnTo>
                    <a:pt x="0" y="159931"/>
                  </a:lnTo>
                  <a:lnTo>
                    <a:pt x="5526" y="133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043"/>
            <p:cNvSpPr/>
            <p:nvPr>
              <p:custDataLst>
                <p:tags r:id="rId45"/>
              </p:custDataLst>
            </p:nvPr>
          </p:nvSpPr>
          <p:spPr>
            <a:xfrm>
              <a:off x="6964680" y="964151"/>
              <a:ext cx="403861" cy="185982"/>
            </a:xfrm>
            <a:custGeom>
              <a:avLst/>
              <a:gdLst/>
              <a:ahLst/>
              <a:cxnLst/>
              <a:rect l="0" t="0" r="0" b="0"/>
              <a:pathLst>
                <a:path w="403861" h="185982">
                  <a:moveTo>
                    <a:pt x="0" y="79789"/>
                  </a:moveTo>
                  <a:lnTo>
                    <a:pt x="0" y="79789"/>
                  </a:lnTo>
                  <a:lnTo>
                    <a:pt x="32362" y="79789"/>
                  </a:lnTo>
                  <a:lnTo>
                    <a:pt x="64622" y="75744"/>
                  </a:lnTo>
                  <a:lnTo>
                    <a:pt x="100128" y="70382"/>
                  </a:lnTo>
                  <a:lnTo>
                    <a:pt x="136454" y="58387"/>
                  </a:lnTo>
                  <a:lnTo>
                    <a:pt x="153132" y="45696"/>
                  </a:lnTo>
                  <a:lnTo>
                    <a:pt x="171492" y="22278"/>
                  </a:lnTo>
                  <a:lnTo>
                    <a:pt x="173585" y="16693"/>
                  </a:lnTo>
                  <a:lnTo>
                    <a:pt x="173297" y="14018"/>
                  </a:lnTo>
                  <a:lnTo>
                    <a:pt x="170719" y="8789"/>
                  </a:lnTo>
                  <a:lnTo>
                    <a:pt x="168846" y="7055"/>
                  </a:lnTo>
                  <a:lnTo>
                    <a:pt x="153259" y="0"/>
                  </a:lnTo>
                  <a:lnTo>
                    <a:pt x="144033" y="19"/>
                  </a:lnTo>
                  <a:lnTo>
                    <a:pt x="112352" y="10049"/>
                  </a:lnTo>
                  <a:lnTo>
                    <a:pt x="77571" y="29481"/>
                  </a:lnTo>
                  <a:lnTo>
                    <a:pt x="45991" y="61573"/>
                  </a:lnTo>
                  <a:lnTo>
                    <a:pt x="26985" y="90572"/>
                  </a:lnTo>
                  <a:lnTo>
                    <a:pt x="18720" y="120614"/>
                  </a:lnTo>
                  <a:lnTo>
                    <a:pt x="19044" y="136315"/>
                  </a:lnTo>
                  <a:lnTo>
                    <a:pt x="20316" y="142873"/>
                  </a:lnTo>
                  <a:lnTo>
                    <a:pt x="26245" y="152418"/>
                  </a:lnTo>
                  <a:lnTo>
                    <a:pt x="47894" y="169489"/>
                  </a:lnTo>
                  <a:lnTo>
                    <a:pt x="64184" y="174689"/>
                  </a:lnTo>
                  <a:lnTo>
                    <a:pt x="82713" y="176153"/>
                  </a:lnTo>
                  <a:lnTo>
                    <a:pt x="113031" y="171371"/>
                  </a:lnTo>
                  <a:lnTo>
                    <a:pt x="148449" y="159606"/>
                  </a:lnTo>
                  <a:lnTo>
                    <a:pt x="185754" y="145396"/>
                  </a:lnTo>
                  <a:lnTo>
                    <a:pt x="223619" y="129614"/>
                  </a:lnTo>
                  <a:lnTo>
                    <a:pt x="260803" y="110074"/>
                  </a:lnTo>
                  <a:lnTo>
                    <a:pt x="293645" y="93184"/>
                  </a:lnTo>
                  <a:lnTo>
                    <a:pt x="330569" y="74564"/>
                  </a:lnTo>
                  <a:lnTo>
                    <a:pt x="349125" y="67516"/>
                  </a:lnTo>
                  <a:lnTo>
                    <a:pt x="365471" y="64601"/>
                  </a:lnTo>
                  <a:lnTo>
                    <a:pt x="361629" y="64564"/>
                  </a:lnTo>
                  <a:lnTo>
                    <a:pt x="341426" y="76719"/>
                  </a:lnTo>
                  <a:lnTo>
                    <a:pt x="320251" y="97684"/>
                  </a:lnTo>
                  <a:lnTo>
                    <a:pt x="295515" y="132632"/>
                  </a:lnTo>
                  <a:lnTo>
                    <a:pt x="286338" y="150009"/>
                  </a:lnTo>
                  <a:lnTo>
                    <a:pt x="282519" y="172145"/>
                  </a:lnTo>
                  <a:lnTo>
                    <a:pt x="284019" y="175226"/>
                  </a:lnTo>
                  <a:lnTo>
                    <a:pt x="290202" y="180908"/>
                  </a:lnTo>
                  <a:lnTo>
                    <a:pt x="298594" y="183997"/>
                  </a:lnTo>
                  <a:lnTo>
                    <a:pt x="325870" y="185981"/>
                  </a:lnTo>
                  <a:lnTo>
                    <a:pt x="344362" y="179479"/>
                  </a:lnTo>
                  <a:lnTo>
                    <a:pt x="373813" y="161538"/>
                  </a:lnTo>
                  <a:lnTo>
                    <a:pt x="403860" y="1407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044"/>
            <p:cNvSpPr/>
            <p:nvPr>
              <p:custDataLst>
                <p:tags r:id="rId46"/>
              </p:custDataLst>
            </p:nvPr>
          </p:nvSpPr>
          <p:spPr>
            <a:xfrm>
              <a:off x="7475703" y="868680"/>
              <a:ext cx="403378" cy="239543"/>
            </a:xfrm>
            <a:custGeom>
              <a:avLst/>
              <a:gdLst/>
              <a:ahLst/>
              <a:cxnLst/>
              <a:rect l="0" t="0" r="0" b="0"/>
              <a:pathLst>
                <a:path w="403378" h="239543">
                  <a:moveTo>
                    <a:pt x="167157" y="0"/>
                  </a:moveTo>
                  <a:lnTo>
                    <a:pt x="167157" y="0"/>
                  </a:lnTo>
                  <a:lnTo>
                    <a:pt x="163111" y="32362"/>
                  </a:lnTo>
                  <a:lnTo>
                    <a:pt x="156609" y="59538"/>
                  </a:lnTo>
                  <a:lnTo>
                    <a:pt x="147230" y="85728"/>
                  </a:lnTo>
                  <a:lnTo>
                    <a:pt x="134594" y="111479"/>
                  </a:lnTo>
                  <a:lnTo>
                    <a:pt x="120511" y="137035"/>
                  </a:lnTo>
                  <a:lnTo>
                    <a:pt x="106633" y="162505"/>
                  </a:lnTo>
                  <a:lnTo>
                    <a:pt x="89299" y="198950"/>
                  </a:lnTo>
                  <a:lnTo>
                    <a:pt x="74286" y="224048"/>
                  </a:lnTo>
                  <a:lnTo>
                    <a:pt x="67179" y="230810"/>
                  </a:lnTo>
                  <a:lnTo>
                    <a:pt x="54373" y="238662"/>
                  </a:lnTo>
                  <a:lnTo>
                    <a:pt x="49634" y="239542"/>
                  </a:lnTo>
                  <a:lnTo>
                    <a:pt x="20624" y="235776"/>
                  </a:lnTo>
                  <a:lnTo>
                    <a:pt x="10663" y="230256"/>
                  </a:lnTo>
                  <a:lnTo>
                    <a:pt x="5035" y="225667"/>
                  </a:lnTo>
                  <a:lnTo>
                    <a:pt x="1969" y="218548"/>
                  </a:lnTo>
                  <a:lnTo>
                    <a:pt x="0" y="208270"/>
                  </a:lnTo>
                  <a:lnTo>
                    <a:pt x="3706" y="198399"/>
                  </a:lnTo>
                  <a:lnTo>
                    <a:pt x="12386" y="191753"/>
                  </a:lnTo>
                  <a:lnTo>
                    <a:pt x="42699" y="176542"/>
                  </a:lnTo>
                  <a:lnTo>
                    <a:pt x="75435" y="166233"/>
                  </a:lnTo>
                  <a:lnTo>
                    <a:pt x="111946" y="153770"/>
                  </a:lnTo>
                  <a:lnTo>
                    <a:pt x="139233" y="146518"/>
                  </a:lnTo>
                  <a:lnTo>
                    <a:pt x="169987" y="141319"/>
                  </a:lnTo>
                  <a:lnTo>
                    <a:pt x="206232" y="139008"/>
                  </a:lnTo>
                  <a:lnTo>
                    <a:pt x="240404" y="140239"/>
                  </a:lnTo>
                  <a:lnTo>
                    <a:pt x="273371" y="143609"/>
                  </a:lnTo>
                  <a:lnTo>
                    <a:pt x="307778" y="147928"/>
                  </a:lnTo>
                  <a:lnTo>
                    <a:pt x="340569" y="154928"/>
                  </a:lnTo>
                  <a:lnTo>
                    <a:pt x="378558" y="168389"/>
                  </a:lnTo>
                  <a:lnTo>
                    <a:pt x="403377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045"/>
            <p:cNvSpPr/>
            <p:nvPr>
              <p:custDataLst>
                <p:tags r:id="rId47"/>
              </p:custDataLst>
            </p:nvPr>
          </p:nvSpPr>
          <p:spPr>
            <a:xfrm>
              <a:off x="6217920" y="1406617"/>
              <a:ext cx="342789" cy="498384"/>
            </a:xfrm>
            <a:custGeom>
              <a:avLst/>
              <a:gdLst/>
              <a:ahLst/>
              <a:cxnLst/>
              <a:rect l="0" t="0" r="0" b="0"/>
              <a:pathLst>
                <a:path w="342789" h="498384">
                  <a:moveTo>
                    <a:pt x="312420" y="239303"/>
                  </a:moveTo>
                  <a:lnTo>
                    <a:pt x="312420" y="239303"/>
                  </a:lnTo>
                  <a:lnTo>
                    <a:pt x="314960" y="221523"/>
                  </a:lnTo>
                  <a:lnTo>
                    <a:pt x="319193" y="191890"/>
                  </a:lnTo>
                  <a:lnTo>
                    <a:pt x="324556" y="154354"/>
                  </a:lnTo>
                  <a:lnTo>
                    <a:pt x="329824" y="125097"/>
                  </a:lnTo>
                  <a:lnTo>
                    <a:pt x="335030" y="101359"/>
                  </a:lnTo>
                  <a:lnTo>
                    <a:pt x="342788" y="65388"/>
                  </a:lnTo>
                  <a:lnTo>
                    <a:pt x="342397" y="32550"/>
                  </a:lnTo>
                  <a:lnTo>
                    <a:pt x="336385" y="9702"/>
                  </a:lnTo>
                  <a:lnTo>
                    <a:pt x="331255" y="3767"/>
                  </a:lnTo>
                  <a:lnTo>
                    <a:pt x="327517" y="999"/>
                  </a:lnTo>
                  <a:lnTo>
                    <a:pt x="322485" y="0"/>
                  </a:lnTo>
                  <a:lnTo>
                    <a:pt x="310120" y="1149"/>
                  </a:lnTo>
                  <a:lnTo>
                    <a:pt x="275401" y="14868"/>
                  </a:lnTo>
                  <a:lnTo>
                    <a:pt x="245101" y="31504"/>
                  </a:lnTo>
                  <a:lnTo>
                    <a:pt x="211382" y="62116"/>
                  </a:lnTo>
                  <a:lnTo>
                    <a:pt x="183705" y="97151"/>
                  </a:lnTo>
                  <a:lnTo>
                    <a:pt x="154432" y="130203"/>
                  </a:lnTo>
                  <a:lnTo>
                    <a:pt x="125156" y="167278"/>
                  </a:lnTo>
                  <a:lnTo>
                    <a:pt x="108118" y="195439"/>
                  </a:lnTo>
                  <a:lnTo>
                    <a:pt x="92079" y="227145"/>
                  </a:lnTo>
                  <a:lnTo>
                    <a:pt x="76483" y="260146"/>
                  </a:lnTo>
                  <a:lnTo>
                    <a:pt x="61086" y="291747"/>
                  </a:lnTo>
                  <a:lnTo>
                    <a:pt x="48034" y="324982"/>
                  </a:lnTo>
                  <a:lnTo>
                    <a:pt x="36588" y="359509"/>
                  </a:lnTo>
                  <a:lnTo>
                    <a:pt x="25857" y="394610"/>
                  </a:lnTo>
                  <a:lnTo>
                    <a:pt x="17701" y="427708"/>
                  </a:lnTo>
                  <a:lnTo>
                    <a:pt x="11254" y="456812"/>
                  </a:lnTo>
                  <a:lnTo>
                    <a:pt x="0" y="498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046"/>
            <p:cNvSpPr/>
            <p:nvPr>
              <p:custDataLst>
                <p:tags r:id="rId48"/>
              </p:custDataLst>
            </p:nvPr>
          </p:nvSpPr>
          <p:spPr>
            <a:xfrm>
              <a:off x="6103620" y="1821180"/>
              <a:ext cx="274321" cy="11573"/>
            </a:xfrm>
            <a:custGeom>
              <a:avLst/>
              <a:gdLst/>
              <a:ahLst/>
              <a:cxnLst/>
              <a:rect l="0" t="0" r="0" b="0"/>
              <a:pathLst>
                <a:path w="274321" h="11573">
                  <a:moveTo>
                    <a:pt x="0" y="0"/>
                  </a:moveTo>
                  <a:lnTo>
                    <a:pt x="0" y="0"/>
                  </a:lnTo>
                  <a:lnTo>
                    <a:pt x="36406" y="0"/>
                  </a:lnTo>
                  <a:lnTo>
                    <a:pt x="67828" y="2258"/>
                  </a:lnTo>
                  <a:lnTo>
                    <a:pt x="97879" y="5237"/>
                  </a:lnTo>
                  <a:lnTo>
                    <a:pt x="125347" y="6561"/>
                  </a:lnTo>
                  <a:lnTo>
                    <a:pt x="151665" y="7149"/>
                  </a:lnTo>
                  <a:lnTo>
                    <a:pt x="178321" y="8257"/>
                  </a:lnTo>
                  <a:lnTo>
                    <a:pt x="207101" y="11572"/>
                  </a:lnTo>
                  <a:lnTo>
                    <a:pt x="234567" y="11352"/>
                  </a:lnTo>
                  <a:lnTo>
                    <a:pt x="271994" y="7838"/>
                  </a:lnTo>
                  <a:lnTo>
                    <a:pt x="2743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047"/>
            <p:cNvSpPr/>
            <p:nvPr>
              <p:custDataLst>
                <p:tags r:id="rId49"/>
              </p:custDataLst>
            </p:nvPr>
          </p:nvSpPr>
          <p:spPr>
            <a:xfrm>
              <a:off x="6408744" y="1772170"/>
              <a:ext cx="120279" cy="165237"/>
            </a:xfrm>
            <a:custGeom>
              <a:avLst/>
              <a:gdLst/>
              <a:ahLst/>
              <a:cxnLst/>
              <a:rect l="0" t="0" r="0" b="0"/>
              <a:pathLst>
                <a:path w="120279" h="165237">
                  <a:moveTo>
                    <a:pt x="53016" y="3290"/>
                  </a:moveTo>
                  <a:lnTo>
                    <a:pt x="53016" y="3290"/>
                  </a:lnTo>
                  <a:lnTo>
                    <a:pt x="18344" y="34188"/>
                  </a:lnTo>
                  <a:lnTo>
                    <a:pt x="12121" y="41669"/>
                  </a:lnTo>
                  <a:lnTo>
                    <a:pt x="5208" y="59012"/>
                  </a:lnTo>
                  <a:lnTo>
                    <a:pt x="1315" y="87815"/>
                  </a:lnTo>
                  <a:lnTo>
                    <a:pt x="0" y="123844"/>
                  </a:lnTo>
                  <a:lnTo>
                    <a:pt x="3817" y="143620"/>
                  </a:lnTo>
                  <a:lnTo>
                    <a:pt x="10265" y="152583"/>
                  </a:lnTo>
                  <a:lnTo>
                    <a:pt x="28203" y="165236"/>
                  </a:lnTo>
                  <a:lnTo>
                    <a:pt x="56100" y="152595"/>
                  </a:lnTo>
                  <a:lnTo>
                    <a:pt x="89100" y="130608"/>
                  </a:lnTo>
                  <a:lnTo>
                    <a:pt x="106589" y="112369"/>
                  </a:lnTo>
                  <a:lnTo>
                    <a:pt x="114926" y="95796"/>
                  </a:lnTo>
                  <a:lnTo>
                    <a:pt x="120278" y="64461"/>
                  </a:lnTo>
                  <a:lnTo>
                    <a:pt x="116495" y="51361"/>
                  </a:lnTo>
                  <a:lnTo>
                    <a:pt x="91230" y="14545"/>
                  </a:lnTo>
                  <a:lnTo>
                    <a:pt x="74187" y="894"/>
                  </a:lnTo>
                  <a:lnTo>
                    <a:pt x="70516" y="0"/>
                  </a:lnTo>
                  <a:lnTo>
                    <a:pt x="51609" y="2689"/>
                  </a:lnTo>
                  <a:lnTo>
                    <a:pt x="45899" y="5281"/>
                  </a:lnTo>
                  <a:lnTo>
                    <a:pt x="43191" y="7157"/>
                  </a:lnTo>
                  <a:lnTo>
                    <a:pt x="41386" y="10102"/>
                  </a:lnTo>
                  <a:lnTo>
                    <a:pt x="38845" y="22336"/>
                  </a:lnTo>
                  <a:lnTo>
                    <a:pt x="37917" y="46637"/>
                  </a:lnTo>
                  <a:lnTo>
                    <a:pt x="42354" y="56704"/>
                  </a:lnTo>
                  <a:lnTo>
                    <a:pt x="53016" y="71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048"/>
            <p:cNvSpPr/>
            <p:nvPr>
              <p:custDataLst>
                <p:tags r:id="rId50"/>
              </p:custDataLst>
            </p:nvPr>
          </p:nvSpPr>
          <p:spPr>
            <a:xfrm>
              <a:off x="6560820" y="1816581"/>
              <a:ext cx="266701" cy="118900"/>
            </a:xfrm>
            <a:custGeom>
              <a:avLst/>
              <a:gdLst/>
              <a:ahLst/>
              <a:cxnLst/>
              <a:rect l="0" t="0" r="0" b="0"/>
              <a:pathLst>
                <a:path w="266701" h="118900">
                  <a:moveTo>
                    <a:pt x="0" y="118899"/>
                  </a:moveTo>
                  <a:lnTo>
                    <a:pt x="0" y="118899"/>
                  </a:lnTo>
                  <a:lnTo>
                    <a:pt x="28317" y="102718"/>
                  </a:lnTo>
                  <a:lnTo>
                    <a:pt x="54017" y="76475"/>
                  </a:lnTo>
                  <a:lnTo>
                    <a:pt x="83954" y="38960"/>
                  </a:lnTo>
                  <a:lnTo>
                    <a:pt x="121938" y="7985"/>
                  </a:lnTo>
                  <a:lnTo>
                    <a:pt x="139426" y="1870"/>
                  </a:lnTo>
                  <a:lnTo>
                    <a:pt x="158487" y="0"/>
                  </a:lnTo>
                  <a:lnTo>
                    <a:pt x="187412" y="4553"/>
                  </a:lnTo>
                  <a:lnTo>
                    <a:pt x="204367" y="11916"/>
                  </a:lnTo>
                  <a:lnTo>
                    <a:pt x="224148" y="29627"/>
                  </a:lnTo>
                  <a:lnTo>
                    <a:pt x="246003" y="63604"/>
                  </a:lnTo>
                  <a:lnTo>
                    <a:pt x="266700" y="96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14"/>
          <p:cNvGrpSpPr/>
          <p:nvPr/>
        </p:nvGrpSpPr>
        <p:grpSpPr>
          <a:xfrm>
            <a:off x="5989320" y="2118411"/>
            <a:ext cx="1066801" cy="495250"/>
            <a:chOff x="5989320" y="2118411"/>
            <a:chExt cx="1066801" cy="495250"/>
          </a:xfrm>
        </p:grpSpPr>
        <p:sp>
          <p:nvSpPr>
            <p:cNvPr id="40" name="SMARTInkShape-1049"/>
            <p:cNvSpPr/>
            <p:nvPr>
              <p:custDataLst>
                <p:tags r:id="rId36"/>
              </p:custDataLst>
            </p:nvPr>
          </p:nvSpPr>
          <p:spPr>
            <a:xfrm>
              <a:off x="5989320" y="2118411"/>
              <a:ext cx="312421" cy="481744"/>
            </a:xfrm>
            <a:custGeom>
              <a:avLst/>
              <a:gdLst/>
              <a:ahLst/>
              <a:cxnLst/>
              <a:rect l="0" t="0" r="0" b="0"/>
              <a:pathLst>
                <a:path w="312421" h="481744">
                  <a:moveTo>
                    <a:pt x="0" y="319989"/>
                  </a:moveTo>
                  <a:lnTo>
                    <a:pt x="0" y="319989"/>
                  </a:lnTo>
                  <a:lnTo>
                    <a:pt x="28316" y="324034"/>
                  </a:lnTo>
                  <a:lnTo>
                    <a:pt x="48992" y="319247"/>
                  </a:lnTo>
                  <a:lnTo>
                    <a:pt x="66647" y="307806"/>
                  </a:lnTo>
                  <a:lnTo>
                    <a:pt x="100935" y="272866"/>
                  </a:lnTo>
                  <a:lnTo>
                    <a:pt x="117674" y="253325"/>
                  </a:lnTo>
                  <a:lnTo>
                    <a:pt x="131856" y="223284"/>
                  </a:lnTo>
                  <a:lnTo>
                    <a:pt x="140574" y="193781"/>
                  </a:lnTo>
                  <a:lnTo>
                    <a:pt x="143949" y="160627"/>
                  </a:lnTo>
                  <a:lnTo>
                    <a:pt x="144226" y="152788"/>
                  </a:lnTo>
                  <a:lnTo>
                    <a:pt x="142718" y="146715"/>
                  </a:lnTo>
                  <a:lnTo>
                    <a:pt x="136526" y="137709"/>
                  </a:lnTo>
                  <a:lnTo>
                    <a:pt x="128129" y="133142"/>
                  </a:lnTo>
                  <a:lnTo>
                    <a:pt x="123519" y="131925"/>
                  </a:lnTo>
                  <a:lnTo>
                    <a:pt x="104896" y="134256"/>
                  </a:lnTo>
                  <a:lnTo>
                    <a:pt x="83291" y="144354"/>
                  </a:lnTo>
                  <a:lnTo>
                    <a:pt x="64848" y="162116"/>
                  </a:lnTo>
                  <a:lnTo>
                    <a:pt x="43446" y="192566"/>
                  </a:lnTo>
                  <a:lnTo>
                    <a:pt x="29713" y="226448"/>
                  </a:lnTo>
                  <a:lnTo>
                    <a:pt x="25905" y="253862"/>
                  </a:lnTo>
                  <a:lnTo>
                    <a:pt x="24214" y="282979"/>
                  </a:lnTo>
                  <a:lnTo>
                    <a:pt x="23461" y="312007"/>
                  </a:lnTo>
                  <a:lnTo>
                    <a:pt x="23127" y="339019"/>
                  </a:lnTo>
                  <a:lnTo>
                    <a:pt x="22938" y="373982"/>
                  </a:lnTo>
                  <a:lnTo>
                    <a:pt x="29669" y="395350"/>
                  </a:lnTo>
                  <a:lnTo>
                    <a:pt x="40280" y="413596"/>
                  </a:lnTo>
                  <a:lnTo>
                    <a:pt x="55773" y="428628"/>
                  </a:lnTo>
                  <a:lnTo>
                    <a:pt x="65993" y="435442"/>
                  </a:lnTo>
                  <a:lnTo>
                    <a:pt x="78436" y="436777"/>
                  </a:lnTo>
                  <a:lnTo>
                    <a:pt x="107121" y="430735"/>
                  </a:lnTo>
                  <a:lnTo>
                    <a:pt x="119857" y="419445"/>
                  </a:lnTo>
                  <a:lnTo>
                    <a:pt x="130317" y="403138"/>
                  </a:lnTo>
                  <a:lnTo>
                    <a:pt x="141812" y="374071"/>
                  </a:lnTo>
                  <a:lnTo>
                    <a:pt x="154719" y="339871"/>
                  </a:lnTo>
                  <a:lnTo>
                    <a:pt x="165975" y="307065"/>
                  </a:lnTo>
                  <a:lnTo>
                    <a:pt x="182951" y="269216"/>
                  </a:lnTo>
                  <a:lnTo>
                    <a:pt x="190813" y="237875"/>
                  </a:lnTo>
                  <a:lnTo>
                    <a:pt x="197930" y="206526"/>
                  </a:lnTo>
                  <a:lnTo>
                    <a:pt x="201380" y="188467"/>
                  </a:lnTo>
                  <a:lnTo>
                    <a:pt x="207067" y="158648"/>
                  </a:lnTo>
                  <a:lnTo>
                    <a:pt x="214244" y="120988"/>
                  </a:lnTo>
                  <a:lnTo>
                    <a:pt x="224110" y="89955"/>
                  </a:lnTo>
                  <a:lnTo>
                    <a:pt x="235766" y="63340"/>
                  </a:lnTo>
                  <a:lnTo>
                    <a:pt x="248617" y="39669"/>
                  </a:lnTo>
                  <a:lnTo>
                    <a:pt x="270750" y="6356"/>
                  </a:lnTo>
                  <a:lnTo>
                    <a:pt x="276967" y="821"/>
                  </a:lnTo>
                  <a:lnTo>
                    <a:pt x="281648" y="0"/>
                  </a:lnTo>
                  <a:lnTo>
                    <a:pt x="281036" y="13819"/>
                  </a:lnTo>
                  <a:lnTo>
                    <a:pt x="276687" y="39807"/>
                  </a:lnTo>
                  <a:lnTo>
                    <a:pt x="275372" y="65077"/>
                  </a:lnTo>
                  <a:lnTo>
                    <a:pt x="274787" y="93242"/>
                  </a:lnTo>
                  <a:lnTo>
                    <a:pt x="273680" y="124385"/>
                  </a:lnTo>
                  <a:lnTo>
                    <a:pt x="270367" y="160805"/>
                  </a:lnTo>
                  <a:lnTo>
                    <a:pt x="268329" y="195054"/>
                  </a:lnTo>
                  <a:lnTo>
                    <a:pt x="267425" y="229749"/>
                  </a:lnTo>
                  <a:lnTo>
                    <a:pt x="267183" y="249669"/>
                  </a:lnTo>
                  <a:lnTo>
                    <a:pt x="267022" y="270569"/>
                  </a:lnTo>
                  <a:lnTo>
                    <a:pt x="267762" y="292122"/>
                  </a:lnTo>
                  <a:lnTo>
                    <a:pt x="269101" y="314111"/>
                  </a:lnTo>
                  <a:lnTo>
                    <a:pt x="270841" y="336390"/>
                  </a:lnTo>
                  <a:lnTo>
                    <a:pt x="272847" y="356323"/>
                  </a:lnTo>
                  <a:lnTo>
                    <a:pt x="277334" y="392017"/>
                  </a:lnTo>
                  <a:lnTo>
                    <a:pt x="282150" y="422557"/>
                  </a:lnTo>
                  <a:lnTo>
                    <a:pt x="289623" y="456778"/>
                  </a:lnTo>
                  <a:lnTo>
                    <a:pt x="295687" y="479465"/>
                  </a:lnTo>
                  <a:lnTo>
                    <a:pt x="297031" y="481340"/>
                  </a:lnTo>
                  <a:lnTo>
                    <a:pt x="298774" y="481743"/>
                  </a:lnTo>
                  <a:lnTo>
                    <a:pt x="300783" y="481165"/>
                  </a:lnTo>
                  <a:lnTo>
                    <a:pt x="303015" y="471492"/>
                  </a:lnTo>
                  <a:lnTo>
                    <a:pt x="308492" y="437687"/>
                  </a:lnTo>
                  <a:lnTo>
                    <a:pt x="312420" y="419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050"/>
            <p:cNvSpPr/>
            <p:nvPr>
              <p:custDataLst>
                <p:tags r:id="rId37"/>
              </p:custDataLst>
            </p:nvPr>
          </p:nvSpPr>
          <p:spPr>
            <a:xfrm>
              <a:off x="6363387" y="2141220"/>
              <a:ext cx="151714" cy="439870"/>
            </a:xfrm>
            <a:custGeom>
              <a:avLst/>
              <a:gdLst/>
              <a:ahLst/>
              <a:cxnLst/>
              <a:rect l="0" t="0" r="0" b="0"/>
              <a:pathLst>
                <a:path w="151714" h="439870">
                  <a:moveTo>
                    <a:pt x="105993" y="0"/>
                  </a:moveTo>
                  <a:lnTo>
                    <a:pt x="105993" y="0"/>
                  </a:lnTo>
                  <a:lnTo>
                    <a:pt x="114083" y="36407"/>
                  </a:lnTo>
                  <a:lnTo>
                    <a:pt x="115797" y="65569"/>
                  </a:lnTo>
                  <a:lnTo>
                    <a:pt x="114584" y="93489"/>
                  </a:lnTo>
                  <a:lnTo>
                    <a:pt x="114044" y="122830"/>
                  </a:lnTo>
                  <a:lnTo>
                    <a:pt x="111548" y="150547"/>
                  </a:lnTo>
                  <a:lnTo>
                    <a:pt x="109308" y="177823"/>
                  </a:lnTo>
                  <a:lnTo>
                    <a:pt x="111135" y="206879"/>
                  </a:lnTo>
                  <a:lnTo>
                    <a:pt x="112512" y="234468"/>
                  </a:lnTo>
                  <a:lnTo>
                    <a:pt x="115544" y="271544"/>
                  </a:lnTo>
                  <a:lnTo>
                    <a:pt x="120109" y="306321"/>
                  </a:lnTo>
                  <a:lnTo>
                    <a:pt x="122991" y="316201"/>
                  </a:lnTo>
                  <a:lnTo>
                    <a:pt x="128752" y="327461"/>
                  </a:lnTo>
                  <a:lnTo>
                    <a:pt x="118293" y="319345"/>
                  </a:lnTo>
                  <a:lnTo>
                    <a:pt x="102864" y="307699"/>
                  </a:lnTo>
                  <a:lnTo>
                    <a:pt x="68287" y="274574"/>
                  </a:lnTo>
                  <a:lnTo>
                    <a:pt x="57908" y="265966"/>
                  </a:lnTo>
                  <a:lnTo>
                    <a:pt x="42544" y="261120"/>
                  </a:lnTo>
                  <a:lnTo>
                    <a:pt x="32356" y="259987"/>
                  </a:lnTo>
                  <a:lnTo>
                    <a:pt x="24441" y="261741"/>
                  </a:lnTo>
                  <a:lnTo>
                    <a:pt x="15225" y="267488"/>
                  </a:lnTo>
                  <a:lnTo>
                    <a:pt x="12461" y="269766"/>
                  </a:lnTo>
                  <a:lnTo>
                    <a:pt x="4525" y="285106"/>
                  </a:lnTo>
                  <a:lnTo>
                    <a:pt x="0" y="320457"/>
                  </a:lnTo>
                  <a:lnTo>
                    <a:pt x="1311" y="336312"/>
                  </a:lnTo>
                  <a:lnTo>
                    <a:pt x="15951" y="371828"/>
                  </a:lnTo>
                  <a:lnTo>
                    <a:pt x="35149" y="403553"/>
                  </a:lnTo>
                  <a:lnTo>
                    <a:pt x="54240" y="422584"/>
                  </a:lnTo>
                  <a:lnTo>
                    <a:pt x="75983" y="434902"/>
                  </a:lnTo>
                  <a:lnTo>
                    <a:pt x="98512" y="439869"/>
                  </a:lnTo>
                  <a:lnTo>
                    <a:pt x="118191" y="434257"/>
                  </a:lnTo>
                  <a:lnTo>
                    <a:pt x="151713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051"/>
            <p:cNvSpPr/>
            <p:nvPr>
              <p:custDataLst>
                <p:tags r:id="rId38"/>
              </p:custDataLst>
            </p:nvPr>
          </p:nvSpPr>
          <p:spPr>
            <a:xfrm>
              <a:off x="6545580" y="2401957"/>
              <a:ext cx="266701" cy="161408"/>
            </a:xfrm>
            <a:custGeom>
              <a:avLst/>
              <a:gdLst/>
              <a:ahLst/>
              <a:cxnLst/>
              <a:rect l="0" t="0" r="0" b="0"/>
              <a:pathLst>
                <a:path w="266701" h="161408">
                  <a:moveTo>
                    <a:pt x="0" y="36443"/>
                  </a:moveTo>
                  <a:lnTo>
                    <a:pt x="0" y="36443"/>
                  </a:lnTo>
                  <a:lnTo>
                    <a:pt x="27876" y="73947"/>
                  </a:lnTo>
                  <a:lnTo>
                    <a:pt x="40894" y="86414"/>
                  </a:lnTo>
                  <a:lnTo>
                    <a:pt x="46735" y="89230"/>
                  </a:lnTo>
                  <a:lnTo>
                    <a:pt x="57743" y="90102"/>
                  </a:lnTo>
                  <a:lnTo>
                    <a:pt x="73459" y="85832"/>
                  </a:lnTo>
                  <a:lnTo>
                    <a:pt x="100976" y="63024"/>
                  </a:lnTo>
                  <a:lnTo>
                    <a:pt x="112612" y="47975"/>
                  </a:lnTo>
                  <a:lnTo>
                    <a:pt x="119162" y="29982"/>
                  </a:lnTo>
                  <a:lnTo>
                    <a:pt x="119847" y="20025"/>
                  </a:lnTo>
                  <a:lnTo>
                    <a:pt x="117330" y="12777"/>
                  </a:lnTo>
                  <a:lnTo>
                    <a:pt x="111152" y="3937"/>
                  </a:lnTo>
                  <a:lnTo>
                    <a:pt x="106409" y="829"/>
                  </a:lnTo>
                  <a:lnTo>
                    <a:pt x="103960" y="0"/>
                  </a:lnTo>
                  <a:lnTo>
                    <a:pt x="101479" y="295"/>
                  </a:lnTo>
                  <a:lnTo>
                    <a:pt x="70669" y="16298"/>
                  </a:lnTo>
                  <a:lnTo>
                    <a:pt x="63017" y="23539"/>
                  </a:lnTo>
                  <a:lnTo>
                    <a:pt x="51206" y="41984"/>
                  </a:lnTo>
                  <a:lnTo>
                    <a:pt x="47346" y="60945"/>
                  </a:lnTo>
                  <a:lnTo>
                    <a:pt x="50246" y="82650"/>
                  </a:lnTo>
                  <a:lnTo>
                    <a:pt x="63674" y="117320"/>
                  </a:lnTo>
                  <a:lnTo>
                    <a:pt x="75217" y="132844"/>
                  </a:lnTo>
                  <a:lnTo>
                    <a:pt x="94288" y="147176"/>
                  </a:lnTo>
                  <a:lnTo>
                    <a:pt x="119421" y="160768"/>
                  </a:lnTo>
                  <a:lnTo>
                    <a:pt x="129558" y="161407"/>
                  </a:lnTo>
                  <a:lnTo>
                    <a:pt x="163572" y="158541"/>
                  </a:lnTo>
                  <a:lnTo>
                    <a:pt x="193487" y="123715"/>
                  </a:lnTo>
                  <a:lnTo>
                    <a:pt x="207365" y="96579"/>
                  </a:lnTo>
                  <a:lnTo>
                    <a:pt x="212570" y="59195"/>
                  </a:lnTo>
                  <a:lnTo>
                    <a:pt x="213290" y="24120"/>
                  </a:lnTo>
                  <a:lnTo>
                    <a:pt x="213359" y="9721"/>
                  </a:lnTo>
                  <a:lnTo>
                    <a:pt x="214206" y="8468"/>
                  </a:lnTo>
                  <a:lnTo>
                    <a:pt x="215618" y="7633"/>
                  </a:lnTo>
                  <a:lnTo>
                    <a:pt x="221649" y="6458"/>
                  </a:lnTo>
                  <a:lnTo>
                    <a:pt x="223966" y="6293"/>
                  </a:lnTo>
                  <a:lnTo>
                    <a:pt x="249404" y="16598"/>
                  </a:lnTo>
                  <a:lnTo>
                    <a:pt x="266700" y="288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052"/>
            <p:cNvSpPr/>
            <p:nvPr>
              <p:custDataLst>
                <p:tags r:id="rId39"/>
              </p:custDataLst>
            </p:nvPr>
          </p:nvSpPr>
          <p:spPr>
            <a:xfrm>
              <a:off x="6880860" y="2362200"/>
              <a:ext cx="175261" cy="251461"/>
            </a:xfrm>
            <a:custGeom>
              <a:avLst/>
              <a:gdLst/>
              <a:ahLst/>
              <a:cxnLst/>
              <a:rect l="0" t="0" r="0" b="0"/>
              <a:pathLst>
                <a:path w="175261" h="251461">
                  <a:moveTo>
                    <a:pt x="175260" y="0"/>
                  </a:moveTo>
                  <a:lnTo>
                    <a:pt x="175260" y="0"/>
                  </a:lnTo>
                  <a:lnTo>
                    <a:pt x="142898" y="16181"/>
                  </a:lnTo>
                  <a:lnTo>
                    <a:pt x="106936" y="40669"/>
                  </a:lnTo>
                  <a:lnTo>
                    <a:pt x="80766" y="66830"/>
                  </a:lnTo>
                  <a:lnTo>
                    <a:pt x="66942" y="92600"/>
                  </a:lnTo>
                  <a:lnTo>
                    <a:pt x="68134" y="111711"/>
                  </a:lnTo>
                  <a:lnTo>
                    <a:pt x="75154" y="131776"/>
                  </a:lnTo>
                  <a:lnTo>
                    <a:pt x="103556" y="168638"/>
                  </a:lnTo>
                  <a:lnTo>
                    <a:pt x="132758" y="190261"/>
                  </a:lnTo>
                  <a:lnTo>
                    <a:pt x="135204" y="195474"/>
                  </a:lnTo>
                  <a:lnTo>
                    <a:pt x="136902" y="204221"/>
                  </a:lnTo>
                  <a:lnTo>
                    <a:pt x="128993" y="213381"/>
                  </a:lnTo>
                  <a:lnTo>
                    <a:pt x="97283" y="234964"/>
                  </a:lnTo>
                  <a:lnTo>
                    <a:pt x="79719" y="241210"/>
                  </a:lnTo>
                  <a:lnTo>
                    <a:pt x="51655" y="247106"/>
                  </a:lnTo>
                  <a:lnTo>
                    <a:pt x="13715" y="250600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215"/>
          <p:cNvGrpSpPr/>
          <p:nvPr/>
        </p:nvGrpSpPr>
        <p:grpSpPr>
          <a:xfrm>
            <a:off x="2625385" y="2529840"/>
            <a:ext cx="1413216" cy="986990"/>
            <a:chOff x="2625385" y="2529840"/>
            <a:chExt cx="1413216" cy="986990"/>
          </a:xfrm>
        </p:grpSpPr>
        <p:sp>
          <p:nvSpPr>
            <p:cNvPr id="45" name="SMARTInkShape-1053"/>
            <p:cNvSpPr/>
            <p:nvPr>
              <p:custDataLst>
                <p:tags r:id="rId32"/>
              </p:custDataLst>
            </p:nvPr>
          </p:nvSpPr>
          <p:spPr>
            <a:xfrm>
              <a:off x="2625385" y="2529840"/>
              <a:ext cx="415214" cy="970438"/>
            </a:xfrm>
            <a:custGeom>
              <a:avLst/>
              <a:gdLst/>
              <a:ahLst/>
              <a:cxnLst/>
              <a:rect l="0" t="0" r="0" b="0"/>
              <a:pathLst>
                <a:path w="415214" h="970438">
                  <a:moveTo>
                    <a:pt x="64475" y="0"/>
                  </a:moveTo>
                  <a:lnTo>
                    <a:pt x="64475" y="0"/>
                  </a:lnTo>
                  <a:lnTo>
                    <a:pt x="72566" y="36406"/>
                  </a:lnTo>
                  <a:lnTo>
                    <a:pt x="72022" y="70085"/>
                  </a:lnTo>
                  <a:lnTo>
                    <a:pt x="66983" y="106502"/>
                  </a:lnTo>
                  <a:lnTo>
                    <a:pt x="64454" y="126881"/>
                  </a:lnTo>
                  <a:lnTo>
                    <a:pt x="61921" y="148087"/>
                  </a:lnTo>
                  <a:lnTo>
                    <a:pt x="59385" y="169845"/>
                  </a:lnTo>
                  <a:lnTo>
                    <a:pt x="56849" y="191970"/>
                  </a:lnTo>
                  <a:lnTo>
                    <a:pt x="54311" y="214340"/>
                  </a:lnTo>
                  <a:lnTo>
                    <a:pt x="51772" y="237720"/>
                  </a:lnTo>
                  <a:lnTo>
                    <a:pt x="49233" y="261773"/>
                  </a:lnTo>
                  <a:lnTo>
                    <a:pt x="46694" y="286276"/>
                  </a:lnTo>
                  <a:lnTo>
                    <a:pt x="43307" y="320390"/>
                  </a:lnTo>
                  <a:lnTo>
                    <a:pt x="39356" y="360914"/>
                  </a:lnTo>
                  <a:lnTo>
                    <a:pt x="35029" y="405709"/>
                  </a:lnTo>
                  <a:lnTo>
                    <a:pt x="30451" y="443193"/>
                  </a:lnTo>
                  <a:lnTo>
                    <a:pt x="25706" y="475802"/>
                  </a:lnTo>
                  <a:lnTo>
                    <a:pt x="20849" y="505161"/>
                  </a:lnTo>
                  <a:lnTo>
                    <a:pt x="17611" y="533201"/>
                  </a:lnTo>
                  <a:lnTo>
                    <a:pt x="15452" y="560361"/>
                  </a:lnTo>
                  <a:lnTo>
                    <a:pt x="14013" y="586934"/>
                  </a:lnTo>
                  <a:lnTo>
                    <a:pt x="12207" y="611423"/>
                  </a:lnTo>
                  <a:lnTo>
                    <a:pt x="10156" y="634522"/>
                  </a:lnTo>
                  <a:lnTo>
                    <a:pt x="7943" y="656695"/>
                  </a:lnTo>
                  <a:lnTo>
                    <a:pt x="5620" y="677403"/>
                  </a:lnTo>
                  <a:lnTo>
                    <a:pt x="3225" y="697136"/>
                  </a:lnTo>
                  <a:lnTo>
                    <a:pt x="0" y="733172"/>
                  </a:lnTo>
                  <a:lnTo>
                    <a:pt x="1388" y="763298"/>
                  </a:lnTo>
                  <a:lnTo>
                    <a:pt x="2885" y="795969"/>
                  </a:lnTo>
                  <a:lnTo>
                    <a:pt x="5492" y="808988"/>
                  </a:lnTo>
                  <a:lnTo>
                    <a:pt x="10021" y="820200"/>
                  </a:lnTo>
                  <a:lnTo>
                    <a:pt x="12085" y="820274"/>
                  </a:lnTo>
                  <a:lnTo>
                    <a:pt x="18895" y="818097"/>
                  </a:lnTo>
                  <a:lnTo>
                    <a:pt x="32249" y="804021"/>
                  </a:lnTo>
                  <a:lnTo>
                    <a:pt x="52778" y="769579"/>
                  </a:lnTo>
                  <a:lnTo>
                    <a:pt x="73992" y="735082"/>
                  </a:lnTo>
                  <a:lnTo>
                    <a:pt x="101349" y="698050"/>
                  </a:lnTo>
                  <a:lnTo>
                    <a:pt x="131751" y="661960"/>
                  </a:lnTo>
                  <a:lnTo>
                    <a:pt x="167193" y="634428"/>
                  </a:lnTo>
                  <a:lnTo>
                    <a:pt x="191972" y="618094"/>
                  </a:lnTo>
                  <a:lnTo>
                    <a:pt x="219354" y="604626"/>
                  </a:lnTo>
                  <a:lnTo>
                    <a:pt x="256900" y="589095"/>
                  </a:lnTo>
                  <a:lnTo>
                    <a:pt x="260064" y="587787"/>
                  </a:lnTo>
                  <a:lnTo>
                    <a:pt x="277841" y="592518"/>
                  </a:lnTo>
                  <a:lnTo>
                    <a:pt x="306625" y="600752"/>
                  </a:lnTo>
                  <a:lnTo>
                    <a:pt x="342749" y="611322"/>
                  </a:lnTo>
                  <a:lnTo>
                    <a:pt x="367677" y="621754"/>
                  </a:lnTo>
                  <a:lnTo>
                    <a:pt x="397634" y="642377"/>
                  </a:lnTo>
                  <a:lnTo>
                    <a:pt x="411513" y="662832"/>
                  </a:lnTo>
                  <a:lnTo>
                    <a:pt x="415213" y="673029"/>
                  </a:lnTo>
                  <a:lnTo>
                    <a:pt x="414810" y="693388"/>
                  </a:lnTo>
                  <a:lnTo>
                    <a:pt x="405063" y="726148"/>
                  </a:lnTo>
                  <a:lnTo>
                    <a:pt x="386934" y="762666"/>
                  </a:lnTo>
                  <a:lnTo>
                    <a:pt x="357856" y="800297"/>
                  </a:lnTo>
                  <a:lnTo>
                    <a:pt x="324688" y="838259"/>
                  </a:lnTo>
                  <a:lnTo>
                    <a:pt x="291153" y="874060"/>
                  </a:lnTo>
                  <a:lnTo>
                    <a:pt x="265974" y="895624"/>
                  </a:lnTo>
                  <a:lnTo>
                    <a:pt x="237850" y="916497"/>
                  </a:lnTo>
                  <a:lnTo>
                    <a:pt x="201547" y="943244"/>
                  </a:lnTo>
                  <a:lnTo>
                    <a:pt x="169342" y="959165"/>
                  </a:lnTo>
                  <a:lnTo>
                    <a:pt x="141132" y="970437"/>
                  </a:lnTo>
                  <a:lnTo>
                    <a:pt x="132976" y="969503"/>
                  </a:lnTo>
                  <a:lnTo>
                    <a:pt x="123624" y="964217"/>
                  </a:lnTo>
                  <a:lnTo>
                    <a:pt x="123381" y="960312"/>
                  </a:lnTo>
                  <a:lnTo>
                    <a:pt x="135158" y="931277"/>
                  </a:lnTo>
                  <a:lnTo>
                    <a:pt x="148295" y="899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054"/>
            <p:cNvSpPr/>
            <p:nvPr>
              <p:custDataLst>
                <p:tags r:id="rId33"/>
              </p:custDataLst>
            </p:nvPr>
          </p:nvSpPr>
          <p:spPr>
            <a:xfrm>
              <a:off x="3156829" y="3246120"/>
              <a:ext cx="208750" cy="189880"/>
            </a:xfrm>
            <a:custGeom>
              <a:avLst/>
              <a:gdLst/>
              <a:ahLst/>
              <a:cxnLst/>
              <a:rect l="0" t="0" r="0" b="0"/>
              <a:pathLst>
                <a:path w="208750" h="189880">
                  <a:moveTo>
                    <a:pt x="112151" y="0"/>
                  </a:moveTo>
                  <a:lnTo>
                    <a:pt x="112151" y="0"/>
                  </a:lnTo>
                  <a:lnTo>
                    <a:pt x="89573" y="20320"/>
                  </a:lnTo>
                  <a:lnTo>
                    <a:pt x="58090" y="49671"/>
                  </a:lnTo>
                  <a:lnTo>
                    <a:pt x="30845" y="81321"/>
                  </a:lnTo>
                  <a:lnTo>
                    <a:pt x="12896" y="110926"/>
                  </a:lnTo>
                  <a:lnTo>
                    <a:pt x="2685" y="136160"/>
                  </a:lnTo>
                  <a:lnTo>
                    <a:pt x="0" y="151956"/>
                  </a:lnTo>
                  <a:lnTo>
                    <a:pt x="3322" y="165185"/>
                  </a:lnTo>
                  <a:lnTo>
                    <a:pt x="10442" y="175862"/>
                  </a:lnTo>
                  <a:lnTo>
                    <a:pt x="19252" y="183429"/>
                  </a:lnTo>
                  <a:lnTo>
                    <a:pt x="33327" y="187358"/>
                  </a:lnTo>
                  <a:lnTo>
                    <a:pt x="69958" y="189879"/>
                  </a:lnTo>
                  <a:lnTo>
                    <a:pt x="99743" y="182226"/>
                  </a:lnTo>
                  <a:lnTo>
                    <a:pt x="134063" y="169234"/>
                  </a:lnTo>
                  <a:lnTo>
                    <a:pt x="171419" y="143589"/>
                  </a:lnTo>
                  <a:lnTo>
                    <a:pt x="202898" y="110569"/>
                  </a:lnTo>
                  <a:lnTo>
                    <a:pt x="207516" y="97401"/>
                  </a:lnTo>
                  <a:lnTo>
                    <a:pt x="208749" y="90334"/>
                  </a:lnTo>
                  <a:lnTo>
                    <a:pt x="205601" y="75709"/>
                  </a:lnTo>
                  <a:lnTo>
                    <a:pt x="197711" y="61588"/>
                  </a:lnTo>
                  <a:lnTo>
                    <a:pt x="185738" y="49668"/>
                  </a:lnTo>
                  <a:lnTo>
                    <a:pt x="160672" y="37482"/>
                  </a:lnTo>
                  <a:lnTo>
                    <a:pt x="131795" y="32555"/>
                  </a:lnTo>
                  <a:lnTo>
                    <a:pt x="101790" y="31094"/>
                  </a:lnTo>
                  <a:lnTo>
                    <a:pt x="68242" y="35838"/>
                  </a:lnTo>
                  <a:lnTo>
                    <a:pt x="32975" y="38041"/>
                  </a:lnTo>
                  <a:lnTo>
                    <a:pt x="35951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055"/>
            <p:cNvSpPr/>
            <p:nvPr>
              <p:custDataLst>
                <p:tags r:id="rId34"/>
              </p:custDataLst>
            </p:nvPr>
          </p:nvSpPr>
          <p:spPr>
            <a:xfrm>
              <a:off x="3505200" y="3086100"/>
              <a:ext cx="213361" cy="114301"/>
            </a:xfrm>
            <a:custGeom>
              <a:avLst/>
              <a:gdLst/>
              <a:ahLst/>
              <a:cxnLst/>
              <a:rect l="0" t="0" r="0" b="0"/>
              <a:pathLst>
                <a:path w="213361" h="114301">
                  <a:moveTo>
                    <a:pt x="0" y="114300"/>
                  </a:moveTo>
                  <a:lnTo>
                    <a:pt x="0" y="114300"/>
                  </a:lnTo>
                  <a:lnTo>
                    <a:pt x="36407" y="114300"/>
                  </a:lnTo>
                  <a:lnTo>
                    <a:pt x="71182" y="110255"/>
                  </a:lnTo>
                  <a:lnTo>
                    <a:pt x="101619" y="95604"/>
                  </a:lnTo>
                  <a:lnTo>
                    <a:pt x="136130" y="75176"/>
                  </a:lnTo>
                  <a:lnTo>
                    <a:pt x="169122" y="53036"/>
                  </a:lnTo>
                  <a:lnTo>
                    <a:pt x="196301" y="22300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056"/>
            <p:cNvSpPr/>
            <p:nvPr>
              <p:custDataLst>
                <p:tags r:id="rId35"/>
              </p:custDataLst>
            </p:nvPr>
          </p:nvSpPr>
          <p:spPr>
            <a:xfrm>
              <a:off x="3765845" y="2941320"/>
              <a:ext cx="272756" cy="575510"/>
            </a:xfrm>
            <a:custGeom>
              <a:avLst/>
              <a:gdLst/>
              <a:ahLst/>
              <a:cxnLst/>
              <a:rect l="0" t="0" r="0" b="0"/>
              <a:pathLst>
                <a:path w="272756" h="575510">
                  <a:moveTo>
                    <a:pt x="51775" y="0"/>
                  </a:moveTo>
                  <a:lnTo>
                    <a:pt x="51775" y="0"/>
                  </a:lnTo>
                  <a:lnTo>
                    <a:pt x="43684" y="28317"/>
                  </a:lnTo>
                  <a:lnTo>
                    <a:pt x="37455" y="58023"/>
                  </a:lnTo>
                  <a:lnTo>
                    <a:pt x="31864" y="90982"/>
                  </a:lnTo>
                  <a:lnTo>
                    <a:pt x="26557" y="125385"/>
                  </a:lnTo>
                  <a:lnTo>
                    <a:pt x="22263" y="160637"/>
                  </a:lnTo>
                  <a:lnTo>
                    <a:pt x="16861" y="207844"/>
                  </a:lnTo>
                  <a:lnTo>
                    <a:pt x="10718" y="263023"/>
                  </a:lnTo>
                  <a:lnTo>
                    <a:pt x="6624" y="304042"/>
                  </a:lnTo>
                  <a:lnTo>
                    <a:pt x="3894" y="335621"/>
                  </a:lnTo>
                  <a:lnTo>
                    <a:pt x="2074" y="360908"/>
                  </a:lnTo>
                  <a:lnTo>
                    <a:pt x="52" y="395777"/>
                  </a:lnTo>
                  <a:lnTo>
                    <a:pt x="0" y="417201"/>
                  </a:lnTo>
                  <a:lnTo>
                    <a:pt x="2799" y="426723"/>
                  </a:lnTo>
                  <a:lnTo>
                    <a:pt x="5578" y="429262"/>
                  </a:lnTo>
                  <a:lnTo>
                    <a:pt x="13181" y="432083"/>
                  </a:lnTo>
                  <a:lnTo>
                    <a:pt x="26981" y="433671"/>
                  </a:lnTo>
                  <a:lnTo>
                    <a:pt x="36805" y="429527"/>
                  </a:lnTo>
                  <a:lnTo>
                    <a:pt x="48508" y="422888"/>
                  </a:lnTo>
                  <a:lnTo>
                    <a:pt x="81359" y="409469"/>
                  </a:lnTo>
                  <a:lnTo>
                    <a:pt x="108512" y="394808"/>
                  </a:lnTo>
                  <a:lnTo>
                    <a:pt x="121865" y="393628"/>
                  </a:lnTo>
                  <a:lnTo>
                    <a:pt x="151133" y="399769"/>
                  </a:lnTo>
                  <a:lnTo>
                    <a:pt x="161692" y="406557"/>
                  </a:lnTo>
                  <a:lnTo>
                    <a:pt x="179414" y="428758"/>
                  </a:lnTo>
                  <a:lnTo>
                    <a:pt x="184704" y="445124"/>
                  </a:lnTo>
                  <a:lnTo>
                    <a:pt x="192197" y="475635"/>
                  </a:lnTo>
                  <a:lnTo>
                    <a:pt x="202883" y="509229"/>
                  </a:lnTo>
                  <a:lnTo>
                    <a:pt x="210035" y="546876"/>
                  </a:lnTo>
                  <a:lnTo>
                    <a:pt x="217786" y="560838"/>
                  </a:lnTo>
                  <a:lnTo>
                    <a:pt x="228851" y="570995"/>
                  </a:lnTo>
                  <a:lnTo>
                    <a:pt x="239413" y="575509"/>
                  </a:lnTo>
                  <a:lnTo>
                    <a:pt x="252010" y="575257"/>
                  </a:lnTo>
                  <a:lnTo>
                    <a:pt x="272755" y="571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1057"/>
          <p:cNvSpPr/>
          <p:nvPr>
            <p:custDataLst>
              <p:tags r:id="rId2"/>
            </p:custDataLst>
          </p:nvPr>
        </p:nvSpPr>
        <p:spPr>
          <a:xfrm>
            <a:off x="3543300" y="2887980"/>
            <a:ext cx="83821" cy="560303"/>
          </a:xfrm>
          <a:custGeom>
            <a:avLst/>
            <a:gdLst/>
            <a:ahLst/>
            <a:cxnLst/>
            <a:rect l="0" t="0" r="0" b="0"/>
            <a:pathLst>
              <a:path w="83821" h="560303">
                <a:moveTo>
                  <a:pt x="83820" y="0"/>
                </a:moveTo>
                <a:lnTo>
                  <a:pt x="83820" y="0"/>
                </a:lnTo>
                <a:lnTo>
                  <a:pt x="81562" y="24835"/>
                </a:lnTo>
                <a:lnTo>
                  <a:pt x="78584" y="62685"/>
                </a:lnTo>
                <a:lnTo>
                  <a:pt x="77260" y="96440"/>
                </a:lnTo>
                <a:lnTo>
                  <a:pt x="72155" y="130633"/>
                </a:lnTo>
                <a:lnTo>
                  <a:pt x="65089" y="166433"/>
                </a:lnTo>
                <a:lnTo>
                  <a:pt x="62019" y="185461"/>
                </a:lnTo>
                <a:lnTo>
                  <a:pt x="59126" y="204921"/>
                </a:lnTo>
                <a:lnTo>
                  <a:pt x="57197" y="225514"/>
                </a:lnTo>
                <a:lnTo>
                  <a:pt x="55911" y="246863"/>
                </a:lnTo>
                <a:lnTo>
                  <a:pt x="55054" y="268715"/>
                </a:lnTo>
                <a:lnTo>
                  <a:pt x="52789" y="290057"/>
                </a:lnTo>
                <a:lnTo>
                  <a:pt x="49586" y="311058"/>
                </a:lnTo>
                <a:lnTo>
                  <a:pt x="45758" y="331832"/>
                </a:lnTo>
                <a:lnTo>
                  <a:pt x="42358" y="352454"/>
                </a:lnTo>
                <a:lnTo>
                  <a:pt x="39246" y="372976"/>
                </a:lnTo>
                <a:lnTo>
                  <a:pt x="36324" y="393431"/>
                </a:lnTo>
                <a:lnTo>
                  <a:pt x="30819" y="429705"/>
                </a:lnTo>
                <a:lnTo>
                  <a:pt x="26398" y="461913"/>
                </a:lnTo>
                <a:lnTo>
                  <a:pt x="24432" y="490339"/>
                </a:lnTo>
                <a:lnTo>
                  <a:pt x="19280" y="526097"/>
                </a:lnTo>
                <a:lnTo>
                  <a:pt x="9034" y="559782"/>
                </a:lnTo>
                <a:lnTo>
                  <a:pt x="7715" y="560302"/>
                </a:lnTo>
                <a:lnTo>
                  <a:pt x="5990" y="559801"/>
                </a:lnTo>
                <a:lnTo>
                  <a:pt x="0" y="5562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217"/>
          <p:cNvGrpSpPr/>
          <p:nvPr/>
        </p:nvGrpSpPr>
        <p:grpSpPr>
          <a:xfrm>
            <a:off x="4483655" y="2926080"/>
            <a:ext cx="1261826" cy="601981"/>
            <a:chOff x="4483655" y="2926080"/>
            <a:chExt cx="1261826" cy="601981"/>
          </a:xfrm>
        </p:grpSpPr>
        <p:sp>
          <p:nvSpPr>
            <p:cNvPr id="51" name="SMARTInkShape-1058"/>
            <p:cNvSpPr/>
            <p:nvPr>
              <p:custDataLst>
                <p:tags r:id="rId30"/>
              </p:custDataLst>
            </p:nvPr>
          </p:nvSpPr>
          <p:spPr>
            <a:xfrm>
              <a:off x="4483655" y="2926080"/>
              <a:ext cx="713186" cy="570052"/>
            </a:xfrm>
            <a:custGeom>
              <a:avLst/>
              <a:gdLst/>
              <a:ahLst/>
              <a:cxnLst/>
              <a:rect l="0" t="0" r="0" b="0"/>
              <a:pathLst>
                <a:path w="713186" h="570052">
                  <a:moveTo>
                    <a:pt x="50245" y="0"/>
                  </a:moveTo>
                  <a:lnTo>
                    <a:pt x="50245" y="0"/>
                  </a:lnTo>
                  <a:lnTo>
                    <a:pt x="43472" y="22578"/>
                  </a:lnTo>
                  <a:lnTo>
                    <a:pt x="34535" y="58294"/>
                  </a:lnTo>
                  <a:lnTo>
                    <a:pt x="30562" y="93924"/>
                  </a:lnTo>
                  <a:lnTo>
                    <a:pt x="28657" y="113416"/>
                  </a:lnTo>
                  <a:lnTo>
                    <a:pt x="26539" y="134031"/>
                  </a:lnTo>
                  <a:lnTo>
                    <a:pt x="24281" y="155394"/>
                  </a:lnTo>
                  <a:lnTo>
                    <a:pt x="21082" y="175563"/>
                  </a:lnTo>
                  <a:lnTo>
                    <a:pt x="17256" y="194935"/>
                  </a:lnTo>
                  <a:lnTo>
                    <a:pt x="10183" y="232264"/>
                  </a:lnTo>
                  <a:lnTo>
                    <a:pt x="7040" y="268611"/>
                  </a:lnTo>
                  <a:lnTo>
                    <a:pt x="3384" y="302263"/>
                  </a:lnTo>
                  <a:lnTo>
                    <a:pt x="631" y="332459"/>
                  </a:lnTo>
                  <a:lnTo>
                    <a:pt x="2995" y="368499"/>
                  </a:lnTo>
                  <a:lnTo>
                    <a:pt x="1965" y="406502"/>
                  </a:lnTo>
                  <a:lnTo>
                    <a:pt x="0" y="418581"/>
                  </a:lnTo>
                  <a:lnTo>
                    <a:pt x="1950" y="426771"/>
                  </a:lnTo>
                  <a:lnTo>
                    <a:pt x="4501" y="429294"/>
                  </a:lnTo>
                  <a:lnTo>
                    <a:pt x="11852" y="432097"/>
                  </a:lnTo>
                  <a:lnTo>
                    <a:pt x="25510" y="433676"/>
                  </a:lnTo>
                  <a:lnTo>
                    <a:pt x="44328" y="430098"/>
                  </a:lnTo>
                  <a:lnTo>
                    <a:pt x="78679" y="416067"/>
                  </a:lnTo>
                  <a:lnTo>
                    <a:pt x="113059" y="402006"/>
                  </a:lnTo>
                  <a:lnTo>
                    <a:pt x="142234" y="388071"/>
                  </a:lnTo>
                  <a:lnTo>
                    <a:pt x="152211" y="383174"/>
                  </a:lnTo>
                  <a:lnTo>
                    <a:pt x="164789" y="384143"/>
                  </a:lnTo>
                  <a:lnTo>
                    <a:pt x="194569" y="396508"/>
                  </a:lnTo>
                  <a:lnTo>
                    <a:pt x="220385" y="415134"/>
                  </a:lnTo>
                  <a:lnTo>
                    <a:pt x="223785" y="422383"/>
                  </a:lnTo>
                  <a:lnTo>
                    <a:pt x="226218" y="449612"/>
                  </a:lnTo>
                  <a:lnTo>
                    <a:pt x="229856" y="482422"/>
                  </a:lnTo>
                  <a:lnTo>
                    <a:pt x="226616" y="519379"/>
                  </a:lnTo>
                  <a:lnTo>
                    <a:pt x="228093" y="546743"/>
                  </a:lnTo>
                  <a:lnTo>
                    <a:pt x="229770" y="554996"/>
                  </a:lnTo>
                  <a:lnTo>
                    <a:pt x="232581" y="560497"/>
                  </a:lnTo>
                  <a:lnTo>
                    <a:pt x="236149" y="564165"/>
                  </a:lnTo>
                  <a:lnTo>
                    <a:pt x="240221" y="566610"/>
                  </a:lnTo>
                  <a:lnTo>
                    <a:pt x="258087" y="570051"/>
                  </a:lnTo>
                  <a:lnTo>
                    <a:pt x="272159" y="566341"/>
                  </a:lnTo>
                  <a:lnTo>
                    <a:pt x="294362" y="552473"/>
                  </a:lnTo>
                  <a:lnTo>
                    <a:pt x="324621" y="525032"/>
                  </a:lnTo>
                  <a:lnTo>
                    <a:pt x="361139" y="494306"/>
                  </a:lnTo>
                  <a:lnTo>
                    <a:pt x="390059" y="465466"/>
                  </a:lnTo>
                  <a:lnTo>
                    <a:pt x="415938" y="431333"/>
                  </a:lnTo>
                  <a:lnTo>
                    <a:pt x="450078" y="393545"/>
                  </a:lnTo>
                  <a:lnTo>
                    <a:pt x="471427" y="371377"/>
                  </a:lnTo>
                  <a:lnTo>
                    <a:pt x="469756" y="372984"/>
                  </a:lnTo>
                  <a:lnTo>
                    <a:pt x="432901" y="392438"/>
                  </a:lnTo>
                  <a:lnTo>
                    <a:pt x="420410" y="401888"/>
                  </a:lnTo>
                  <a:lnTo>
                    <a:pt x="394907" y="432826"/>
                  </a:lnTo>
                  <a:lnTo>
                    <a:pt x="386699" y="438410"/>
                  </a:lnTo>
                  <a:lnTo>
                    <a:pt x="381228" y="445521"/>
                  </a:lnTo>
                  <a:lnTo>
                    <a:pt x="375148" y="462452"/>
                  </a:lnTo>
                  <a:lnTo>
                    <a:pt x="370925" y="500350"/>
                  </a:lnTo>
                  <a:lnTo>
                    <a:pt x="371416" y="511091"/>
                  </a:lnTo>
                  <a:lnTo>
                    <a:pt x="374456" y="518687"/>
                  </a:lnTo>
                  <a:lnTo>
                    <a:pt x="380929" y="527724"/>
                  </a:lnTo>
                  <a:lnTo>
                    <a:pt x="387998" y="530877"/>
                  </a:lnTo>
                  <a:lnTo>
                    <a:pt x="402289" y="532902"/>
                  </a:lnTo>
                  <a:lnTo>
                    <a:pt x="404321" y="532221"/>
                  </a:lnTo>
                  <a:lnTo>
                    <a:pt x="405676" y="530921"/>
                  </a:lnTo>
                  <a:lnTo>
                    <a:pt x="413265" y="514290"/>
                  </a:lnTo>
                  <a:lnTo>
                    <a:pt x="421848" y="478093"/>
                  </a:lnTo>
                  <a:lnTo>
                    <a:pt x="427237" y="452478"/>
                  </a:lnTo>
                  <a:lnTo>
                    <a:pt x="426847" y="425536"/>
                  </a:lnTo>
                  <a:lnTo>
                    <a:pt x="430988" y="392007"/>
                  </a:lnTo>
                  <a:lnTo>
                    <a:pt x="431920" y="391724"/>
                  </a:lnTo>
                  <a:lnTo>
                    <a:pt x="435213" y="393669"/>
                  </a:lnTo>
                  <a:lnTo>
                    <a:pt x="435584" y="394526"/>
                  </a:lnTo>
                  <a:lnTo>
                    <a:pt x="434984" y="395097"/>
                  </a:lnTo>
                  <a:lnTo>
                    <a:pt x="433737" y="395478"/>
                  </a:lnTo>
                  <a:lnTo>
                    <a:pt x="433753" y="396579"/>
                  </a:lnTo>
                  <a:lnTo>
                    <a:pt x="436028" y="400059"/>
                  </a:lnTo>
                  <a:lnTo>
                    <a:pt x="442661" y="435345"/>
                  </a:lnTo>
                  <a:lnTo>
                    <a:pt x="454270" y="472573"/>
                  </a:lnTo>
                  <a:lnTo>
                    <a:pt x="464298" y="498901"/>
                  </a:lnTo>
                  <a:lnTo>
                    <a:pt x="469360" y="505367"/>
                  </a:lnTo>
                  <a:lnTo>
                    <a:pt x="471895" y="507091"/>
                  </a:lnTo>
                  <a:lnTo>
                    <a:pt x="481485" y="506750"/>
                  </a:lnTo>
                  <a:lnTo>
                    <a:pt x="493367" y="502929"/>
                  </a:lnTo>
                  <a:lnTo>
                    <a:pt x="508730" y="491258"/>
                  </a:lnTo>
                  <a:lnTo>
                    <a:pt x="529341" y="462445"/>
                  </a:lnTo>
                  <a:lnTo>
                    <a:pt x="540669" y="445456"/>
                  </a:lnTo>
                  <a:lnTo>
                    <a:pt x="566238" y="408801"/>
                  </a:lnTo>
                  <a:lnTo>
                    <a:pt x="583246" y="389687"/>
                  </a:lnTo>
                  <a:lnTo>
                    <a:pt x="590153" y="385098"/>
                  </a:lnTo>
                  <a:lnTo>
                    <a:pt x="596450" y="382885"/>
                  </a:lnTo>
                  <a:lnTo>
                    <a:pt x="602342" y="382257"/>
                  </a:lnTo>
                  <a:lnTo>
                    <a:pt x="606270" y="388611"/>
                  </a:lnTo>
                  <a:lnTo>
                    <a:pt x="612644" y="424836"/>
                  </a:lnTo>
                  <a:lnTo>
                    <a:pt x="624424" y="460694"/>
                  </a:lnTo>
                  <a:lnTo>
                    <a:pt x="637003" y="479182"/>
                  </a:lnTo>
                  <a:lnTo>
                    <a:pt x="639537" y="482015"/>
                  </a:lnTo>
                  <a:lnTo>
                    <a:pt x="646868" y="485162"/>
                  </a:lnTo>
                  <a:lnTo>
                    <a:pt x="665371" y="487183"/>
                  </a:lnTo>
                  <a:lnTo>
                    <a:pt x="680298" y="483487"/>
                  </a:lnTo>
                  <a:lnTo>
                    <a:pt x="695444" y="472985"/>
                  </a:lnTo>
                  <a:lnTo>
                    <a:pt x="713185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059"/>
            <p:cNvSpPr/>
            <p:nvPr>
              <p:custDataLst>
                <p:tags r:id="rId31"/>
              </p:custDataLst>
            </p:nvPr>
          </p:nvSpPr>
          <p:spPr>
            <a:xfrm>
              <a:off x="5280660" y="3284639"/>
              <a:ext cx="464821" cy="243422"/>
            </a:xfrm>
            <a:custGeom>
              <a:avLst/>
              <a:gdLst/>
              <a:ahLst/>
              <a:cxnLst/>
              <a:rect l="0" t="0" r="0" b="0"/>
              <a:pathLst>
                <a:path w="464821" h="243422">
                  <a:moveTo>
                    <a:pt x="0" y="98641"/>
                  </a:moveTo>
                  <a:lnTo>
                    <a:pt x="0" y="98641"/>
                  </a:lnTo>
                  <a:lnTo>
                    <a:pt x="32361" y="98641"/>
                  </a:lnTo>
                  <a:lnTo>
                    <a:pt x="68667" y="94596"/>
                  </a:lnTo>
                  <a:lnTo>
                    <a:pt x="96828" y="83990"/>
                  </a:lnTo>
                  <a:lnTo>
                    <a:pt x="117214" y="66078"/>
                  </a:lnTo>
                  <a:lnTo>
                    <a:pt x="143662" y="32033"/>
                  </a:lnTo>
                  <a:lnTo>
                    <a:pt x="158796" y="6744"/>
                  </a:lnTo>
                  <a:lnTo>
                    <a:pt x="165893" y="996"/>
                  </a:lnTo>
                  <a:lnTo>
                    <a:pt x="165629" y="524"/>
                  </a:lnTo>
                  <a:lnTo>
                    <a:pt x="163077" y="0"/>
                  </a:lnTo>
                  <a:lnTo>
                    <a:pt x="139076" y="10224"/>
                  </a:lnTo>
                  <a:lnTo>
                    <a:pt x="105929" y="36825"/>
                  </a:lnTo>
                  <a:lnTo>
                    <a:pt x="88113" y="52667"/>
                  </a:lnTo>
                  <a:lnTo>
                    <a:pt x="74507" y="73191"/>
                  </a:lnTo>
                  <a:lnTo>
                    <a:pt x="73472" y="85636"/>
                  </a:lnTo>
                  <a:lnTo>
                    <a:pt x="79706" y="114323"/>
                  </a:lnTo>
                  <a:lnTo>
                    <a:pt x="91023" y="129317"/>
                  </a:lnTo>
                  <a:lnTo>
                    <a:pt x="108188" y="143601"/>
                  </a:lnTo>
                  <a:lnTo>
                    <a:pt x="142499" y="162010"/>
                  </a:lnTo>
                  <a:lnTo>
                    <a:pt x="170013" y="175912"/>
                  </a:lnTo>
                  <a:lnTo>
                    <a:pt x="205948" y="188299"/>
                  </a:lnTo>
                  <a:lnTo>
                    <a:pt x="226198" y="193973"/>
                  </a:lnTo>
                  <a:lnTo>
                    <a:pt x="245626" y="199449"/>
                  </a:lnTo>
                  <a:lnTo>
                    <a:pt x="283016" y="210049"/>
                  </a:lnTo>
                  <a:lnTo>
                    <a:pt x="302131" y="215246"/>
                  </a:lnTo>
                  <a:lnTo>
                    <a:pt x="321648" y="220404"/>
                  </a:lnTo>
                  <a:lnTo>
                    <a:pt x="341432" y="225537"/>
                  </a:lnTo>
                  <a:lnTo>
                    <a:pt x="379218" y="233497"/>
                  </a:lnTo>
                  <a:lnTo>
                    <a:pt x="413228" y="239010"/>
                  </a:lnTo>
                  <a:lnTo>
                    <a:pt x="448028" y="242114"/>
                  </a:lnTo>
                  <a:lnTo>
                    <a:pt x="464820" y="2434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218"/>
          <p:cNvGrpSpPr/>
          <p:nvPr/>
        </p:nvGrpSpPr>
        <p:grpSpPr>
          <a:xfrm>
            <a:off x="3413760" y="3855893"/>
            <a:ext cx="2727961" cy="1606554"/>
            <a:chOff x="3413760" y="3855893"/>
            <a:chExt cx="2727961" cy="1606554"/>
          </a:xfrm>
        </p:grpSpPr>
        <p:sp>
          <p:nvSpPr>
            <p:cNvPr id="54" name="SMARTInkShape-1060"/>
            <p:cNvSpPr/>
            <p:nvPr>
              <p:custDataLst>
                <p:tags r:id="rId14"/>
              </p:custDataLst>
            </p:nvPr>
          </p:nvSpPr>
          <p:spPr>
            <a:xfrm>
              <a:off x="3413760" y="3855893"/>
              <a:ext cx="790777" cy="387780"/>
            </a:xfrm>
            <a:custGeom>
              <a:avLst/>
              <a:gdLst/>
              <a:ahLst/>
              <a:cxnLst/>
              <a:rect l="0" t="0" r="0" b="0"/>
              <a:pathLst>
                <a:path w="790777" h="387780">
                  <a:moveTo>
                    <a:pt x="0" y="83647"/>
                  </a:moveTo>
                  <a:lnTo>
                    <a:pt x="0" y="83647"/>
                  </a:lnTo>
                  <a:lnTo>
                    <a:pt x="33961" y="111525"/>
                  </a:lnTo>
                  <a:lnTo>
                    <a:pt x="61426" y="129537"/>
                  </a:lnTo>
                  <a:lnTo>
                    <a:pt x="95623" y="140612"/>
                  </a:lnTo>
                  <a:lnTo>
                    <a:pt x="133414" y="149256"/>
                  </a:lnTo>
                  <a:lnTo>
                    <a:pt x="161741" y="154575"/>
                  </a:lnTo>
                  <a:lnTo>
                    <a:pt x="189008" y="152988"/>
                  </a:lnTo>
                  <a:lnTo>
                    <a:pt x="216930" y="146639"/>
                  </a:lnTo>
                  <a:lnTo>
                    <a:pt x="249096" y="138172"/>
                  </a:lnTo>
                  <a:lnTo>
                    <a:pt x="278632" y="126507"/>
                  </a:lnTo>
                  <a:lnTo>
                    <a:pt x="305023" y="112856"/>
                  </a:lnTo>
                  <a:lnTo>
                    <a:pt x="339767" y="90044"/>
                  </a:lnTo>
                  <a:lnTo>
                    <a:pt x="375650" y="63905"/>
                  </a:lnTo>
                  <a:lnTo>
                    <a:pt x="406414" y="44683"/>
                  </a:lnTo>
                  <a:lnTo>
                    <a:pt x="420800" y="33592"/>
                  </a:lnTo>
                  <a:lnTo>
                    <a:pt x="428322" y="23018"/>
                  </a:lnTo>
                  <a:lnTo>
                    <a:pt x="433152" y="6478"/>
                  </a:lnTo>
                  <a:lnTo>
                    <a:pt x="432701" y="4261"/>
                  </a:lnTo>
                  <a:lnTo>
                    <a:pt x="431554" y="2783"/>
                  </a:lnTo>
                  <a:lnTo>
                    <a:pt x="429943" y="1797"/>
                  </a:lnTo>
                  <a:lnTo>
                    <a:pt x="395185" y="0"/>
                  </a:lnTo>
                  <a:lnTo>
                    <a:pt x="378273" y="6677"/>
                  </a:lnTo>
                  <a:lnTo>
                    <a:pt x="349712" y="26974"/>
                  </a:lnTo>
                  <a:lnTo>
                    <a:pt x="317543" y="56696"/>
                  </a:lnTo>
                  <a:lnTo>
                    <a:pt x="281200" y="94571"/>
                  </a:lnTo>
                  <a:lnTo>
                    <a:pt x="256211" y="122369"/>
                  </a:lnTo>
                  <a:lnTo>
                    <a:pt x="230993" y="148835"/>
                  </a:lnTo>
                  <a:lnTo>
                    <a:pt x="212448" y="179224"/>
                  </a:lnTo>
                  <a:lnTo>
                    <a:pt x="198561" y="211639"/>
                  </a:lnTo>
                  <a:lnTo>
                    <a:pt x="186745" y="242979"/>
                  </a:lnTo>
                  <a:lnTo>
                    <a:pt x="180364" y="269326"/>
                  </a:lnTo>
                  <a:lnTo>
                    <a:pt x="179030" y="303198"/>
                  </a:lnTo>
                  <a:lnTo>
                    <a:pt x="183709" y="323465"/>
                  </a:lnTo>
                  <a:lnTo>
                    <a:pt x="194255" y="340940"/>
                  </a:lnTo>
                  <a:lnTo>
                    <a:pt x="209667" y="352657"/>
                  </a:lnTo>
                  <a:lnTo>
                    <a:pt x="227805" y="359840"/>
                  </a:lnTo>
                  <a:lnTo>
                    <a:pt x="247156" y="363033"/>
                  </a:lnTo>
                  <a:lnTo>
                    <a:pt x="285180" y="356740"/>
                  </a:lnTo>
                  <a:lnTo>
                    <a:pt x="316118" y="346415"/>
                  </a:lnTo>
                  <a:lnTo>
                    <a:pt x="349623" y="332513"/>
                  </a:lnTo>
                  <a:lnTo>
                    <a:pt x="384271" y="315045"/>
                  </a:lnTo>
                  <a:lnTo>
                    <a:pt x="419425" y="293735"/>
                  </a:lnTo>
                  <a:lnTo>
                    <a:pt x="454804" y="270152"/>
                  </a:lnTo>
                  <a:lnTo>
                    <a:pt x="490284" y="245561"/>
                  </a:lnTo>
                  <a:lnTo>
                    <a:pt x="528066" y="220519"/>
                  </a:lnTo>
                  <a:lnTo>
                    <a:pt x="547624" y="207915"/>
                  </a:lnTo>
                  <a:lnTo>
                    <a:pt x="580983" y="186812"/>
                  </a:lnTo>
                  <a:lnTo>
                    <a:pt x="623542" y="160044"/>
                  </a:lnTo>
                  <a:lnTo>
                    <a:pt x="672235" y="129498"/>
                  </a:lnTo>
                  <a:lnTo>
                    <a:pt x="706390" y="109134"/>
                  </a:lnTo>
                  <a:lnTo>
                    <a:pt x="730853" y="95559"/>
                  </a:lnTo>
                  <a:lnTo>
                    <a:pt x="762551" y="81321"/>
                  </a:lnTo>
                  <a:lnTo>
                    <a:pt x="782282" y="77815"/>
                  </a:lnTo>
                  <a:lnTo>
                    <a:pt x="787375" y="78066"/>
                  </a:lnTo>
                  <a:lnTo>
                    <a:pt x="789923" y="79080"/>
                  </a:lnTo>
                  <a:lnTo>
                    <a:pt x="790776" y="80602"/>
                  </a:lnTo>
                  <a:lnTo>
                    <a:pt x="787930" y="94880"/>
                  </a:lnTo>
                  <a:lnTo>
                    <a:pt x="772452" y="129391"/>
                  </a:lnTo>
                  <a:lnTo>
                    <a:pt x="751268" y="164746"/>
                  </a:lnTo>
                  <a:lnTo>
                    <a:pt x="730419" y="192504"/>
                  </a:lnTo>
                  <a:lnTo>
                    <a:pt x="709300" y="219517"/>
                  </a:lnTo>
                  <a:lnTo>
                    <a:pt x="688624" y="245634"/>
                  </a:lnTo>
                  <a:lnTo>
                    <a:pt x="668147" y="271352"/>
                  </a:lnTo>
                  <a:lnTo>
                    <a:pt x="650014" y="296893"/>
                  </a:lnTo>
                  <a:lnTo>
                    <a:pt x="623268" y="332816"/>
                  </a:lnTo>
                  <a:lnTo>
                    <a:pt x="591980" y="367204"/>
                  </a:lnTo>
                  <a:lnTo>
                    <a:pt x="557536" y="387779"/>
                  </a:lnTo>
                  <a:lnTo>
                    <a:pt x="533400" y="357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061"/>
            <p:cNvSpPr/>
            <p:nvPr>
              <p:custDataLst>
                <p:tags r:id="rId15"/>
              </p:custDataLst>
            </p:nvPr>
          </p:nvSpPr>
          <p:spPr>
            <a:xfrm>
              <a:off x="4000500" y="3992880"/>
              <a:ext cx="167641" cy="121921"/>
            </a:xfrm>
            <a:custGeom>
              <a:avLst/>
              <a:gdLst/>
              <a:ahLst/>
              <a:cxnLst/>
              <a:rect l="0" t="0" r="0" b="0"/>
              <a:pathLst>
                <a:path w="167641" h="121921">
                  <a:moveTo>
                    <a:pt x="0" y="0"/>
                  </a:moveTo>
                  <a:lnTo>
                    <a:pt x="0" y="0"/>
                  </a:lnTo>
                  <a:lnTo>
                    <a:pt x="28316" y="16181"/>
                  </a:lnTo>
                  <a:lnTo>
                    <a:pt x="54016" y="38379"/>
                  </a:lnTo>
                  <a:lnTo>
                    <a:pt x="83240" y="76237"/>
                  </a:lnTo>
                  <a:lnTo>
                    <a:pt x="94569" y="89763"/>
                  </a:lnTo>
                  <a:lnTo>
                    <a:pt x="131351" y="115557"/>
                  </a:lnTo>
                  <a:lnTo>
                    <a:pt x="147104" y="120035"/>
                  </a:lnTo>
                  <a:lnTo>
                    <a:pt x="16764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062"/>
            <p:cNvSpPr/>
            <p:nvPr>
              <p:custDataLst>
                <p:tags r:id="rId16"/>
              </p:custDataLst>
            </p:nvPr>
          </p:nvSpPr>
          <p:spPr>
            <a:xfrm>
              <a:off x="4282440" y="4053840"/>
              <a:ext cx="25133" cy="363521"/>
            </a:xfrm>
            <a:custGeom>
              <a:avLst/>
              <a:gdLst/>
              <a:ahLst/>
              <a:cxnLst/>
              <a:rect l="0" t="0" r="0" b="0"/>
              <a:pathLst>
                <a:path w="25133" h="363521">
                  <a:moveTo>
                    <a:pt x="0" y="0"/>
                  </a:moveTo>
                  <a:lnTo>
                    <a:pt x="0" y="0"/>
                  </a:lnTo>
                  <a:lnTo>
                    <a:pt x="12135" y="32362"/>
                  </a:lnTo>
                  <a:lnTo>
                    <a:pt x="20351" y="59539"/>
                  </a:lnTo>
                  <a:lnTo>
                    <a:pt x="25132" y="86575"/>
                  </a:lnTo>
                  <a:lnTo>
                    <a:pt x="24434" y="115524"/>
                  </a:lnTo>
                  <a:lnTo>
                    <a:pt x="23560" y="143066"/>
                  </a:lnTo>
                  <a:lnTo>
                    <a:pt x="22324" y="171111"/>
                  </a:lnTo>
                  <a:lnTo>
                    <a:pt x="18953" y="203332"/>
                  </a:lnTo>
                  <a:lnTo>
                    <a:pt x="16890" y="235150"/>
                  </a:lnTo>
                  <a:lnTo>
                    <a:pt x="15974" y="264531"/>
                  </a:lnTo>
                  <a:lnTo>
                    <a:pt x="15458" y="300112"/>
                  </a:lnTo>
                  <a:lnTo>
                    <a:pt x="15283" y="337960"/>
                  </a:lnTo>
                  <a:lnTo>
                    <a:pt x="15249" y="358199"/>
                  </a:lnTo>
                  <a:lnTo>
                    <a:pt x="14399" y="360720"/>
                  </a:lnTo>
                  <a:lnTo>
                    <a:pt x="12986" y="362400"/>
                  </a:lnTo>
                  <a:lnTo>
                    <a:pt x="11198" y="363520"/>
                  </a:lnTo>
                  <a:lnTo>
                    <a:pt x="10005" y="363419"/>
                  </a:lnTo>
                  <a:lnTo>
                    <a:pt x="9210" y="362506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063"/>
            <p:cNvSpPr/>
            <p:nvPr>
              <p:custDataLst>
                <p:tags r:id="rId17"/>
              </p:custDataLst>
            </p:nvPr>
          </p:nvSpPr>
          <p:spPr>
            <a:xfrm>
              <a:off x="4290060" y="4018339"/>
              <a:ext cx="662903" cy="193895"/>
            </a:xfrm>
            <a:custGeom>
              <a:avLst/>
              <a:gdLst/>
              <a:ahLst/>
              <a:cxnLst/>
              <a:rect l="0" t="0" r="0" b="0"/>
              <a:pathLst>
                <a:path w="662903" h="193895">
                  <a:moveTo>
                    <a:pt x="0" y="43121"/>
                  </a:moveTo>
                  <a:lnTo>
                    <a:pt x="0" y="43121"/>
                  </a:lnTo>
                  <a:lnTo>
                    <a:pt x="28640" y="10707"/>
                  </a:lnTo>
                  <a:lnTo>
                    <a:pt x="34334" y="6272"/>
                  </a:lnTo>
                  <a:lnTo>
                    <a:pt x="47433" y="1344"/>
                  </a:lnTo>
                  <a:lnTo>
                    <a:pt x="61721" y="0"/>
                  </a:lnTo>
                  <a:lnTo>
                    <a:pt x="99160" y="8238"/>
                  </a:lnTo>
                  <a:lnTo>
                    <a:pt x="117905" y="19427"/>
                  </a:lnTo>
                  <a:lnTo>
                    <a:pt x="134183" y="33466"/>
                  </a:lnTo>
                  <a:lnTo>
                    <a:pt x="140071" y="43346"/>
                  </a:lnTo>
                  <a:lnTo>
                    <a:pt x="143849" y="59440"/>
                  </a:lnTo>
                  <a:lnTo>
                    <a:pt x="140459" y="72133"/>
                  </a:lnTo>
                  <a:lnTo>
                    <a:pt x="134092" y="86619"/>
                  </a:lnTo>
                  <a:lnTo>
                    <a:pt x="124790" y="94344"/>
                  </a:lnTo>
                  <a:lnTo>
                    <a:pt x="90815" y="114965"/>
                  </a:lnTo>
                  <a:lnTo>
                    <a:pt x="53257" y="135691"/>
                  </a:lnTo>
                  <a:lnTo>
                    <a:pt x="23518" y="147358"/>
                  </a:lnTo>
                  <a:lnTo>
                    <a:pt x="18219" y="148172"/>
                  </a:lnTo>
                  <a:lnTo>
                    <a:pt x="14686" y="147868"/>
                  </a:lnTo>
                  <a:lnTo>
                    <a:pt x="12330" y="146819"/>
                  </a:lnTo>
                  <a:lnTo>
                    <a:pt x="10760" y="145273"/>
                  </a:lnTo>
                  <a:lnTo>
                    <a:pt x="10560" y="143396"/>
                  </a:lnTo>
                  <a:lnTo>
                    <a:pt x="12595" y="139052"/>
                  </a:lnTo>
                  <a:lnTo>
                    <a:pt x="18502" y="131847"/>
                  </a:lnTo>
                  <a:lnTo>
                    <a:pt x="29658" y="124350"/>
                  </a:lnTo>
                  <a:lnTo>
                    <a:pt x="47734" y="116765"/>
                  </a:lnTo>
                  <a:lnTo>
                    <a:pt x="82681" y="112701"/>
                  </a:lnTo>
                  <a:lnTo>
                    <a:pt x="112175" y="111997"/>
                  </a:lnTo>
                  <a:lnTo>
                    <a:pt x="147967" y="109502"/>
                  </a:lnTo>
                  <a:lnTo>
                    <a:pt x="183300" y="99558"/>
                  </a:lnTo>
                  <a:lnTo>
                    <a:pt x="205864" y="95685"/>
                  </a:lnTo>
                  <a:lnTo>
                    <a:pt x="239811" y="83460"/>
                  </a:lnTo>
                  <a:lnTo>
                    <a:pt x="248541" y="77700"/>
                  </a:lnTo>
                  <a:lnTo>
                    <a:pt x="261044" y="60205"/>
                  </a:lnTo>
                  <a:lnTo>
                    <a:pt x="265024" y="49500"/>
                  </a:lnTo>
                  <a:lnTo>
                    <a:pt x="266203" y="36920"/>
                  </a:lnTo>
                  <a:lnTo>
                    <a:pt x="264222" y="29641"/>
                  </a:lnTo>
                  <a:lnTo>
                    <a:pt x="256050" y="18068"/>
                  </a:lnTo>
                  <a:lnTo>
                    <a:pt x="248984" y="15054"/>
                  </a:lnTo>
                  <a:lnTo>
                    <a:pt x="226605" y="13118"/>
                  </a:lnTo>
                  <a:lnTo>
                    <a:pt x="190237" y="20992"/>
                  </a:lnTo>
                  <a:lnTo>
                    <a:pt x="159968" y="34611"/>
                  </a:lnTo>
                  <a:lnTo>
                    <a:pt x="124902" y="63586"/>
                  </a:lnTo>
                  <a:lnTo>
                    <a:pt x="119012" y="75923"/>
                  </a:lnTo>
                  <a:lnTo>
                    <a:pt x="115231" y="100495"/>
                  </a:lnTo>
                  <a:lnTo>
                    <a:pt x="116972" y="108978"/>
                  </a:lnTo>
                  <a:lnTo>
                    <a:pt x="124988" y="125369"/>
                  </a:lnTo>
                  <a:lnTo>
                    <a:pt x="159126" y="130476"/>
                  </a:lnTo>
                  <a:lnTo>
                    <a:pt x="184823" y="131838"/>
                  </a:lnTo>
                  <a:lnTo>
                    <a:pt x="222408" y="128835"/>
                  </a:lnTo>
                  <a:lnTo>
                    <a:pt x="250401" y="122703"/>
                  </a:lnTo>
                  <a:lnTo>
                    <a:pt x="286048" y="113644"/>
                  </a:lnTo>
                  <a:lnTo>
                    <a:pt x="322198" y="99765"/>
                  </a:lnTo>
                  <a:lnTo>
                    <a:pt x="354734" y="80789"/>
                  </a:lnTo>
                  <a:lnTo>
                    <a:pt x="385824" y="63219"/>
                  </a:lnTo>
                  <a:lnTo>
                    <a:pt x="422153" y="39471"/>
                  </a:lnTo>
                  <a:lnTo>
                    <a:pt x="446138" y="26125"/>
                  </a:lnTo>
                  <a:lnTo>
                    <a:pt x="450672" y="25017"/>
                  </a:lnTo>
                  <a:lnTo>
                    <a:pt x="454542" y="25125"/>
                  </a:lnTo>
                  <a:lnTo>
                    <a:pt x="462789" y="27337"/>
                  </a:lnTo>
                  <a:lnTo>
                    <a:pt x="463466" y="28365"/>
                  </a:lnTo>
                  <a:lnTo>
                    <a:pt x="464218" y="31765"/>
                  </a:lnTo>
                  <a:lnTo>
                    <a:pt x="458207" y="66991"/>
                  </a:lnTo>
                  <a:lnTo>
                    <a:pt x="452162" y="101897"/>
                  </a:lnTo>
                  <a:lnTo>
                    <a:pt x="449920" y="137848"/>
                  </a:lnTo>
                  <a:lnTo>
                    <a:pt x="449610" y="169963"/>
                  </a:lnTo>
                  <a:lnTo>
                    <a:pt x="451294" y="173402"/>
                  </a:lnTo>
                  <a:lnTo>
                    <a:pt x="454109" y="175695"/>
                  </a:lnTo>
                  <a:lnTo>
                    <a:pt x="461753" y="178243"/>
                  </a:lnTo>
                  <a:lnTo>
                    <a:pt x="470795" y="179375"/>
                  </a:lnTo>
                  <a:lnTo>
                    <a:pt x="482715" y="175363"/>
                  </a:lnTo>
                  <a:lnTo>
                    <a:pt x="518510" y="155080"/>
                  </a:lnTo>
                  <a:lnTo>
                    <a:pt x="550967" y="142722"/>
                  </a:lnTo>
                  <a:lnTo>
                    <a:pt x="585695" y="132128"/>
                  </a:lnTo>
                  <a:lnTo>
                    <a:pt x="616167" y="123576"/>
                  </a:lnTo>
                  <a:lnTo>
                    <a:pt x="628323" y="124881"/>
                  </a:lnTo>
                  <a:lnTo>
                    <a:pt x="632243" y="127261"/>
                  </a:lnTo>
                  <a:lnTo>
                    <a:pt x="634855" y="130541"/>
                  </a:lnTo>
                  <a:lnTo>
                    <a:pt x="640789" y="140990"/>
                  </a:lnTo>
                  <a:lnTo>
                    <a:pt x="657902" y="170498"/>
                  </a:lnTo>
                  <a:lnTo>
                    <a:pt x="661447" y="181428"/>
                  </a:lnTo>
                  <a:lnTo>
                    <a:pt x="662809" y="193894"/>
                  </a:lnTo>
                  <a:lnTo>
                    <a:pt x="662902" y="190993"/>
                  </a:lnTo>
                  <a:lnTo>
                    <a:pt x="660665" y="187017"/>
                  </a:lnTo>
                  <a:lnTo>
                    <a:pt x="655320" y="180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064"/>
            <p:cNvSpPr/>
            <p:nvPr>
              <p:custDataLst>
                <p:tags r:id="rId18"/>
              </p:custDataLst>
            </p:nvPr>
          </p:nvSpPr>
          <p:spPr>
            <a:xfrm>
              <a:off x="4922520" y="40233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065"/>
            <p:cNvSpPr/>
            <p:nvPr>
              <p:custDataLst>
                <p:tags r:id="rId19"/>
              </p:custDataLst>
            </p:nvPr>
          </p:nvSpPr>
          <p:spPr>
            <a:xfrm>
              <a:off x="5044440" y="4084864"/>
              <a:ext cx="198121" cy="171916"/>
            </a:xfrm>
            <a:custGeom>
              <a:avLst/>
              <a:gdLst/>
              <a:ahLst/>
              <a:cxnLst/>
              <a:rect l="0" t="0" r="0" b="0"/>
              <a:pathLst>
                <a:path w="198121" h="171916">
                  <a:moveTo>
                    <a:pt x="0" y="29936"/>
                  </a:moveTo>
                  <a:lnTo>
                    <a:pt x="0" y="29936"/>
                  </a:lnTo>
                  <a:lnTo>
                    <a:pt x="28316" y="42072"/>
                  </a:lnTo>
                  <a:lnTo>
                    <a:pt x="46734" y="45772"/>
                  </a:lnTo>
                  <a:lnTo>
                    <a:pt x="76401" y="45294"/>
                  </a:lnTo>
                  <a:lnTo>
                    <a:pt x="89271" y="40713"/>
                  </a:lnTo>
                  <a:lnTo>
                    <a:pt x="111331" y="28020"/>
                  </a:lnTo>
                  <a:lnTo>
                    <a:pt x="114861" y="24425"/>
                  </a:lnTo>
                  <a:lnTo>
                    <a:pt x="118783" y="15916"/>
                  </a:lnTo>
                  <a:lnTo>
                    <a:pt x="121839" y="0"/>
                  </a:lnTo>
                  <a:lnTo>
                    <a:pt x="105331" y="5559"/>
                  </a:lnTo>
                  <a:lnTo>
                    <a:pt x="82048" y="10821"/>
                  </a:lnTo>
                  <a:lnTo>
                    <a:pt x="72308" y="17489"/>
                  </a:lnTo>
                  <a:lnTo>
                    <a:pt x="51134" y="41310"/>
                  </a:lnTo>
                  <a:lnTo>
                    <a:pt x="42338" y="61529"/>
                  </a:lnTo>
                  <a:lnTo>
                    <a:pt x="38658" y="98662"/>
                  </a:lnTo>
                  <a:lnTo>
                    <a:pt x="38265" y="117374"/>
                  </a:lnTo>
                  <a:lnTo>
                    <a:pt x="46239" y="137688"/>
                  </a:lnTo>
                  <a:lnTo>
                    <a:pt x="54700" y="147817"/>
                  </a:lnTo>
                  <a:lnTo>
                    <a:pt x="79766" y="168414"/>
                  </a:lnTo>
                  <a:lnTo>
                    <a:pt x="93025" y="171915"/>
                  </a:lnTo>
                  <a:lnTo>
                    <a:pt x="127471" y="168079"/>
                  </a:lnTo>
                  <a:lnTo>
                    <a:pt x="150941" y="160708"/>
                  </a:lnTo>
                  <a:lnTo>
                    <a:pt x="188613" y="135431"/>
                  </a:lnTo>
                  <a:lnTo>
                    <a:pt x="198120" y="128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066"/>
            <p:cNvSpPr/>
            <p:nvPr>
              <p:custDataLst>
                <p:tags r:id="rId20"/>
              </p:custDataLst>
            </p:nvPr>
          </p:nvSpPr>
          <p:spPr>
            <a:xfrm>
              <a:off x="5258393" y="4107180"/>
              <a:ext cx="266108" cy="171145"/>
            </a:xfrm>
            <a:custGeom>
              <a:avLst/>
              <a:gdLst/>
              <a:ahLst/>
              <a:cxnLst/>
              <a:rect l="0" t="0" r="0" b="0"/>
              <a:pathLst>
                <a:path w="266108" h="171145">
                  <a:moveTo>
                    <a:pt x="29887" y="0"/>
                  </a:moveTo>
                  <a:lnTo>
                    <a:pt x="29887" y="0"/>
                  </a:lnTo>
                  <a:lnTo>
                    <a:pt x="17751" y="28316"/>
                  </a:lnTo>
                  <a:lnTo>
                    <a:pt x="3909" y="60564"/>
                  </a:lnTo>
                  <a:lnTo>
                    <a:pt x="0" y="88513"/>
                  </a:lnTo>
                  <a:lnTo>
                    <a:pt x="1928" y="96630"/>
                  </a:lnTo>
                  <a:lnTo>
                    <a:pt x="10066" y="108740"/>
                  </a:lnTo>
                  <a:lnTo>
                    <a:pt x="17335" y="116698"/>
                  </a:lnTo>
                  <a:lnTo>
                    <a:pt x="20672" y="117592"/>
                  </a:lnTo>
                  <a:lnTo>
                    <a:pt x="54056" y="113854"/>
                  </a:lnTo>
                  <a:lnTo>
                    <a:pt x="75995" y="107488"/>
                  </a:lnTo>
                  <a:lnTo>
                    <a:pt x="113758" y="85797"/>
                  </a:lnTo>
                  <a:lnTo>
                    <a:pt x="144197" y="72859"/>
                  </a:lnTo>
                  <a:lnTo>
                    <a:pt x="178243" y="69143"/>
                  </a:lnTo>
                  <a:lnTo>
                    <a:pt x="186980" y="71088"/>
                  </a:lnTo>
                  <a:lnTo>
                    <a:pt x="190496" y="72792"/>
                  </a:lnTo>
                  <a:lnTo>
                    <a:pt x="207579" y="95416"/>
                  </a:lnTo>
                  <a:lnTo>
                    <a:pt x="216592" y="116795"/>
                  </a:lnTo>
                  <a:lnTo>
                    <a:pt x="220165" y="153095"/>
                  </a:lnTo>
                  <a:lnTo>
                    <a:pt x="220288" y="156943"/>
                  </a:lnTo>
                  <a:lnTo>
                    <a:pt x="222601" y="160910"/>
                  </a:lnTo>
                  <a:lnTo>
                    <a:pt x="230984" y="170356"/>
                  </a:lnTo>
                  <a:lnTo>
                    <a:pt x="233378" y="171144"/>
                  </a:lnTo>
                  <a:lnTo>
                    <a:pt x="235822" y="170823"/>
                  </a:lnTo>
                  <a:lnTo>
                    <a:pt x="243305" y="168583"/>
                  </a:lnTo>
                  <a:lnTo>
                    <a:pt x="245826" y="168269"/>
                  </a:lnTo>
                  <a:lnTo>
                    <a:pt x="26610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067"/>
            <p:cNvSpPr/>
            <p:nvPr>
              <p:custDataLst>
                <p:tags r:id="rId21"/>
              </p:custDataLst>
            </p:nvPr>
          </p:nvSpPr>
          <p:spPr>
            <a:xfrm>
              <a:off x="5601506" y="4122420"/>
              <a:ext cx="143975" cy="143549"/>
            </a:xfrm>
            <a:custGeom>
              <a:avLst/>
              <a:gdLst/>
              <a:ahLst/>
              <a:cxnLst/>
              <a:rect l="0" t="0" r="0" b="0"/>
              <a:pathLst>
                <a:path w="143975" h="143549">
                  <a:moveTo>
                    <a:pt x="113494" y="0"/>
                  </a:moveTo>
                  <a:lnTo>
                    <a:pt x="113494" y="0"/>
                  </a:lnTo>
                  <a:lnTo>
                    <a:pt x="77087" y="16181"/>
                  </a:lnTo>
                  <a:lnTo>
                    <a:pt x="44339" y="33739"/>
                  </a:lnTo>
                  <a:lnTo>
                    <a:pt x="28563" y="43487"/>
                  </a:lnTo>
                  <a:lnTo>
                    <a:pt x="5311" y="71370"/>
                  </a:lnTo>
                  <a:lnTo>
                    <a:pt x="1007" y="86434"/>
                  </a:lnTo>
                  <a:lnTo>
                    <a:pt x="0" y="96553"/>
                  </a:lnTo>
                  <a:lnTo>
                    <a:pt x="3477" y="111770"/>
                  </a:lnTo>
                  <a:lnTo>
                    <a:pt x="12105" y="121925"/>
                  </a:lnTo>
                  <a:lnTo>
                    <a:pt x="34294" y="138196"/>
                  </a:lnTo>
                  <a:lnTo>
                    <a:pt x="53903" y="142829"/>
                  </a:lnTo>
                  <a:lnTo>
                    <a:pt x="78893" y="143548"/>
                  </a:lnTo>
                  <a:lnTo>
                    <a:pt x="102583" y="138583"/>
                  </a:lnTo>
                  <a:lnTo>
                    <a:pt x="140024" y="123382"/>
                  </a:lnTo>
                  <a:lnTo>
                    <a:pt x="143974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068"/>
            <p:cNvSpPr/>
            <p:nvPr>
              <p:custDataLst>
                <p:tags r:id="rId22"/>
              </p:custDataLst>
            </p:nvPr>
          </p:nvSpPr>
          <p:spPr>
            <a:xfrm>
              <a:off x="5806440" y="4171857"/>
              <a:ext cx="335281" cy="217264"/>
            </a:xfrm>
            <a:custGeom>
              <a:avLst/>
              <a:gdLst/>
              <a:ahLst/>
              <a:cxnLst/>
              <a:rect l="0" t="0" r="0" b="0"/>
              <a:pathLst>
                <a:path w="335281" h="217264">
                  <a:moveTo>
                    <a:pt x="0" y="42003"/>
                  </a:moveTo>
                  <a:lnTo>
                    <a:pt x="0" y="42003"/>
                  </a:lnTo>
                  <a:lnTo>
                    <a:pt x="28317" y="50094"/>
                  </a:lnTo>
                  <a:lnTo>
                    <a:pt x="62106" y="55125"/>
                  </a:lnTo>
                  <a:lnTo>
                    <a:pt x="85477" y="52570"/>
                  </a:lnTo>
                  <a:lnTo>
                    <a:pt x="120710" y="38038"/>
                  </a:lnTo>
                  <a:lnTo>
                    <a:pt x="158220" y="17921"/>
                  </a:lnTo>
                  <a:lnTo>
                    <a:pt x="174701" y="4383"/>
                  </a:lnTo>
                  <a:lnTo>
                    <a:pt x="167004" y="0"/>
                  </a:lnTo>
                  <a:lnTo>
                    <a:pt x="129257" y="6967"/>
                  </a:lnTo>
                  <a:lnTo>
                    <a:pt x="101412" y="13565"/>
                  </a:lnTo>
                  <a:lnTo>
                    <a:pt x="63698" y="23155"/>
                  </a:lnTo>
                  <a:lnTo>
                    <a:pt x="26882" y="36210"/>
                  </a:lnTo>
                  <a:lnTo>
                    <a:pt x="18156" y="43944"/>
                  </a:lnTo>
                  <a:lnTo>
                    <a:pt x="5656" y="62706"/>
                  </a:lnTo>
                  <a:lnTo>
                    <a:pt x="6311" y="68505"/>
                  </a:lnTo>
                  <a:lnTo>
                    <a:pt x="13811" y="81722"/>
                  </a:lnTo>
                  <a:lnTo>
                    <a:pt x="46254" y="111749"/>
                  </a:lnTo>
                  <a:lnTo>
                    <a:pt x="81250" y="137928"/>
                  </a:lnTo>
                  <a:lnTo>
                    <a:pt x="108925" y="151240"/>
                  </a:lnTo>
                  <a:lnTo>
                    <a:pt x="140415" y="165060"/>
                  </a:lnTo>
                  <a:lnTo>
                    <a:pt x="175013" y="177975"/>
                  </a:lnTo>
                  <a:lnTo>
                    <a:pt x="212968" y="186537"/>
                  </a:lnTo>
                  <a:lnTo>
                    <a:pt x="247899" y="195422"/>
                  </a:lnTo>
                  <a:lnTo>
                    <a:pt x="277817" y="204169"/>
                  </a:lnTo>
                  <a:lnTo>
                    <a:pt x="315462" y="214426"/>
                  </a:lnTo>
                  <a:lnTo>
                    <a:pt x="335280" y="217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069"/>
            <p:cNvSpPr/>
            <p:nvPr>
              <p:custDataLst>
                <p:tags r:id="rId23"/>
              </p:custDataLst>
            </p:nvPr>
          </p:nvSpPr>
          <p:spPr>
            <a:xfrm>
              <a:off x="4434840" y="4503420"/>
              <a:ext cx="228601" cy="53095"/>
            </a:xfrm>
            <a:custGeom>
              <a:avLst/>
              <a:gdLst/>
              <a:ahLst/>
              <a:cxnLst/>
              <a:rect l="0" t="0" r="0" b="0"/>
              <a:pathLst>
                <a:path w="228601" h="53095">
                  <a:moveTo>
                    <a:pt x="0" y="0"/>
                  </a:moveTo>
                  <a:lnTo>
                    <a:pt x="0" y="0"/>
                  </a:lnTo>
                  <a:lnTo>
                    <a:pt x="32362" y="16181"/>
                  </a:lnTo>
                  <a:lnTo>
                    <a:pt x="69172" y="34585"/>
                  </a:lnTo>
                  <a:lnTo>
                    <a:pt x="97448" y="47031"/>
                  </a:lnTo>
                  <a:lnTo>
                    <a:pt x="135086" y="52094"/>
                  </a:lnTo>
                  <a:lnTo>
                    <a:pt x="167231" y="53094"/>
                  </a:lnTo>
                  <a:lnTo>
                    <a:pt x="180440" y="48715"/>
                  </a:lnTo>
                  <a:lnTo>
                    <a:pt x="218298" y="24070"/>
                  </a:lnTo>
                  <a:lnTo>
                    <a:pt x="22860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070"/>
            <p:cNvSpPr/>
            <p:nvPr>
              <p:custDataLst>
                <p:tags r:id="rId24"/>
              </p:custDataLst>
            </p:nvPr>
          </p:nvSpPr>
          <p:spPr>
            <a:xfrm>
              <a:off x="4594860" y="4434840"/>
              <a:ext cx="45721" cy="205741"/>
            </a:xfrm>
            <a:custGeom>
              <a:avLst/>
              <a:gdLst/>
              <a:ahLst/>
              <a:cxnLst/>
              <a:rect l="0" t="0" r="0" b="0"/>
              <a:pathLst>
                <a:path w="45721" h="205741">
                  <a:moveTo>
                    <a:pt x="45720" y="0"/>
                  </a:moveTo>
                  <a:lnTo>
                    <a:pt x="45720" y="0"/>
                  </a:lnTo>
                  <a:lnTo>
                    <a:pt x="37629" y="28317"/>
                  </a:lnTo>
                  <a:lnTo>
                    <a:pt x="25808" y="61411"/>
                  </a:lnTo>
                  <a:lnTo>
                    <a:pt x="17578" y="91529"/>
                  </a:lnTo>
                  <a:lnTo>
                    <a:pt x="10312" y="129552"/>
                  </a:lnTo>
                  <a:lnTo>
                    <a:pt x="3929" y="163597"/>
                  </a:lnTo>
                  <a:lnTo>
                    <a:pt x="4004" y="174592"/>
                  </a:lnTo>
                  <a:lnTo>
                    <a:pt x="5209" y="179894"/>
                  </a:lnTo>
                  <a:lnTo>
                    <a:pt x="4291" y="190302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071"/>
            <p:cNvSpPr/>
            <p:nvPr>
              <p:custDataLst>
                <p:tags r:id="rId25"/>
              </p:custDataLst>
            </p:nvPr>
          </p:nvSpPr>
          <p:spPr>
            <a:xfrm>
              <a:off x="3613504" y="4686300"/>
              <a:ext cx="477825" cy="537298"/>
            </a:xfrm>
            <a:custGeom>
              <a:avLst/>
              <a:gdLst/>
              <a:ahLst/>
              <a:cxnLst/>
              <a:rect l="0" t="0" r="0" b="0"/>
              <a:pathLst>
                <a:path w="477825" h="537298">
                  <a:moveTo>
                    <a:pt x="211736" y="0"/>
                  </a:moveTo>
                  <a:lnTo>
                    <a:pt x="211736" y="0"/>
                  </a:lnTo>
                  <a:lnTo>
                    <a:pt x="193674" y="36125"/>
                  </a:lnTo>
                  <a:lnTo>
                    <a:pt x="179374" y="64723"/>
                  </a:lnTo>
                  <a:lnTo>
                    <a:pt x="167302" y="92255"/>
                  </a:lnTo>
                  <a:lnTo>
                    <a:pt x="156713" y="119076"/>
                  </a:lnTo>
                  <a:lnTo>
                    <a:pt x="147114" y="145424"/>
                  </a:lnTo>
                  <a:lnTo>
                    <a:pt x="139021" y="170610"/>
                  </a:lnTo>
                  <a:lnTo>
                    <a:pt x="131932" y="195019"/>
                  </a:lnTo>
                  <a:lnTo>
                    <a:pt x="125514" y="218913"/>
                  </a:lnTo>
                  <a:lnTo>
                    <a:pt x="118695" y="241615"/>
                  </a:lnTo>
                  <a:lnTo>
                    <a:pt x="111608" y="263523"/>
                  </a:lnTo>
                  <a:lnTo>
                    <a:pt x="104344" y="284902"/>
                  </a:lnTo>
                  <a:lnTo>
                    <a:pt x="96961" y="305081"/>
                  </a:lnTo>
                  <a:lnTo>
                    <a:pt x="89499" y="324461"/>
                  </a:lnTo>
                  <a:lnTo>
                    <a:pt x="75282" y="361798"/>
                  </a:lnTo>
                  <a:lnTo>
                    <a:pt x="63318" y="398148"/>
                  </a:lnTo>
                  <a:lnTo>
                    <a:pt x="50100" y="429544"/>
                  </a:lnTo>
                  <a:lnTo>
                    <a:pt x="34911" y="460148"/>
                  </a:lnTo>
                  <a:lnTo>
                    <a:pt x="16872" y="496329"/>
                  </a:lnTo>
                  <a:lnTo>
                    <a:pt x="2029" y="531314"/>
                  </a:lnTo>
                  <a:lnTo>
                    <a:pt x="0" y="536706"/>
                  </a:lnTo>
                  <a:lnTo>
                    <a:pt x="305" y="537297"/>
                  </a:lnTo>
                  <a:lnTo>
                    <a:pt x="1355" y="536845"/>
                  </a:lnTo>
                  <a:lnTo>
                    <a:pt x="31826" y="508370"/>
                  </a:lnTo>
                  <a:lnTo>
                    <a:pt x="59275" y="486190"/>
                  </a:lnTo>
                  <a:lnTo>
                    <a:pt x="94690" y="458546"/>
                  </a:lnTo>
                  <a:lnTo>
                    <a:pt x="122463" y="438890"/>
                  </a:lnTo>
                  <a:lnTo>
                    <a:pt x="149481" y="416607"/>
                  </a:lnTo>
                  <a:lnTo>
                    <a:pt x="176447" y="392592"/>
                  </a:lnTo>
                  <a:lnTo>
                    <a:pt x="205365" y="367807"/>
                  </a:lnTo>
                  <a:lnTo>
                    <a:pt x="235151" y="342681"/>
                  </a:lnTo>
                  <a:lnTo>
                    <a:pt x="265323" y="318249"/>
                  </a:lnTo>
                  <a:lnTo>
                    <a:pt x="295666" y="296102"/>
                  </a:lnTo>
                  <a:lnTo>
                    <a:pt x="326085" y="272712"/>
                  </a:lnTo>
                  <a:lnTo>
                    <a:pt x="354845" y="249051"/>
                  </a:lnTo>
                  <a:lnTo>
                    <a:pt x="390922" y="216692"/>
                  </a:lnTo>
                  <a:lnTo>
                    <a:pt x="425507" y="186501"/>
                  </a:lnTo>
                  <a:lnTo>
                    <a:pt x="459372" y="149302"/>
                  </a:lnTo>
                  <a:lnTo>
                    <a:pt x="473793" y="128238"/>
                  </a:lnTo>
                  <a:lnTo>
                    <a:pt x="477060" y="117959"/>
                  </a:lnTo>
                  <a:lnTo>
                    <a:pt x="477824" y="112257"/>
                  </a:lnTo>
                  <a:lnTo>
                    <a:pt x="475488" y="110398"/>
                  </a:lnTo>
                  <a:lnTo>
                    <a:pt x="455576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072"/>
            <p:cNvSpPr/>
            <p:nvPr>
              <p:custDataLst>
                <p:tags r:id="rId26"/>
              </p:custDataLst>
            </p:nvPr>
          </p:nvSpPr>
          <p:spPr>
            <a:xfrm>
              <a:off x="3853535" y="4998720"/>
              <a:ext cx="291746" cy="254431"/>
            </a:xfrm>
            <a:custGeom>
              <a:avLst/>
              <a:gdLst/>
              <a:ahLst/>
              <a:cxnLst/>
              <a:rect l="0" t="0" r="0" b="0"/>
              <a:pathLst>
                <a:path w="291746" h="254431">
                  <a:moveTo>
                    <a:pt x="9805" y="0"/>
                  </a:moveTo>
                  <a:lnTo>
                    <a:pt x="9805" y="0"/>
                  </a:lnTo>
                  <a:lnTo>
                    <a:pt x="1714" y="36406"/>
                  </a:lnTo>
                  <a:lnTo>
                    <a:pt x="0" y="63312"/>
                  </a:lnTo>
                  <a:lnTo>
                    <a:pt x="3795" y="97499"/>
                  </a:lnTo>
                  <a:lnTo>
                    <a:pt x="12663" y="135347"/>
                  </a:lnTo>
                  <a:lnTo>
                    <a:pt x="34174" y="172114"/>
                  </a:lnTo>
                  <a:lnTo>
                    <a:pt x="39827" y="178095"/>
                  </a:lnTo>
                  <a:lnTo>
                    <a:pt x="59008" y="187486"/>
                  </a:lnTo>
                  <a:lnTo>
                    <a:pt x="68644" y="189160"/>
                  </a:lnTo>
                  <a:lnTo>
                    <a:pt x="76313" y="187647"/>
                  </a:lnTo>
                  <a:lnTo>
                    <a:pt x="101732" y="172752"/>
                  </a:lnTo>
                  <a:lnTo>
                    <a:pt x="111621" y="162292"/>
                  </a:lnTo>
                  <a:lnTo>
                    <a:pt x="131768" y="130240"/>
                  </a:lnTo>
                  <a:lnTo>
                    <a:pt x="156099" y="95153"/>
                  </a:lnTo>
                  <a:lnTo>
                    <a:pt x="179281" y="62540"/>
                  </a:lnTo>
                  <a:lnTo>
                    <a:pt x="201247" y="37608"/>
                  </a:lnTo>
                  <a:lnTo>
                    <a:pt x="209472" y="33648"/>
                  </a:lnTo>
                  <a:lnTo>
                    <a:pt x="214037" y="32593"/>
                  </a:lnTo>
                  <a:lnTo>
                    <a:pt x="217926" y="32735"/>
                  </a:lnTo>
                  <a:lnTo>
                    <a:pt x="224505" y="35151"/>
                  </a:lnTo>
                  <a:lnTo>
                    <a:pt x="230252" y="43563"/>
                  </a:lnTo>
                  <a:lnTo>
                    <a:pt x="234781" y="55768"/>
                  </a:lnTo>
                  <a:lnTo>
                    <a:pt x="239947" y="86557"/>
                  </a:lnTo>
                  <a:lnTo>
                    <a:pt x="246482" y="115112"/>
                  </a:lnTo>
                  <a:lnTo>
                    <a:pt x="251522" y="145021"/>
                  </a:lnTo>
                  <a:lnTo>
                    <a:pt x="253016" y="175332"/>
                  </a:lnTo>
                  <a:lnTo>
                    <a:pt x="253521" y="211869"/>
                  </a:lnTo>
                  <a:lnTo>
                    <a:pt x="261699" y="239824"/>
                  </a:lnTo>
                  <a:lnTo>
                    <a:pt x="267949" y="250521"/>
                  </a:lnTo>
                  <a:lnTo>
                    <a:pt x="270801" y="253375"/>
                  </a:lnTo>
                  <a:lnTo>
                    <a:pt x="274396" y="254430"/>
                  </a:lnTo>
                  <a:lnTo>
                    <a:pt x="291745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073"/>
            <p:cNvSpPr/>
            <p:nvPr>
              <p:custDataLst>
                <p:tags r:id="rId27"/>
              </p:custDataLst>
            </p:nvPr>
          </p:nvSpPr>
          <p:spPr>
            <a:xfrm>
              <a:off x="4261149" y="5068937"/>
              <a:ext cx="402292" cy="150713"/>
            </a:xfrm>
            <a:custGeom>
              <a:avLst/>
              <a:gdLst/>
              <a:ahLst/>
              <a:cxnLst/>
              <a:rect l="0" t="0" r="0" b="0"/>
              <a:pathLst>
                <a:path w="402292" h="150713">
                  <a:moveTo>
                    <a:pt x="36531" y="28843"/>
                  </a:moveTo>
                  <a:lnTo>
                    <a:pt x="36531" y="28843"/>
                  </a:lnTo>
                  <a:lnTo>
                    <a:pt x="16305" y="57159"/>
                  </a:lnTo>
                  <a:lnTo>
                    <a:pt x="3727" y="82859"/>
                  </a:lnTo>
                  <a:lnTo>
                    <a:pt x="0" y="101197"/>
                  </a:lnTo>
                  <a:lnTo>
                    <a:pt x="1387" y="109825"/>
                  </a:lnTo>
                  <a:lnTo>
                    <a:pt x="2941" y="113311"/>
                  </a:lnTo>
                  <a:lnTo>
                    <a:pt x="9184" y="119442"/>
                  </a:lnTo>
                  <a:lnTo>
                    <a:pt x="26990" y="130277"/>
                  </a:lnTo>
                  <a:lnTo>
                    <a:pt x="41795" y="133969"/>
                  </a:lnTo>
                  <a:lnTo>
                    <a:pt x="49594" y="132575"/>
                  </a:lnTo>
                  <a:lnTo>
                    <a:pt x="86590" y="113525"/>
                  </a:lnTo>
                  <a:lnTo>
                    <a:pt x="102352" y="99465"/>
                  </a:lnTo>
                  <a:lnTo>
                    <a:pt x="108118" y="89582"/>
                  </a:lnTo>
                  <a:lnTo>
                    <a:pt x="116514" y="64373"/>
                  </a:lnTo>
                  <a:lnTo>
                    <a:pt x="113382" y="49154"/>
                  </a:lnTo>
                  <a:lnTo>
                    <a:pt x="102322" y="23762"/>
                  </a:lnTo>
                  <a:lnTo>
                    <a:pt x="95123" y="15860"/>
                  </a:lnTo>
                  <a:lnTo>
                    <a:pt x="77862" y="2047"/>
                  </a:lnTo>
                  <a:lnTo>
                    <a:pt x="72399" y="0"/>
                  </a:lnTo>
                  <a:lnTo>
                    <a:pt x="69756" y="301"/>
                  </a:lnTo>
                  <a:lnTo>
                    <a:pt x="51903" y="5959"/>
                  </a:lnTo>
                  <a:lnTo>
                    <a:pt x="78265" y="6829"/>
                  </a:lnTo>
                  <a:lnTo>
                    <a:pt x="112795" y="15390"/>
                  </a:lnTo>
                  <a:lnTo>
                    <a:pt x="122920" y="20324"/>
                  </a:lnTo>
                  <a:lnTo>
                    <a:pt x="144249" y="38049"/>
                  </a:lnTo>
                  <a:lnTo>
                    <a:pt x="147906" y="48174"/>
                  </a:lnTo>
                  <a:lnTo>
                    <a:pt x="156605" y="81873"/>
                  </a:lnTo>
                  <a:lnTo>
                    <a:pt x="158477" y="91358"/>
                  </a:lnTo>
                  <a:lnTo>
                    <a:pt x="165968" y="112176"/>
                  </a:lnTo>
                  <a:lnTo>
                    <a:pt x="170086" y="112518"/>
                  </a:lnTo>
                  <a:lnTo>
                    <a:pt x="174347" y="110341"/>
                  </a:lnTo>
                  <a:lnTo>
                    <a:pt x="211192" y="81625"/>
                  </a:lnTo>
                  <a:lnTo>
                    <a:pt x="218016" y="77701"/>
                  </a:lnTo>
                  <a:lnTo>
                    <a:pt x="225250" y="75183"/>
                  </a:lnTo>
                  <a:lnTo>
                    <a:pt x="228497" y="77096"/>
                  </a:lnTo>
                  <a:lnTo>
                    <a:pt x="230549" y="78792"/>
                  </a:lnTo>
                  <a:lnTo>
                    <a:pt x="232827" y="85191"/>
                  </a:lnTo>
                  <a:lnTo>
                    <a:pt x="236368" y="98314"/>
                  </a:lnTo>
                  <a:lnTo>
                    <a:pt x="240522" y="112927"/>
                  </a:lnTo>
                  <a:lnTo>
                    <a:pt x="244010" y="127982"/>
                  </a:lnTo>
                  <a:lnTo>
                    <a:pt x="249963" y="146383"/>
                  </a:lnTo>
                  <a:lnTo>
                    <a:pt x="251633" y="147843"/>
                  </a:lnTo>
                  <a:lnTo>
                    <a:pt x="255745" y="149465"/>
                  </a:lnTo>
                  <a:lnTo>
                    <a:pt x="279366" y="150712"/>
                  </a:lnTo>
                  <a:lnTo>
                    <a:pt x="293525" y="146703"/>
                  </a:lnTo>
                  <a:lnTo>
                    <a:pt x="318531" y="127034"/>
                  </a:lnTo>
                  <a:lnTo>
                    <a:pt x="354034" y="92292"/>
                  </a:lnTo>
                  <a:lnTo>
                    <a:pt x="382678" y="56780"/>
                  </a:lnTo>
                  <a:lnTo>
                    <a:pt x="402291" y="364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074"/>
            <p:cNvSpPr/>
            <p:nvPr>
              <p:custDataLst>
                <p:tags r:id="rId28"/>
              </p:custDataLst>
            </p:nvPr>
          </p:nvSpPr>
          <p:spPr>
            <a:xfrm>
              <a:off x="4785361" y="4861560"/>
              <a:ext cx="594350" cy="600887"/>
            </a:xfrm>
            <a:custGeom>
              <a:avLst/>
              <a:gdLst/>
              <a:ahLst/>
              <a:cxnLst/>
              <a:rect l="0" t="0" r="0" b="0"/>
              <a:pathLst>
                <a:path w="594350" h="600887">
                  <a:moveTo>
                    <a:pt x="15239" y="0"/>
                  </a:moveTo>
                  <a:lnTo>
                    <a:pt x="15239" y="0"/>
                  </a:lnTo>
                  <a:lnTo>
                    <a:pt x="7148" y="32361"/>
                  </a:lnTo>
                  <a:lnTo>
                    <a:pt x="5434" y="59538"/>
                  </a:lnTo>
                  <a:lnTo>
                    <a:pt x="5801" y="86575"/>
                  </a:lnTo>
                  <a:lnTo>
                    <a:pt x="3142" y="115524"/>
                  </a:lnTo>
                  <a:lnTo>
                    <a:pt x="1396" y="145324"/>
                  </a:lnTo>
                  <a:lnTo>
                    <a:pt x="620" y="175502"/>
                  </a:lnTo>
                  <a:lnTo>
                    <a:pt x="274" y="205847"/>
                  </a:lnTo>
                  <a:lnTo>
                    <a:pt x="122" y="236268"/>
                  </a:lnTo>
                  <a:lnTo>
                    <a:pt x="53" y="266721"/>
                  </a:lnTo>
                  <a:lnTo>
                    <a:pt x="23" y="297189"/>
                  </a:lnTo>
                  <a:lnTo>
                    <a:pt x="10" y="325406"/>
                  </a:lnTo>
                  <a:lnTo>
                    <a:pt x="2" y="360577"/>
                  </a:lnTo>
                  <a:lnTo>
                    <a:pt x="0" y="395216"/>
                  </a:lnTo>
                  <a:lnTo>
                    <a:pt x="2257" y="406510"/>
                  </a:lnTo>
                  <a:lnTo>
                    <a:pt x="6559" y="416612"/>
                  </a:lnTo>
                  <a:lnTo>
                    <a:pt x="7759" y="417442"/>
                  </a:lnTo>
                  <a:lnTo>
                    <a:pt x="11350" y="418363"/>
                  </a:lnTo>
                  <a:lnTo>
                    <a:pt x="13492" y="417762"/>
                  </a:lnTo>
                  <a:lnTo>
                    <a:pt x="23016" y="410715"/>
                  </a:lnTo>
                  <a:lnTo>
                    <a:pt x="58903" y="375420"/>
                  </a:lnTo>
                  <a:lnTo>
                    <a:pt x="62129" y="372200"/>
                  </a:lnTo>
                  <a:lnTo>
                    <a:pt x="70228" y="368623"/>
                  </a:lnTo>
                  <a:lnTo>
                    <a:pt x="104236" y="365927"/>
                  </a:lnTo>
                  <a:lnTo>
                    <a:pt x="137144" y="365775"/>
                  </a:lnTo>
                  <a:lnTo>
                    <a:pt x="170833" y="361719"/>
                  </a:lnTo>
                  <a:lnTo>
                    <a:pt x="194080" y="355155"/>
                  </a:lnTo>
                  <a:lnTo>
                    <a:pt x="197966" y="351917"/>
                  </a:lnTo>
                  <a:lnTo>
                    <a:pt x="202284" y="343803"/>
                  </a:lnTo>
                  <a:lnTo>
                    <a:pt x="205284" y="328113"/>
                  </a:lnTo>
                  <a:lnTo>
                    <a:pt x="205436" y="325422"/>
                  </a:lnTo>
                  <a:lnTo>
                    <a:pt x="203347" y="320174"/>
                  </a:lnTo>
                  <a:lnTo>
                    <a:pt x="195106" y="309907"/>
                  </a:lnTo>
                  <a:lnTo>
                    <a:pt x="183774" y="302268"/>
                  </a:lnTo>
                  <a:lnTo>
                    <a:pt x="173737" y="298687"/>
                  </a:lnTo>
                  <a:lnTo>
                    <a:pt x="165833" y="300108"/>
                  </a:lnTo>
                  <a:lnTo>
                    <a:pt x="131973" y="315132"/>
                  </a:lnTo>
                  <a:lnTo>
                    <a:pt x="128622" y="318461"/>
                  </a:lnTo>
                  <a:lnTo>
                    <a:pt x="118756" y="344867"/>
                  </a:lnTo>
                  <a:lnTo>
                    <a:pt x="120795" y="363529"/>
                  </a:lnTo>
                  <a:lnTo>
                    <a:pt x="127346" y="383395"/>
                  </a:lnTo>
                  <a:lnTo>
                    <a:pt x="135903" y="397869"/>
                  </a:lnTo>
                  <a:lnTo>
                    <a:pt x="168477" y="426265"/>
                  </a:lnTo>
                  <a:lnTo>
                    <a:pt x="198285" y="442905"/>
                  </a:lnTo>
                  <a:lnTo>
                    <a:pt x="213433" y="444355"/>
                  </a:lnTo>
                  <a:lnTo>
                    <a:pt x="247898" y="442433"/>
                  </a:lnTo>
                  <a:lnTo>
                    <a:pt x="273264" y="434010"/>
                  </a:lnTo>
                  <a:lnTo>
                    <a:pt x="284575" y="423186"/>
                  </a:lnTo>
                  <a:lnTo>
                    <a:pt x="313770" y="388155"/>
                  </a:lnTo>
                  <a:lnTo>
                    <a:pt x="340907" y="355790"/>
                  </a:lnTo>
                  <a:lnTo>
                    <a:pt x="357550" y="324706"/>
                  </a:lnTo>
                  <a:lnTo>
                    <a:pt x="370946" y="288685"/>
                  </a:lnTo>
                  <a:lnTo>
                    <a:pt x="378225" y="262924"/>
                  </a:lnTo>
                  <a:lnTo>
                    <a:pt x="387104" y="234542"/>
                  </a:lnTo>
                  <a:lnTo>
                    <a:pt x="394436" y="207252"/>
                  </a:lnTo>
                  <a:lnTo>
                    <a:pt x="403325" y="172604"/>
                  </a:lnTo>
                  <a:lnTo>
                    <a:pt x="411321" y="150767"/>
                  </a:lnTo>
                  <a:lnTo>
                    <a:pt x="418643" y="137956"/>
                  </a:lnTo>
                  <a:lnTo>
                    <a:pt x="418964" y="145486"/>
                  </a:lnTo>
                  <a:lnTo>
                    <a:pt x="412988" y="176215"/>
                  </a:lnTo>
                  <a:lnTo>
                    <a:pt x="406093" y="210915"/>
                  </a:lnTo>
                  <a:lnTo>
                    <a:pt x="401183" y="238520"/>
                  </a:lnTo>
                  <a:lnTo>
                    <a:pt x="398436" y="265465"/>
                  </a:lnTo>
                  <a:lnTo>
                    <a:pt x="396890" y="302176"/>
                  </a:lnTo>
                  <a:lnTo>
                    <a:pt x="396432" y="336760"/>
                  </a:lnTo>
                  <a:lnTo>
                    <a:pt x="398554" y="369303"/>
                  </a:lnTo>
                  <a:lnTo>
                    <a:pt x="402811" y="403054"/>
                  </a:lnTo>
                  <a:lnTo>
                    <a:pt x="407595" y="422436"/>
                  </a:lnTo>
                  <a:lnTo>
                    <a:pt x="417699" y="439856"/>
                  </a:lnTo>
                  <a:lnTo>
                    <a:pt x="419013" y="439711"/>
                  </a:lnTo>
                  <a:lnTo>
                    <a:pt x="424906" y="435461"/>
                  </a:lnTo>
                  <a:lnTo>
                    <a:pt x="429582" y="431169"/>
                  </a:lnTo>
                  <a:lnTo>
                    <a:pt x="432224" y="426439"/>
                  </a:lnTo>
                  <a:lnTo>
                    <a:pt x="433922" y="416505"/>
                  </a:lnTo>
                  <a:lnTo>
                    <a:pt x="433468" y="379712"/>
                  </a:lnTo>
                  <a:lnTo>
                    <a:pt x="430283" y="372526"/>
                  </a:lnTo>
                  <a:lnTo>
                    <a:pt x="423730" y="363720"/>
                  </a:lnTo>
                  <a:lnTo>
                    <a:pt x="418899" y="360620"/>
                  </a:lnTo>
                  <a:lnTo>
                    <a:pt x="416425" y="359793"/>
                  </a:lnTo>
                  <a:lnTo>
                    <a:pt x="413930" y="360089"/>
                  </a:lnTo>
                  <a:lnTo>
                    <a:pt x="408899" y="362676"/>
                  </a:lnTo>
                  <a:lnTo>
                    <a:pt x="387135" y="382656"/>
                  </a:lnTo>
                  <a:lnTo>
                    <a:pt x="385984" y="397258"/>
                  </a:lnTo>
                  <a:lnTo>
                    <a:pt x="390096" y="420248"/>
                  </a:lnTo>
                  <a:lnTo>
                    <a:pt x="392143" y="424946"/>
                  </a:lnTo>
                  <a:lnTo>
                    <a:pt x="396049" y="428077"/>
                  </a:lnTo>
                  <a:lnTo>
                    <a:pt x="412833" y="432484"/>
                  </a:lnTo>
                  <a:lnTo>
                    <a:pt x="428908" y="432944"/>
                  </a:lnTo>
                  <a:lnTo>
                    <a:pt x="462703" y="427707"/>
                  </a:lnTo>
                  <a:lnTo>
                    <a:pt x="496609" y="418561"/>
                  </a:lnTo>
                  <a:lnTo>
                    <a:pt x="521993" y="408833"/>
                  </a:lnTo>
                  <a:lnTo>
                    <a:pt x="557654" y="387129"/>
                  </a:lnTo>
                  <a:lnTo>
                    <a:pt x="567604" y="379208"/>
                  </a:lnTo>
                  <a:lnTo>
                    <a:pt x="586225" y="358687"/>
                  </a:lnTo>
                  <a:lnTo>
                    <a:pt x="582542" y="358302"/>
                  </a:lnTo>
                  <a:lnTo>
                    <a:pt x="576087" y="358188"/>
                  </a:lnTo>
                  <a:lnTo>
                    <a:pt x="571281" y="360419"/>
                  </a:lnTo>
                  <a:lnTo>
                    <a:pt x="535453" y="387091"/>
                  </a:lnTo>
                  <a:lnTo>
                    <a:pt x="521816" y="401119"/>
                  </a:lnTo>
                  <a:lnTo>
                    <a:pt x="519784" y="406310"/>
                  </a:lnTo>
                  <a:lnTo>
                    <a:pt x="518302" y="417587"/>
                  </a:lnTo>
                  <a:lnTo>
                    <a:pt x="519101" y="418091"/>
                  </a:lnTo>
                  <a:lnTo>
                    <a:pt x="531164" y="419012"/>
                  </a:lnTo>
                  <a:lnTo>
                    <a:pt x="536074" y="419061"/>
                  </a:lnTo>
                  <a:lnTo>
                    <a:pt x="541080" y="416825"/>
                  </a:lnTo>
                  <a:lnTo>
                    <a:pt x="558964" y="405253"/>
                  </a:lnTo>
                  <a:lnTo>
                    <a:pt x="582754" y="375422"/>
                  </a:lnTo>
                  <a:lnTo>
                    <a:pt x="587816" y="366365"/>
                  </a:lnTo>
                  <a:lnTo>
                    <a:pt x="591451" y="360949"/>
                  </a:lnTo>
                  <a:lnTo>
                    <a:pt x="594246" y="350976"/>
                  </a:lnTo>
                  <a:lnTo>
                    <a:pt x="594349" y="365211"/>
                  </a:lnTo>
                  <a:lnTo>
                    <a:pt x="583753" y="401965"/>
                  </a:lnTo>
                  <a:lnTo>
                    <a:pt x="580034" y="433966"/>
                  </a:lnTo>
                  <a:lnTo>
                    <a:pt x="577042" y="467004"/>
                  </a:lnTo>
                  <a:lnTo>
                    <a:pt x="568625" y="493689"/>
                  </a:lnTo>
                  <a:lnTo>
                    <a:pt x="554656" y="525462"/>
                  </a:lnTo>
                  <a:lnTo>
                    <a:pt x="546377" y="544500"/>
                  </a:lnTo>
                  <a:lnTo>
                    <a:pt x="513716" y="576439"/>
                  </a:lnTo>
                  <a:lnTo>
                    <a:pt x="476094" y="596441"/>
                  </a:lnTo>
                  <a:lnTo>
                    <a:pt x="448795" y="600886"/>
                  </a:lnTo>
                  <a:lnTo>
                    <a:pt x="427334" y="600809"/>
                  </a:lnTo>
                  <a:lnTo>
                    <a:pt x="391061" y="592554"/>
                  </a:lnTo>
                  <a:lnTo>
                    <a:pt x="387708" y="590616"/>
                  </a:lnTo>
                  <a:lnTo>
                    <a:pt x="363261" y="561622"/>
                  </a:lnTo>
                  <a:lnTo>
                    <a:pt x="362673" y="547355"/>
                  </a:lnTo>
                  <a:lnTo>
                    <a:pt x="363702" y="537623"/>
                  </a:lnTo>
                  <a:lnTo>
                    <a:pt x="366928" y="530289"/>
                  </a:lnTo>
                  <a:lnTo>
                    <a:pt x="388619" y="510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075"/>
            <p:cNvSpPr/>
            <p:nvPr>
              <p:custDataLst>
                <p:tags r:id="rId29"/>
              </p:custDataLst>
            </p:nvPr>
          </p:nvSpPr>
          <p:spPr>
            <a:xfrm>
              <a:off x="5433060" y="5265420"/>
              <a:ext cx="594361" cy="181129"/>
            </a:xfrm>
            <a:custGeom>
              <a:avLst/>
              <a:gdLst/>
              <a:ahLst/>
              <a:cxnLst/>
              <a:rect l="0" t="0" r="0" b="0"/>
              <a:pathLst>
                <a:path w="594361" h="181129">
                  <a:moveTo>
                    <a:pt x="0" y="0"/>
                  </a:moveTo>
                  <a:lnTo>
                    <a:pt x="0" y="0"/>
                  </a:lnTo>
                  <a:lnTo>
                    <a:pt x="32361" y="12136"/>
                  </a:lnTo>
                  <a:lnTo>
                    <a:pt x="67478" y="32062"/>
                  </a:lnTo>
                  <a:lnTo>
                    <a:pt x="100086" y="47799"/>
                  </a:lnTo>
                  <a:lnTo>
                    <a:pt x="134980" y="57482"/>
                  </a:lnTo>
                  <a:lnTo>
                    <a:pt x="167209" y="60273"/>
                  </a:lnTo>
                  <a:lnTo>
                    <a:pt x="190372" y="58498"/>
                  </a:lnTo>
                  <a:lnTo>
                    <a:pt x="227737" y="47089"/>
                  </a:lnTo>
                  <a:lnTo>
                    <a:pt x="243678" y="35307"/>
                  </a:lnTo>
                  <a:lnTo>
                    <a:pt x="256014" y="17980"/>
                  </a:lnTo>
                  <a:lnTo>
                    <a:pt x="257717" y="12789"/>
                  </a:lnTo>
                  <a:lnTo>
                    <a:pt x="257324" y="10220"/>
                  </a:lnTo>
                  <a:lnTo>
                    <a:pt x="254631" y="5106"/>
                  </a:lnTo>
                  <a:lnTo>
                    <a:pt x="252727" y="3404"/>
                  </a:lnTo>
                  <a:lnTo>
                    <a:pt x="248355" y="1513"/>
                  </a:lnTo>
                  <a:lnTo>
                    <a:pt x="237087" y="448"/>
                  </a:lnTo>
                  <a:lnTo>
                    <a:pt x="223024" y="4178"/>
                  </a:lnTo>
                  <a:lnTo>
                    <a:pt x="200312" y="15456"/>
                  </a:lnTo>
                  <a:lnTo>
                    <a:pt x="188393" y="25443"/>
                  </a:lnTo>
                  <a:lnTo>
                    <a:pt x="185331" y="30499"/>
                  </a:lnTo>
                  <a:lnTo>
                    <a:pt x="183364" y="40643"/>
                  </a:lnTo>
                  <a:lnTo>
                    <a:pt x="195159" y="56352"/>
                  </a:lnTo>
                  <a:lnTo>
                    <a:pt x="222831" y="81138"/>
                  </a:lnTo>
                  <a:lnTo>
                    <a:pt x="257841" y="109931"/>
                  </a:lnTo>
                  <a:lnTo>
                    <a:pt x="287034" y="125340"/>
                  </a:lnTo>
                  <a:lnTo>
                    <a:pt x="320611" y="138680"/>
                  </a:lnTo>
                  <a:lnTo>
                    <a:pt x="358111" y="153076"/>
                  </a:lnTo>
                  <a:lnTo>
                    <a:pt x="377594" y="158778"/>
                  </a:lnTo>
                  <a:lnTo>
                    <a:pt x="397356" y="163425"/>
                  </a:lnTo>
                  <a:lnTo>
                    <a:pt x="417304" y="167370"/>
                  </a:lnTo>
                  <a:lnTo>
                    <a:pt x="453016" y="174011"/>
                  </a:lnTo>
                  <a:lnTo>
                    <a:pt x="485821" y="178938"/>
                  </a:lnTo>
                  <a:lnTo>
                    <a:pt x="517334" y="181128"/>
                  </a:lnTo>
                  <a:lnTo>
                    <a:pt x="548273" y="179843"/>
                  </a:lnTo>
                  <a:lnTo>
                    <a:pt x="585256" y="176165"/>
                  </a:lnTo>
                  <a:lnTo>
                    <a:pt x="59436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219"/>
          <p:cNvGrpSpPr/>
          <p:nvPr/>
        </p:nvGrpSpPr>
        <p:grpSpPr>
          <a:xfrm>
            <a:off x="422685" y="3634740"/>
            <a:ext cx="1307056" cy="2080261"/>
            <a:chOff x="422685" y="3634740"/>
            <a:chExt cx="1307056" cy="2080261"/>
          </a:xfrm>
        </p:grpSpPr>
        <p:sp>
          <p:nvSpPr>
            <p:cNvPr id="71" name="SMARTInkShape-1076"/>
            <p:cNvSpPr/>
            <p:nvPr>
              <p:custDataLst>
                <p:tags r:id="rId5"/>
              </p:custDataLst>
            </p:nvPr>
          </p:nvSpPr>
          <p:spPr>
            <a:xfrm>
              <a:off x="422685" y="3790030"/>
              <a:ext cx="522196" cy="489412"/>
            </a:xfrm>
            <a:custGeom>
              <a:avLst/>
              <a:gdLst/>
              <a:ahLst/>
              <a:cxnLst/>
              <a:rect l="0" t="0" r="0" b="0"/>
              <a:pathLst>
                <a:path w="522196" h="489412">
                  <a:moveTo>
                    <a:pt x="125955" y="309530"/>
                  </a:moveTo>
                  <a:lnTo>
                    <a:pt x="125955" y="309530"/>
                  </a:lnTo>
                  <a:lnTo>
                    <a:pt x="154271" y="305485"/>
                  </a:lnTo>
                  <a:lnTo>
                    <a:pt x="188061" y="294879"/>
                  </a:lnTo>
                  <a:lnTo>
                    <a:pt x="219522" y="272922"/>
                  </a:lnTo>
                  <a:lnTo>
                    <a:pt x="250293" y="244966"/>
                  </a:lnTo>
                  <a:lnTo>
                    <a:pt x="280859" y="211190"/>
                  </a:lnTo>
                  <a:lnTo>
                    <a:pt x="311364" y="174371"/>
                  </a:lnTo>
                  <a:lnTo>
                    <a:pt x="329432" y="147013"/>
                  </a:lnTo>
                  <a:lnTo>
                    <a:pt x="344236" y="118767"/>
                  </a:lnTo>
                  <a:lnTo>
                    <a:pt x="353638" y="92102"/>
                  </a:lnTo>
                  <a:lnTo>
                    <a:pt x="359645" y="57335"/>
                  </a:lnTo>
                  <a:lnTo>
                    <a:pt x="357380" y="25585"/>
                  </a:lnTo>
                  <a:lnTo>
                    <a:pt x="353052" y="17786"/>
                  </a:lnTo>
                  <a:lnTo>
                    <a:pt x="339212" y="6864"/>
                  </a:lnTo>
                  <a:lnTo>
                    <a:pt x="312379" y="0"/>
                  </a:lnTo>
                  <a:lnTo>
                    <a:pt x="274890" y="10102"/>
                  </a:lnTo>
                  <a:lnTo>
                    <a:pt x="243871" y="32865"/>
                  </a:lnTo>
                  <a:lnTo>
                    <a:pt x="201179" y="67513"/>
                  </a:lnTo>
                  <a:lnTo>
                    <a:pt x="150704" y="110085"/>
                  </a:lnTo>
                  <a:lnTo>
                    <a:pt x="113668" y="145241"/>
                  </a:lnTo>
                  <a:lnTo>
                    <a:pt x="85590" y="175450"/>
                  </a:lnTo>
                  <a:lnTo>
                    <a:pt x="63485" y="202364"/>
                  </a:lnTo>
                  <a:lnTo>
                    <a:pt x="47055" y="226233"/>
                  </a:lnTo>
                  <a:lnTo>
                    <a:pt x="34408" y="248072"/>
                  </a:lnTo>
                  <a:lnTo>
                    <a:pt x="24284" y="268558"/>
                  </a:lnTo>
                  <a:lnTo>
                    <a:pt x="16688" y="288142"/>
                  </a:lnTo>
                  <a:lnTo>
                    <a:pt x="5990" y="325707"/>
                  </a:lnTo>
                  <a:lnTo>
                    <a:pt x="670" y="357642"/>
                  </a:lnTo>
                  <a:lnTo>
                    <a:pt x="0" y="385946"/>
                  </a:lnTo>
                  <a:lnTo>
                    <a:pt x="5346" y="412637"/>
                  </a:lnTo>
                  <a:lnTo>
                    <a:pt x="21921" y="443374"/>
                  </a:lnTo>
                  <a:lnTo>
                    <a:pt x="46964" y="464522"/>
                  </a:lnTo>
                  <a:lnTo>
                    <a:pt x="79879" y="481513"/>
                  </a:lnTo>
                  <a:lnTo>
                    <a:pt x="106323" y="487567"/>
                  </a:lnTo>
                  <a:lnTo>
                    <a:pt x="135856" y="489411"/>
                  </a:lnTo>
                  <a:lnTo>
                    <a:pt x="168738" y="487409"/>
                  </a:lnTo>
                  <a:lnTo>
                    <a:pt x="200850" y="479181"/>
                  </a:lnTo>
                  <a:lnTo>
                    <a:pt x="232902" y="466210"/>
                  </a:lnTo>
                  <a:lnTo>
                    <a:pt x="266902" y="449157"/>
                  </a:lnTo>
                  <a:lnTo>
                    <a:pt x="299512" y="428031"/>
                  </a:lnTo>
                  <a:lnTo>
                    <a:pt x="331785" y="404531"/>
                  </a:lnTo>
                  <a:lnTo>
                    <a:pt x="365884" y="379974"/>
                  </a:lnTo>
                  <a:lnTo>
                    <a:pt x="398536" y="352692"/>
                  </a:lnTo>
                  <a:lnTo>
                    <a:pt x="429136" y="322786"/>
                  </a:lnTo>
                  <a:lnTo>
                    <a:pt x="456846" y="289740"/>
                  </a:lnTo>
                  <a:lnTo>
                    <a:pt x="483273" y="255296"/>
                  </a:lnTo>
                  <a:lnTo>
                    <a:pt x="510663" y="218390"/>
                  </a:lnTo>
                  <a:lnTo>
                    <a:pt x="522195" y="202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077"/>
            <p:cNvSpPr/>
            <p:nvPr>
              <p:custDataLst>
                <p:tags r:id="rId6"/>
              </p:custDataLst>
            </p:nvPr>
          </p:nvSpPr>
          <p:spPr>
            <a:xfrm>
              <a:off x="877598" y="3634740"/>
              <a:ext cx="631163" cy="538911"/>
            </a:xfrm>
            <a:custGeom>
              <a:avLst/>
              <a:gdLst/>
              <a:ahLst/>
              <a:cxnLst/>
              <a:rect l="0" t="0" r="0" b="0"/>
              <a:pathLst>
                <a:path w="631163" h="538911">
                  <a:moveTo>
                    <a:pt x="273022" y="0"/>
                  </a:moveTo>
                  <a:lnTo>
                    <a:pt x="273022" y="0"/>
                  </a:lnTo>
                  <a:lnTo>
                    <a:pt x="268977" y="36406"/>
                  </a:lnTo>
                  <a:lnTo>
                    <a:pt x="264733" y="70085"/>
                  </a:lnTo>
                  <a:lnTo>
                    <a:pt x="259178" y="104809"/>
                  </a:lnTo>
                  <a:lnTo>
                    <a:pt x="251065" y="139997"/>
                  </a:lnTo>
                  <a:lnTo>
                    <a:pt x="244072" y="175392"/>
                  </a:lnTo>
                  <a:lnTo>
                    <a:pt x="238142" y="210879"/>
                  </a:lnTo>
                  <a:lnTo>
                    <a:pt x="232684" y="246406"/>
                  </a:lnTo>
                  <a:lnTo>
                    <a:pt x="227436" y="281952"/>
                  </a:lnTo>
                  <a:lnTo>
                    <a:pt x="222282" y="317505"/>
                  </a:lnTo>
                  <a:lnTo>
                    <a:pt x="217169" y="353062"/>
                  </a:lnTo>
                  <a:lnTo>
                    <a:pt x="214332" y="384105"/>
                  </a:lnTo>
                  <a:lnTo>
                    <a:pt x="212224" y="411167"/>
                  </a:lnTo>
                  <a:lnTo>
                    <a:pt x="207971" y="444595"/>
                  </a:lnTo>
                  <a:lnTo>
                    <a:pt x="211320" y="470116"/>
                  </a:lnTo>
                  <a:lnTo>
                    <a:pt x="218837" y="497257"/>
                  </a:lnTo>
                  <a:lnTo>
                    <a:pt x="219118" y="497451"/>
                  </a:lnTo>
                  <a:lnTo>
                    <a:pt x="219571" y="495725"/>
                  </a:lnTo>
                  <a:lnTo>
                    <a:pt x="206678" y="462400"/>
                  </a:lnTo>
                  <a:lnTo>
                    <a:pt x="196732" y="434564"/>
                  </a:lnTo>
                  <a:lnTo>
                    <a:pt x="174312" y="401574"/>
                  </a:lnTo>
                  <a:lnTo>
                    <a:pt x="151206" y="376654"/>
                  </a:lnTo>
                  <a:lnTo>
                    <a:pt x="120643" y="359790"/>
                  </a:lnTo>
                  <a:lnTo>
                    <a:pt x="113016" y="356700"/>
                  </a:lnTo>
                  <a:lnTo>
                    <a:pt x="97768" y="355524"/>
                  </a:lnTo>
                  <a:lnTo>
                    <a:pt x="67283" y="361668"/>
                  </a:lnTo>
                  <a:lnTo>
                    <a:pt x="33259" y="377119"/>
                  </a:lnTo>
                  <a:lnTo>
                    <a:pt x="8563" y="401478"/>
                  </a:lnTo>
                  <a:lnTo>
                    <a:pt x="3084" y="411550"/>
                  </a:lnTo>
                  <a:lnTo>
                    <a:pt x="0" y="431256"/>
                  </a:lnTo>
                  <a:lnTo>
                    <a:pt x="972" y="448209"/>
                  </a:lnTo>
                  <a:lnTo>
                    <a:pt x="7049" y="464211"/>
                  </a:lnTo>
                  <a:lnTo>
                    <a:pt x="40230" y="486563"/>
                  </a:lnTo>
                  <a:lnTo>
                    <a:pt x="64487" y="499635"/>
                  </a:lnTo>
                  <a:lnTo>
                    <a:pt x="84892" y="507503"/>
                  </a:lnTo>
                  <a:lnTo>
                    <a:pt x="118853" y="513988"/>
                  </a:lnTo>
                  <a:lnTo>
                    <a:pt x="145800" y="514048"/>
                  </a:lnTo>
                  <a:lnTo>
                    <a:pt x="182269" y="507064"/>
                  </a:lnTo>
                  <a:lnTo>
                    <a:pt x="217628" y="492012"/>
                  </a:lnTo>
                  <a:lnTo>
                    <a:pt x="247296" y="473724"/>
                  </a:lnTo>
                  <a:lnTo>
                    <a:pt x="280076" y="448328"/>
                  </a:lnTo>
                  <a:lnTo>
                    <a:pt x="310379" y="413573"/>
                  </a:lnTo>
                  <a:lnTo>
                    <a:pt x="321626" y="399118"/>
                  </a:lnTo>
                  <a:lnTo>
                    <a:pt x="323205" y="395619"/>
                  </a:lnTo>
                  <a:lnTo>
                    <a:pt x="325104" y="393286"/>
                  </a:lnTo>
                  <a:lnTo>
                    <a:pt x="330129" y="390002"/>
                  </a:lnTo>
                  <a:lnTo>
                    <a:pt x="329720" y="389541"/>
                  </a:lnTo>
                  <a:lnTo>
                    <a:pt x="328600" y="389235"/>
                  </a:lnTo>
                  <a:lnTo>
                    <a:pt x="327854" y="389876"/>
                  </a:lnTo>
                  <a:lnTo>
                    <a:pt x="327025" y="392847"/>
                  </a:lnTo>
                  <a:lnTo>
                    <a:pt x="327247" y="422052"/>
                  </a:lnTo>
                  <a:lnTo>
                    <a:pt x="334659" y="456027"/>
                  </a:lnTo>
                  <a:lnTo>
                    <a:pt x="346771" y="493452"/>
                  </a:lnTo>
                  <a:lnTo>
                    <a:pt x="359394" y="516213"/>
                  </a:lnTo>
                  <a:lnTo>
                    <a:pt x="362776" y="519402"/>
                  </a:lnTo>
                  <a:lnTo>
                    <a:pt x="371051" y="522945"/>
                  </a:lnTo>
                  <a:lnTo>
                    <a:pt x="385229" y="524940"/>
                  </a:lnTo>
                  <a:lnTo>
                    <a:pt x="400154" y="521486"/>
                  </a:lnTo>
                  <a:lnTo>
                    <a:pt x="437074" y="490680"/>
                  </a:lnTo>
                  <a:lnTo>
                    <a:pt x="463384" y="456592"/>
                  </a:lnTo>
                  <a:lnTo>
                    <a:pt x="485701" y="419716"/>
                  </a:lnTo>
                  <a:lnTo>
                    <a:pt x="491542" y="406300"/>
                  </a:lnTo>
                  <a:lnTo>
                    <a:pt x="493858" y="396829"/>
                  </a:lnTo>
                  <a:lnTo>
                    <a:pt x="494820" y="403286"/>
                  </a:lnTo>
                  <a:lnTo>
                    <a:pt x="499230" y="416202"/>
                  </a:lnTo>
                  <a:lnTo>
                    <a:pt x="505352" y="450202"/>
                  </a:lnTo>
                  <a:lnTo>
                    <a:pt x="514557" y="485420"/>
                  </a:lnTo>
                  <a:lnTo>
                    <a:pt x="522858" y="509023"/>
                  </a:lnTo>
                  <a:lnTo>
                    <a:pt x="531098" y="521437"/>
                  </a:lnTo>
                  <a:lnTo>
                    <a:pt x="542663" y="530341"/>
                  </a:lnTo>
                  <a:lnTo>
                    <a:pt x="556269" y="536274"/>
                  </a:lnTo>
                  <a:lnTo>
                    <a:pt x="570783" y="538910"/>
                  </a:lnTo>
                  <a:lnTo>
                    <a:pt x="583443" y="537824"/>
                  </a:lnTo>
                  <a:lnTo>
                    <a:pt x="619359" y="523509"/>
                  </a:lnTo>
                  <a:lnTo>
                    <a:pt x="631162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078"/>
            <p:cNvSpPr/>
            <p:nvPr>
              <p:custDataLst>
                <p:tags r:id="rId7"/>
              </p:custDataLst>
            </p:nvPr>
          </p:nvSpPr>
          <p:spPr>
            <a:xfrm>
              <a:off x="1676400" y="409194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0"/>
                  </a:moveTo>
                  <a:lnTo>
                    <a:pt x="0" y="0"/>
                  </a:lnTo>
                  <a:lnTo>
                    <a:pt x="36658" y="15710"/>
                  </a:lnTo>
                  <a:lnTo>
                    <a:pt x="5334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079"/>
            <p:cNvSpPr/>
            <p:nvPr>
              <p:custDataLst>
                <p:tags r:id="rId8"/>
              </p:custDataLst>
            </p:nvPr>
          </p:nvSpPr>
          <p:spPr>
            <a:xfrm>
              <a:off x="655320" y="4335780"/>
              <a:ext cx="76201" cy="30481"/>
            </a:xfrm>
            <a:custGeom>
              <a:avLst/>
              <a:gdLst/>
              <a:ahLst/>
              <a:cxnLst/>
              <a:rect l="0" t="0" r="0" b="0"/>
              <a:pathLst>
                <a:path w="76201" h="30481">
                  <a:moveTo>
                    <a:pt x="0" y="30480"/>
                  </a:moveTo>
                  <a:lnTo>
                    <a:pt x="0" y="30480"/>
                  </a:lnTo>
                  <a:lnTo>
                    <a:pt x="28316" y="18345"/>
                  </a:lnTo>
                  <a:lnTo>
                    <a:pt x="64107" y="450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080"/>
            <p:cNvSpPr/>
            <p:nvPr>
              <p:custDataLst>
                <p:tags r:id="rId9"/>
              </p:custDataLst>
            </p:nvPr>
          </p:nvSpPr>
          <p:spPr>
            <a:xfrm>
              <a:off x="754796" y="4533900"/>
              <a:ext cx="403445" cy="281250"/>
            </a:xfrm>
            <a:custGeom>
              <a:avLst/>
              <a:gdLst/>
              <a:ahLst/>
              <a:cxnLst/>
              <a:rect l="0" t="0" r="0" b="0"/>
              <a:pathLst>
                <a:path w="403445" h="281250">
                  <a:moveTo>
                    <a:pt x="113884" y="0"/>
                  </a:moveTo>
                  <a:lnTo>
                    <a:pt x="113884" y="0"/>
                  </a:lnTo>
                  <a:lnTo>
                    <a:pt x="107111" y="24836"/>
                  </a:lnTo>
                  <a:lnTo>
                    <a:pt x="101748" y="44498"/>
                  </a:lnTo>
                  <a:lnTo>
                    <a:pt x="93940" y="66918"/>
                  </a:lnTo>
                  <a:lnTo>
                    <a:pt x="84502" y="91179"/>
                  </a:lnTo>
                  <a:lnTo>
                    <a:pt x="73976" y="116666"/>
                  </a:lnTo>
                  <a:lnTo>
                    <a:pt x="63572" y="141277"/>
                  </a:lnTo>
                  <a:lnTo>
                    <a:pt x="53249" y="165305"/>
                  </a:lnTo>
                  <a:lnTo>
                    <a:pt x="42981" y="188944"/>
                  </a:lnTo>
                  <a:lnTo>
                    <a:pt x="27056" y="221982"/>
                  </a:lnTo>
                  <a:lnTo>
                    <a:pt x="13086" y="252604"/>
                  </a:lnTo>
                  <a:lnTo>
                    <a:pt x="6689" y="270143"/>
                  </a:lnTo>
                  <a:lnTo>
                    <a:pt x="0" y="281249"/>
                  </a:lnTo>
                  <a:lnTo>
                    <a:pt x="3752" y="277690"/>
                  </a:lnTo>
                  <a:lnTo>
                    <a:pt x="21552" y="245314"/>
                  </a:lnTo>
                  <a:lnTo>
                    <a:pt x="39677" y="213326"/>
                  </a:lnTo>
                  <a:lnTo>
                    <a:pt x="53810" y="187097"/>
                  </a:lnTo>
                  <a:lnTo>
                    <a:pt x="69404" y="159355"/>
                  </a:lnTo>
                  <a:lnTo>
                    <a:pt x="87624" y="132913"/>
                  </a:lnTo>
                  <a:lnTo>
                    <a:pt x="112877" y="98272"/>
                  </a:lnTo>
                  <a:lnTo>
                    <a:pt x="140491" y="74650"/>
                  </a:lnTo>
                  <a:lnTo>
                    <a:pt x="173232" y="58427"/>
                  </a:lnTo>
                  <a:lnTo>
                    <a:pt x="198192" y="54010"/>
                  </a:lnTo>
                  <a:lnTo>
                    <a:pt x="204412" y="55896"/>
                  </a:lnTo>
                  <a:lnTo>
                    <a:pt x="207256" y="57584"/>
                  </a:lnTo>
                  <a:lnTo>
                    <a:pt x="209152" y="60403"/>
                  </a:lnTo>
                  <a:lnTo>
                    <a:pt x="211820" y="72460"/>
                  </a:lnTo>
                  <a:lnTo>
                    <a:pt x="211764" y="88450"/>
                  </a:lnTo>
                  <a:lnTo>
                    <a:pt x="204589" y="121079"/>
                  </a:lnTo>
                  <a:lnTo>
                    <a:pt x="192277" y="157019"/>
                  </a:lnTo>
                  <a:lnTo>
                    <a:pt x="190517" y="169588"/>
                  </a:lnTo>
                  <a:lnTo>
                    <a:pt x="191220" y="171478"/>
                  </a:lnTo>
                  <a:lnTo>
                    <a:pt x="192534" y="172739"/>
                  </a:lnTo>
                  <a:lnTo>
                    <a:pt x="194258" y="173579"/>
                  </a:lnTo>
                  <a:lnTo>
                    <a:pt x="208818" y="170717"/>
                  </a:lnTo>
                  <a:lnTo>
                    <a:pt x="241731" y="155234"/>
                  </a:lnTo>
                  <a:lnTo>
                    <a:pt x="275827" y="130852"/>
                  </a:lnTo>
                  <a:lnTo>
                    <a:pt x="310879" y="105434"/>
                  </a:lnTo>
                  <a:lnTo>
                    <a:pt x="338576" y="91542"/>
                  </a:lnTo>
                  <a:lnTo>
                    <a:pt x="360141" y="86108"/>
                  </a:lnTo>
                  <a:lnTo>
                    <a:pt x="369523" y="87094"/>
                  </a:lnTo>
                  <a:lnTo>
                    <a:pt x="378399" y="90581"/>
                  </a:lnTo>
                  <a:lnTo>
                    <a:pt x="383982" y="99276"/>
                  </a:lnTo>
                  <a:lnTo>
                    <a:pt x="387370" y="123468"/>
                  </a:lnTo>
                  <a:lnTo>
                    <a:pt x="385782" y="154964"/>
                  </a:lnTo>
                  <a:lnTo>
                    <a:pt x="382124" y="183640"/>
                  </a:lnTo>
                  <a:lnTo>
                    <a:pt x="376843" y="219625"/>
                  </a:lnTo>
                  <a:lnTo>
                    <a:pt x="376946" y="233361"/>
                  </a:lnTo>
                  <a:lnTo>
                    <a:pt x="383910" y="255975"/>
                  </a:lnTo>
                  <a:lnTo>
                    <a:pt x="390977" y="267567"/>
                  </a:lnTo>
                  <a:lnTo>
                    <a:pt x="393439" y="268972"/>
                  </a:lnTo>
                  <a:lnTo>
                    <a:pt x="395928" y="269061"/>
                  </a:lnTo>
                  <a:lnTo>
                    <a:pt x="403444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081"/>
            <p:cNvSpPr/>
            <p:nvPr>
              <p:custDataLst>
                <p:tags r:id="rId10"/>
              </p:custDataLst>
            </p:nvPr>
          </p:nvSpPr>
          <p:spPr>
            <a:xfrm>
              <a:off x="1272540" y="4792980"/>
              <a:ext cx="68581" cy="380794"/>
            </a:xfrm>
            <a:custGeom>
              <a:avLst/>
              <a:gdLst/>
              <a:ahLst/>
              <a:cxnLst/>
              <a:rect l="0" t="0" r="0" b="0"/>
              <a:pathLst>
                <a:path w="68581" h="380794">
                  <a:moveTo>
                    <a:pt x="68580" y="0"/>
                  </a:moveTo>
                  <a:lnTo>
                    <a:pt x="68580" y="0"/>
                  </a:lnTo>
                  <a:lnTo>
                    <a:pt x="57291" y="36124"/>
                  </a:lnTo>
                  <a:lnTo>
                    <a:pt x="48354" y="64722"/>
                  </a:lnTo>
                  <a:lnTo>
                    <a:pt x="40703" y="94795"/>
                  </a:lnTo>
                  <a:lnTo>
                    <a:pt x="33909" y="125850"/>
                  </a:lnTo>
                  <a:lnTo>
                    <a:pt x="27686" y="157560"/>
                  </a:lnTo>
                  <a:lnTo>
                    <a:pt x="22691" y="183780"/>
                  </a:lnTo>
                  <a:lnTo>
                    <a:pt x="18514" y="206340"/>
                  </a:lnTo>
                  <a:lnTo>
                    <a:pt x="14883" y="226461"/>
                  </a:lnTo>
                  <a:lnTo>
                    <a:pt x="8590" y="262363"/>
                  </a:lnTo>
                  <a:lnTo>
                    <a:pt x="3818" y="294406"/>
                  </a:lnTo>
                  <a:lnTo>
                    <a:pt x="1697" y="322758"/>
                  </a:lnTo>
                  <a:lnTo>
                    <a:pt x="503" y="354430"/>
                  </a:lnTo>
                  <a:lnTo>
                    <a:pt x="44" y="380793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082"/>
            <p:cNvSpPr/>
            <p:nvPr>
              <p:custDataLst>
                <p:tags r:id="rId11"/>
              </p:custDataLst>
            </p:nvPr>
          </p:nvSpPr>
          <p:spPr>
            <a:xfrm>
              <a:off x="1272540" y="4671060"/>
              <a:ext cx="207788" cy="190501"/>
            </a:xfrm>
            <a:custGeom>
              <a:avLst/>
              <a:gdLst/>
              <a:ahLst/>
              <a:cxnLst/>
              <a:rect l="0" t="0" r="0" b="0"/>
              <a:pathLst>
                <a:path w="207788" h="190501">
                  <a:moveTo>
                    <a:pt x="0" y="0"/>
                  </a:moveTo>
                  <a:lnTo>
                    <a:pt x="0" y="0"/>
                  </a:lnTo>
                  <a:lnTo>
                    <a:pt x="22578" y="4515"/>
                  </a:lnTo>
                  <a:lnTo>
                    <a:pt x="56601" y="11321"/>
                  </a:lnTo>
                  <a:lnTo>
                    <a:pt x="85834" y="17167"/>
                  </a:lnTo>
                  <a:lnTo>
                    <a:pt x="122046" y="33309"/>
                  </a:lnTo>
                  <a:lnTo>
                    <a:pt x="158540" y="55435"/>
                  </a:lnTo>
                  <a:lnTo>
                    <a:pt x="193880" y="81222"/>
                  </a:lnTo>
                  <a:lnTo>
                    <a:pt x="206271" y="96502"/>
                  </a:lnTo>
                  <a:lnTo>
                    <a:pt x="207787" y="101588"/>
                  </a:lnTo>
                  <a:lnTo>
                    <a:pt x="207215" y="111755"/>
                  </a:lnTo>
                  <a:lnTo>
                    <a:pt x="195264" y="142239"/>
                  </a:lnTo>
                  <a:lnTo>
                    <a:pt x="179776" y="157481"/>
                  </a:lnTo>
                  <a:lnTo>
                    <a:pt x="147397" y="176953"/>
                  </a:lnTo>
                  <a:lnTo>
                    <a:pt x="127681" y="186110"/>
                  </a:lnTo>
                  <a:lnTo>
                    <a:pt x="91433" y="190115"/>
                  </a:lnTo>
                  <a:lnTo>
                    <a:pt x="8382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083"/>
            <p:cNvSpPr/>
            <p:nvPr>
              <p:custDataLst>
                <p:tags r:id="rId12"/>
              </p:custDataLst>
            </p:nvPr>
          </p:nvSpPr>
          <p:spPr>
            <a:xfrm>
              <a:off x="1584960" y="48463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084"/>
            <p:cNvSpPr/>
            <p:nvPr>
              <p:custDataLst>
                <p:tags r:id="rId13"/>
              </p:custDataLst>
            </p:nvPr>
          </p:nvSpPr>
          <p:spPr>
            <a:xfrm>
              <a:off x="556260" y="4945825"/>
              <a:ext cx="851915" cy="769176"/>
            </a:xfrm>
            <a:custGeom>
              <a:avLst/>
              <a:gdLst/>
              <a:ahLst/>
              <a:cxnLst/>
              <a:rect l="0" t="0" r="0" b="0"/>
              <a:pathLst>
                <a:path w="851915" h="769176">
                  <a:moveTo>
                    <a:pt x="0" y="37655"/>
                  </a:moveTo>
                  <a:lnTo>
                    <a:pt x="0" y="37655"/>
                  </a:lnTo>
                  <a:lnTo>
                    <a:pt x="22578" y="39913"/>
                  </a:lnTo>
                  <a:lnTo>
                    <a:pt x="59988" y="42045"/>
                  </a:lnTo>
                  <a:lnTo>
                    <a:pt x="80632" y="41428"/>
                  </a:lnTo>
                  <a:lnTo>
                    <a:pt x="102015" y="40170"/>
                  </a:lnTo>
                  <a:lnTo>
                    <a:pt x="125583" y="38486"/>
                  </a:lnTo>
                  <a:lnTo>
                    <a:pt x="150609" y="36515"/>
                  </a:lnTo>
                  <a:lnTo>
                    <a:pt x="176606" y="34355"/>
                  </a:lnTo>
                  <a:lnTo>
                    <a:pt x="205790" y="32068"/>
                  </a:lnTo>
                  <a:lnTo>
                    <a:pt x="237101" y="29698"/>
                  </a:lnTo>
                  <a:lnTo>
                    <a:pt x="269827" y="27270"/>
                  </a:lnTo>
                  <a:lnTo>
                    <a:pt x="302651" y="24805"/>
                  </a:lnTo>
                  <a:lnTo>
                    <a:pt x="335541" y="22315"/>
                  </a:lnTo>
                  <a:lnTo>
                    <a:pt x="368474" y="19808"/>
                  </a:lnTo>
                  <a:lnTo>
                    <a:pt x="402283" y="17291"/>
                  </a:lnTo>
                  <a:lnTo>
                    <a:pt x="436675" y="14766"/>
                  </a:lnTo>
                  <a:lnTo>
                    <a:pt x="471457" y="12235"/>
                  </a:lnTo>
                  <a:lnTo>
                    <a:pt x="505651" y="9702"/>
                  </a:lnTo>
                  <a:lnTo>
                    <a:pt x="539454" y="7166"/>
                  </a:lnTo>
                  <a:lnTo>
                    <a:pt x="572996" y="4630"/>
                  </a:lnTo>
                  <a:lnTo>
                    <a:pt x="605517" y="2938"/>
                  </a:lnTo>
                  <a:lnTo>
                    <a:pt x="637358" y="1810"/>
                  </a:lnTo>
                  <a:lnTo>
                    <a:pt x="668745" y="1059"/>
                  </a:lnTo>
                  <a:lnTo>
                    <a:pt x="698137" y="557"/>
                  </a:lnTo>
                  <a:lnTo>
                    <a:pt x="726198" y="223"/>
                  </a:lnTo>
                  <a:lnTo>
                    <a:pt x="753372" y="0"/>
                  </a:lnTo>
                  <a:lnTo>
                    <a:pt x="775721" y="699"/>
                  </a:lnTo>
                  <a:lnTo>
                    <a:pt x="811843" y="3732"/>
                  </a:lnTo>
                  <a:lnTo>
                    <a:pt x="848736" y="11732"/>
                  </a:lnTo>
                  <a:lnTo>
                    <a:pt x="851150" y="12753"/>
                  </a:lnTo>
                  <a:lnTo>
                    <a:pt x="851914" y="13434"/>
                  </a:lnTo>
                  <a:lnTo>
                    <a:pt x="823725" y="9290"/>
                  </a:lnTo>
                  <a:lnTo>
                    <a:pt x="786611" y="8115"/>
                  </a:lnTo>
                  <a:lnTo>
                    <a:pt x="760627" y="6955"/>
                  </a:lnTo>
                  <a:lnTo>
                    <a:pt x="730605" y="5334"/>
                  </a:lnTo>
                  <a:lnTo>
                    <a:pt x="697890" y="3408"/>
                  </a:lnTo>
                  <a:lnTo>
                    <a:pt x="663380" y="2124"/>
                  </a:lnTo>
                  <a:lnTo>
                    <a:pt x="627673" y="1267"/>
                  </a:lnTo>
                  <a:lnTo>
                    <a:pt x="591169" y="697"/>
                  </a:lnTo>
                  <a:lnTo>
                    <a:pt x="553286" y="1163"/>
                  </a:lnTo>
                  <a:lnTo>
                    <a:pt x="514484" y="2321"/>
                  </a:lnTo>
                  <a:lnTo>
                    <a:pt x="475069" y="3938"/>
                  </a:lnTo>
                  <a:lnTo>
                    <a:pt x="436093" y="6710"/>
                  </a:lnTo>
                  <a:lnTo>
                    <a:pt x="397409" y="10252"/>
                  </a:lnTo>
                  <a:lnTo>
                    <a:pt x="358919" y="14306"/>
                  </a:lnTo>
                  <a:lnTo>
                    <a:pt x="322253" y="19550"/>
                  </a:lnTo>
                  <a:lnTo>
                    <a:pt x="286802" y="25584"/>
                  </a:lnTo>
                  <a:lnTo>
                    <a:pt x="252161" y="32149"/>
                  </a:lnTo>
                  <a:lnTo>
                    <a:pt x="221447" y="39063"/>
                  </a:lnTo>
                  <a:lnTo>
                    <a:pt x="193352" y="46214"/>
                  </a:lnTo>
                  <a:lnTo>
                    <a:pt x="167001" y="53521"/>
                  </a:lnTo>
                  <a:lnTo>
                    <a:pt x="145201" y="60933"/>
                  </a:lnTo>
                  <a:lnTo>
                    <a:pt x="109689" y="75940"/>
                  </a:lnTo>
                  <a:lnTo>
                    <a:pt x="72579" y="96234"/>
                  </a:lnTo>
                  <a:lnTo>
                    <a:pt x="69765" y="97909"/>
                  </a:lnTo>
                  <a:lnTo>
                    <a:pt x="85457" y="104918"/>
                  </a:lnTo>
                  <a:lnTo>
                    <a:pt x="112005" y="116364"/>
                  </a:lnTo>
                  <a:lnTo>
                    <a:pt x="145790" y="130767"/>
                  </a:lnTo>
                  <a:lnTo>
                    <a:pt x="180166" y="142910"/>
                  </a:lnTo>
                  <a:lnTo>
                    <a:pt x="214938" y="153546"/>
                  </a:lnTo>
                  <a:lnTo>
                    <a:pt x="249972" y="163175"/>
                  </a:lnTo>
                  <a:lnTo>
                    <a:pt x="286028" y="172982"/>
                  </a:lnTo>
                  <a:lnTo>
                    <a:pt x="322765" y="182906"/>
                  </a:lnTo>
                  <a:lnTo>
                    <a:pt x="359957" y="192909"/>
                  </a:lnTo>
                  <a:lnTo>
                    <a:pt x="395758" y="202964"/>
                  </a:lnTo>
                  <a:lnTo>
                    <a:pt x="430632" y="213054"/>
                  </a:lnTo>
                  <a:lnTo>
                    <a:pt x="464888" y="223168"/>
                  </a:lnTo>
                  <a:lnTo>
                    <a:pt x="506352" y="238378"/>
                  </a:lnTo>
                  <a:lnTo>
                    <a:pt x="552621" y="256983"/>
                  </a:lnTo>
                  <a:lnTo>
                    <a:pt x="602094" y="277854"/>
                  </a:lnTo>
                  <a:lnTo>
                    <a:pt x="635076" y="293461"/>
                  </a:lnTo>
                  <a:lnTo>
                    <a:pt x="671722" y="315318"/>
                  </a:lnTo>
                  <a:lnTo>
                    <a:pt x="678955" y="322670"/>
                  </a:lnTo>
                  <a:lnTo>
                    <a:pt x="681237" y="328419"/>
                  </a:lnTo>
                  <a:lnTo>
                    <a:pt x="680218" y="333098"/>
                  </a:lnTo>
                  <a:lnTo>
                    <a:pt x="663281" y="340553"/>
                  </a:lnTo>
                  <a:lnTo>
                    <a:pt x="632612" y="347537"/>
                  </a:lnTo>
                  <a:lnTo>
                    <a:pt x="611394" y="351769"/>
                  </a:lnTo>
                  <a:lnTo>
                    <a:pt x="587936" y="356284"/>
                  </a:lnTo>
                  <a:lnTo>
                    <a:pt x="562137" y="360141"/>
                  </a:lnTo>
                  <a:lnTo>
                    <a:pt x="534778" y="363559"/>
                  </a:lnTo>
                  <a:lnTo>
                    <a:pt x="506379" y="366684"/>
                  </a:lnTo>
                  <a:lnTo>
                    <a:pt x="478133" y="371307"/>
                  </a:lnTo>
                  <a:lnTo>
                    <a:pt x="449988" y="376930"/>
                  </a:lnTo>
                  <a:lnTo>
                    <a:pt x="421912" y="383218"/>
                  </a:lnTo>
                  <a:lnTo>
                    <a:pt x="395575" y="389104"/>
                  </a:lnTo>
                  <a:lnTo>
                    <a:pt x="370397" y="394721"/>
                  </a:lnTo>
                  <a:lnTo>
                    <a:pt x="345991" y="400159"/>
                  </a:lnTo>
                  <a:lnTo>
                    <a:pt x="322947" y="406324"/>
                  </a:lnTo>
                  <a:lnTo>
                    <a:pt x="300812" y="412975"/>
                  </a:lnTo>
                  <a:lnTo>
                    <a:pt x="279281" y="419948"/>
                  </a:lnTo>
                  <a:lnTo>
                    <a:pt x="248585" y="432211"/>
                  </a:lnTo>
                  <a:lnTo>
                    <a:pt x="229016" y="443307"/>
                  </a:lnTo>
                  <a:lnTo>
                    <a:pt x="220318" y="453882"/>
                  </a:lnTo>
                  <a:lnTo>
                    <a:pt x="219692" y="459920"/>
                  </a:lnTo>
                  <a:lnTo>
                    <a:pt x="223512" y="473402"/>
                  </a:lnTo>
                  <a:lnTo>
                    <a:pt x="237628" y="487860"/>
                  </a:lnTo>
                  <a:lnTo>
                    <a:pt x="261399" y="503599"/>
                  </a:lnTo>
                  <a:lnTo>
                    <a:pt x="297364" y="521883"/>
                  </a:lnTo>
                  <a:lnTo>
                    <a:pt x="318469" y="530654"/>
                  </a:lnTo>
                  <a:lnTo>
                    <a:pt x="341006" y="539041"/>
                  </a:lnTo>
                  <a:lnTo>
                    <a:pt x="364498" y="547171"/>
                  </a:lnTo>
                  <a:lnTo>
                    <a:pt x="390318" y="555980"/>
                  </a:lnTo>
                  <a:lnTo>
                    <a:pt x="417692" y="565237"/>
                  </a:lnTo>
                  <a:lnTo>
                    <a:pt x="446102" y="574797"/>
                  </a:lnTo>
                  <a:lnTo>
                    <a:pt x="474354" y="584556"/>
                  </a:lnTo>
                  <a:lnTo>
                    <a:pt x="502503" y="594449"/>
                  </a:lnTo>
                  <a:lnTo>
                    <a:pt x="530582" y="604431"/>
                  </a:lnTo>
                  <a:lnTo>
                    <a:pt x="555228" y="614472"/>
                  </a:lnTo>
                  <a:lnTo>
                    <a:pt x="577586" y="624553"/>
                  </a:lnTo>
                  <a:lnTo>
                    <a:pt x="598417" y="634661"/>
                  </a:lnTo>
                  <a:lnTo>
                    <a:pt x="635110" y="652664"/>
                  </a:lnTo>
                  <a:lnTo>
                    <a:pt x="664965" y="670826"/>
                  </a:lnTo>
                  <a:lnTo>
                    <a:pt x="683877" y="693009"/>
                  </a:lnTo>
                  <a:lnTo>
                    <a:pt x="691154" y="710205"/>
                  </a:lnTo>
                  <a:lnTo>
                    <a:pt x="691910" y="717162"/>
                  </a:lnTo>
                  <a:lnTo>
                    <a:pt x="689026" y="723493"/>
                  </a:lnTo>
                  <a:lnTo>
                    <a:pt x="676792" y="735043"/>
                  </a:lnTo>
                  <a:lnTo>
                    <a:pt x="642773" y="755111"/>
                  </a:lnTo>
                  <a:lnTo>
                    <a:pt x="617220" y="769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1" name="SMARTInkShape-1085"/>
          <p:cNvSpPr/>
          <p:nvPr>
            <p:custDataLst>
              <p:tags r:id="rId3"/>
            </p:custDataLst>
          </p:nvPr>
        </p:nvSpPr>
        <p:spPr>
          <a:xfrm>
            <a:off x="1714500" y="39319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SMARTInkShape-1086"/>
          <p:cNvSpPr/>
          <p:nvPr>
            <p:custDataLst>
              <p:tags r:id="rId4"/>
            </p:custDataLst>
          </p:nvPr>
        </p:nvSpPr>
        <p:spPr>
          <a:xfrm>
            <a:off x="556260" y="4465320"/>
            <a:ext cx="144781" cy="435945"/>
          </a:xfrm>
          <a:custGeom>
            <a:avLst/>
            <a:gdLst/>
            <a:ahLst/>
            <a:cxnLst/>
            <a:rect l="0" t="0" r="0" b="0"/>
            <a:pathLst>
              <a:path w="144781" h="435945">
                <a:moveTo>
                  <a:pt x="144780" y="0"/>
                </a:moveTo>
                <a:lnTo>
                  <a:pt x="144780" y="0"/>
                </a:lnTo>
                <a:lnTo>
                  <a:pt x="128975" y="36125"/>
                </a:lnTo>
                <a:lnTo>
                  <a:pt x="116464" y="64723"/>
                </a:lnTo>
                <a:lnTo>
                  <a:pt x="104736" y="95642"/>
                </a:lnTo>
                <a:lnTo>
                  <a:pt x="93530" y="128108"/>
                </a:lnTo>
                <a:lnTo>
                  <a:pt x="82674" y="161605"/>
                </a:lnTo>
                <a:lnTo>
                  <a:pt x="72896" y="189017"/>
                </a:lnTo>
                <a:lnTo>
                  <a:pt x="63837" y="212371"/>
                </a:lnTo>
                <a:lnTo>
                  <a:pt x="55258" y="233021"/>
                </a:lnTo>
                <a:lnTo>
                  <a:pt x="47845" y="252714"/>
                </a:lnTo>
                <a:lnTo>
                  <a:pt x="35093" y="290399"/>
                </a:lnTo>
                <a:lnTo>
                  <a:pt x="26039" y="322389"/>
                </a:lnTo>
                <a:lnTo>
                  <a:pt x="19193" y="349871"/>
                </a:lnTo>
                <a:lnTo>
                  <a:pt x="11425" y="384382"/>
                </a:lnTo>
                <a:lnTo>
                  <a:pt x="8372" y="419611"/>
                </a:lnTo>
                <a:lnTo>
                  <a:pt x="7108" y="428641"/>
                </a:lnTo>
                <a:lnTo>
                  <a:pt x="3723" y="435475"/>
                </a:lnTo>
                <a:lnTo>
                  <a:pt x="2482" y="435944"/>
                </a:lnTo>
                <a:lnTo>
                  <a:pt x="1655" y="434562"/>
                </a:lnTo>
                <a:lnTo>
                  <a:pt x="0" y="403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6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MARTInkShape-20"/>
          <p:cNvSpPr/>
          <p:nvPr>
            <p:custDataLst>
              <p:tags r:id="rId1"/>
            </p:custDataLst>
          </p:nvPr>
        </p:nvSpPr>
        <p:spPr>
          <a:xfrm>
            <a:off x="266700" y="647700"/>
            <a:ext cx="396241" cy="91441"/>
          </a:xfrm>
          <a:custGeom>
            <a:avLst/>
            <a:gdLst/>
            <a:ahLst/>
            <a:cxnLst/>
            <a:rect l="0" t="0" r="0" b="0"/>
            <a:pathLst>
              <a:path w="396241" h="91441">
                <a:moveTo>
                  <a:pt x="0" y="91440"/>
                </a:moveTo>
                <a:lnTo>
                  <a:pt x="0" y="91440"/>
                </a:lnTo>
                <a:lnTo>
                  <a:pt x="14393" y="88900"/>
                </a:lnTo>
                <a:lnTo>
                  <a:pt x="38382" y="84667"/>
                </a:lnTo>
                <a:lnTo>
                  <a:pt x="68768" y="79304"/>
                </a:lnTo>
                <a:lnTo>
                  <a:pt x="100032" y="72343"/>
                </a:lnTo>
                <a:lnTo>
                  <a:pt x="131881" y="64315"/>
                </a:lnTo>
                <a:lnTo>
                  <a:pt x="164121" y="55577"/>
                </a:lnTo>
                <a:lnTo>
                  <a:pt x="194927" y="47211"/>
                </a:lnTo>
                <a:lnTo>
                  <a:pt x="224778" y="39094"/>
                </a:lnTo>
                <a:lnTo>
                  <a:pt x="253992" y="31143"/>
                </a:lnTo>
                <a:lnTo>
                  <a:pt x="276855" y="25842"/>
                </a:lnTo>
                <a:lnTo>
                  <a:pt x="311289" y="19952"/>
                </a:lnTo>
                <a:lnTo>
                  <a:pt x="345669" y="12591"/>
                </a:lnTo>
                <a:lnTo>
                  <a:pt x="382738" y="3365"/>
                </a:lnTo>
                <a:lnTo>
                  <a:pt x="39624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21"/>
          <p:cNvSpPr/>
          <p:nvPr>
            <p:custDataLst>
              <p:tags r:id="rId2"/>
            </p:custDataLst>
          </p:nvPr>
        </p:nvSpPr>
        <p:spPr>
          <a:xfrm>
            <a:off x="845820" y="62484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ARTInkShape-22"/>
          <p:cNvSpPr/>
          <p:nvPr>
            <p:custDataLst>
              <p:tags r:id="rId3"/>
            </p:custDataLst>
          </p:nvPr>
        </p:nvSpPr>
        <p:spPr>
          <a:xfrm>
            <a:off x="914400" y="525780"/>
            <a:ext cx="68581" cy="53341"/>
          </a:xfrm>
          <a:custGeom>
            <a:avLst/>
            <a:gdLst/>
            <a:ahLst/>
            <a:cxnLst/>
            <a:rect l="0" t="0" r="0" b="0"/>
            <a:pathLst>
              <a:path w="68581" h="53341">
                <a:moveTo>
                  <a:pt x="68580" y="53340"/>
                </a:moveTo>
                <a:lnTo>
                  <a:pt x="68580" y="53340"/>
                </a:lnTo>
                <a:lnTo>
                  <a:pt x="32173" y="25024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9"/>
          <p:cNvGrpSpPr/>
          <p:nvPr/>
        </p:nvGrpSpPr>
        <p:grpSpPr>
          <a:xfrm>
            <a:off x="891540" y="196290"/>
            <a:ext cx="1905001" cy="877342"/>
            <a:chOff x="891540" y="196290"/>
            <a:chExt cx="1905001" cy="877342"/>
          </a:xfrm>
        </p:grpSpPr>
        <p:sp>
          <p:nvSpPr>
            <p:cNvPr id="7" name="SMARTInkShape-23"/>
            <p:cNvSpPr/>
            <p:nvPr>
              <p:custDataLst>
                <p:tags r:id="rId163"/>
              </p:custDataLst>
            </p:nvPr>
          </p:nvSpPr>
          <p:spPr>
            <a:xfrm>
              <a:off x="2788920" y="6781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4"/>
            <p:cNvSpPr/>
            <p:nvPr>
              <p:custDataLst>
                <p:tags r:id="rId164"/>
              </p:custDataLst>
            </p:nvPr>
          </p:nvSpPr>
          <p:spPr>
            <a:xfrm>
              <a:off x="2514600" y="601980"/>
              <a:ext cx="182881" cy="114057"/>
            </a:xfrm>
            <a:custGeom>
              <a:avLst/>
              <a:gdLst/>
              <a:ahLst/>
              <a:cxnLst/>
              <a:rect l="0" t="0" r="0" b="0"/>
              <a:pathLst>
                <a:path w="182881" h="114057">
                  <a:moveTo>
                    <a:pt x="0" y="0"/>
                  </a:moveTo>
                  <a:lnTo>
                    <a:pt x="0" y="0"/>
                  </a:lnTo>
                  <a:lnTo>
                    <a:pt x="32267" y="28724"/>
                  </a:lnTo>
                  <a:lnTo>
                    <a:pt x="46720" y="51126"/>
                  </a:lnTo>
                  <a:lnTo>
                    <a:pt x="61241" y="87835"/>
                  </a:lnTo>
                  <a:lnTo>
                    <a:pt x="75221" y="104933"/>
                  </a:lnTo>
                  <a:lnTo>
                    <a:pt x="82256" y="110137"/>
                  </a:lnTo>
                  <a:lnTo>
                    <a:pt x="89051" y="112450"/>
                  </a:lnTo>
                  <a:lnTo>
                    <a:pt x="112115" y="114056"/>
                  </a:lnTo>
                  <a:lnTo>
                    <a:pt x="131151" y="106137"/>
                  </a:lnTo>
                  <a:lnTo>
                    <a:pt x="165595" y="83414"/>
                  </a:lnTo>
                  <a:lnTo>
                    <a:pt x="18288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5"/>
            <p:cNvSpPr/>
            <p:nvPr>
              <p:custDataLst>
                <p:tags r:id="rId165"/>
              </p:custDataLst>
            </p:nvPr>
          </p:nvSpPr>
          <p:spPr>
            <a:xfrm>
              <a:off x="1958598" y="586740"/>
              <a:ext cx="539921" cy="486892"/>
            </a:xfrm>
            <a:custGeom>
              <a:avLst/>
              <a:gdLst/>
              <a:ahLst/>
              <a:cxnLst/>
              <a:rect l="0" t="0" r="0" b="0"/>
              <a:pathLst>
                <a:path w="539921" h="486892">
                  <a:moveTo>
                    <a:pt x="266442" y="0"/>
                  </a:moveTo>
                  <a:lnTo>
                    <a:pt x="266442" y="0"/>
                  </a:lnTo>
                  <a:lnTo>
                    <a:pt x="250638" y="24836"/>
                  </a:lnTo>
                  <a:lnTo>
                    <a:pt x="238126" y="44497"/>
                  </a:lnTo>
                  <a:lnTo>
                    <a:pt x="224705" y="66918"/>
                  </a:lnTo>
                  <a:lnTo>
                    <a:pt x="210677" y="91179"/>
                  </a:lnTo>
                  <a:lnTo>
                    <a:pt x="196246" y="116666"/>
                  </a:lnTo>
                  <a:lnTo>
                    <a:pt x="185778" y="139584"/>
                  </a:lnTo>
                  <a:lnTo>
                    <a:pt x="177953" y="160789"/>
                  </a:lnTo>
                  <a:lnTo>
                    <a:pt x="167846" y="194229"/>
                  </a:lnTo>
                  <a:lnTo>
                    <a:pt x="163004" y="213054"/>
                  </a:lnTo>
                  <a:lnTo>
                    <a:pt x="163617" y="215696"/>
                  </a:lnTo>
                  <a:lnTo>
                    <a:pt x="164872" y="217457"/>
                  </a:lnTo>
                  <a:lnTo>
                    <a:pt x="166555" y="217785"/>
                  </a:lnTo>
                  <a:lnTo>
                    <a:pt x="181813" y="210065"/>
                  </a:lnTo>
                  <a:lnTo>
                    <a:pt x="188753" y="203147"/>
                  </a:lnTo>
                  <a:lnTo>
                    <a:pt x="207983" y="173068"/>
                  </a:lnTo>
                  <a:lnTo>
                    <a:pt x="219111" y="137451"/>
                  </a:lnTo>
                  <a:lnTo>
                    <a:pt x="224728" y="113648"/>
                  </a:lnTo>
                  <a:lnTo>
                    <a:pt x="231013" y="85925"/>
                  </a:lnTo>
                  <a:lnTo>
                    <a:pt x="240253" y="52864"/>
                  </a:lnTo>
                  <a:lnTo>
                    <a:pt x="249039" y="28787"/>
                  </a:lnTo>
                  <a:lnTo>
                    <a:pt x="250607" y="26811"/>
                  </a:lnTo>
                  <a:lnTo>
                    <a:pt x="257573" y="23380"/>
                  </a:lnTo>
                  <a:lnTo>
                    <a:pt x="262497" y="31105"/>
                  </a:lnTo>
                  <a:lnTo>
                    <a:pt x="265663" y="54969"/>
                  </a:lnTo>
                  <a:lnTo>
                    <a:pt x="266288" y="88657"/>
                  </a:lnTo>
                  <a:lnTo>
                    <a:pt x="266396" y="121095"/>
                  </a:lnTo>
                  <a:lnTo>
                    <a:pt x="265575" y="146107"/>
                  </a:lnTo>
                  <a:lnTo>
                    <a:pt x="262388" y="182623"/>
                  </a:lnTo>
                  <a:lnTo>
                    <a:pt x="255891" y="215221"/>
                  </a:lnTo>
                  <a:lnTo>
                    <a:pt x="248206" y="243821"/>
                  </a:lnTo>
                  <a:lnTo>
                    <a:pt x="241968" y="270642"/>
                  </a:lnTo>
                  <a:lnTo>
                    <a:pt x="234115" y="296675"/>
                  </a:lnTo>
                  <a:lnTo>
                    <a:pt x="220175" y="332872"/>
                  </a:lnTo>
                  <a:lnTo>
                    <a:pt x="205320" y="367304"/>
                  </a:lnTo>
                  <a:lnTo>
                    <a:pt x="187936" y="399802"/>
                  </a:lnTo>
                  <a:lnTo>
                    <a:pt x="159307" y="433538"/>
                  </a:lnTo>
                  <a:lnTo>
                    <a:pt x="129192" y="462968"/>
                  </a:lnTo>
                  <a:lnTo>
                    <a:pt x="91170" y="481687"/>
                  </a:lnTo>
                  <a:lnTo>
                    <a:pt x="55338" y="486891"/>
                  </a:lnTo>
                  <a:lnTo>
                    <a:pt x="27979" y="486729"/>
                  </a:lnTo>
                  <a:lnTo>
                    <a:pt x="17654" y="483589"/>
                  </a:lnTo>
                  <a:lnTo>
                    <a:pt x="9679" y="477113"/>
                  </a:lnTo>
                  <a:lnTo>
                    <a:pt x="4158" y="468590"/>
                  </a:lnTo>
                  <a:lnTo>
                    <a:pt x="1051" y="452579"/>
                  </a:lnTo>
                  <a:lnTo>
                    <a:pt x="0" y="417685"/>
                  </a:lnTo>
                  <a:lnTo>
                    <a:pt x="2076" y="388201"/>
                  </a:lnTo>
                  <a:lnTo>
                    <a:pt x="7553" y="368114"/>
                  </a:lnTo>
                  <a:lnTo>
                    <a:pt x="24916" y="338611"/>
                  </a:lnTo>
                  <a:lnTo>
                    <a:pt x="58054" y="303200"/>
                  </a:lnTo>
                  <a:lnTo>
                    <a:pt x="90398" y="276104"/>
                  </a:lnTo>
                  <a:lnTo>
                    <a:pt x="123688" y="251989"/>
                  </a:lnTo>
                  <a:lnTo>
                    <a:pt x="160362" y="228757"/>
                  </a:lnTo>
                  <a:lnTo>
                    <a:pt x="198040" y="203529"/>
                  </a:lnTo>
                  <a:lnTo>
                    <a:pt x="236015" y="176863"/>
                  </a:lnTo>
                  <a:lnTo>
                    <a:pt x="262232" y="161579"/>
                  </a:lnTo>
                  <a:lnTo>
                    <a:pt x="290817" y="149142"/>
                  </a:lnTo>
                  <a:lnTo>
                    <a:pt x="318198" y="135712"/>
                  </a:lnTo>
                  <a:lnTo>
                    <a:pt x="355155" y="116129"/>
                  </a:lnTo>
                  <a:lnTo>
                    <a:pt x="389812" y="99602"/>
                  </a:lnTo>
                  <a:lnTo>
                    <a:pt x="422376" y="86238"/>
                  </a:lnTo>
                  <a:lnTo>
                    <a:pt x="448111" y="79174"/>
                  </a:lnTo>
                  <a:lnTo>
                    <a:pt x="479486" y="72202"/>
                  </a:lnTo>
                  <a:lnTo>
                    <a:pt x="482131" y="72688"/>
                  </a:lnTo>
                  <a:lnTo>
                    <a:pt x="487112" y="75994"/>
                  </a:lnTo>
                  <a:lnTo>
                    <a:pt x="480431" y="88326"/>
                  </a:lnTo>
                  <a:lnTo>
                    <a:pt x="449061" y="122035"/>
                  </a:lnTo>
                  <a:lnTo>
                    <a:pt x="418819" y="158441"/>
                  </a:lnTo>
                  <a:lnTo>
                    <a:pt x="408110" y="172534"/>
                  </a:lnTo>
                  <a:lnTo>
                    <a:pt x="404938" y="182072"/>
                  </a:lnTo>
                  <a:lnTo>
                    <a:pt x="403866" y="192880"/>
                  </a:lnTo>
                  <a:lnTo>
                    <a:pt x="405977" y="198049"/>
                  </a:lnTo>
                  <a:lnTo>
                    <a:pt x="407726" y="200613"/>
                  </a:lnTo>
                  <a:lnTo>
                    <a:pt x="429988" y="198946"/>
                  </a:lnTo>
                  <a:lnTo>
                    <a:pt x="459356" y="192560"/>
                  </a:lnTo>
                  <a:lnTo>
                    <a:pt x="494264" y="174664"/>
                  </a:lnTo>
                  <a:lnTo>
                    <a:pt x="508243" y="164835"/>
                  </a:lnTo>
                  <a:lnTo>
                    <a:pt x="531169" y="135620"/>
                  </a:lnTo>
                  <a:lnTo>
                    <a:pt x="537920" y="117889"/>
                  </a:lnTo>
                  <a:lnTo>
                    <a:pt x="539920" y="101911"/>
                  </a:lnTo>
                  <a:lnTo>
                    <a:pt x="536468" y="86452"/>
                  </a:lnTo>
                  <a:lnTo>
                    <a:pt x="530082" y="75192"/>
                  </a:lnTo>
                  <a:lnTo>
                    <a:pt x="493705" y="53400"/>
                  </a:lnTo>
                  <a:lnTo>
                    <a:pt x="481664" y="47995"/>
                  </a:lnTo>
                  <a:lnTo>
                    <a:pt x="474055" y="46169"/>
                  </a:lnTo>
                  <a:lnTo>
                    <a:pt x="468162" y="41419"/>
                  </a:lnTo>
                  <a:lnTo>
                    <a:pt x="469831" y="43244"/>
                  </a:lnTo>
                  <a:lnTo>
                    <a:pt x="470614" y="43223"/>
                  </a:lnTo>
                  <a:lnTo>
                    <a:pt x="471137" y="42362"/>
                  </a:lnTo>
                  <a:lnTo>
                    <a:pt x="472182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6"/>
            <p:cNvSpPr/>
            <p:nvPr>
              <p:custDataLst>
                <p:tags r:id="rId166"/>
              </p:custDataLst>
            </p:nvPr>
          </p:nvSpPr>
          <p:spPr>
            <a:xfrm>
              <a:off x="1684020" y="644934"/>
              <a:ext cx="167641" cy="208507"/>
            </a:xfrm>
            <a:custGeom>
              <a:avLst/>
              <a:gdLst/>
              <a:ahLst/>
              <a:cxnLst/>
              <a:rect l="0" t="0" r="0" b="0"/>
              <a:pathLst>
                <a:path w="167641" h="208507">
                  <a:moveTo>
                    <a:pt x="0" y="208506"/>
                  </a:moveTo>
                  <a:lnTo>
                    <a:pt x="0" y="208506"/>
                  </a:lnTo>
                  <a:lnTo>
                    <a:pt x="8090" y="172099"/>
                  </a:lnTo>
                  <a:lnTo>
                    <a:pt x="16578" y="140679"/>
                  </a:lnTo>
                  <a:lnTo>
                    <a:pt x="25995" y="110627"/>
                  </a:lnTo>
                  <a:lnTo>
                    <a:pt x="35824" y="83160"/>
                  </a:lnTo>
                  <a:lnTo>
                    <a:pt x="50878" y="47941"/>
                  </a:lnTo>
                  <a:lnTo>
                    <a:pt x="70109" y="24147"/>
                  </a:lnTo>
                  <a:lnTo>
                    <a:pt x="103828" y="988"/>
                  </a:lnTo>
                  <a:lnTo>
                    <a:pt x="116419" y="0"/>
                  </a:lnTo>
                  <a:lnTo>
                    <a:pt x="129635" y="3230"/>
                  </a:lnTo>
                  <a:lnTo>
                    <a:pt x="141153" y="10310"/>
                  </a:lnTo>
                  <a:lnTo>
                    <a:pt x="149659" y="21359"/>
                  </a:lnTo>
                  <a:lnTo>
                    <a:pt x="165974" y="59407"/>
                  </a:lnTo>
                  <a:lnTo>
                    <a:pt x="167640" y="637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7"/>
            <p:cNvSpPr/>
            <p:nvPr>
              <p:custDataLst>
                <p:tags r:id="rId167"/>
              </p:custDataLst>
            </p:nvPr>
          </p:nvSpPr>
          <p:spPr>
            <a:xfrm>
              <a:off x="1554480" y="6477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8"/>
            <p:cNvSpPr/>
            <p:nvPr>
              <p:custDataLst>
                <p:tags r:id="rId168"/>
              </p:custDataLst>
            </p:nvPr>
          </p:nvSpPr>
          <p:spPr>
            <a:xfrm>
              <a:off x="1531620" y="739140"/>
              <a:ext cx="38101" cy="175261"/>
            </a:xfrm>
            <a:custGeom>
              <a:avLst/>
              <a:gdLst/>
              <a:ahLst/>
              <a:cxnLst/>
              <a:rect l="0" t="0" r="0" b="0"/>
              <a:pathLst>
                <a:path w="38101" h="175261">
                  <a:moveTo>
                    <a:pt x="0" y="0"/>
                  </a:moveTo>
                  <a:lnTo>
                    <a:pt x="0" y="0"/>
                  </a:lnTo>
                  <a:lnTo>
                    <a:pt x="16557" y="33961"/>
                  </a:lnTo>
                  <a:lnTo>
                    <a:pt x="23728" y="51500"/>
                  </a:lnTo>
                  <a:lnTo>
                    <a:pt x="25221" y="70020"/>
                  </a:lnTo>
                  <a:lnTo>
                    <a:pt x="23326" y="105459"/>
                  </a:lnTo>
                  <a:lnTo>
                    <a:pt x="28952" y="142362"/>
                  </a:lnTo>
                  <a:lnTo>
                    <a:pt x="31125" y="163778"/>
                  </a:lnTo>
                  <a:lnTo>
                    <a:pt x="3810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9"/>
            <p:cNvSpPr/>
            <p:nvPr>
              <p:custDataLst>
                <p:tags r:id="rId169"/>
              </p:custDataLst>
            </p:nvPr>
          </p:nvSpPr>
          <p:spPr>
            <a:xfrm>
              <a:off x="1236405" y="670560"/>
              <a:ext cx="226636" cy="296871"/>
            </a:xfrm>
            <a:custGeom>
              <a:avLst/>
              <a:gdLst/>
              <a:ahLst/>
              <a:cxnLst/>
              <a:rect l="0" t="0" r="0" b="0"/>
              <a:pathLst>
                <a:path w="226636" h="296871">
                  <a:moveTo>
                    <a:pt x="180915" y="0"/>
                  </a:moveTo>
                  <a:lnTo>
                    <a:pt x="180915" y="0"/>
                  </a:lnTo>
                  <a:lnTo>
                    <a:pt x="152599" y="20226"/>
                  </a:lnTo>
                  <a:lnTo>
                    <a:pt x="118809" y="44939"/>
                  </a:lnTo>
                  <a:lnTo>
                    <a:pt x="91393" y="76439"/>
                  </a:lnTo>
                  <a:lnTo>
                    <a:pt x="67183" y="108538"/>
                  </a:lnTo>
                  <a:lnTo>
                    <a:pt x="43923" y="143543"/>
                  </a:lnTo>
                  <a:lnTo>
                    <a:pt x="24990" y="176681"/>
                  </a:lnTo>
                  <a:lnTo>
                    <a:pt x="12701" y="211994"/>
                  </a:lnTo>
                  <a:lnTo>
                    <a:pt x="1810" y="249685"/>
                  </a:lnTo>
                  <a:lnTo>
                    <a:pt x="0" y="272947"/>
                  </a:lnTo>
                  <a:lnTo>
                    <a:pt x="2577" y="285281"/>
                  </a:lnTo>
                  <a:lnTo>
                    <a:pt x="4450" y="289247"/>
                  </a:lnTo>
                  <a:lnTo>
                    <a:pt x="6545" y="291892"/>
                  </a:lnTo>
                  <a:lnTo>
                    <a:pt x="8788" y="293654"/>
                  </a:lnTo>
                  <a:lnTo>
                    <a:pt x="29792" y="296484"/>
                  </a:lnTo>
                  <a:lnTo>
                    <a:pt x="40654" y="296870"/>
                  </a:lnTo>
                  <a:lnTo>
                    <a:pt x="51125" y="292527"/>
                  </a:lnTo>
                  <a:lnTo>
                    <a:pt x="87216" y="264237"/>
                  </a:lnTo>
                  <a:lnTo>
                    <a:pt x="111387" y="227612"/>
                  </a:lnTo>
                  <a:lnTo>
                    <a:pt x="127294" y="195569"/>
                  </a:lnTo>
                  <a:lnTo>
                    <a:pt x="140474" y="159264"/>
                  </a:lnTo>
                  <a:lnTo>
                    <a:pt x="149741" y="121696"/>
                  </a:lnTo>
                  <a:lnTo>
                    <a:pt x="155592" y="88269"/>
                  </a:lnTo>
                  <a:lnTo>
                    <a:pt x="155267" y="70557"/>
                  </a:lnTo>
                  <a:lnTo>
                    <a:pt x="147257" y="49693"/>
                  </a:lnTo>
                  <a:lnTo>
                    <a:pt x="145777" y="47522"/>
                  </a:lnTo>
                  <a:lnTo>
                    <a:pt x="144789" y="46921"/>
                  </a:lnTo>
                  <a:lnTo>
                    <a:pt x="141435" y="53027"/>
                  </a:lnTo>
                  <a:lnTo>
                    <a:pt x="137968" y="65901"/>
                  </a:lnTo>
                  <a:lnTo>
                    <a:pt x="136017" y="96103"/>
                  </a:lnTo>
                  <a:lnTo>
                    <a:pt x="134592" y="127723"/>
                  </a:lnTo>
                  <a:lnTo>
                    <a:pt x="130877" y="163527"/>
                  </a:lnTo>
                  <a:lnTo>
                    <a:pt x="134386" y="200946"/>
                  </a:lnTo>
                  <a:lnTo>
                    <a:pt x="140788" y="236305"/>
                  </a:lnTo>
                  <a:lnTo>
                    <a:pt x="148894" y="258635"/>
                  </a:lnTo>
                  <a:lnTo>
                    <a:pt x="157088" y="270453"/>
                  </a:lnTo>
                  <a:lnTo>
                    <a:pt x="166374" y="276835"/>
                  </a:lnTo>
                  <a:lnTo>
                    <a:pt x="181122" y="280427"/>
                  </a:lnTo>
                  <a:lnTo>
                    <a:pt x="186133" y="280932"/>
                  </a:lnTo>
                  <a:lnTo>
                    <a:pt x="196216" y="276976"/>
                  </a:lnTo>
                  <a:lnTo>
                    <a:pt x="201276" y="273551"/>
                  </a:lnTo>
                  <a:lnTo>
                    <a:pt x="209155" y="262971"/>
                  </a:lnTo>
                  <a:lnTo>
                    <a:pt x="222953" y="225412"/>
                  </a:lnTo>
                  <a:lnTo>
                    <a:pt x="226635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"/>
            <p:cNvSpPr/>
            <p:nvPr>
              <p:custDataLst>
                <p:tags r:id="rId170"/>
              </p:custDataLst>
            </p:nvPr>
          </p:nvSpPr>
          <p:spPr>
            <a:xfrm>
              <a:off x="891540" y="701040"/>
              <a:ext cx="312421" cy="129541"/>
            </a:xfrm>
            <a:custGeom>
              <a:avLst/>
              <a:gdLst/>
              <a:ahLst/>
              <a:cxnLst/>
              <a:rect l="0" t="0" r="0" b="0"/>
              <a:pathLst>
                <a:path w="312421" h="129541">
                  <a:moveTo>
                    <a:pt x="0" y="129540"/>
                  </a:moveTo>
                  <a:lnTo>
                    <a:pt x="0" y="129540"/>
                  </a:lnTo>
                  <a:lnTo>
                    <a:pt x="29571" y="106899"/>
                  </a:lnTo>
                  <a:lnTo>
                    <a:pt x="60597" y="88871"/>
                  </a:lnTo>
                  <a:lnTo>
                    <a:pt x="87045" y="75058"/>
                  </a:lnTo>
                  <a:lnTo>
                    <a:pt x="115733" y="62710"/>
                  </a:lnTo>
                  <a:lnTo>
                    <a:pt x="145417" y="51578"/>
                  </a:lnTo>
                  <a:lnTo>
                    <a:pt x="175543" y="40986"/>
                  </a:lnTo>
                  <a:lnTo>
                    <a:pt x="208124" y="30634"/>
                  </a:lnTo>
                  <a:lnTo>
                    <a:pt x="242359" y="20388"/>
                  </a:lnTo>
                  <a:lnTo>
                    <a:pt x="277331" y="10190"/>
                  </a:lnTo>
                  <a:lnTo>
                    <a:pt x="3124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1"/>
            <p:cNvSpPr/>
            <p:nvPr>
              <p:custDataLst>
                <p:tags r:id="rId171"/>
              </p:custDataLst>
            </p:nvPr>
          </p:nvSpPr>
          <p:spPr>
            <a:xfrm>
              <a:off x="975360" y="196290"/>
              <a:ext cx="312421" cy="756211"/>
            </a:xfrm>
            <a:custGeom>
              <a:avLst/>
              <a:gdLst/>
              <a:ahLst/>
              <a:cxnLst/>
              <a:rect l="0" t="0" r="0" b="0"/>
              <a:pathLst>
                <a:path w="312421" h="756211">
                  <a:moveTo>
                    <a:pt x="312420" y="47550"/>
                  </a:moveTo>
                  <a:lnTo>
                    <a:pt x="312420" y="47550"/>
                  </a:lnTo>
                  <a:lnTo>
                    <a:pt x="300253" y="10892"/>
                  </a:lnTo>
                  <a:lnTo>
                    <a:pt x="295842" y="5332"/>
                  </a:lnTo>
                  <a:lnTo>
                    <a:pt x="291208" y="1624"/>
                  </a:lnTo>
                  <a:lnTo>
                    <a:pt x="286425" y="0"/>
                  </a:lnTo>
                  <a:lnTo>
                    <a:pt x="276596" y="452"/>
                  </a:lnTo>
                  <a:lnTo>
                    <a:pt x="257496" y="9512"/>
                  </a:lnTo>
                  <a:lnTo>
                    <a:pt x="227441" y="33827"/>
                  </a:lnTo>
                  <a:lnTo>
                    <a:pt x="189769" y="67605"/>
                  </a:lnTo>
                  <a:lnTo>
                    <a:pt x="162061" y="104575"/>
                  </a:lnTo>
                  <a:lnTo>
                    <a:pt x="145687" y="133854"/>
                  </a:lnTo>
                  <a:lnTo>
                    <a:pt x="129943" y="166623"/>
                  </a:lnTo>
                  <a:lnTo>
                    <a:pt x="112222" y="203200"/>
                  </a:lnTo>
                  <a:lnTo>
                    <a:pt x="102754" y="222437"/>
                  </a:lnTo>
                  <a:lnTo>
                    <a:pt x="94750" y="242035"/>
                  </a:lnTo>
                  <a:lnTo>
                    <a:pt x="87720" y="261873"/>
                  </a:lnTo>
                  <a:lnTo>
                    <a:pt x="81340" y="281872"/>
                  </a:lnTo>
                  <a:lnTo>
                    <a:pt x="75393" y="302825"/>
                  </a:lnTo>
                  <a:lnTo>
                    <a:pt x="69735" y="324413"/>
                  </a:lnTo>
                  <a:lnTo>
                    <a:pt x="64270" y="346425"/>
                  </a:lnTo>
                  <a:lnTo>
                    <a:pt x="58933" y="368720"/>
                  </a:lnTo>
                  <a:lnTo>
                    <a:pt x="53682" y="391203"/>
                  </a:lnTo>
                  <a:lnTo>
                    <a:pt x="48488" y="413812"/>
                  </a:lnTo>
                  <a:lnTo>
                    <a:pt x="45025" y="435658"/>
                  </a:lnTo>
                  <a:lnTo>
                    <a:pt x="42717" y="456996"/>
                  </a:lnTo>
                  <a:lnTo>
                    <a:pt x="41178" y="477994"/>
                  </a:lnTo>
                  <a:lnTo>
                    <a:pt x="39305" y="497919"/>
                  </a:lnTo>
                  <a:lnTo>
                    <a:pt x="34967" y="535863"/>
                  </a:lnTo>
                  <a:lnTo>
                    <a:pt x="30217" y="572482"/>
                  </a:lnTo>
                  <a:lnTo>
                    <a:pt x="26129" y="607667"/>
                  </a:lnTo>
                  <a:lnTo>
                    <a:pt x="24313" y="640237"/>
                  </a:lnTo>
                  <a:lnTo>
                    <a:pt x="21248" y="667131"/>
                  </a:lnTo>
                  <a:lnTo>
                    <a:pt x="17020" y="701312"/>
                  </a:lnTo>
                  <a:lnTo>
                    <a:pt x="15767" y="735146"/>
                  </a:lnTo>
                  <a:lnTo>
                    <a:pt x="15592" y="747247"/>
                  </a:lnTo>
                  <a:lnTo>
                    <a:pt x="13781" y="753622"/>
                  </a:lnTo>
                  <a:lnTo>
                    <a:pt x="10881" y="756178"/>
                  </a:lnTo>
                  <a:lnTo>
                    <a:pt x="0" y="7562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0"/>
          <p:cNvGrpSpPr/>
          <p:nvPr/>
        </p:nvGrpSpPr>
        <p:grpSpPr>
          <a:xfrm>
            <a:off x="68580" y="1211580"/>
            <a:ext cx="2052664" cy="403298"/>
            <a:chOff x="68580" y="1211580"/>
            <a:chExt cx="2052664" cy="403298"/>
          </a:xfrm>
        </p:grpSpPr>
        <p:sp>
          <p:nvSpPr>
            <p:cNvPr id="17" name="SMARTInkShape-32"/>
            <p:cNvSpPr/>
            <p:nvPr>
              <p:custDataLst>
                <p:tags r:id="rId157"/>
              </p:custDataLst>
            </p:nvPr>
          </p:nvSpPr>
          <p:spPr>
            <a:xfrm>
              <a:off x="1962958" y="1226820"/>
              <a:ext cx="158286" cy="277570"/>
            </a:xfrm>
            <a:custGeom>
              <a:avLst/>
              <a:gdLst/>
              <a:ahLst/>
              <a:cxnLst/>
              <a:rect l="0" t="0" r="0" b="0"/>
              <a:pathLst>
                <a:path w="158286" h="277570">
                  <a:moveTo>
                    <a:pt x="102062" y="0"/>
                  </a:moveTo>
                  <a:lnTo>
                    <a:pt x="102062" y="0"/>
                  </a:lnTo>
                  <a:lnTo>
                    <a:pt x="65655" y="16181"/>
                  </a:lnTo>
                  <a:lnTo>
                    <a:pt x="34925" y="34334"/>
                  </a:lnTo>
                  <a:lnTo>
                    <a:pt x="15095" y="62572"/>
                  </a:lnTo>
                  <a:lnTo>
                    <a:pt x="10634" y="78892"/>
                  </a:lnTo>
                  <a:lnTo>
                    <a:pt x="11474" y="91790"/>
                  </a:lnTo>
                  <a:lnTo>
                    <a:pt x="14670" y="103167"/>
                  </a:lnTo>
                  <a:lnTo>
                    <a:pt x="21170" y="111610"/>
                  </a:lnTo>
                  <a:lnTo>
                    <a:pt x="25274" y="115046"/>
                  </a:lnTo>
                  <a:lnTo>
                    <a:pt x="52412" y="125638"/>
                  </a:lnTo>
                  <a:lnTo>
                    <a:pt x="86768" y="137119"/>
                  </a:lnTo>
                  <a:lnTo>
                    <a:pt x="119544" y="147496"/>
                  </a:lnTo>
                  <a:lnTo>
                    <a:pt x="143960" y="153689"/>
                  </a:lnTo>
                  <a:lnTo>
                    <a:pt x="154270" y="158144"/>
                  </a:lnTo>
                  <a:lnTo>
                    <a:pt x="157187" y="158769"/>
                  </a:lnTo>
                  <a:lnTo>
                    <a:pt x="158285" y="160033"/>
                  </a:lnTo>
                  <a:lnTo>
                    <a:pt x="158171" y="161722"/>
                  </a:lnTo>
                  <a:lnTo>
                    <a:pt x="154939" y="166703"/>
                  </a:lnTo>
                  <a:lnTo>
                    <a:pt x="130307" y="188506"/>
                  </a:lnTo>
                  <a:lnTo>
                    <a:pt x="94148" y="211174"/>
                  </a:lnTo>
                  <a:lnTo>
                    <a:pt x="56303" y="231856"/>
                  </a:lnTo>
                  <a:lnTo>
                    <a:pt x="22282" y="252589"/>
                  </a:lnTo>
                  <a:lnTo>
                    <a:pt x="13547" y="260711"/>
                  </a:lnTo>
                  <a:lnTo>
                    <a:pt x="6842" y="268271"/>
                  </a:lnTo>
                  <a:lnTo>
                    <a:pt x="1040" y="271632"/>
                  </a:lnTo>
                  <a:lnTo>
                    <a:pt x="0" y="273374"/>
                  </a:lnTo>
                  <a:lnTo>
                    <a:pt x="155" y="275383"/>
                  </a:lnTo>
                  <a:lnTo>
                    <a:pt x="1104" y="277569"/>
                  </a:lnTo>
                  <a:lnTo>
                    <a:pt x="2583" y="277332"/>
                  </a:lnTo>
                  <a:lnTo>
                    <a:pt x="10622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3"/>
            <p:cNvSpPr/>
            <p:nvPr>
              <p:custDataLst>
                <p:tags r:id="rId158"/>
              </p:custDataLst>
            </p:nvPr>
          </p:nvSpPr>
          <p:spPr>
            <a:xfrm>
              <a:off x="1424940" y="1310815"/>
              <a:ext cx="449581" cy="198893"/>
            </a:xfrm>
            <a:custGeom>
              <a:avLst/>
              <a:gdLst/>
              <a:ahLst/>
              <a:cxnLst/>
              <a:rect l="0" t="0" r="0" b="0"/>
              <a:pathLst>
                <a:path w="449581" h="198893">
                  <a:moveTo>
                    <a:pt x="0" y="98885"/>
                  </a:moveTo>
                  <a:lnTo>
                    <a:pt x="0" y="98885"/>
                  </a:lnTo>
                  <a:lnTo>
                    <a:pt x="33961" y="104122"/>
                  </a:lnTo>
                  <a:lnTo>
                    <a:pt x="51500" y="105446"/>
                  </a:lnTo>
                  <a:lnTo>
                    <a:pt x="65504" y="101519"/>
                  </a:lnTo>
                  <a:lnTo>
                    <a:pt x="93575" y="84838"/>
                  </a:lnTo>
                  <a:lnTo>
                    <a:pt x="130559" y="47221"/>
                  </a:lnTo>
                  <a:lnTo>
                    <a:pt x="131913" y="43276"/>
                  </a:lnTo>
                  <a:lnTo>
                    <a:pt x="131969" y="39799"/>
                  </a:lnTo>
                  <a:lnTo>
                    <a:pt x="130019" y="32180"/>
                  </a:lnTo>
                  <a:lnTo>
                    <a:pt x="129013" y="31555"/>
                  </a:lnTo>
                  <a:lnTo>
                    <a:pt x="125637" y="30861"/>
                  </a:lnTo>
                  <a:lnTo>
                    <a:pt x="96989" y="40960"/>
                  </a:lnTo>
                  <a:lnTo>
                    <a:pt x="85157" y="50281"/>
                  </a:lnTo>
                  <a:lnTo>
                    <a:pt x="58596" y="84269"/>
                  </a:lnTo>
                  <a:lnTo>
                    <a:pt x="38135" y="116506"/>
                  </a:lnTo>
                  <a:lnTo>
                    <a:pt x="21832" y="147145"/>
                  </a:lnTo>
                  <a:lnTo>
                    <a:pt x="23868" y="156458"/>
                  </a:lnTo>
                  <a:lnTo>
                    <a:pt x="37419" y="180353"/>
                  </a:lnTo>
                  <a:lnTo>
                    <a:pt x="50780" y="194360"/>
                  </a:lnTo>
                  <a:lnTo>
                    <a:pt x="56713" y="198095"/>
                  </a:lnTo>
                  <a:lnTo>
                    <a:pt x="64055" y="198892"/>
                  </a:lnTo>
                  <a:lnTo>
                    <a:pt x="90570" y="191922"/>
                  </a:lnTo>
                  <a:lnTo>
                    <a:pt x="119875" y="178286"/>
                  </a:lnTo>
                  <a:lnTo>
                    <a:pt x="155602" y="153610"/>
                  </a:lnTo>
                  <a:lnTo>
                    <a:pt x="191628" y="120351"/>
                  </a:lnTo>
                  <a:lnTo>
                    <a:pt x="222787" y="96225"/>
                  </a:lnTo>
                  <a:lnTo>
                    <a:pt x="256496" y="72303"/>
                  </a:lnTo>
                  <a:lnTo>
                    <a:pt x="274301" y="61671"/>
                  </a:lnTo>
                  <a:lnTo>
                    <a:pt x="285036" y="59203"/>
                  </a:lnTo>
                  <a:lnTo>
                    <a:pt x="294781" y="60473"/>
                  </a:lnTo>
                  <a:lnTo>
                    <a:pt x="295581" y="61423"/>
                  </a:lnTo>
                  <a:lnTo>
                    <a:pt x="296469" y="64737"/>
                  </a:lnTo>
                  <a:lnTo>
                    <a:pt x="290956" y="79847"/>
                  </a:lnTo>
                  <a:lnTo>
                    <a:pt x="284988" y="94185"/>
                  </a:lnTo>
                  <a:lnTo>
                    <a:pt x="282341" y="115210"/>
                  </a:lnTo>
                  <a:lnTo>
                    <a:pt x="284376" y="121098"/>
                  </a:lnTo>
                  <a:lnTo>
                    <a:pt x="287256" y="126538"/>
                  </a:lnTo>
                  <a:lnTo>
                    <a:pt x="288536" y="131777"/>
                  </a:lnTo>
                  <a:lnTo>
                    <a:pt x="289724" y="133513"/>
                  </a:lnTo>
                  <a:lnTo>
                    <a:pt x="291363" y="134670"/>
                  </a:lnTo>
                  <a:lnTo>
                    <a:pt x="295441" y="135956"/>
                  </a:lnTo>
                  <a:lnTo>
                    <a:pt x="300076" y="136528"/>
                  </a:lnTo>
                  <a:lnTo>
                    <a:pt x="307216" y="132266"/>
                  </a:lnTo>
                  <a:lnTo>
                    <a:pt x="315187" y="124728"/>
                  </a:lnTo>
                  <a:lnTo>
                    <a:pt x="339467" y="90077"/>
                  </a:lnTo>
                  <a:lnTo>
                    <a:pt x="362072" y="60550"/>
                  </a:lnTo>
                  <a:lnTo>
                    <a:pt x="382934" y="23333"/>
                  </a:lnTo>
                  <a:lnTo>
                    <a:pt x="400571" y="4300"/>
                  </a:lnTo>
                  <a:lnTo>
                    <a:pt x="411005" y="0"/>
                  </a:lnTo>
                  <a:lnTo>
                    <a:pt x="415384" y="3922"/>
                  </a:lnTo>
                  <a:lnTo>
                    <a:pt x="429380" y="24303"/>
                  </a:lnTo>
                  <a:lnTo>
                    <a:pt x="449580" y="37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4"/>
            <p:cNvSpPr/>
            <p:nvPr>
              <p:custDataLst>
                <p:tags r:id="rId159"/>
              </p:custDataLst>
            </p:nvPr>
          </p:nvSpPr>
          <p:spPr>
            <a:xfrm>
              <a:off x="1295400" y="1211580"/>
              <a:ext cx="48744" cy="266701"/>
            </a:xfrm>
            <a:custGeom>
              <a:avLst/>
              <a:gdLst/>
              <a:ahLst/>
              <a:cxnLst/>
              <a:rect l="0" t="0" r="0" b="0"/>
              <a:pathLst>
                <a:path w="48744" h="266701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18093" y="59539"/>
                  </a:lnTo>
                  <a:lnTo>
                    <a:pt x="21448" y="96381"/>
                  </a:lnTo>
                  <a:lnTo>
                    <a:pt x="22442" y="131004"/>
                  </a:lnTo>
                  <a:lnTo>
                    <a:pt x="22736" y="165816"/>
                  </a:lnTo>
                  <a:lnTo>
                    <a:pt x="24498" y="186303"/>
                  </a:lnTo>
                  <a:lnTo>
                    <a:pt x="40019" y="224002"/>
                  </a:lnTo>
                  <a:lnTo>
                    <a:pt x="48076" y="240690"/>
                  </a:lnTo>
                  <a:lnTo>
                    <a:pt x="48743" y="251189"/>
                  </a:lnTo>
                  <a:lnTo>
                    <a:pt x="4572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5"/>
            <p:cNvSpPr/>
            <p:nvPr>
              <p:custDataLst>
                <p:tags r:id="rId160"/>
              </p:custDataLst>
            </p:nvPr>
          </p:nvSpPr>
          <p:spPr>
            <a:xfrm>
              <a:off x="816362" y="1379220"/>
              <a:ext cx="379979" cy="181194"/>
            </a:xfrm>
            <a:custGeom>
              <a:avLst/>
              <a:gdLst/>
              <a:ahLst/>
              <a:cxnLst/>
              <a:rect l="0" t="0" r="0" b="0"/>
              <a:pathLst>
                <a:path w="379979" h="181194">
                  <a:moveTo>
                    <a:pt x="67558" y="0"/>
                  </a:moveTo>
                  <a:lnTo>
                    <a:pt x="67558" y="0"/>
                  </a:lnTo>
                  <a:lnTo>
                    <a:pt x="35291" y="33961"/>
                  </a:lnTo>
                  <a:lnTo>
                    <a:pt x="14116" y="70020"/>
                  </a:lnTo>
                  <a:lnTo>
                    <a:pt x="5706" y="89540"/>
                  </a:lnTo>
                  <a:lnTo>
                    <a:pt x="307" y="127409"/>
                  </a:lnTo>
                  <a:lnTo>
                    <a:pt x="0" y="160429"/>
                  </a:lnTo>
                  <a:lnTo>
                    <a:pt x="3101" y="168104"/>
                  </a:lnTo>
                  <a:lnTo>
                    <a:pt x="9559" y="174337"/>
                  </a:lnTo>
                  <a:lnTo>
                    <a:pt x="18074" y="179083"/>
                  </a:lnTo>
                  <a:lnTo>
                    <a:pt x="27503" y="181193"/>
                  </a:lnTo>
                  <a:lnTo>
                    <a:pt x="50422" y="178335"/>
                  </a:lnTo>
                  <a:lnTo>
                    <a:pt x="74616" y="168081"/>
                  </a:lnTo>
                  <a:lnTo>
                    <a:pt x="109937" y="144208"/>
                  </a:lnTo>
                  <a:lnTo>
                    <a:pt x="144489" y="113054"/>
                  </a:lnTo>
                  <a:lnTo>
                    <a:pt x="178936" y="79077"/>
                  </a:lnTo>
                  <a:lnTo>
                    <a:pt x="187050" y="73245"/>
                  </a:lnTo>
                  <a:lnTo>
                    <a:pt x="195113" y="69501"/>
                  </a:lnTo>
                  <a:lnTo>
                    <a:pt x="200555" y="68853"/>
                  </a:lnTo>
                  <a:lnTo>
                    <a:pt x="202790" y="70455"/>
                  </a:lnTo>
                  <a:lnTo>
                    <a:pt x="207530" y="76751"/>
                  </a:lnTo>
                  <a:lnTo>
                    <a:pt x="210913" y="89816"/>
                  </a:lnTo>
                  <a:lnTo>
                    <a:pt x="214408" y="120452"/>
                  </a:lnTo>
                  <a:lnTo>
                    <a:pt x="227760" y="156045"/>
                  </a:lnTo>
                  <a:lnTo>
                    <a:pt x="230239" y="159910"/>
                  </a:lnTo>
                  <a:lnTo>
                    <a:pt x="253314" y="164204"/>
                  </a:lnTo>
                  <a:lnTo>
                    <a:pt x="283890" y="164420"/>
                  </a:lnTo>
                  <a:lnTo>
                    <a:pt x="305945" y="158871"/>
                  </a:lnTo>
                  <a:lnTo>
                    <a:pt x="324215" y="146245"/>
                  </a:lnTo>
                  <a:lnTo>
                    <a:pt x="352594" y="114589"/>
                  </a:lnTo>
                  <a:lnTo>
                    <a:pt x="375201" y="76980"/>
                  </a:lnTo>
                  <a:lnTo>
                    <a:pt x="379978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6"/>
            <p:cNvSpPr/>
            <p:nvPr>
              <p:custDataLst>
                <p:tags r:id="rId161"/>
              </p:custDataLst>
            </p:nvPr>
          </p:nvSpPr>
          <p:spPr>
            <a:xfrm>
              <a:off x="518160" y="1402080"/>
              <a:ext cx="251461" cy="212798"/>
            </a:xfrm>
            <a:custGeom>
              <a:avLst/>
              <a:gdLst/>
              <a:ahLst/>
              <a:cxnLst/>
              <a:rect l="0" t="0" r="0" b="0"/>
              <a:pathLst>
                <a:path w="251461" h="212798">
                  <a:moveTo>
                    <a:pt x="0" y="7620"/>
                  </a:moveTo>
                  <a:lnTo>
                    <a:pt x="0" y="7620"/>
                  </a:lnTo>
                  <a:lnTo>
                    <a:pt x="0" y="39229"/>
                  </a:lnTo>
                  <a:lnTo>
                    <a:pt x="0" y="64253"/>
                  </a:lnTo>
                  <a:lnTo>
                    <a:pt x="0" y="101088"/>
                  </a:lnTo>
                  <a:lnTo>
                    <a:pt x="0" y="136350"/>
                  </a:lnTo>
                  <a:lnTo>
                    <a:pt x="847" y="173460"/>
                  </a:lnTo>
                  <a:lnTo>
                    <a:pt x="7149" y="203748"/>
                  </a:lnTo>
                  <a:lnTo>
                    <a:pt x="7592" y="212797"/>
                  </a:lnTo>
                  <a:lnTo>
                    <a:pt x="7612" y="209148"/>
                  </a:lnTo>
                  <a:lnTo>
                    <a:pt x="9874" y="204997"/>
                  </a:lnTo>
                  <a:lnTo>
                    <a:pt x="27547" y="173845"/>
                  </a:lnTo>
                  <a:lnTo>
                    <a:pt x="47109" y="140315"/>
                  </a:lnTo>
                  <a:lnTo>
                    <a:pt x="69838" y="104416"/>
                  </a:lnTo>
                  <a:lnTo>
                    <a:pt x="96799" y="71955"/>
                  </a:lnTo>
                  <a:lnTo>
                    <a:pt x="131351" y="35160"/>
                  </a:lnTo>
                  <a:lnTo>
                    <a:pt x="166492" y="15130"/>
                  </a:lnTo>
                  <a:lnTo>
                    <a:pt x="203130" y="3867"/>
                  </a:lnTo>
                  <a:lnTo>
                    <a:pt x="239451" y="509"/>
                  </a:lnTo>
                  <a:lnTo>
                    <a:pt x="2514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7"/>
            <p:cNvSpPr/>
            <p:nvPr>
              <p:custDataLst>
                <p:tags r:id="rId162"/>
              </p:custDataLst>
            </p:nvPr>
          </p:nvSpPr>
          <p:spPr>
            <a:xfrm>
              <a:off x="68580" y="1432560"/>
              <a:ext cx="403861" cy="68581"/>
            </a:xfrm>
            <a:custGeom>
              <a:avLst/>
              <a:gdLst/>
              <a:ahLst/>
              <a:cxnLst/>
              <a:rect l="0" t="0" r="0" b="0"/>
              <a:pathLst>
                <a:path w="403861" h="68581">
                  <a:moveTo>
                    <a:pt x="0" y="0"/>
                  </a:moveTo>
                  <a:lnTo>
                    <a:pt x="0" y="0"/>
                  </a:lnTo>
                  <a:lnTo>
                    <a:pt x="36407" y="8090"/>
                  </a:lnTo>
                  <a:lnTo>
                    <a:pt x="65570" y="14320"/>
                  </a:lnTo>
                  <a:lnTo>
                    <a:pt x="92642" y="19911"/>
                  </a:lnTo>
                  <a:lnTo>
                    <a:pt x="118785" y="25218"/>
                  </a:lnTo>
                  <a:lnTo>
                    <a:pt x="146773" y="28142"/>
                  </a:lnTo>
                  <a:lnTo>
                    <a:pt x="176146" y="30287"/>
                  </a:lnTo>
                  <a:lnTo>
                    <a:pt x="206134" y="34063"/>
                  </a:lnTo>
                  <a:lnTo>
                    <a:pt x="234137" y="38564"/>
                  </a:lnTo>
                  <a:lnTo>
                    <a:pt x="260694" y="43386"/>
                  </a:lnTo>
                  <a:lnTo>
                    <a:pt x="286609" y="48352"/>
                  </a:lnTo>
                  <a:lnTo>
                    <a:pt x="312237" y="53381"/>
                  </a:lnTo>
                  <a:lnTo>
                    <a:pt x="348208" y="60972"/>
                  </a:lnTo>
                  <a:lnTo>
                    <a:pt x="378057" y="66326"/>
                  </a:lnTo>
                  <a:lnTo>
                    <a:pt x="40386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1"/>
          <p:cNvGrpSpPr/>
          <p:nvPr/>
        </p:nvGrpSpPr>
        <p:grpSpPr>
          <a:xfrm>
            <a:off x="2542895" y="1097280"/>
            <a:ext cx="505106" cy="329967"/>
            <a:chOff x="2542895" y="1097280"/>
            <a:chExt cx="505106" cy="329967"/>
          </a:xfrm>
        </p:grpSpPr>
        <p:sp>
          <p:nvSpPr>
            <p:cNvPr id="24" name="SMARTInkShape-38"/>
            <p:cNvSpPr/>
            <p:nvPr>
              <p:custDataLst>
                <p:tags r:id="rId154"/>
              </p:custDataLst>
            </p:nvPr>
          </p:nvSpPr>
          <p:spPr>
            <a:xfrm>
              <a:off x="2542895" y="1249680"/>
              <a:ext cx="101246" cy="174832"/>
            </a:xfrm>
            <a:custGeom>
              <a:avLst/>
              <a:gdLst/>
              <a:ahLst/>
              <a:cxnLst/>
              <a:rect l="0" t="0" r="0" b="0"/>
              <a:pathLst>
                <a:path w="101246" h="174832">
                  <a:moveTo>
                    <a:pt x="9805" y="114300"/>
                  </a:moveTo>
                  <a:lnTo>
                    <a:pt x="9805" y="114300"/>
                  </a:lnTo>
                  <a:lnTo>
                    <a:pt x="1714" y="150707"/>
                  </a:lnTo>
                  <a:lnTo>
                    <a:pt x="0" y="168581"/>
                  </a:lnTo>
                  <a:lnTo>
                    <a:pt x="1214" y="174831"/>
                  </a:lnTo>
                  <a:lnTo>
                    <a:pt x="1537" y="174128"/>
                  </a:lnTo>
                  <a:lnTo>
                    <a:pt x="6192" y="136202"/>
                  </a:lnTo>
                  <a:lnTo>
                    <a:pt x="17618" y="98934"/>
                  </a:lnTo>
                  <a:lnTo>
                    <a:pt x="31668" y="64510"/>
                  </a:lnTo>
                  <a:lnTo>
                    <a:pt x="53471" y="31617"/>
                  </a:lnTo>
                  <a:lnTo>
                    <a:pt x="60539" y="21672"/>
                  </a:lnTo>
                  <a:lnTo>
                    <a:pt x="74884" y="11313"/>
                  </a:lnTo>
                  <a:lnTo>
                    <a:pt x="101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"/>
            <p:cNvSpPr/>
            <p:nvPr>
              <p:custDataLst>
                <p:tags r:id="rId155"/>
              </p:custDataLst>
            </p:nvPr>
          </p:nvSpPr>
          <p:spPr>
            <a:xfrm>
              <a:off x="2709618" y="1287780"/>
              <a:ext cx="208843" cy="139467"/>
            </a:xfrm>
            <a:custGeom>
              <a:avLst/>
              <a:gdLst/>
              <a:ahLst/>
              <a:cxnLst/>
              <a:rect l="0" t="0" r="0" b="0"/>
              <a:pathLst>
                <a:path w="208843" h="139467">
                  <a:moveTo>
                    <a:pt x="25962" y="0"/>
                  </a:moveTo>
                  <a:lnTo>
                    <a:pt x="25962" y="0"/>
                  </a:lnTo>
                  <a:lnTo>
                    <a:pt x="16931" y="31609"/>
                  </a:lnTo>
                  <a:lnTo>
                    <a:pt x="9781" y="56633"/>
                  </a:lnTo>
                  <a:lnTo>
                    <a:pt x="1837" y="91210"/>
                  </a:lnTo>
                  <a:lnTo>
                    <a:pt x="0" y="113351"/>
                  </a:lnTo>
                  <a:lnTo>
                    <a:pt x="1880" y="120441"/>
                  </a:lnTo>
                  <a:lnTo>
                    <a:pt x="13020" y="137903"/>
                  </a:lnTo>
                  <a:lnTo>
                    <a:pt x="15641" y="139348"/>
                  </a:lnTo>
                  <a:lnTo>
                    <a:pt x="18235" y="139466"/>
                  </a:lnTo>
                  <a:lnTo>
                    <a:pt x="25068" y="136491"/>
                  </a:lnTo>
                  <a:lnTo>
                    <a:pt x="58569" y="111255"/>
                  </a:lnTo>
                  <a:lnTo>
                    <a:pt x="76963" y="91340"/>
                  </a:lnTo>
                  <a:lnTo>
                    <a:pt x="100368" y="54920"/>
                  </a:lnTo>
                  <a:lnTo>
                    <a:pt x="122412" y="18845"/>
                  </a:lnTo>
                  <a:lnTo>
                    <a:pt x="132193" y="8107"/>
                  </a:lnTo>
                  <a:lnTo>
                    <a:pt x="132634" y="40204"/>
                  </a:lnTo>
                  <a:lnTo>
                    <a:pt x="134898" y="68995"/>
                  </a:lnTo>
                  <a:lnTo>
                    <a:pt x="140403" y="94568"/>
                  </a:lnTo>
                  <a:lnTo>
                    <a:pt x="143993" y="100732"/>
                  </a:lnTo>
                  <a:lnTo>
                    <a:pt x="146983" y="102715"/>
                  </a:lnTo>
                  <a:lnTo>
                    <a:pt x="158434" y="105505"/>
                  </a:lnTo>
                  <a:lnTo>
                    <a:pt x="164707" y="106158"/>
                  </a:lnTo>
                  <a:lnTo>
                    <a:pt x="177045" y="102480"/>
                  </a:lnTo>
                  <a:lnTo>
                    <a:pt x="191424" y="91983"/>
                  </a:lnTo>
                  <a:lnTo>
                    <a:pt x="208842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0"/>
            <p:cNvSpPr/>
            <p:nvPr>
              <p:custDataLst>
                <p:tags r:id="rId156"/>
              </p:custDataLst>
            </p:nvPr>
          </p:nvSpPr>
          <p:spPr>
            <a:xfrm>
              <a:off x="3028450" y="1097280"/>
              <a:ext cx="19551" cy="289561"/>
            </a:xfrm>
            <a:custGeom>
              <a:avLst/>
              <a:gdLst/>
              <a:ahLst/>
              <a:cxnLst/>
              <a:rect l="0" t="0" r="0" b="0"/>
              <a:pathLst>
                <a:path w="19551" h="289561">
                  <a:moveTo>
                    <a:pt x="19550" y="0"/>
                  </a:moveTo>
                  <a:lnTo>
                    <a:pt x="19550" y="0"/>
                  </a:lnTo>
                  <a:lnTo>
                    <a:pt x="19550" y="36407"/>
                  </a:lnTo>
                  <a:lnTo>
                    <a:pt x="17293" y="63312"/>
                  </a:lnTo>
                  <a:lnTo>
                    <a:pt x="11261" y="97499"/>
                  </a:lnTo>
                  <a:lnTo>
                    <a:pt x="6370" y="131335"/>
                  </a:lnTo>
                  <a:lnTo>
                    <a:pt x="4921" y="168172"/>
                  </a:lnTo>
                  <a:lnTo>
                    <a:pt x="2233" y="205898"/>
                  </a:lnTo>
                  <a:lnTo>
                    <a:pt x="0" y="232057"/>
                  </a:lnTo>
                  <a:lnTo>
                    <a:pt x="1830" y="260616"/>
                  </a:lnTo>
                  <a:lnTo>
                    <a:pt x="4310" y="289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SMARTInkShape-41"/>
          <p:cNvSpPr/>
          <p:nvPr>
            <p:custDataLst>
              <p:tags r:id="rId4"/>
            </p:custDataLst>
          </p:nvPr>
        </p:nvSpPr>
        <p:spPr>
          <a:xfrm>
            <a:off x="3124200" y="1234924"/>
            <a:ext cx="220981" cy="142419"/>
          </a:xfrm>
          <a:custGeom>
            <a:avLst/>
            <a:gdLst/>
            <a:ahLst/>
            <a:cxnLst/>
            <a:rect l="0" t="0" r="0" b="0"/>
            <a:pathLst>
              <a:path w="220981" h="142419">
                <a:moveTo>
                  <a:pt x="0" y="68096"/>
                </a:moveTo>
                <a:lnTo>
                  <a:pt x="0" y="68096"/>
                </a:lnTo>
                <a:lnTo>
                  <a:pt x="32267" y="83806"/>
                </a:lnTo>
                <a:lnTo>
                  <a:pt x="43410" y="87779"/>
                </a:lnTo>
                <a:lnTo>
                  <a:pt x="48413" y="87144"/>
                </a:lnTo>
                <a:lnTo>
                  <a:pt x="62699" y="79008"/>
                </a:lnTo>
                <a:lnTo>
                  <a:pt x="89656" y="58262"/>
                </a:lnTo>
                <a:lnTo>
                  <a:pt x="111690" y="20596"/>
                </a:lnTo>
                <a:lnTo>
                  <a:pt x="116809" y="13683"/>
                </a:lnTo>
                <a:lnTo>
                  <a:pt x="117666" y="10654"/>
                </a:lnTo>
                <a:lnTo>
                  <a:pt x="117391" y="7788"/>
                </a:lnTo>
                <a:lnTo>
                  <a:pt x="116360" y="5031"/>
                </a:lnTo>
                <a:lnTo>
                  <a:pt x="114827" y="3192"/>
                </a:lnTo>
                <a:lnTo>
                  <a:pt x="110865" y="1150"/>
                </a:lnTo>
                <a:lnTo>
                  <a:pt x="103875" y="0"/>
                </a:lnTo>
                <a:lnTo>
                  <a:pt x="88351" y="7750"/>
                </a:lnTo>
                <a:lnTo>
                  <a:pt x="56055" y="35353"/>
                </a:lnTo>
                <a:lnTo>
                  <a:pt x="44737" y="54443"/>
                </a:lnTo>
                <a:lnTo>
                  <a:pt x="32943" y="88907"/>
                </a:lnTo>
                <a:lnTo>
                  <a:pt x="32421" y="100205"/>
                </a:lnTo>
                <a:lnTo>
                  <a:pt x="36888" y="115240"/>
                </a:lnTo>
                <a:lnTo>
                  <a:pt x="41229" y="122351"/>
                </a:lnTo>
                <a:lnTo>
                  <a:pt x="56525" y="131114"/>
                </a:lnTo>
                <a:lnTo>
                  <a:pt x="85296" y="140814"/>
                </a:lnTo>
                <a:lnTo>
                  <a:pt x="113797" y="142418"/>
                </a:lnTo>
                <a:lnTo>
                  <a:pt x="147829" y="137060"/>
                </a:lnTo>
                <a:lnTo>
                  <a:pt x="179738" y="125125"/>
                </a:lnTo>
                <a:lnTo>
                  <a:pt x="220980" y="10619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SMARTInkShape-Group13"/>
          <p:cNvGrpSpPr/>
          <p:nvPr/>
        </p:nvGrpSpPr>
        <p:grpSpPr>
          <a:xfrm>
            <a:off x="3558772" y="1082040"/>
            <a:ext cx="466339" cy="375741"/>
            <a:chOff x="3558772" y="1082040"/>
            <a:chExt cx="466339" cy="375741"/>
          </a:xfrm>
        </p:grpSpPr>
        <p:sp>
          <p:nvSpPr>
            <p:cNvPr id="29" name="SMARTInkShape-42"/>
            <p:cNvSpPr/>
            <p:nvPr>
              <p:custDataLst>
                <p:tags r:id="rId152"/>
              </p:custDataLst>
            </p:nvPr>
          </p:nvSpPr>
          <p:spPr>
            <a:xfrm>
              <a:off x="3558772" y="1082040"/>
              <a:ext cx="219815" cy="257441"/>
            </a:xfrm>
            <a:custGeom>
              <a:avLst/>
              <a:gdLst/>
              <a:ahLst/>
              <a:cxnLst/>
              <a:rect l="0" t="0" r="0" b="0"/>
              <a:pathLst>
                <a:path w="219815" h="257441">
                  <a:moveTo>
                    <a:pt x="60728" y="0"/>
                  </a:moveTo>
                  <a:lnTo>
                    <a:pt x="60728" y="0"/>
                  </a:lnTo>
                  <a:lnTo>
                    <a:pt x="44548" y="36407"/>
                  </a:lnTo>
                  <a:lnTo>
                    <a:pt x="34346" y="63312"/>
                  </a:lnTo>
                  <a:lnTo>
                    <a:pt x="23842" y="97499"/>
                  </a:lnTo>
                  <a:lnTo>
                    <a:pt x="8662" y="135347"/>
                  </a:lnTo>
                  <a:lnTo>
                    <a:pt x="1525" y="165588"/>
                  </a:lnTo>
                  <a:lnTo>
                    <a:pt x="0" y="184481"/>
                  </a:lnTo>
                  <a:lnTo>
                    <a:pt x="769" y="186487"/>
                  </a:lnTo>
                  <a:lnTo>
                    <a:pt x="2129" y="187825"/>
                  </a:lnTo>
                  <a:lnTo>
                    <a:pt x="3882" y="188716"/>
                  </a:lnTo>
                  <a:lnTo>
                    <a:pt x="10345" y="187450"/>
                  </a:lnTo>
                  <a:lnTo>
                    <a:pt x="21246" y="181976"/>
                  </a:lnTo>
                  <a:lnTo>
                    <a:pt x="52549" y="163977"/>
                  </a:lnTo>
                  <a:lnTo>
                    <a:pt x="85736" y="144558"/>
                  </a:lnTo>
                  <a:lnTo>
                    <a:pt x="114705" y="129474"/>
                  </a:lnTo>
                  <a:lnTo>
                    <a:pt x="142479" y="118796"/>
                  </a:lnTo>
                  <a:lnTo>
                    <a:pt x="174619" y="115188"/>
                  </a:lnTo>
                  <a:lnTo>
                    <a:pt x="193722" y="118608"/>
                  </a:lnTo>
                  <a:lnTo>
                    <a:pt x="210106" y="124984"/>
                  </a:lnTo>
                  <a:lnTo>
                    <a:pt x="213654" y="128196"/>
                  </a:lnTo>
                  <a:lnTo>
                    <a:pt x="217595" y="136280"/>
                  </a:lnTo>
                  <a:lnTo>
                    <a:pt x="219814" y="150352"/>
                  </a:lnTo>
                  <a:lnTo>
                    <a:pt x="215817" y="160239"/>
                  </a:lnTo>
                  <a:lnTo>
                    <a:pt x="195409" y="184428"/>
                  </a:lnTo>
                  <a:lnTo>
                    <a:pt x="159462" y="212895"/>
                  </a:lnTo>
                  <a:lnTo>
                    <a:pt x="129244" y="233588"/>
                  </a:lnTo>
                  <a:lnTo>
                    <a:pt x="93579" y="247898"/>
                  </a:lnTo>
                  <a:lnTo>
                    <a:pt x="61511" y="257440"/>
                  </a:lnTo>
                  <a:lnTo>
                    <a:pt x="52327" y="256093"/>
                  </a:lnTo>
                  <a:lnTo>
                    <a:pt x="39894" y="250575"/>
                  </a:lnTo>
                  <a:lnTo>
                    <a:pt x="36679" y="248330"/>
                  </a:lnTo>
                  <a:lnTo>
                    <a:pt x="34535" y="245140"/>
                  </a:lnTo>
                  <a:lnTo>
                    <a:pt x="31518" y="233407"/>
                  </a:lnTo>
                  <a:lnTo>
                    <a:pt x="30813" y="227067"/>
                  </a:lnTo>
                  <a:lnTo>
                    <a:pt x="36443" y="204779"/>
                  </a:lnTo>
                  <a:lnTo>
                    <a:pt x="45488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"/>
            <p:cNvSpPr/>
            <p:nvPr>
              <p:custDataLst>
                <p:tags r:id="rId153"/>
              </p:custDataLst>
            </p:nvPr>
          </p:nvSpPr>
          <p:spPr>
            <a:xfrm>
              <a:off x="3795819" y="1211580"/>
              <a:ext cx="229292" cy="246201"/>
            </a:xfrm>
            <a:custGeom>
              <a:avLst/>
              <a:gdLst/>
              <a:ahLst/>
              <a:cxnLst/>
              <a:rect l="0" t="0" r="0" b="0"/>
              <a:pathLst>
                <a:path w="229292" h="246201">
                  <a:moveTo>
                    <a:pt x="6561" y="0"/>
                  </a:moveTo>
                  <a:lnTo>
                    <a:pt x="6561" y="0"/>
                  </a:lnTo>
                  <a:lnTo>
                    <a:pt x="1324" y="37504"/>
                  </a:lnTo>
                  <a:lnTo>
                    <a:pt x="0" y="49971"/>
                  </a:lnTo>
                  <a:lnTo>
                    <a:pt x="3928" y="60591"/>
                  </a:lnTo>
                  <a:lnTo>
                    <a:pt x="16201" y="77162"/>
                  </a:lnTo>
                  <a:lnTo>
                    <a:pt x="26085" y="80861"/>
                  </a:lnTo>
                  <a:lnTo>
                    <a:pt x="38945" y="81658"/>
                  </a:lnTo>
                  <a:lnTo>
                    <a:pt x="70155" y="75271"/>
                  </a:lnTo>
                  <a:lnTo>
                    <a:pt x="98781" y="66047"/>
                  </a:lnTo>
                  <a:lnTo>
                    <a:pt x="128712" y="52589"/>
                  </a:lnTo>
                  <a:lnTo>
                    <a:pt x="165121" y="36917"/>
                  </a:lnTo>
                  <a:lnTo>
                    <a:pt x="196773" y="26515"/>
                  </a:lnTo>
                  <a:lnTo>
                    <a:pt x="218143" y="24790"/>
                  </a:lnTo>
                  <a:lnTo>
                    <a:pt x="227033" y="27387"/>
                  </a:lnTo>
                  <a:lnTo>
                    <a:pt x="228895" y="29264"/>
                  </a:lnTo>
                  <a:lnTo>
                    <a:pt x="229291" y="31363"/>
                  </a:lnTo>
                  <a:lnTo>
                    <a:pt x="228707" y="33609"/>
                  </a:lnTo>
                  <a:lnTo>
                    <a:pt x="223543" y="38362"/>
                  </a:lnTo>
                  <a:lnTo>
                    <a:pt x="189447" y="68238"/>
                  </a:lnTo>
                  <a:lnTo>
                    <a:pt x="160751" y="92185"/>
                  </a:lnTo>
                  <a:lnTo>
                    <a:pt x="122970" y="130189"/>
                  </a:lnTo>
                  <a:lnTo>
                    <a:pt x="96369" y="160212"/>
                  </a:lnTo>
                  <a:lnTo>
                    <a:pt x="65129" y="196653"/>
                  </a:lnTo>
                  <a:lnTo>
                    <a:pt x="49582" y="222227"/>
                  </a:lnTo>
                  <a:lnTo>
                    <a:pt x="45309" y="244704"/>
                  </a:lnTo>
                  <a:lnTo>
                    <a:pt x="46786" y="246110"/>
                  </a:lnTo>
                  <a:lnTo>
                    <a:pt x="49465" y="246200"/>
                  </a:lnTo>
                  <a:lnTo>
                    <a:pt x="82761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SMARTInkShape-44"/>
          <p:cNvSpPr/>
          <p:nvPr>
            <p:custDataLst>
              <p:tags r:id="rId5"/>
            </p:custDataLst>
          </p:nvPr>
        </p:nvSpPr>
        <p:spPr>
          <a:xfrm>
            <a:off x="4295344" y="1084021"/>
            <a:ext cx="327690" cy="262499"/>
          </a:xfrm>
          <a:custGeom>
            <a:avLst/>
            <a:gdLst/>
            <a:ahLst/>
            <a:cxnLst/>
            <a:rect l="0" t="0" r="0" b="0"/>
            <a:pathLst>
              <a:path w="327690" h="262499">
                <a:moveTo>
                  <a:pt x="48056" y="119939"/>
                </a:moveTo>
                <a:lnTo>
                  <a:pt x="48056" y="119939"/>
                </a:lnTo>
                <a:lnTo>
                  <a:pt x="84181" y="117681"/>
                </a:lnTo>
                <a:lnTo>
                  <a:pt x="112779" y="115894"/>
                </a:lnTo>
                <a:lnTo>
                  <a:pt x="140311" y="110469"/>
                </a:lnTo>
                <a:lnTo>
                  <a:pt x="167132" y="102619"/>
                </a:lnTo>
                <a:lnTo>
                  <a:pt x="193480" y="93152"/>
                </a:lnTo>
                <a:lnTo>
                  <a:pt x="220359" y="80914"/>
                </a:lnTo>
                <a:lnTo>
                  <a:pt x="247591" y="66829"/>
                </a:lnTo>
                <a:lnTo>
                  <a:pt x="275060" y="51512"/>
                </a:lnTo>
                <a:lnTo>
                  <a:pt x="307837" y="32236"/>
                </a:lnTo>
                <a:lnTo>
                  <a:pt x="323534" y="20847"/>
                </a:lnTo>
                <a:lnTo>
                  <a:pt x="326535" y="16624"/>
                </a:lnTo>
                <a:lnTo>
                  <a:pt x="327689" y="12962"/>
                </a:lnTo>
                <a:lnTo>
                  <a:pt x="326765" y="9675"/>
                </a:lnTo>
                <a:lnTo>
                  <a:pt x="321222" y="3764"/>
                </a:lnTo>
                <a:lnTo>
                  <a:pt x="310857" y="572"/>
                </a:lnTo>
                <a:lnTo>
                  <a:pt x="296089" y="0"/>
                </a:lnTo>
                <a:lnTo>
                  <a:pt x="263976" y="5285"/>
                </a:lnTo>
                <a:lnTo>
                  <a:pt x="226803" y="18046"/>
                </a:lnTo>
                <a:lnTo>
                  <a:pt x="198619" y="30627"/>
                </a:lnTo>
                <a:lnTo>
                  <a:pt x="169159" y="46942"/>
                </a:lnTo>
                <a:lnTo>
                  <a:pt x="139133" y="66329"/>
                </a:lnTo>
                <a:lnTo>
                  <a:pt x="108855" y="89057"/>
                </a:lnTo>
                <a:lnTo>
                  <a:pt x="71339" y="121607"/>
                </a:lnTo>
                <a:lnTo>
                  <a:pt x="34729" y="156746"/>
                </a:lnTo>
                <a:lnTo>
                  <a:pt x="8766" y="193532"/>
                </a:lnTo>
                <a:lnTo>
                  <a:pt x="1524" y="206551"/>
                </a:lnTo>
                <a:lnTo>
                  <a:pt x="0" y="220240"/>
                </a:lnTo>
                <a:lnTo>
                  <a:pt x="2991" y="233944"/>
                </a:lnTo>
                <a:lnTo>
                  <a:pt x="9965" y="245679"/>
                </a:lnTo>
                <a:lnTo>
                  <a:pt x="20967" y="254281"/>
                </a:lnTo>
                <a:lnTo>
                  <a:pt x="35169" y="260080"/>
                </a:lnTo>
                <a:lnTo>
                  <a:pt x="63052" y="262498"/>
                </a:lnTo>
                <a:lnTo>
                  <a:pt x="99442" y="257382"/>
                </a:lnTo>
                <a:lnTo>
                  <a:pt x="130443" y="249887"/>
                </a:lnTo>
                <a:lnTo>
                  <a:pt x="159462" y="238654"/>
                </a:lnTo>
                <a:lnTo>
                  <a:pt x="200456" y="2189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SMARTInkShape-Group15"/>
          <p:cNvGrpSpPr/>
          <p:nvPr/>
        </p:nvGrpSpPr>
        <p:grpSpPr>
          <a:xfrm>
            <a:off x="4595805" y="1051560"/>
            <a:ext cx="471496" cy="258139"/>
            <a:chOff x="4595805" y="1051560"/>
            <a:chExt cx="471496" cy="258139"/>
          </a:xfrm>
        </p:grpSpPr>
        <p:sp>
          <p:nvSpPr>
            <p:cNvPr id="33" name="SMARTInkShape-45"/>
            <p:cNvSpPr/>
            <p:nvPr>
              <p:custDataLst>
                <p:tags r:id="rId149"/>
              </p:custDataLst>
            </p:nvPr>
          </p:nvSpPr>
          <p:spPr>
            <a:xfrm>
              <a:off x="4595805" y="1082040"/>
              <a:ext cx="319096" cy="227659"/>
            </a:xfrm>
            <a:custGeom>
              <a:avLst/>
              <a:gdLst/>
              <a:ahLst/>
              <a:cxnLst/>
              <a:rect l="0" t="0" r="0" b="0"/>
              <a:pathLst>
                <a:path w="319096" h="227659">
                  <a:moveTo>
                    <a:pt x="319095" y="0"/>
                  </a:moveTo>
                  <a:lnTo>
                    <a:pt x="319095" y="0"/>
                  </a:lnTo>
                  <a:lnTo>
                    <a:pt x="286733" y="16181"/>
                  </a:lnTo>
                  <a:lnTo>
                    <a:pt x="250428" y="42424"/>
                  </a:lnTo>
                  <a:lnTo>
                    <a:pt x="214177" y="67603"/>
                  </a:lnTo>
                  <a:lnTo>
                    <a:pt x="176625" y="95196"/>
                  </a:lnTo>
                  <a:lnTo>
                    <a:pt x="142732" y="124820"/>
                  </a:lnTo>
                  <a:lnTo>
                    <a:pt x="107196" y="155047"/>
                  </a:lnTo>
                  <a:lnTo>
                    <a:pt x="73900" y="181406"/>
                  </a:lnTo>
                  <a:lnTo>
                    <a:pt x="39239" y="206985"/>
                  </a:lnTo>
                  <a:lnTo>
                    <a:pt x="20745" y="221443"/>
                  </a:lnTo>
                  <a:lnTo>
                    <a:pt x="2246" y="227658"/>
                  </a:lnTo>
                  <a:lnTo>
                    <a:pt x="1181" y="226278"/>
                  </a:lnTo>
                  <a:lnTo>
                    <a:pt x="0" y="220230"/>
                  </a:lnTo>
                  <a:lnTo>
                    <a:pt x="7469" y="187140"/>
                  </a:lnTo>
                  <a:lnTo>
                    <a:pt x="14295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6"/>
            <p:cNvSpPr/>
            <p:nvPr>
              <p:custDataLst>
                <p:tags r:id="rId150"/>
              </p:custDataLst>
            </p:nvPr>
          </p:nvSpPr>
          <p:spPr>
            <a:xfrm>
              <a:off x="4724400" y="1051560"/>
              <a:ext cx="160021" cy="228601"/>
            </a:xfrm>
            <a:custGeom>
              <a:avLst/>
              <a:gdLst/>
              <a:ahLst/>
              <a:cxnLst/>
              <a:rect l="0" t="0" r="0" b="0"/>
              <a:pathLst>
                <a:path w="160021" h="228601">
                  <a:moveTo>
                    <a:pt x="0" y="0"/>
                  </a:moveTo>
                  <a:lnTo>
                    <a:pt x="0" y="0"/>
                  </a:lnTo>
                  <a:lnTo>
                    <a:pt x="4516" y="22578"/>
                  </a:lnTo>
                  <a:lnTo>
                    <a:pt x="11321" y="55755"/>
                  </a:lnTo>
                  <a:lnTo>
                    <a:pt x="19912" y="93473"/>
                  </a:lnTo>
                  <a:lnTo>
                    <a:pt x="28665" y="125250"/>
                  </a:lnTo>
                  <a:lnTo>
                    <a:pt x="42454" y="151129"/>
                  </a:lnTo>
                  <a:lnTo>
                    <a:pt x="69440" y="180371"/>
                  </a:lnTo>
                  <a:lnTo>
                    <a:pt x="106793" y="207950"/>
                  </a:lnTo>
                  <a:lnTo>
                    <a:pt x="129574" y="221729"/>
                  </a:lnTo>
                  <a:lnTo>
                    <a:pt x="16002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"/>
            <p:cNvSpPr/>
            <p:nvPr>
              <p:custDataLst>
                <p:tags r:id="rId151"/>
              </p:custDataLst>
            </p:nvPr>
          </p:nvSpPr>
          <p:spPr>
            <a:xfrm>
              <a:off x="5059680" y="12268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SMARTInkShape-48"/>
          <p:cNvSpPr/>
          <p:nvPr>
            <p:custDataLst>
              <p:tags r:id="rId6"/>
            </p:custDataLst>
          </p:nvPr>
        </p:nvSpPr>
        <p:spPr>
          <a:xfrm>
            <a:off x="434340" y="2101290"/>
            <a:ext cx="236221" cy="47551"/>
          </a:xfrm>
          <a:custGeom>
            <a:avLst/>
            <a:gdLst/>
            <a:ahLst/>
            <a:cxnLst/>
            <a:rect l="0" t="0" r="0" b="0"/>
            <a:pathLst>
              <a:path w="236221" h="47551">
                <a:moveTo>
                  <a:pt x="0" y="47550"/>
                </a:moveTo>
                <a:lnTo>
                  <a:pt x="0" y="47550"/>
                </a:lnTo>
                <a:lnTo>
                  <a:pt x="32362" y="19234"/>
                </a:lnTo>
                <a:lnTo>
                  <a:pt x="61796" y="5332"/>
                </a:lnTo>
                <a:lnTo>
                  <a:pt x="91812" y="0"/>
                </a:lnTo>
                <a:lnTo>
                  <a:pt x="122085" y="452"/>
                </a:lnTo>
                <a:lnTo>
                  <a:pt x="152473" y="5733"/>
                </a:lnTo>
                <a:lnTo>
                  <a:pt x="182066" y="13725"/>
                </a:lnTo>
                <a:lnTo>
                  <a:pt x="218293" y="26051"/>
                </a:lnTo>
                <a:lnTo>
                  <a:pt x="236220" y="3231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ARTInkShape-49"/>
          <p:cNvSpPr/>
          <p:nvPr>
            <p:custDataLst>
              <p:tags r:id="rId7"/>
            </p:custDataLst>
          </p:nvPr>
        </p:nvSpPr>
        <p:spPr>
          <a:xfrm>
            <a:off x="381000" y="2057439"/>
            <a:ext cx="45648" cy="304749"/>
          </a:xfrm>
          <a:custGeom>
            <a:avLst/>
            <a:gdLst/>
            <a:ahLst/>
            <a:cxnLst/>
            <a:rect l="0" t="0" r="0" b="0"/>
            <a:pathLst>
              <a:path w="45648" h="304749">
                <a:moveTo>
                  <a:pt x="15240" y="99021"/>
                </a:moveTo>
                <a:lnTo>
                  <a:pt x="15240" y="99021"/>
                </a:lnTo>
                <a:lnTo>
                  <a:pt x="36187" y="66754"/>
                </a:lnTo>
                <a:lnTo>
                  <a:pt x="43837" y="47836"/>
                </a:lnTo>
                <a:lnTo>
                  <a:pt x="45348" y="35947"/>
                </a:lnTo>
                <a:lnTo>
                  <a:pt x="43297" y="30630"/>
                </a:lnTo>
                <a:lnTo>
                  <a:pt x="40410" y="25445"/>
                </a:lnTo>
                <a:lnTo>
                  <a:pt x="39126" y="20318"/>
                </a:lnTo>
                <a:lnTo>
                  <a:pt x="39631" y="17766"/>
                </a:lnTo>
                <a:lnTo>
                  <a:pt x="42449" y="12672"/>
                </a:lnTo>
                <a:lnTo>
                  <a:pt x="42693" y="10128"/>
                </a:lnTo>
                <a:lnTo>
                  <a:pt x="40706" y="5044"/>
                </a:lnTo>
                <a:lnTo>
                  <a:pt x="40684" y="3350"/>
                </a:lnTo>
                <a:lnTo>
                  <a:pt x="41516" y="2220"/>
                </a:lnTo>
                <a:lnTo>
                  <a:pt x="45647" y="0"/>
                </a:lnTo>
                <a:lnTo>
                  <a:pt x="41653" y="4018"/>
                </a:lnTo>
                <a:lnTo>
                  <a:pt x="39679" y="10513"/>
                </a:lnTo>
                <a:lnTo>
                  <a:pt x="32224" y="40297"/>
                </a:lnTo>
                <a:lnTo>
                  <a:pt x="22703" y="77104"/>
                </a:lnTo>
                <a:lnTo>
                  <a:pt x="15677" y="104913"/>
                </a:lnTo>
                <a:lnTo>
                  <a:pt x="13176" y="135224"/>
                </a:lnTo>
                <a:lnTo>
                  <a:pt x="11324" y="158716"/>
                </a:lnTo>
                <a:lnTo>
                  <a:pt x="9266" y="193850"/>
                </a:lnTo>
                <a:lnTo>
                  <a:pt x="8108" y="228154"/>
                </a:lnTo>
                <a:lnTo>
                  <a:pt x="7684" y="265760"/>
                </a:lnTo>
                <a:lnTo>
                  <a:pt x="7620" y="303643"/>
                </a:lnTo>
                <a:lnTo>
                  <a:pt x="7620" y="304748"/>
                </a:lnTo>
                <a:lnTo>
                  <a:pt x="7620" y="268936"/>
                </a:lnTo>
                <a:lnTo>
                  <a:pt x="6773" y="244439"/>
                </a:lnTo>
                <a:lnTo>
                  <a:pt x="706" y="218746"/>
                </a:lnTo>
                <a:lnTo>
                  <a:pt x="8" y="180648"/>
                </a:lnTo>
                <a:lnTo>
                  <a:pt x="0" y="17522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8"/>
          <p:cNvGrpSpPr/>
          <p:nvPr/>
        </p:nvGrpSpPr>
        <p:grpSpPr>
          <a:xfrm>
            <a:off x="686130" y="1988820"/>
            <a:ext cx="1043611" cy="351093"/>
            <a:chOff x="686130" y="1988820"/>
            <a:chExt cx="1043611" cy="351093"/>
          </a:xfrm>
        </p:grpSpPr>
        <p:sp>
          <p:nvSpPr>
            <p:cNvPr id="39" name="SMARTInkShape-50"/>
            <p:cNvSpPr/>
            <p:nvPr>
              <p:custDataLst>
                <p:tags r:id="rId145"/>
              </p:custDataLst>
            </p:nvPr>
          </p:nvSpPr>
          <p:spPr>
            <a:xfrm>
              <a:off x="686130" y="2148840"/>
              <a:ext cx="197791" cy="185594"/>
            </a:xfrm>
            <a:custGeom>
              <a:avLst/>
              <a:gdLst/>
              <a:ahLst/>
              <a:cxnLst/>
              <a:rect l="0" t="0" r="0" b="0"/>
              <a:pathLst>
                <a:path w="197791" h="185594">
                  <a:moveTo>
                    <a:pt x="98730" y="0"/>
                  </a:moveTo>
                  <a:lnTo>
                    <a:pt x="98730" y="0"/>
                  </a:lnTo>
                  <a:lnTo>
                    <a:pt x="70414" y="12135"/>
                  </a:lnTo>
                  <a:lnTo>
                    <a:pt x="44714" y="27773"/>
                  </a:lnTo>
                  <a:lnTo>
                    <a:pt x="26375" y="47176"/>
                  </a:lnTo>
                  <a:lnTo>
                    <a:pt x="8131" y="84011"/>
                  </a:lnTo>
                  <a:lnTo>
                    <a:pt x="2177" y="106737"/>
                  </a:lnTo>
                  <a:lnTo>
                    <a:pt x="0" y="143941"/>
                  </a:lnTo>
                  <a:lnTo>
                    <a:pt x="614" y="160712"/>
                  </a:lnTo>
                  <a:lnTo>
                    <a:pt x="3759" y="168230"/>
                  </a:lnTo>
                  <a:lnTo>
                    <a:pt x="5782" y="170573"/>
                  </a:lnTo>
                  <a:lnTo>
                    <a:pt x="10289" y="173177"/>
                  </a:lnTo>
                  <a:lnTo>
                    <a:pt x="17586" y="174642"/>
                  </a:lnTo>
                  <a:lnTo>
                    <a:pt x="29155" y="171032"/>
                  </a:lnTo>
                  <a:lnTo>
                    <a:pt x="63260" y="134083"/>
                  </a:lnTo>
                  <a:lnTo>
                    <a:pt x="88582" y="98655"/>
                  </a:lnTo>
                  <a:lnTo>
                    <a:pt x="105683" y="60907"/>
                  </a:lnTo>
                  <a:lnTo>
                    <a:pt x="113772" y="42600"/>
                  </a:lnTo>
                  <a:lnTo>
                    <a:pt x="118962" y="35866"/>
                  </a:lnTo>
                  <a:lnTo>
                    <a:pt x="127693" y="31189"/>
                  </a:lnTo>
                  <a:lnTo>
                    <a:pt x="128536" y="35311"/>
                  </a:lnTo>
                  <a:lnTo>
                    <a:pt x="129151" y="69673"/>
                  </a:lnTo>
                  <a:lnTo>
                    <a:pt x="129198" y="103321"/>
                  </a:lnTo>
                  <a:lnTo>
                    <a:pt x="129207" y="132590"/>
                  </a:lnTo>
                  <a:lnTo>
                    <a:pt x="130056" y="165044"/>
                  </a:lnTo>
                  <a:lnTo>
                    <a:pt x="133255" y="174389"/>
                  </a:lnTo>
                  <a:lnTo>
                    <a:pt x="139757" y="181364"/>
                  </a:lnTo>
                  <a:lnTo>
                    <a:pt x="143861" y="184409"/>
                  </a:lnTo>
                  <a:lnTo>
                    <a:pt x="148291" y="185593"/>
                  </a:lnTo>
                  <a:lnTo>
                    <a:pt x="157728" y="184650"/>
                  </a:lnTo>
                  <a:lnTo>
                    <a:pt x="165309" y="181409"/>
                  </a:lnTo>
                  <a:lnTo>
                    <a:pt x="168516" y="179359"/>
                  </a:lnTo>
                  <a:lnTo>
                    <a:pt x="181120" y="164339"/>
                  </a:lnTo>
                  <a:lnTo>
                    <a:pt x="19779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1"/>
            <p:cNvSpPr/>
            <p:nvPr>
              <p:custDataLst>
                <p:tags r:id="rId146"/>
              </p:custDataLst>
            </p:nvPr>
          </p:nvSpPr>
          <p:spPr>
            <a:xfrm>
              <a:off x="1005840" y="2026920"/>
              <a:ext cx="35747" cy="312993"/>
            </a:xfrm>
            <a:custGeom>
              <a:avLst/>
              <a:gdLst/>
              <a:ahLst/>
              <a:cxnLst/>
              <a:rect l="0" t="0" r="0" b="0"/>
              <a:pathLst>
                <a:path w="35747" h="312993">
                  <a:moveTo>
                    <a:pt x="0" y="0"/>
                  </a:moveTo>
                  <a:lnTo>
                    <a:pt x="0" y="0"/>
                  </a:lnTo>
                  <a:lnTo>
                    <a:pt x="20226" y="28316"/>
                  </a:lnTo>
                  <a:lnTo>
                    <a:pt x="30156" y="51250"/>
                  </a:lnTo>
                  <a:lnTo>
                    <a:pt x="35746" y="85458"/>
                  </a:lnTo>
                  <a:lnTo>
                    <a:pt x="35145" y="122406"/>
                  </a:lnTo>
                  <a:lnTo>
                    <a:pt x="31862" y="160164"/>
                  </a:lnTo>
                  <a:lnTo>
                    <a:pt x="28632" y="198163"/>
                  </a:lnTo>
                  <a:lnTo>
                    <a:pt x="24570" y="233975"/>
                  </a:lnTo>
                  <a:lnTo>
                    <a:pt x="23367" y="263777"/>
                  </a:lnTo>
                  <a:lnTo>
                    <a:pt x="22927" y="298332"/>
                  </a:lnTo>
                  <a:lnTo>
                    <a:pt x="22890" y="309263"/>
                  </a:lnTo>
                  <a:lnTo>
                    <a:pt x="21187" y="312009"/>
                  </a:lnTo>
                  <a:lnTo>
                    <a:pt x="18358" y="312992"/>
                  </a:lnTo>
                  <a:lnTo>
                    <a:pt x="762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52"/>
            <p:cNvSpPr/>
            <p:nvPr>
              <p:custDataLst>
                <p:tags r:id="rId147"/>
              </p:custDataLst>
            </p:nvPr>
          </p:nvSpPr>
          <p:spPr>
            <a:xfrm>
              <a:off x="922020" y="2087880"/>
              <a:ext cx="220981" cy="83821"/>
            </a:xfrm>
            <a:custGeom>
              <a:avLst/>
              <a:gdLst/>
              <a:ahLst/>
              <a:cxnLst/>
              <a:rect l="0" t="0" r="0" b="0"/>
              <a:pathLst>
                <a:path w="220981" h="83821">
                  <a:moveTo>
                    <a:pt x="0" y="83820"/>
                  </a:moveTo>
                  <a:lnTo>
                    <a:pt x="0" y="83820"/>
                  </a:lnTo>
                  <a:lnTo>
                    <a:pt x="32361" y="75730"/>
                  </a:lnTo>
                  <a:lnTo>
                    <a:pt x="68667" y="70699"/>
                  </a:lnTo>
                  <a:lnTo>
                    <a:pt x="106039" y="62915"/>
                  </a:lnTo>
                  <a:lnTo>
                    <a:pt x="135183" y="54860"/>
                  </a:lnTo>
                  <a:lnTo>
                    <a:pt x="165267" y="42125"/>
                  </a:lnTo>
                  <a:lnTo>
                    <a:pt x="193936" y="26781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"/>
            <p:cNvSpPr/>
            <p:nvPr>
              <p:custDataLst>
                <p:tags r:id="rId148"/>
              </p:custDataLst>
            </p:nvPr>
          </p:nvSpPr>
          <p:spPr>
            <a:xfrm>
              <a:off x="1150761" y="1988820"/>
              <a:ext cx="578980" cy="326667"/>
            </a:xfrm>
            <a:custGeom>
              <a:avLst/>
              <a:gdLst/>
              <a:ahLst/>
              <a:cxnLst/>
              <a:rect l="0" t="0" r="0" b="0"/>
              <a:pathLst>
                <a:path w="578980" h="326667">
                  <a:moveTo>
                    <a:pt x="60819" y="0"/>
                  </a:moveTo>
                  <a:lnTo>
                    <a:pt x="60819" y="0"/>
                  </a:lnTo>
                  <a:lnTo>
                    <a:pt x="54046" y="24835"/>
                  </a:lnTo>
                  <a:lnTo>
                    <a:pt x="44262" y="61838"/>
                  </a:lnTo>
                  <a:lnTo>
                    <a:pt x="37091" y="92395"/>
                  </a:lnTo>
                  <a:lnTo>
                    <a:pt x="28824" y="120087"/>
                  </a:lnTo>
                  <a:lnTo>
                    <a:pt x="20352" y="146505"/>
                  </a:lnTo>
                  <a:lnTo>
                    <a:pt x="10823" y="183485"/>
                  </a:lnTo>
                  <a:lnTo>
                    <a:pt x="2276" y="219595"/>
                  </a:lnTo>
                  <a:lnTo>
                    <a:pt x="71" y="256032"/>
                  </a:lnTo>
                  <a:lnTo>
                    <a:pt x="0" y="259588"/>
                  </a:lnTo>
                  <a:lnTo>
                    <a:pt x="800" y="261958"/>
                  </a:lnTo>
                  <a:lnTo>
                    <a:pt x="2179" y="263539"/>
                  </a:lnTo>
                  <a:lnTo>
                    <a:pt x="5970" y="265295"/>
                  </a:lnTo>
                  <a:lnTo>
                    <a:pt x="17775" y="266515"/>
                  </a:lnTo>
                  <a:lnTo>
                    <a:pt x="22779" y="264360"/>
                  </a:lnTo>
                  <a:lnTo>
                    <a:pt x="55284" y="238450"/>
                  </a:lnTo>
                  <a:lnTo>
                    <a:pt x="85144" y="220794"/>
                  </a:lnTo>
                  <a:lnTo>
                    <a:pt x="92275" y="218316"/>
                  </a:lnTo>
                  <a:lnTo>
                    <a:pt x="98723" y="218357"/>
                  </a:lnTo>
                  <a:lnTo>
                    <a:pt x="110403" y="222919"/>
                  </a:lnTo>
                  <a:lnTo>
                    <a:pt x="118981" y="232848"/>
                  </a:lnTo>
                  <a:lnTo>
                    <a:pt x="131386" y="259919"/>
                  </a:lnTo>
                  <a:lnTo>
                    <a:pt x="138535" y="291259"/>
                  </a:lnTo>
                  <a:lnTo>
                    <a:pt x="147479" y="316331"/>
                  </a:lnTo>
                  <a:lnTo>
                    <a:pt x="150765" y="320107"/>
                  </a:lnTo>
                  <a:lnTo>
                    <a:pt x="158933" y="324303"/>
                  </a:lnTo>
                  <a:lnTo>
                    <a:pt x="173052" y="326666"/>
                  </a:lnTo>
                  <a:lnTo>
                    <a:pt x="187959" y="323320"/>
                  </a:lnTo>
                  <a:lnTo>
                    <a:pt x="208167" y="313758"/>
                  </a:lnTo>
                  <a:lnTo>
                    <a:pt x="243700" y="283979"/>
                  </a:lnTo>
                  <a:lnTo>
                    <a:pt x="279259" y="253673"/>
                  </a:lnTo>
                  <a:lnTo>
                    <a:pt x="317333" y="215924"/>
                  </a:lnTo>
                  <a:lnTo>
                    <a:pt x="331750" y="200662"/>
                  </a:lnTo>
                  <a:lnTo>
                    <a:pt x="334693" y="192006"/>
                  </a:lnTo>
                  <a:lnTo>
                    <a:pt x="332683" y="188911"/>
                  </a:lnTo>
                  <a:lnTo>
                    <a:pt x="330961" y="186901"/>
                  </a:lnTo>
                  <a:lnTo>
                    <a:pt x="326791" y="184667"/>
                  </a:lnTo>
                  <a:lnTo>
                    <a:pt x="313876" y="183115"/>
                  </a:lnTo>
                  <a:lnTo>
                    <a:pt x="301087" y="183796"/>
                  </a:lnTo>
                  <a:lnTo>
                    <a:pt x="291501" y="186956"/>
                  </a:lnTo>
                  <a:lnTo>
                    <a:pt x="276583" y="197540"/>
                  </a:lnTo>
                  <a:lnTo>
                    <a:pt x="249758" y="231255"/>
                  </a:lnTo>
                  <a:lnTo>
                    <a:pt x="246392" y="241351"/>
                  </a:lnTo>
                  <a:lnTo>
                    <a:pt x="243936" y="274300"/>
                  </a:lnTo>
                  <a:lnTo>
                    <a:pt x="248320" y="283060"/>
                  </a:lnTo>
                  <a:lnTo>
                    <a:pt x="255913" y="291751"/>
                  </a:lnTo>
                  <a:lnTo>
                    <a:pt x="264932" y="298436"/>
                  </a:lnTo>
                  <a:lnTo>
                    <a:pt x="283574" y="302915"/>
                  </a:lnTo>
                  <a:lnTo>
                    <a:pt x="317867" y="304428"/>
                  </a:lnTo>
                  <a:lnTo>
                    <a:pt x="343003" y="302996"/>
                  </a:lnTo>
                  <a:lnTo>
                    <a:pt x="379151" y="292716"/>
                  </a:lnTo>
                  <a:lnTo>
                    <a:pt x="395340" y="289269"/>
                  </a:lnTo>
                  <a:lnTo>
                    <a:pt x="432441" y="272235"/>
                  </a:lnTo>
                  <a:lnTo>
                    <a:pt x="469050" y="258744"/>
                  </a:lnTo>
                  <a:lnTo>
                    <a:pt x="482990" y="254697"/>
                  </a:lnTo>
                  <a:lnTo>
                    <a:pt x="492008" y="255157"/>
                  </a:lnTo>
                  <a:lnTo>
                    <a:pt x="497146" y="257337"/>
                  </a:lnTo>
                  <a:lnTo>
                    <a:pt x="497330" y="257917"/>
                  </a:lnTo>
                  <a:lnTo>
                    <a:pt x="496607" y="258305"/>
                  </a:lnTo>
                  <a:lnTo>
                    <a:pt x="495802" y="260993"/>
                  </a:lnTo>
                  <a:lnTo>
                    <a:pt x="495286" y="269618"/>
                  </a:lnTo>
                  <a:lnTo>
                    <a:pt x="494397" y="271185"/>
                  </a:lnTo>
                  <a:lnTo>
                    <a:pt x="492957" y="272230"/>
                  </a:lnTo>
                  <a:lnTo>
                    <a:pt x="489101" y="273391"/>
                  </a:lnTo>
                  <a:lnTo>
                    <a:pt x="475995" y="274309"/>
                  </a:lnTo>
                  <a:lnTo>
                    <a:pt x="474763" y="273466"/>
                  </a:lnTo>
                  <a:lnTo>
                    <a:pt x="473941" y="272058"/>
                  </a:lnTo>
                  <a:lnTo>
                    <a:pt x="473394" y="270272"/>
                  </a:lnTo>
                  <a:lnTo>
                    <a:pt x="473362" y="234292"/>
                  </a:lnTo>
                  <a:lnTo>
                    <a:pt x="480079" y="197149"/>
                  </a:lnTo>
                  <a:lnTo>
                    <a:pt x="485799" y="186637"/>
                  </a:lnTo>
                  <a:lnTo>
                    <a:pt x="490435" y="180881"/>
                  </a:lnTo>
                  <a:lnTo>
                    <a:pt x="495317" y="177758"/>
                  </a:lnTo>
                  <a:lnTo>
                    <a:pt x="501156" y="176371"/>
                  </a:lnTo>
                  <a:lnTo>
                    <a:pt x="523554" y="175406"/>
                  </a:lnTo>
                  <a:lnTo>
                    <a:pt x="543509" y="181372"/>
                  </a:lnTo>
                  <a:lnTo>
                    <a:pt x="578979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9"/>
          <p:cNvGrpSpPr/>
          <p:nvPr/>
        </p:nvGrpSpPr>
        <p:grpSpPr>
          <a:xfrm>
            <a:off x="1927860" y="1889760"/>
            <a:ext cx="190501" cy="401633"/>
            <a:chOff x="1927860" y="1889760"/>
            <a:chExt cx="190501" cy="401633"/>
          </a:xfrm>
        </p:grpSpPr>
        <p:sp>
          <p:nvSpPr>
            <p:cNvPr id="44" name="SMARTInkShape-54"/>
            <p:cNvSpPr/>
            <p:nvPr>
              <p:custDataLst>
                <p:tags r:id="rId143"/>
              </p:custDataLst>
            </p:nvPr>
          </p:nvSpPr>
          <p:spPr>
            <a:xfrm>
              <a:off x="1965960" y="1889760"/>
              <a:ext cx="106681" cy="401633"/>
            </a:xfrm>
            <a:custGeom>
              <a:avLst/>
              <a:gdLst/>
              <a:ahLst/>
              <a:cxnLst/>
              <a:rect l="0" t="0" r="0" b="0"/>
              <a:pathLst>
                <a:path w="106681" h="401633">
                  <a:moveTo>
                    <a:pt x="106680" y="0"/>
                  </a:moveTo>
                  <a:lnTo>
                    <a:pt x="106680" y="0"/>
                  </a:lnTo>
                  <a:lnTo>
                    <a:pt x="106680" y="28316"/>
                  </a:lnTo>
                  <a:lnTo>
                    <a:pt x="106680" y="62107"/>
                  </a:lnTo>
                  <a:lnTo>
                    <a:pt x="102635" y="93567"/>
                  </a:lnTo>
                  <a:lnTo>
                    <a:pt x="98391" y="118632"/>
                  </a:lnTo>
                  <a:lnTo>
                    <a:pt x="93683" y="145859"/>
                  </a:lnTo>
                  <a:lnTo>
                    <a:pt x="88768" y="172070"/>
                  </a:lnTo>
                  <a:lnTo>
                    <a:pt x="83761" y="200089"/>
                  </a:lnTo>
                  <a:lnTo>
                    <a:pt x="78714" y="228629"/>
                  </a:lnTo>
                  <a:lnTo>
                    <a:pt x="73648" y="255424"/>
                  </a:lnTo>
                  <a:lnTo>
                    <a:pt x="68575" y="281444"/>
                  </a:lnTo>
                  <a:lnTo>
                    <a:pt x="58701" y="317635"/>
                  </a:lnTo>
                  <a:lnTo>
                    <a:pt x="47308" y="349807"/>
                  </a:lnTo>
                  <a:lnTo>
                    <a:pt x="35874" y="382929"/>
                  </a:lnTo>
                  <a:lnTo>
                    <a:pt x="28033" y="396341"/>
                  </a:lnTo>
                  <a:lnTo>
                    <a:pt x="24615" y="398848"/>
                  </a:lnTo>
                  <a:lnTo>
                    <a:pt x="16302" y="401632"/>
                  </a:lnTo>
                  <a:lnTo>
                    <a:pt x="12561" y="400682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5"/>
            <p:cNvSpPr/>
            <p:nvPr>
              <p:custDataLst>
                <p:tags r:id="rId144"/>
              </p:custDataLst>
            </p:nvPr>
          </p:nvSpPr>
          <p:spPr>
            <a:xfrm>
              <a:off x="1927860" y="2004060"/>
              <a:ext cx="190501" cy="144781"/>
            </a:xfrm>
            <a:custGeom>
              <a:avLst/>
              <a:gdLst/>
              <a:ahLst/>
              <a:cxnLst/>
              <a:rect l="0" t="0" r="0" b="0"/>
              <a:pathLst>
                <a:path w="190501" h="144781">
                  <a:moveTo>
                    <a:pt x="0" y="144780"/>
                  </a:moveTo>
                  <a:lnTo>
                    <a:pt x="0" y="144780"/>
                  </a:lnTo>
                  <a:lnTo>
                    <a:pt x="28316" y="136690"/>
                  </a:lnTo>
                  <a:lnTo>
                    <a:pt x="58061" y="123568"/>
                  </a:lnTo>
                  <a:lnTo>
                    <a:pt x="96104" y="103117"/>
                  </a:lnTo>
                  <a:lnTo>
                    <a:pt x="128956" y="75496"/>
                  </a:lnTo>
                  <a:lnTo>
                    <a:pt x="159905" y="41536"/>
                  </a:lnTo>
                  <a:lnTo>
                    <a:pt x="187034" y="4817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56"/>
          <p:cNvSpPr/>
          <p:nvPr>
            <p:custDataLst>
              <p:tags r:id="rId8"/>
            </p:custDataLst>
          </p:nvPr>
        </p:nvSpPr>
        <p:spPr>
          <a:xfrm>
            <a:off x="2148888" y="1874520"/>
            <a:ext cx="464773" cy="429799"/>
          </a:xfrm>
          <a:custGeom>
            <a:avLst/>
            <a:gdLst/>
            <a:ahLst/>
            <a:cxnLst/>
            <a:rect l="0" t="0" r="0" b="0"/>
            <a:pathLst>
              <a:path w="464773" h="429799">
                <a:moveTo>
                  <a:pt x="38052" y="0"/>
                </a:moveTo>
                <a:lnTo>
                  <a:pt x="38052" y="0"/>
                </a:lnTo>
                <a:lnTo>
                  <a:pt x="31279" y="36125"/>
                </a:lnTo>
                <a:lnTo>
                  <a:pt x="25916" y="64723"/>
                </a:lnTo>
                <a:lnTo>
                  <a:pt x="21495" y="93102"/>
                </a:lnTo>
                <a:lnTo>
                  <a:pt x="17701" y="121335"/>
                </a:lnTo>
                <a:lnTo>
                  <a:pt x="14324" y="149470"/>
                </a:lnTo>
                <a:lnTo>
                  <a:pt x="12074" y="174153"/>
                </a:lnTo>
                <a:lnTo>
                  <a:pt x="10573" y="196535"/>
                </a:lnTo>
                <a:lnTo>
                  <a:pt x="9572" y="217384"/>
                </a:lnTo>
                <a:lnTo>
                  <a:pt x="6204" y="254095"/>
                </a:lnTo>
                <a:lnTo>
                  <a:pt x="2730" y="286498"/>
                </a:lnTo>
                <a:lnTo>
                  <a:pt x="775" y="324307"/>
                </a:lnTo>
                <a:lnTo>
                  <a:pt x="0" y="357616"/>
                </a:lnTo>
                <a:lnTo>
                  <a:pt x="820" y="379074"/>
                </a:lnTo>
                <a:lnTo>
                  <a:pt x="4007" y="388611"/>
                </a:lnTo>
                <a:lnTo>
                  <a:pt x="6042" y="391154"/>
                </a:lnTo>
                <a:lnTo>
                  <a:pt x="10561" y="393980"/>
                </a:lnTo>
                <a:lnTo>
                  <a:pt x="17865" y="395570"/>
                </a:lnTo>
                <a:lnTo>
                  <a:pt x="29436" y="391996"/>
                </a:lnTo>
                <a:lnTo>
                  <a:pt x="63542" y="362823"/>
                </a:lnTo>
                <a:lnTo>
                  <a:pt x="88864" y="341813"/>
                </a:lnTo>
                <a:lnTo>
                  <a:pt x="104096" y="333171"/>
                </a:lnTo>
                <a:lnTo>
                  <a:pt x="108328" y="332180"/>
                </a:lnTo>
                <a:lnTo>
                  <a:pt x="111996" y="332367"/>
                </a:lnTo>
                <a:lnTo>
                  <a:pt x="118329" y="334832"/>
                </a:lnTo>
                <a:lnTo>
                  <a:pt x="123966" y="338750"/>
                </a:lnTo>
                <a:lnTo>
                  <a:pt x="137053" y="358931"/>
                </a:lnTo>
                <a:lnTo>
                  <a:pt x="154888" y="393746"/>
                </a:lnTo>
                <a:lnTo>
                  <a:pt x="162228" y="401623"/>
                </a:lnTo>
                <a:lnTo>
                  <a:pt x="178138" y="410817"/>
                </a:lnTo>
                <a:lnTo>
                  <a:pt x="184783" y="413578"/>
                </a:lnTo>
                <a:lnTo>
                  <a:pt x="196681" y="414388"/>
                </a:lnTo>
                <a:lnTo>
                  <a:pt x="217416" y="407826"/>
                </a:lnTo>
                <a:lnTo>
                  <a:pt x="250717" y="390438"/>
                </a:lnTo>
                <a:lnTo>
                  <a:pt x="286992" y="370697"/>
                </a:lnTo>
                <a:lnTo>
                  <a:pt x="319494" y="350492"/>
                </a:lnTo>
                <a:lnTo>
                  <a:pt x="356333" y="325963"/>
                </a:lnTo>
                <a:lnTo>
                  <a:pt x="379180" y="306437"/>
                </a:lnTo>
                <a:lnTo>
                  <a:pt x="379771" y="306738"/>
                </a:lnTo>
                <a:lnTo>
                  <a:pt x="380797" y="311505"/>
                </a:lnTo>
                <a:lnTo>
                  <a:pt x="363612" y="336393"/>
                </a:lnTo>
                <a:lnTo>
                  <a:pt x="343641" y="370041"/>
                </a:lnTo>
                <a:lnTo>
                  <a:pt x="337724" y="387631"/>
                </a:lnTo>
                <a:lnTo>
                  <a:pt x="337186" y="398340"/>
                </a:lnTo>
                <a:lnTo>
                  <a:pt x="341644" y="413043"/>
                </a:lnTo>
                <a:lnTo>
                  <a:pt x="353187" y="428797"/>
                </a:lnTo>
                <a:lnTo>
                  <a:pt x="355669" y="429798"/>
                </a:lnTo>
                <a:lnTo>
                  <a:pt x="358170" y="429619"/>
                </a:lnTo>
                <a:lnTo>
                  <a:pt x="364053" y="428008"/>
                </a:lnTo>
                <a:lnTo>
                  <a:pt x="381627" y="424717"/>
                </a:lnTo>
                <a:lnTo>
                  <a:pt x="391412" y="419903"/>
                </a:lnTo>
                <a:lnTo>
                  <a:pt x="406441" y="406826"/>
                </a:lnTo>
                <a:lnTo>
                  <a:pt x="431603" y="369741"/>
                </a:lnTo>
                <a:lnTo>
                  <a:pt x="445489" y="338575"/>
                </a:lnTo>
                <a:lnTo>
                  <a:pt x="449525" y="304949"/>
                </a:lnTo>
                <a:lnTo>
                  <a:pt x="449532" y="340846"/>
                </a:lnTo>
                <a:lnTo>
                  <a:pt x="449532" y="377443"/>
                </a:lnTo>
                <a:lnTo>
                  <a:pt x="453577" y="393399"/>
                </a:lnTo>
                <a:lnTo>
                  <a:pt x="464772" y="411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57"/>
          <p:cNvSpPr/>
          <p:nvPr>
            <p:custDataLst>
              <p:tags r:id="rId9"/>
            </p:custDataLst>
          </p:nvPr>
        </p:nvSpPr>
        <p:spPr>
          <a:xfrm>
            <a:off x="2645395" y="2209800"/>
            <a:ext cx="212106" cy="109433"/>
          </a:xfrm>
          <a:custGeom>
            <a:avLst/>
            <a:gdLst/>
            <a:ahLst/>
            <a:cxnLst/>
            <a:rect l="0" t="0" r="0" b="0"/>
            <a:pathLst>
              <a:path w="212106" h="109433">
                <a:moveTo>
                  <a:pt x="29225" y="0"/>
                </a:moveTo>
                <a:lnTo>
                  <a:pt x="29225" y="0"/>
                </a:lnTo>
                <a:lnTo>
                  <a:pt x="13044" y="32362"/>
                </a:lnTo>
                <a:lnTo>
                  <a:pt x="628" y="65483"/>
                </a:lnTo>
                <a:lnTo>
                  <a:pt x="0" y="69055"/>
                </a:lnTo>
                <a:lnTo>
                  <a:pt x="429" y="71437"/>
                </a:lnTo>
                <a:lnTo>
                  <a:pt x="1560" y="73024"/>
                </a:lnTo>
                <a:lnTo>
                  <a:pt x="3162" y="74083"/>
                </a:lnTo>
                <a:lnTo>
                  <a:pt x="9461" y="75573"/>
                </a:lnTo>
                <a:lnTo>
                  <a:pt x="16690" y="76014"/>
                </a:lnTo>
                <a:lnTo>
                  <a:pt x="32284" y="68055"/>
                </a:lnTo>
                <a:lnTo>
                  <a:pt x="68900" y="40617"/>
                </a:lnTo>
                <a:lnTo>
                  <a:pt x="79833" y="28874"/>
                </a:lnTo>
                <a:lnTo>
                  <a:pt x="111945" y="16102"/>
                </a:lnTo>
                <a:lnTo>
                  <a:pt x="116225" y="15623"/>
                </a:lnTo>
                <a:lnTo>
                  <a:pt x="120950" y="17668"/>
                </a:lnTo>
                <a:lnTo>
                  <a:pt x="123395" y="19399"/>
                </a:lnTo>
                <a:lnTo>
                  <a:pt x="138972" y="54196"/>
                </a:lnTo>
                <a:lnTo>
                  <a:pt x="154824" y="89288"/>
                </a:lnTo>
                <a:lnTo>
                  <a:pt x="160683" y="98386"/>
                </a:lnTo>
                <a:lnTo>
                  <a:pt x="172786" y="108268"/>
                </a:lnTo>
                <a:lnTo>
                  <a:pt x="177425" y="109432"/>
                </a:lnTo>
                <a:lnTo>
                  <a:pt x="198016" y="107210"/>
                </a:lnTo>
                <a:lnTo>
                  <a:pt x="201019" y="105340"/>
                </a:lnTo>
                <a:lnTo>
                  <a:pt x="212105" y="91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SMARTInkShape-Group22"/>
          <p:cNvGrpSpPr/>
          <p:nvPr/>
        </p:nvGrpSpPr>
        <p:grpSpPr>
          <a:xfrm>
            <a:off x="3154853" y="1798320"/>
            <a:ext cx="1059008" cy="508471"/>
            <a:chOff x="3154853" y="1798320"/>
            <a:chExt cx="1059008" cy="508471"/>
          </a:xfrm>
        </p:grpSpPr>
        <p:sp>
          <p:nvSpPr>
            <p:cNvPr id="49" name="SMARTInkShape-58"/>
            <p:cNvSpPr/>
            <p:nvPr>
              <p:custDataLst>
                <p:tags r:id="rId138"/>
              </p:custDataLst>
            </p:nvPr>
          </p:nvSpPr>
          <p:spPr>
            <a:xfrm>
              <a:off x="3154853" y="1798320"/>
              <a:ext cx="258908" cy="508471"/>
            </a:xfrm>
            <a:custGeom>
              <a:avLst/>
              <a:gdLst/>
              <a:ahLst/>
              <a:cxnLst/>
              <a:rect l="0" t="0" r="0" b="0"/>
              <a:pathLst>
                <a:path w="258908" h="508471">
                  <a:moveTo>
                    <a:pt x="159847" y="0"/>
                  </a:moveTo>
                  <a:lnTo>
                    <a:pt x="159847" y="0"/>
                  </a:lnTo>
                  <a:lnTo>
                    <a:pt x="153073" y="22578"/>
                  </a:lnTo>
                  <a:lnTo>
                    <a:pt x="144137" y="57448"/>
                  </a:lnTo>
                  <a:lnTo>
                    <a:pt x="140164" y="89879"/>
                  </a:lnTo>
                  <a:lnTo>
                    <a:pt x="133883" y="121226"/>
                  </a:lnTo>
                  <a:lnTo>
                    <a:pt x="127140" y="152092"/>
                  </a:lnTo>
                  <a:lnTo>
                    <a:pt x="124144" y="182743"/>
                  </a:lnTo>
                  <a:lnTo>
                    <a:pt x="118296" y="215557"/>
                  </a:lnTo>
                  <a:lnTo>
                    <a:pt x="109207" y="249050"/>
                  </a:lnTo>
                  <a:lnTo>
                    <a:pt x="96700" y="280869"/>
                  </a:lnTo>
                  <a:lnTo>
                    <a:pt x="84932" y="311944"/>
                  </a:lnTo>
                  <a:lnTo>
                    <a:pt x="74905" y="341842"/>
                  </a:lnTo>
                  <a:lnTo>
                    <a:pt x="67626" y="369241"/>
                  </a:lnTo>
                  <a:lnTo>
                    <a:pt x="57053" y="395529"/>
                  </a:lnTo>
                  <a:lnTo>
                    <a:pt x="44734" y="421324"/>
                  </a:lnTo>
                  <a:lnTo>
                    <a:pt x="28279" y="457106"/>
                  </a:lnTo>
                  <a:lnTo>
                    <a:pt x="6479" y="491410"/>
                  </a:lnTo>
                  <a:lnTo>
                    <a:pt x="411" y="508470"/>
                  </a:lnTo>
                  <a:lnTo>
                    <a:pt x="217" y="508313"/>
                  </a:lnTo>
                  <a:lnTo>
                    <a:pt x="0" y="505881"/>
                  </a:lnTo>
                  <a:lnTo>
                    <a:pt x="16427" y="476185"/>
                  </a:lnTo>
                  <a:lnTo>
                    <a:pt x="32968" y="446175"/>
                  </a:lnTo>
                  <a:lnTo>
                    <a:pt x="56213" y="410471"/>
                  </a:lnTo>
                  <a:lnTo>
                    <a:pt x="74841" y="388171"/>
                  </a:lnTo>
                  <a:lnTo>
                    <a:pt x="104368" y="366097"/>
                  </a:lnTo>
                  <a:lnTo>
                    <a:pt x="140171" y="347984"/>
                  </a:lnTo>
                  <a:lnTo>
                    <a:pt x="146729" y="346289"/>
                  </a:lnTo>
                  <a:lnTo>
                    <a:pt x="160790" y="348922"/>
                  </a:lnTo>
                  <a:lnTo>
                    <a:pt x="168095" y="351994"/>
                  </a:lnTo>
                  <a:lnTo>
                    <a:pt x="178471" y="362182"/>
                  </a:lnTo>
                  <a:lnTo>
                    <a:pt x="185057" y="375176"/>
                  </a:lnTo>
                  <a:lnTo>
                    <a:pt x="189634" y="411716"/>
                  </a:lnTo>
                  <a:lnTo>
                    <a:pt x="192494" y="449611"/>
                  </a:lnTo>
                  <a:lnTo>
                    <a:pt x="198589" y="467934"/>
                  </a:lnTo>
                  <a:lnTo>
                    <a:pt x="208234" y="481710"/>
                  </a:lnTo>
                  <a:lnTo>
                    <a:pt x="215501" y="485026"/>
                  </a:lnTo>
                  <a:lnTo>
                    <a:pt x="219810" y="485911"/>
                  </a:lnTo>
                  <a:lnTo>
                    <a:pt x="229113" y="484636"/>
                  </a:lnTo>
                  <a:lnTo>
                    <a:pt x="258907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9"/>
            <p:cNvSpPr/>
            <p:nvPr>
              <p:custDataLst>
                <p:tags r:id="rId139"/>
              </p:custDataLst>
            </p:nvPr>
          </p:nvSpPr>
          <p:spPr>
            <a:xfrm>
              <a:off x="3522441" y="2202180"/>
              <a:ext cx="112300" cy="87121"/>
            </a:xfrm>
            <a:custGeom>
              <a:avLst/>
              <a:gdLst/>
              <a:ahLst/>
              <a:cxnLst/>
              <a:rect l="0" t="0" r="0" b="0"/>
              <a:pathLst>
                <a:path w="112300" h="87121">
                  <a:moveTo>
                    <a:pt x="28479" y="0"/>
                  </a:moveTo>
                  <a:lnTo>
                    <a:pt x="28479" y="0"/>
                  </a:lnTo>
                  <a:lnTo>
                    <a:pt x="16343" y="28316"/>
                  </a:lnTo>
                  <a:lnTo>
                    <a:pt x="1000" y="64365"/>
                  </a:lnTo>
                  <a:lnTo>
                    <a:pt x="0" y="68310"/>
                  </a:lnTo>
                  <a:lnTo>
                    <a:pt x="180" y="71787"/>
                  </a:lnTo>
                  <a:lnTo>
                    <a:pt x="4735" y="82068"/>
                  </a:lnTo>
                  <a:lnTo>
                    <a:pt x="5877" y="82652"/>
                  </a:lnTo>
                  <a:lnTo>
                    <a:pt x="12102" y="83666"/>
                  </a:lnTo>
                  <a:lnTo>
                    <a:pt x="12481" y="82871"/>
                  </a:lnTo>
                  <a:lnTo>
                    <a:pt x="13139" y="73200"/>
                  </a:lnTo>
                  <a:lnTo>
                    <a:pt x="33295" y="35605"/>
                  </a:lnTo>
                  <a:lnTo>
                    <a:pt x="35546" y="21113"/>
                  </a:lnTo>
                  <a:lnTo>
                    <a:pt x="35730" y="16615"/>
                  </a:lnTo>
                  <a:lnTo>
                    <a:pt x="37546" y="12770"/>
                  </a:lnTo>
                  <a:lnTo>
                    <a:pt x="50702" y="548"/>
                  </a:lnTo>
                  <a:lnTo>
                    <a:pt x="55196" y="162"/>
                  </a:lnTo>
                  <a:lnTo>
                    <a:pt x="59544" y="2330"/>
                  </a:lnTo>
                  <a:lnTo>
                    <a:pt x="61889" y="4093"/>
                  </a:lnTo>
                  <a:lnTo>
                    <a:pt x="64494" y="10568"/>
                  </a:lnTo>
                  <a:lnTo>
                    <a:pt x="70502" y="43353"/>
                  </a:lnTo>
                  <a:lnTo>
                    <a:pt x="80435" y="69630"/>
                  </a:lnTo>
                  <a:lnTo>
                    <a:pt x="85720" y="75538"/>
                  </a:lnTo>
                  <a:lnTo>
                    <a:pt x="98865" y="86229"/>
                  </a:lnTo>
                  <a:lnTo>
                    <a:pt x="101649" y="87120"/>
                  </a:lnTo>
                  <a:lnTo>
                    <a:pt x="104353" y="86866"/>
                  </a:lnTo>
                  <a:lnTo>
                    <a:pt x="112299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0"/>
            <p:cNvSpPr/>
            <p:nvPr>
              <p:custDataLst>
                <p:tags r:id="rId140"/>
              </p:custDataLst>
            </p:nvPr>
          </p:nvSpPr>
          <p:spPr>
            <a:xfrm>
              <a:off x="3688080" y="2164080"/>
              <a:ext cx="68581" cy="83821"/>
            </a:xfrm>
            <a:custGeom>
              <a:avLst/>
              <a:gdLst/>
              <a:ahLst/>
              <a:cxnLst/>
              <a:rect l="0" t="0" r="0" b="0"/>
              <a:pathLst>
                <a:path w="68581" h="83821">
                  <a:moveTo>
                    <a:pt x="0" y="83820"/>
                  </a:moveTo>
                  <a:lnTo>
                    <a:pt x="0" y="83820"/>
                  </a:lnTo>
                  <a:lnTo>
                    <a:pt x="4045" y="51458"/>
                  </a:lnTo>
                  <a:lnTo>
                    <a:pt x="10606" y="27289"/>
                  </a:lnTo>
                  <a:lnTo>
                    <a:pt x="17912" y="14765"/>
                  </a:lnTo>
                  <a:lnTo>
                    <a:pt x="21255" y="12383"/>
                  </a:lnTo>
                  <a:lnTo>
                    <a:pt x="53543" y="1868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1"/>
            <p:cNvSpPr/>
            <p:nvPr>
              <p:custDataLst>
                <p:tags r:id="rId141"/>
              </p:custDataLst>
            </p:nvPr>
          </p:nvSpPr>
          <p:spPr>
            <a:xfrm>
              <a:off x="3832860" y="2141220"/>
              <a:ext cx="97204" cy="140685"/>
            </a:xfrm>
            <a:custGeom>
              <a:avLst/>
              <a:gdLst/>
              <a:ahLst/>
              <a:cxnLst/>
              <a:rect l="0" t="0" r="0" b="0"/>
              <a:pathLst>
                <a:path w="97204" h="140685">
                  <a:moveTo>
                    <a:pt x="7620" y="0"/>
                  </a:moveTo>
                  <a:lnTo>
                    <a:pt x="7620" y="0"/>
                  </a:lnTo>
                  <a:lnTo>
                    <a:pt x="7620" y="28317"/>
                  </a:lnTo>
                  <a:lnTo>
                    <a:pt x="13651" y="64365"/>
                  </a:lnTo>
                  <a:lnTo>
                    <a:pt x="17027" y="77209"/>
                  </a:lnTo>
                  <a:lnTo>
                    <a:pt x="18972" y="81953"/>
                  </a:lnTo>
                  <a:lnTo>
                    <a:pt x="25647" y="89481"/>
                  </a:lnTo>
                  <a:lnTo>
                    <a:pt x="62762" y="111684"/>
                  </a:lnTo>
                  <a:lnTo>
                    <a:pt x="86229" y="126147"/>
                  </a:lnTo>
                  <a:lnTo>
                    <a:pt x="97203" y="129093"/>
                  </a:lnTo>
                  <a:lnTo>
                    <a:pt x="96975" y="130089"/>
                  </a:lnTo>
                  <a:lnTo>
                    <a:pt x="94465" y="133453"/>
                  </a:lnTo>
                  <a:lnTo>
                    <a:pt x="88268" y="135512"/>
                  </a:lnTo>
                  <a:lnTo>
                    <a:pt x="51649" y="137064"/>
                  </a:lnTo>
                  <a:lnTo>
                    <a:pt x="25066" y="140684"/>
                  </a:lnTo>
                  <a:lnTo>
                    <a:pt x="21791" y="138663"/>
                  </a:lnTo>
                  <a:lnTo>
                    <a:pt x="16458" y="132748"/>
                  </a:lnTo>
                  <a:lnTo>
                    <a:pt x="8444" y="127297"/>
                  </a:lnTo>
                  <a:lnTo>
                    <a:pt x="5629" y="123812"/>
                  </a:lnTo>
                  <a:lnTo>
                    <a:pt x="2501" y="115423"/>
                  </a:lnTo>
                  <a:lnTo>
                    <a:pt x="329" y="80707"/>
                  </a:lnTo>
                  <a:lnTo>
                    <a:pt x="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2"/>
            <p:cNvSpPr/>
            <p:nvPr>
              <p:custDataLst>
                <p:tags r:id="rId142"/>
              </p:custDataLst>
            </p:nvPr>
          </p:nvSpPr>
          <p:spPr>
            <a:xfrm>
              <a:off x="4023569" y="2019300"/>
              <a:ext cx="190292" cy="269022"/>
            </a:xfrm>
            <a:custGeom>
              <a:avLst/>
              <a:gdLst/>
              <a:ahLst/>
              <a:cxnLst/>
              <a:rect l="0" t="0" r="0" b="0"/>
              <a:pathLst>
                <a:path w="190292" h="269022">
                  <a:moveTo>
                    <a:pt x="7411" y="0"/>
                  </a:moveTo>
                  <a:lnTo>
                    <a:pt x="7411" y="0"/>
                  </a:lnTo>
                  <a:lnTo>
                    <a:pt x="5153" y="22578"/>
                  </a:lnTo>
                  <a:lnTo>
                    <a:pt x="2174" y="55755"/>
                  </a:lnTo>
                  <a:lnTo>
                    <a:pt x="497" y="93472"/>
                  </a:lnTo>
                  <a:lnTo>
                    <a:pt x="0" y="124404"/>
                  </a:lnTo>
                  <a:lnTo>
                    <a:pt x="656" y="161040"/>
                  </a:lnTo>
                  <a:lnTo>
                    <a:pt x="6354" y="177265"/>
                  </a:lnTo>
                  <a:lnTo>
                    <a:pt x="8400" y="178290"/>
                  </a:lnTo>
                  <a:lnTo>
                    <a:pt x="40504" y="173254"/>
                  </a:lnTo>
                  <a:lnTo>
                    <a:pt x="75551" y="159844"/>
                  </a:lnTo>
                  <a:lnTo>
                    <a:pt x="88843" y="154605"/>
                  </a:lnTo>
                  <a:lnTo>
                    <a:pt x="112916" y="152529"/>
                  </a:lnTo>
                  <a:lnTo>
                    <a:pt x="115001" y="153333"/>
                  </a:lnTo>
                  <a:lnTo>
                    <a:pt x="115544" y="154715"/>
                  </a:lnTo>
                  <a:lnTo>
                    <a:pt x="110333" y="171108"/>
                  </a:lnTo>
                  <a:lnTo>
                    <a:pt x="111586" y="176725"/>
                  </a:lnTo>
                  <a:lnTo>
                    <a:pt x="132675" y="209032"/>
                  </a:lnTo>
                  <a:lnTo>
                    <a:pt x="140433" y="240228"/>
                  </a:lnTo>
                  <a:lnTo>
                    <a:pt x="151435" y="256222"/>
                  </a:lnTo>
                  <a:lnTo>
                    <a:pt x="165419" y="267641"/>
                  </a:lnTo>
                  <a:lnTo>
                    <a:pt x="170323" y="269021"/>
                  </a:lnTo>
                  <a:lnTo>
                    <a:pt x="190291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23"/>
          <p:cNvGrpSpPr/>
          <p:nvPr/>
        </p:nvGrpSpPr>
        <p:grpSpPr>
          <a:xfrm>
            <a:off x="4500185" y="1882140"/>
            <a:ext cx="925256" cy="434209"/>
            <a:chOff x="4500185" y="1882140"/>
            <a:chExt cx="925256" cy="434209"/>
          </a:xfrm>
        </p:grpSpPr>
        <p:sp>
          <p:nvSpPr>
            <p:cNvPr id="55" name="SMARTInkShape-63"/>
            <p:cNvSpPr/>
            <p:nvPr>
              <p:custDataLst>
                <p:tags r:id="rId133"/>
              </p:custDataLst>
            </p:nvPr>
          </p:nvSpPr>
          <p:spPr>
            <a:xfrm>
              <a:off x="4500185" y="1882140"/>
              <a:ext cx="163256" cy="417003"/>
            </a:xfrm>
            <a:custGeom>
              <a:avLst/>
              <a:gdLst/>
              <a:ahLst/>
              <a:cxnLst/>
              <a:rect l="0" t="0" r="0" b="0"/>
              <a:pathLst>
                <a:path w="163256" h="417003">
                  <a:moveTo>
                    <a:pt x="163255" y="0"/>
                  </a:moveTo>
                  <a:lnTo>
                    <a:pt x="163255" y="0"/>
                  </a:lnTo>
                  <a:lnTo>
                    <a:pt x="151120" y="28316"/>
                  </a:lnTo>
                  <a:lnTo>
                    <a:pt x="139528" y="66151"/>
                  </a:lnTo>
                  <a:lnTo>
                    <a:pt x="122640" y="104173"/>
                  </a:lnTo>
                  <a:lnTo>
                    <a:pt x="105595" y="142250"/>
                  </a:lnTo>
                  <a:lnTo>
                    <a:pt x="85775" y="180343"/>
                  </a:lnTo>
                  <a:lnTo>
                    <a:pt x="67860" y="218441"/>
                  </a:lnTo>
                  <a:lnTo>
                    <a:pt x="51829" y="256540"/>
                  </a:lnTo>
                  <a:lnTo>
                    <a:pt x="32308" y="294640"/>
                  </a:lnTo>
                  <a:lnTo>
                    <a:pt x="18528" y="328695"/>
                  </a:lnTo>
                  <a:lnTo>
                    <a:pt x="6287" y="364459"/>
                  </a:lnTo>
                  <a:lnTo>
                    <a:pt x="0" y="387388"/>
                  </a:lnTo>
                  <a:lnTo>
                    <a:pt x="1233" y="399643"/>
                  </a:lnTo>
                  <a:lnTo>
                    <a:pt x="4602" y="408477"/>
                  </a:lnTo>
                  <a:lnTo>
                    <a:pt x="6687" y="412018"/>
                  </a:lnTo>
                  <a:lnTo>
                    <a:pt x="9769" y="414379"/>
                  </a:lnTo>
                  <a:lnTo>
                    <a:pt x="17710" y="417002"/>
                  </a:lnTo>
                  <a:lnTo>
                    <a:pt x="48955" y="411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4"/>
            <p:cNvSpPr/>
            <p:nvPr>
              <p:custDataLst>
                <p:tags r:id="rId134"/>
              </p:custDataLst>
            </p:nvPr>
          </p:nvSpPr>
          <p:spPr>
            <a:xfrm>
              <a:off x="4649434" y="2135248"/>
              <a:ext cx="151167" cy="135027"/>
            </a:xfrm>
            <a:custGeom>
              <a:avLst/>
              <a:gdLst/>
              <a:ahLst/>
              <a:cxnLst/>
              <a:rect l="0" t="0" r="0" b="0"/>
              <a:pathLst>
                <a:path w="151167" h="135027">
                  <a:moveTo>
                    <a:pt x="135926" y="5972"/>
                  </a:moveTo>
                  <a:lnTo>
                    <a:pt x="135926" y="5972"/>
                  </a:lnTo>
                  <a:lnTo>
                    <a:pt x="107610" y="14062"/>
                  </a:lnTo>
                  <a:lnTo>
                    <a:pt x="74515" y="26730"/>
                  </a:lnTo>
                  <a:lnTo>
                    <a:pt x="40852" y="49544"/>
                  </a:lnTo>
                  <a:lnTo>
                    <a:pt x="16454" y="74604"/>
                  </a:lnTo>
                  <a:lnTo>
                    <a:pt x="10860" y="84735"/>
                  </a:lnTo>
                  <a:lnTo>
                    <a:pt x="5012" y="102779"/>
                  </a:lnTo>
                  <a:lnTo>
                    <a:pt x="1542" y="109957"/>
                  </a:lnTo>
                  <a:lnTo>
                    <a:pt x="0" y="118792"/>
                  </a:lnTo>
                  <a:lnTo>
                    <a:pt x="435" y="121825"/>
                  </a:lnTo>
                  <a:lnTo>
                    <a:pt x="1572" y="123847"/>
                  </a:lnTo>
                  <a:lnTo>
                    <a:pt x="11836" y="132596"/>
                  </a:lnTo>
                  <a:lnTo>
                    <a:pt x="16711" y="134216"/>
                  </a:lnTo>
                  <a:lnTo>
                    <a:pt x="23957" y="132678"/>
                  </a:lnTo>
                  <a:lnTo>
                    <a:pt x="35299" y="127052"/>
                  </a:lnTo>
                  <a:lnTo>
                    <a:pt x="50761" y="113521"/>
                  </a:lnTo>
                  <a:lnTo>
                    <a:pt x="61115" y="99457"/>
                  </a:lnTo>
                  <a:lnTo>
                    <a:pt x="74815" y="66198"/>
                  </a:lnTo>
                  <a:lnTo>
                    <a:pt x="80825" y="52212"/>
                  </a:lnTo>
                  <a:lnTo>
                    <a:pt x="104972" y="16029"/>
                  </a:lnTo>
                  <a:lnTo>
                    <a:pt x="109468" y="9595"/>
                  </a:lnTo>
                  <a:lnTo>
                    <a:pt x="112592" y="0"/>
                  </a:lnTo>
                  <a:lnTo>
                    <a:pt x="111903" y="297"/>
                  </a:lnTo>
                  <a:lnTo>
                    <a:pt x="106463" y="5057"/>
                  </a:lnTo>
                  <a:lnTo>
                    <a:pt x="98912" y="41772"/>
                  </a:lnTo>
                  <a:lnTo>
                    <a:pt x="97921" y="78594"/>
                  </a:lnTo>
                  <a:lnTo>
                    <a:pt x="98692" y="99747"/>
                  </a:lnTo>
                  <a:lnTo>
                    <a:pt x="103915" y="114285"/>
                  </a:lnTo>
                  <a:lnTo>
                    <a:pt x="115739" y="129978"/>
                  </a:lnTo>
                  <a:lnTo>
                    <a:pt x="120745" y="133052"/>
                  </a:lnTo>
                  <a:lnTo>
                    <a:pt x="130858" y="135026"/>
                  </a:lnTo>
                  <a:lnTo>
                    <a:pt x="138189" y="130780"/>
                  </a:lnTo>
                  <a:lnTo>
                    <a:pt x="145398" y="124095"/>
                  </a:lnTo>
                  <a:lnTo>
                    <a:pt x="151166" y="1126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5"/>
            <p:cNvSpPr/>
            <p:nvPr>
              <p:custDataLst>
                <p:tags r:id="rId135"/>
              </p:custDataLst>
            </p:nvPr>
          </p:nvSpPr>
          <p:spPr>
            <a:xfrm>
              <a:off x="4857286" y="2125980"/>
              <a:ext cx="248115" cy="151945"/>
            </a:xfrm>
            <a:custGeom>
              <a:avLst/>
              <a:gdLst/>
              <a:ahLst/>
              <a:cxnLst/>
              <a:rect l="0" t="0" r="0" b="0"/>
              <a:pathLst>
                <a:path w="248115" h="151945">
                  <a:moveTo>
                    <a:pt x="34754" y="0"/>
                  </a:moveTo>
                  <a:lnTo>
                    <a:pt x="34754" y="0"/>
                  </a:lnTo>
                  <a:lnTo>
                    <a:pt x="22619" y="28316"/>
                  </a:lnTo>
                  <a:lnTo>
                    <a:pt x="11027" y="58061"/>
                  </a:lnTo>
                  <a:lnTo>
                    <a:pt x="5163" y="94163"/>
                  </a:lnTo>
                  <a:lnTo>
                    <a:pt x="3823" y="102810"/>
                  </a:lnTo>
                  <a:lnTo>
                    <a:pt x="0" y="116352"/>
                  </a:lnTo>
                  <a:lnTo>
                    <a:pt x="1810" y="123114"/>
                  </a:lnTo>
                  <a:lnTo>
                    <a:pt x="3478" y="125256"/>
                  </a:lnTo>
                  <a:lnTo>
                    <a:pt x="14663" y="133021"/>
                  </a:lnTo>
                  <a:lnTo>
                    <a:pt x="17127" y="133554"/>
                  </a:lnTo>
                  <a:lnTo>
                    <a:pt x="19616" y="133063"/>
                  </a:lnTo>
                  <a:lnTo>
                    <a:pt x="24640" y="131106"/>
                  </a:lnTo>
                  <a:lnTo>
                    <a:pt x="41345" y="125701"/>
                  </a:lnTo>
                  <a:lnTo>
                    <a:pt x="48408" y="119085"/>
                  </a:lnTo>
                  <a:lnTo>
                    <a:pt x="59841" y="105085"/>
                  </a:lnTo>
                  <a:lnTo>
                    <a:pt x="86267" y="85350"/>
                  </a:lnTo>
                  <a:lnTo>
                    <a:pt x="87722" y="85687"/>
                  </a:lnTo>
                  <a:lnTo>
                    <a:pt x="94494" y="90515"/>
                  </a:lnTo>
                  <a:lnTo>
                    <a:pt x="95173" y="93287"/>
                  </a:lnTo>
                  <a:lnTo>
                    <a:pt x="95352" y="95211"/>
                  </a:lnTo>
                  <a:lnTo>
                    <a:pt x="89121" y="119934"/>
                  </a:lnTo>
                  <a:lnTo>
                    <a:pt x="90808" y="127528"/>
                  </a:lnTo>
                  <a:lnTo>
                    <a:pt x="94261" y="136564"/>
                  </a:lnTo>
                  <a:lnTo>
                    <a:pt x="94745" y="139303"/>
                  </a:lnTo>
                  <a:lnTo>
                    <a:pt x="97541" y="144603"/>
                  </a:lnTo>
                  <a:lnTo>
                    <a:pt x="99472" y="147202"/>
                  </a:lnTo>
                  <a:lnTo>
                    <a:pt x="103875" y="150090"/>
                  </a:lnTo>
                  <a:lnTo>
                    <a:pt x="113601" y="151944"/>
                  </a:lnTo>
                  <a:lnTo>
                    <a:pt x="129758" y="146226"/>
                  </a:lnTo>
                  <a:lnTo>
                    <a:pt x="159304" y="131137"/>
                  </a:lnTo>
                  <a:lnTo>
                    <a:pt x="197037" y="98856"/>
                  </a:lnTo>
                  <a:lnTo>
                    <a:pt x="227089" y="72787"/>
                  </a:lnTo>
                  <a:lnTo>
                    <a:pt x="248114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66"/>
            <p:cNvSpPr/>
            <p:nvPr>
              <p:custDataLst>
                <p:tags r:id="rId136"/>
              </p:custDataLst>
            </p:nvPr>
          </p:nvSpPr>
          <p:spPr>
            <a:xfrm>
              <a:off x="5105400" y="2087880"/>
              <a:ext cx="213361" cy="228469"/>
            </a:xfrm>
            <a:custGeom>
              <a:avLst/>
              <a:gdLst/>
              <a:ahLst/>
              <a:cxnLst/>
              <a:rect l="0" t="0" r="0" b="0"/>
              <a:pathLst>
                <a:path w="213361" h="228469">
                  <a:moveTo>
                    <a:pt x="213360" y="0"/>
                  </a:moveTo>
                  <a:lnTo>
                    <a:pt x="213360" y="0"/>
                  </a:lnTo>
                  <a:lnTo>
                    <a:pt x="180998" y="12136"/>
                  </a:lnTo>
                  <a:lnTo>
                    <a:pt x="148738" y="23728"/>
                  </a:lnTo>
                  <a:lnTo>
                    <a:pt x="113232" y="40138"/>
                  </a:lnTo>
                  <a:lnTo>
                    <a:pt x="75548" y="69734"/>
                  </a:lnTo>
                  <a:lnTo>
                    <a:pt x="71678" y="75584"/>
                  </a:lnTo>
                  <a:lnTo>
                    <a:pt x="70645" y="78329"/>
                  </a:lnTo>
                  <a:lnTo>
                    <a:pt x="71755" y="85895"/>
                  </a:lnTo>
                  <a:lnTo>
                    <a:pt x="79367" y="104550"/>
                  </a:lnTo>
                  <a:lnTo>
                    <a:pt x="114862" y="135682"/>
                  </a:lnTo>
                  <a:lnTo>
                    <a:pt x="151037" y="162143"/>
                  </a:lnTo>
                  <a:lnTo>
                    <a:pt x="180776" y="188533"/>
                  </a:lnTo>
                  <a:lnTo>
                    <a:pt x="181945" y="191883"/>
                  </a:lnTo>
                  <a:lnTo>
                    <a:pt x="182257" y="193962"/>
                  </a:lnTo>
                  <a:lnTo>
                    <a:pt x="180772" y="196195"/>
                  </a:lnTo>
                  <a:lnTo>
                    <a:pt x="174605" y="200933"/>
                  </a:lnTo>
                  <a:lnTo>
                    <a:pt x="137660" y="213396"/>
                  </a:lnTo>
                  <a:lnTo>
                    <a:pt x="106778" y="223527"/>
                  </a:lnTo>
                  <a:lnTo>
                    <a:pt x="76220" y="227598"/>
                  </a:lnTo>
                  <a:lnTo>
                    <a:pt x="42148" y="228468"/>
                  </a:lnTo>
                  <a:lnTo>
                    <a:pt x="16228" y="227727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7"/>
            <p:cNvSpPr/>
            <p:nvPr>
              <p:custDataLst>
                <p:tags r:id="rId137"/>
              </p:custDataLst>
            </p:nvPr>
          </p:nvSpPr>
          <p:spPr>
            <a:xfrm>
              <a:off x="5417820" y="22250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SMARTInkShape-68"/>
          <p:cNvSpPr/>
          <p:nvPr>
            <p:custDataLst>
              <p:tags r:id="rId10"/>
            </p:custDataLst>
          </p:nvPr>
        </p:nvSpPr>
        <p:spPr>
          <a:xfrm>
            <a:off x="258296" y="2743200"/>
            <a:ext cx="244625" cy="45556"/>
          </a:xfrm>
          <a:custGeom>
            <a:avLst/>
            <a:gdLst/>
            <a:ahLst/>
            <a:cxnLst/>
            <a:rect l="0" t="0" r="0" b="0"/>
            <a:pathLst>
              <a:path w="244625" h="45556">
                <a:moveTo>
                  <a:pt x="23644" y="0"/>
                </a:moveTo>
                <a:lnTo>
                  <a:pt x="23644" y="0"/>
                </a:lnTo>
                <a:lnTo>
                  <a:pt x="3418" y="24271"/>
                </a:lnTo>
                <a:lnTo>
                  <a:pt x="0" y="31421"/>
                </a:lnTo>
                <a:lnTo>
                  <a:pt x="261" y="36187"/>
                </a:lnTo>
                <a:lnTo>
                  <a:pt x="2976" y="39365"/>
                </a:lnTo>
                <a:lnTo>
                  <a:pt x="15023" y="42895"/>
                </a:lnTo>
                <a:lnTo>
                  <a:pt x="45361" y="44883"/>
                </a:lnTo>
                <a:lnTo>
                  <a:pt x="72242" y="45348"/>
                </a:lnTo>
                <a:lnTo>
                  <a:pt x="101123" y="45555"/>
                </a:lnTo>
                <a:lnTo>
                  <a:pt x="133150" y="41131"/>
                </a:lnTo>
                <a:lnTo>
                  <a:pt x="167987" y="34367"/>
                </a:lnTo>
                <a:lnTo>
                  <a:pt x="206048" y="28539"/>
                </a:lnTo>
                <a:lnTo>
                  <a:pt x="244624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MARTInkShape-69"/>
          <p:cNvSpPr/>
          <p:nvPr>
            <p:custDataLst>
              <p:tags r:id="rId11"/>
            </p:custDataLst>
          </p:nvPr>
        </p:nvSpPr>
        <p:spPr>
          <a:xfrm>
            <a:off x="762030" y="2712720"/>
            <a:ext cx="243811" cy="296875"/>
          </a:xfrm>
          <a:custGeom>
            <a:avLst/>
            <a:gdLst/>
            <a:ahLst/>
            <a:cxnLst/>
            <a:rect l="0" t="0" r="0" b="0"/>
            <a:pathLst>
              <a:path w="243811" h="296875">
                <a:moveTo>
                  <a:pt x="7590" y="0"/>
                </a:moveTo>
                <a:lnTo>
                  <a:pt x="7590" y="0"/>
                </a:lnTo>
                <a:lnTo>
                  <a:pt x="15680" y="32361"/>
                </a:lnTo>
                <a:lnTo>
                  <a:pt x="20712" y="64622"/>
                </a:lnTo>
                <a:lnTo>
                  <a:pt x="26247" y="94313"/>
                </a:lnTo>
                <a:lnTo>
                  <a:pt x="25160" y="124559"/>
                </a:lnTo>
                <a:lnTo>
                  <a:pt x="23520" y="159015"/>
                </a:lnTo>
                <a:lnTo>
                  <a:pt x="23034" y="187944"/>
                </a:lnTo>
                <a:lnTo>
                  <a:pt x="17634" y="225712"/>
                </a:lnTo>
                <a:lnTo>
                  <a:pt x="13431" y="258510"/>
                </a:lnTo>
                <a:lnTo>
                  <a:pt x="7513" y="289328"/>
                </a:lnTo>
                <a:lnTo>
                  <a:pt x="5845" y="291945"/>
                </a:lnTo>
                <a:lnTo>
                  <a:pt x="314" y="296874"/>
                </a:lnTo>
                <a:lnTo>
                  <a:pt x="0" y="278456"/>
                </a:lnTo>
                <a:lnTo>
                  <a:pt x="4024" y="249957"/>
                </a:lnTo>
                <a:lnTo>
                  <a:pt x="10579" y="214702"/>
                </a:lnTo>
                <a:lnTo>
                  <a:pt x="17667" y="187710"/>
                </a:lnTo>
                <a:lnTo>
                  <a:pt x="27309" y="159626"/>
                </a:lnTo>
                <a:lnTo>
                  <a:pt x="40060" y="133034"/>
                </a:lnTo>
                <a:lnTo>
                  <a:pt x="61520" y="98308"/>
                </a:lnTo>
                <a:lnTo>
                  <a:pt x="88010" y="74660"/>
                </a:lnTo>
                <a:lnTo>
                  <a:pt x="125609" y="53193"/>
                </a:lnTo>
                <a:lnTo>
                  <a:pt x="151098" y="47196"/>
                </a:lnTo>
                <a:lnTo>
                  <a:pt x="156602" y="46704"/>
                </a:lnTo>
                <a:lnTo>
                  <a:pt x="167233" y="50673"/>
                </a:lnTo>
                <a:lnTo>
                  <a:pt x="176756" y="58081"/>
                </a:lnTo>
                <a:lnTo>
                  <a:pt x="183810" y="67018"/>
                </a:lnTo>
                <a:lnTo>
                  <a:pt x="190001" y="99567"/>
                </a:lnTo>
                <a:lnTo>
                  <a:pt x="195317" y="132888"/>
                </a:lnTo>
                <a:lnTo>
                  <a:pt x="198115" y="165434"/>
                </a:lnTo>
                <a:lnTo>
                  <a:pt x="203083" y="199818"/>
                </a:lnTo>
                <a:lnTo>
                  <a:pt x="207449" y="235050"/>
                </a:lnTo>
                <a:lnTo>
                  <a:pt x="212409" y="250094"/>
                </a:lnTo>
                <a:lnTo>
                  <a:pt x="230152" y="274840"/>
                </a:lnTo>
                <a:lnTo>
                  <a:pt x="233012" y="276360"/>
                </a:lnTo>
                <a:lnTo>
                  <a:pt x="235764" y="276527"/>
                </a:lnTo>
                <a:lnTo>
                  <a:pt x="243810" y="2743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SMARTInkShape-Group26"/>
          <p:cNvGrpSpPr/>
          <p:nvPr/>
        </p:nvGrpSpPr>
        <p:grpSpPr>
          <a:xfrm>
            <a:off x="1184330" y="2736261"/>
            <a:ext cx="1831513" cy="302030"/>
            <a:chOff x="1184330" y="2736261"/>
            <a:chExt cx="1831513" cy="302030"/>
          </a:xfrm>
        </p:grpSpPr>
        <p:sp>
          <p:nvSpPr>
            <p:cNvPr id="63" name="SMARTInkShape-70"/>
            <p:cNvSpPr/>
            <p:nvPr>
              <p:custDataLst>
                <p:tags r:id="rId127"/>
              </p:custDataLst>
            </p:nvPr>
          </p:nvSpPr>
          <p:spPr>
            <a:xfrm>
              <a:off x="1184330" y="2781300"/>
              <a:ext cx="255851" cy="256991"/>
            </a:xfrm>
            <a:custGeom>
              <a:avLst/>
              <a:gdLst/>
              <a:ahLst/>
              <a:cxnLst/>
              <a:rect l="0" t="0" r="0" b="0"/>
              <a:pathLst>
                <a:path w="255851" h="256991">
                  <a:moveTo>
                    <a:pt x="4390" y="0"/>
                  </a:moveTo>
                  <a:lnTo>
                    <a:pt x="4390" y="0"/>
                  </a:lnTo>
                  <a:lnTo>
                    <a:pt x="3543" y="15240"/>
                  </a:lnTo>
                  <a:lnTo>
                    <a:pt x="2132" y="40640"/>
                  </a:lnTo>
                  <a:lnTo>
                    <a:pt x="345" y="72813"/>
                  </a:lnTo>
                  <a:lnTo>
                    <a:pt x="0" y="97649"/>
                  </a:lnTo>
                  <a:lnTo>
                    <a:pt x="1874" y="134275"/>
                  </a:lnTo>
                  <a:lnTo>
                    <a:pt x="7689" y="169889"/>
                  </a:lnTo>
                  <a:lnTo>
                    <a:pt x="14775" y="196529"/>
                  </a:lnTo>
                  <a:lnTo>
                    <a:pt x="21988" y="208137"/>
                  </a:lnTo>
                  <a:lnTo>
                    <a:pt x="40416" y="222488"/>
                  </a:lnTo>
                  <a:lnTo>
                    <a:pt x="55328" y="226789"/>
                  </a:lnTo>
                  <a:lnTo>
                    <a:pt x="65411" y="225537"/>
                  </a:lnTo>
                  <a:lnTo>
                    <a:pt x="75537" y="221312"/>
                  </a:lnTo>
                  <a:lnTo>
                    <a:pt x="90758" y="208567"/>
                  </a:lnTo>
                  <a:lnTo>
                    <a:pt x="105146" y="189080"/>
                  </a:lnTo>
                  <a:lnTo>
                    <a:pt x="120784" y="152213"/>
                  </a:lnTo>
                  <a:lnTo>
                    <a:pt x="136431" y="117269"/>
                  </a:lnTo>
                  <a:lnTo>
                    <a:pt x="141385" y="103535"/>
                  </a:lnTo>
                  <a:lnTo>
                    <a:pt x="143134" y="102043"/>
                  </a:lnTo>
                  <a:lnTo>
                    <a:pt x="147978" y="99649"/>
                  </a:lnTo>
                  <a:lnTo>
                    <a:pt x="148375" y="100299"/>
                  </a:lnTo>
                  <a:lnTo>
                    <a:pt x="154386" y="133322"/>
                  </a:lnTo>
                  <a:lnTo>
                    <a:pt x="158573" y="163025"/>
                  </a:lnTo>
                  <a:lnTo>
                    <a:pt x="167302" y="197208"/>
                  </a:lnTo>
                  <a:lnTo>
                    <a:pt x="183263" y="227573"/>
                  </a:lnTo>
                  <a:lnTo>
                    <a:pt x="197748" y="244476"/>
                  </a:lnTo>
                  <a:lnTo>
                    <a:pt x="207731" y="252025"/>
                  </a:lnTo>
                  <a:lnTo>
                    <a:pt x="220071" y="255944"/>
                  </a:lnTo>
                  <a:lnTo>
                    <a:pt x="226917" y="256990"/>
                  </a:lnTo>
                  <a:lnTo>
                    <a:pt x="233175" y="255993"/>
                  </a:lnTo>
                  <a:lnTo>
                    <a:pt x="255850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1"/>
            <p:cNvSpPr/>
            <p:nvPr>
              <p:custDataLst>
                <p:tags r:id="rId128"/>
              </p:custDataLst>
            </p:nvPr>
          </p:nvSpPr>
          <p:spPr>
            <a:xfrm>
              <a:off x="1539240" y="2827020"/>
              <a:ext cx="114301" cy="144726"/>
            </a:xfrm>
            <a:custGeom>
              <a:avLst/>
              <a:gdLst/>
              <a:ahLst/>
              <a:cxnLst/>
              <a:rect l="0" t="0" r="0" b="0"/>
              <a:pathLst>
                <a:path w="114301" h="144726">
                  <a:moveTo>
                    <a:pt x="0" y="30480"/>
                  </a:moveTo>
                  <a:lnTo>
                    <a:pt x="0" y="30480"/>
                  </a:lnTo>
                  <a:lnTo>
                    <a:pt x="26184" y="64441"/>
                  </a:lnTo>
                  <a:lnTo>
                    <a:pt x="34569" y="90214"/>
                  </a:lnTo>
                  <a:lnTo>
                    <a:pt x="37635" y="125333"/>
                  </a:lnTo>
                  <a:lnTo>
                    <a:pt x="38099" y="144725"/>
                  </a:lnTo>
                  <a:lnTo>
                    <a:pt x="42145" y="140719"/>
                  </a:lnTo>
                  <a:lnTo>
                    <a:pt x="44661" y="126079"/>
                  </a:lnTo>
                  <a:lnTo>
                    <a:pt x="49672" y="90077"/>
                  </a:lnTo>
                  <a:lnTo>
                    <a:pt x="58888" y="55418"/>
                  </a:lnTo>
                  <a:lnTo>
                    <a:pt x="59579" y="49646"/>
                  </a:lnTo>
                  <a:lnTo>
                    <a:pt x="64862" y="38716"/>
                  </a:lnTo>
                  <a:lnTo>
                    <a:pt x="85752" y="9932"/>
                  </a:lnTo>
                  <a:lnTo>
                    <a:pt x="94838" y="441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2"/>
            <p:cNvSpPr/>
            <p:nvPr>
              <p:custDataLst>
                <p:tags r:id="rId129"/>
              </p:custDataLst>
            </p:nvPr>
          </p:nvSpPr>
          <p:spPr>
            <a:xfrm>
              <a:off x="1767840" y="2788920"/>
              <a:ext cx="160021" cy="22233"/>
            </a:xfrm>
            <a:custGeom>
              <a:avLst/>
              <a:gdLst/>
              <a:ahLst/>
              <a:cxnLst/>
              <a:rect l="0" t="0" r="0" b="0"/>
              <a:pathLst>
                <a:path w="160021" h="22233">
                  <a:moveTo>
                    <a:pt x="0" y="0"/>
                  </a:moveTo>
                  <a:lnTo>
                    <a:pt x="0" y="0"/>
                  </a:lnTo>
                  <a:lnTo>
                    <a:pt x="28316" y="12135"/>
                  </a:lnTo>
                  <a:lnTo>
                    <a:pt x="58061" y="19682"/>
                  </a:lnTo>
                  <a:lnTo>
                    <a:pt x="91714" y="22232"/>
                  </a:lnTo>
                  <a:lnTo>
                    <a:pt x="120214" y="21828"/>
                  </a:lnTo>
                  <a:lnTo>
                    <a:pt x="158268" y="15547"/>
                  </a:lnTo>
                  <a:lnTo>
                    <a:pt x="16002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3"/>
            <p:cNvSpPr/>
            <p:nvPr>
              <p:custDataLst>
                <p:tags r:id="rId130"/>
              </p:custDataLst>
            </p:nvPr>
          </p:nvSpPr>
          <p:spPr>
            <a:xfrm>
              <a:off x="2026920" y="2758440"/>
              <a:ext cx="297181" cy="174545"/>
            </a:xfrm>
            <a:custGeom>
              <a:avLst/>
              <a:gdLst/>
              <a:ahLst/>
              <a:cxnLst/>
              <a:rect l="0" t="0" r="0" b="0"/>
              <a:pathLst>
                <a:path w="297181" h="174545">
                  <a:moveTo>
                    <a:pt x="0" y="0"/>
                  </a:moveTo>
                  <a:lnTo>
                    <a:pt x="0" y="0"/>
                  </a:lnTo>
                  <a:lnTo>
                    <a:pt x="0" y="36406"/>
                  </a:lnTo>
                  <a:lnTo>
                    <a:pt x="0" y="63312"/>
                  </a:lnTo>
                  <a:lnTo>
                    <a:pt x="2257" y="95241"/>
                  </a:lnTo>
                  <a:lnTo>
                    <a:pt x="6561" y="128786"/>
                  </a:lnTo>
                  <a:lnTo>
                    <a:pt x="13494" y="158178"/>
                  </a:lnTo>
                  <a:lnTo>
                    <a:pt x="18133" y="167104"/>
                  </a:lnTo>
                  <a:lnTo>
                    <a:pt x="21402" y="169823"/>
                  </a:lnTo>
                  <a:lnTo>
                    <a:pt x="33246" y="173649"/>
                  </a:lnTo>
                  <a:lnTo>
                    <a:pt x="39612" y="174544"/>
                  </a:lnTo>
                  <a:lnTo>
                    <a:pt x="45263" y="172684"/>
                  </a:lnTo>
                  <a:lnTo>
                    <a:pt x="63597" y="161374"/>
                  </a:lnTo>
                  <a:lnTo>
                    <a:pt x="70034" y="153284"/>
                  </a:lnTo>
                  <a:lnTo>
                    <a:pt x="73460" y="141786"/>
                  </a:lnTo>
                  <a:lnTo>
                    <a:pt x="79704" y="117754"/>
                  </a:lnTo>
                  <a:lnTo>
                    <a:pt x="94065" y="82395"/>
                  </a:lnTo>
                  <a:lnTo>
                    <a:pt x="105182" y="63232"/>
                  </a:lnTo>
                  <a:lnTo>
                    <a:pt x="106528" y="62475"/>
                  </a:lnTo>
                  <a:lnTo>
                    <a:pt x="110281" y="61633"/>
                  </a:lnTo>
                  <a:lnTo>
                    <a:pt x="114772" y="63517"/>
                  </a:lnTo>
                  <a:lnTo>
                    <a:pt x="124553" y="71625"/>
                  </a:lnTo>
                  <a:lnTo>
                    <a:pt x="127324" y="80940"/>
                  </a:lnTo>
                  <a:lnTo>
                    <a:pt x="131141" y="98207"/>
                  </a:lnTo>
                  <a:lnTo>
                    <a:pt x="147414" y="134570"/>
                  </a:lnTo>
                  <a:lnTo>
                    <a:pt x="162568" y="154490"/>
                  </a:lnTo>
                  <a:lnTo>
                    <a:pt x="167644" y="157562"/>
                  </a:lnTo>
                  <a:lnTo>
                    <a:pt x="177519" y="159292"/>
                  </a:lnTo>
                  <a:lnTo>
                    <a:pt x="181846" y="159535"/>
                  </a:lnTo>
                  <a:lnTo>
                    <a:pt x="188912" y="157547"/>
                  </a:lnTo>
                  <a:lnTo>
                    <a:pt x="191981" y="155831"/>
                  </a:lnTo>
                  <a:lnTo>
                    <a:pt x="194027" y="153841"/>
                  </a:lnTo>
                  <a:lnTo>
                    <a:pt x="209943" y="128807"/>
                  </a:lnTo>
                  <a:lnTo>
                    <a:pt x="211082" y="123971"/>
                  </a:lnTo>
                  <a:lnTo>
                    <a:pt x="230327" y="89892"/>
                  </a:lnTo>
                  <a:lnTo>
                    <a:pt x="246308" y="52145"/>
                  </a:lnTo>
                  <a:lnTo>
                    <a:pt x="253686" y="42084"/>
                  </a:lnTo>
                  <a:lnTo>
                    <a:pt x="265102" y="29403"/>
                  </a:lnTo>
                  <a:lnTo>
                    <a:pt x="271916" y="20688"/>
                  </a:lnTo>
                  <a:lnTo>
                    <a:pt x="284427" y="11868"/>
                  </a:lnTo>
                  <a:lnTo>
                    <a:pt x="2971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4"/>
            <p:cNvSpPr/>
            <p:nvPr>
              <p:custDataLst>
                <p:tags r:id="rId131"/>
              </p:custDataLst>
            </p:nvPr>
          </p:nvSpPr>
          <p:spPr>
            <a:xfrm>
              <a:off x="2415540" y="2789125"/>
              <a:ext cx="152401" cy="134994"/>
            </a:xfrm>
            <a:custGeom>
              <a:avLst/>
              <a:gdLst/>
              <a:ahLst/>
              <a:cxnLst/>
              <a:rect l="0" t="0" r="0" b="0"/>
              <a:pathLst>
                <a:path w="152401" h="134994">
                  <a:moveTo>
                    <a:pt x="0" y="37895"/>
                  </a:moveTo>
                  <a:lnTo>
                    <a:pt x="0" y="37895"/>
                  </a:lnTo>
                  <a:lnTo>
                    <a:pt x="28316" y="41940"/>
                  </a:lnTo>
                  <a:lnTo>
                    <a:pt x="60564" y="39572"/>
                  </a:lnTo>
                  <a:lnTo>
                    <a:pt x="72355" y="38640"/>
                  </a:lnTo>
                  <a:lnTo>
                    <a:pt x="85497" y="29195"/>
                  </a:lnTo>
                  <a:lnTo>
                    <a:pt x="100404" y="11610"/>
                  </a:lnTo>
                  <a:lnTo>
                    <a:pt x="105440" y="2129"/>
                  </a:lnTo>
                  <a:lnTo>
                    <a:pt x="105007" y="1351"/>
                  </a:lnTo>
                  <a:lnTo>
                    <a:pt x="102268" y="487"/>
                  </a:lnTo>
                  <a:lnTo>
                    <a:pt x="91920" y="0"/>
                  </a:lnTo>
                  <a:lnTo>
                    <a:pt x="78129" y="3901"/>
                  </a:lnTo>
                  <a:lnTo>
                    <a:pt x="63319" y="14464"/>
                  </a:lnTo>
                  <a:lnTo>
                    <a:pt x="39565" y="47193"/>
                  </a:lnTo>
                  <a:lnTo>
                    <a:pt x="34518" y="61501"/>
                  </a:lnTo>
                  <a:lnTo>
                    <a:pt x="31278" y="87337"/>
                  </a:lnTo>
                  <a:lnTo>
                    <a:pt x="34762" y="103533"/>
                  </a:lnTo>
                  <a:lnTo>
                    <a:pt x="45201" y="119056"/>
                  </a:lnTo>
                  <a:lnTo>
                    <a:pt x="63064" y="130334"/>
                  </a:lnTo>
                  <a:lnTo>
                    <a:pt x="84443" y="134993"/>
                  </a:lnTo>
                  <a:lnTo>
                    <a:pt x="119660" y="130484"/>
                  </a:lnTo>
                  <a:lnTo>
                    <a:pt x="152400" y="121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5"/>
            <p:cNvSpPr/>
            <p:nvPr>
              <p:custDataLst>
                <p:tags r:id="rId132"/>
              </p:custDataLst>
            </p:nvPr>
          </p:nvSpPr>
          <p:spPr>
            <a:xfrm>
              <a:off x="2697480" y="2736261"/>
              <a:ext cx="318363" cy="151720"/>
            </a:xfrm>
            <a:custGeom>
              <a:avLst/>
              <a:gdLst/>
              <a:ahLst/>
              <a:cxnLst/>
              <a:rect l="0" t="0" r="0" b="0"/>
              <a:pathLst>
                <a:path w="318363" h="151720">
                  <a:moveTo>
                    <a:pt x="0" y="67899"/>
                  </a:moveTo>
                  <a:lnTo>
                    <a:pt x="0" y="67899"/>
                  </a:lnTo>
                  <a:lnTo>
                    <a:pt x="29571" y="94083"/>
                  </a:lnTo>
                  <a:lnTo>
                    <a:pt x="58056" y="102468"/>
                  </a:lnTo>
                  <a:lnTo>
                    <a:pt x="95382" y="107559"/>
                  </a:lnTo>
                  <a:lnTo>
                    <a:pt x="128450" y="109566"/>
                  </a:lnTo>
                  <a:lnTo>
                    <a:pt x="159697" y="107056"/>
                  </a:lnTo>
                  <a:lnTo>
                    <a:pt x="190405" y="106312"/>
                  </a:lnTo>
                  <a:lnTo>
                    <a:pt x="227076" y="102016"/>
                  </a:lnTo>
                  <a:lnTo>
                    <a:pt x="258779" y="93860"/>
                  </a:lnTo>
                  <a:lnTo>
                    <a:pt x="293095" y="91167"/>
                  </a:lnTo>
                  <a:lnTo>
                    <a:pt x="301855" y="88683"/>
                  </a:lnTo>
                  <a:lnTo>
                    <a:pt x="311547" y="84782"/>
                  </a:lnTo>
                  <a:lnTo>
                    <a:pt x="318362" y="83464"/>
                  </a:lnTo>
                  <a:lnTo>
                    <a:pt x="281332" y="54193"/>
                  </a:lnTo>
                  <a:lnTo>
                    <a:pt x="250377" y="39314"/>
                  </a:lnTo>
                  <a:lnTo>
                    <a:pt x="212376" y="15042"/>
                  </a:lnTo>
                  <a:lnTo>
                    <a:pt x="185833" y="853"/>
                  </a:lnTo>
                  <a:lnTo>
                    <a:pt x="190965" y="0"/>
                  </a:lnTo>
                  <a:lnTo>
                    <a:pt x="200867" y="469"/>
                  </a:lnTo>
                  <a:lnTo>
                    <a:pt x="238490" y="14775"/>
                  </a:lnTo>
                  <a:lnTo>
                    <a:pt x="272926" y="27287"/>
                  </a:lnTo>
                  <a:lnTo>
                    <a:pt x="290539" y="39682"/>
                  </a:lnTo>
                  <a:lnTo>
                    <a:pt x="308159" y="57034"/>
                  </a:lnTo>
                  <a:lnTo>
                    <a:pt x="310526" y="62505"/>
                  </a:lnTo>
                  <a:lnTo>
                    <a:pt x="311859" y="70346"/>
                  </a:lnTo>
                  <a:lnTo>
                    <a:pt x="309913" y="75478"/>
                  </a:lnTo>
                  <a:lnTo>
                    <a:pt x="308209" y="78032"/>
                  </a:lnTo>
                  <a:lnTo>
                    <a:pt x="298916" y="107988"/>
                  </a:lnTo>
                  <a:lnTo>
                    <a:pt x="285256" y="131284"/>
                  </a:lnTo>
                  <a:lnTo>
                    <a:pt x="283414" y="137839"/>
                  </a:lnTo>
                  <a:lnTo>
                    <a:pt x="278080" y="143575"/>
                  </a:lnTo>
                  <a:lnTo>
                    <a:pt x="266700" y="151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SMARTInkShape-76"/>
          <p:cNvSpPr/>
          <p:nvPr>
            <p:custDataLst>
              <p:tags r:id="rId12"/>
            </p:custDataLst>
          </p:nvPr>
        </p:nvSpPr>
        <p:spPr>
          <a:xfrm>
            <a:off x="1874520" y="2621280"/>
            <a:ext cx="15241" cy="289561"/>
          </a:xfrm>
          <a:custGeom>
            <a:avLst/>
            <a:gdLst/>
            <a:ahLst/>
            <a:cxnLst/>
            <a:rect l="0" t="0" r="0" b="0"/>
            <a:pathLst>
              <a:path w="15241" h="289561">
                <a:moveTo>
                  <a:pt x="15240" y="0"/>
                </a:moveTo>
                <a:lnTo>
                  <a:pt x="15240" y="0"/>
                </a:lnTo>
                <a:lnTo>
                  <a:pt x="15240" y="32361"/>
                </a:lnTo>
                <a:lnTo>
                  <a:pt x="15240" y="68667"/>
                </a:lnTo>
                <a:lnTo>
                  <a:pt x="15240" y="100873"/>
                </a:lnTo>
                <a:lnTo>
                  <a:pt x="15240" y="131865"/>
                </a:lnTo>
                <a:lnTo>
                  <a:pt x="15240" y="162496"/>
                </a:lnTo>
                <a:lnTo>
                  <a:pt x="15240" y="197951"/>
                </a:lnTo>
                <a:lnTo>
                  <a:pt x="15240" y="232173"/>
                </a:lnTo>
                <a:lnTo>
                  <a:pt x="15240" y="270118"/>
                </a:lnTo>
                <a:lnTo>
                  <a:pt x="15240" y="274059"/>
                </a:lnTo>
                <a:lnTo>
                  <a:pt x="12982" y="280695"/>
                </a:lnTo>
                <a:lnTo>
                  <a:pt x="11195" y="283650"/>
                </a:lnTo>
                <a:lnTo>
                  <a:pt x="9156" y="285620"/>
                </a:lnTo>
                <a:lnTo>
                  <a:pt x="0" y="2895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28"/>
          <p:cNvGrpSpPr/>
          <p:nvPr/>
        </p:nvGrpSpPr>
        <p:grpSpPr>
          <a:xfrm>
            <a:off x="3223385" y="2583180"/>
            <a:ext cx="2018658" cy="693421"/>
            <a:chOff x="3223385" y="2583180"/>
            <a:chExt cx="2018658" cy="693421"/>
          </a:xfrm>
        </p:grpSpPr>
        <p:sp>
          <p:nvSpPr>
            <p:cNvPr id="71" name="SMARTInkShape-77"/>
            <p:cNvSpPr/>
            <p:nvPr>
              <p:custDataLst>
                <p:tags r:id="rId109"/>
              </p:custDataLst>
            </p:nvPr>
          </p:nvSpPr>
          <p:spPr>
            <a:xfrm>
              <a:off x="3223385" y="2598420"/>
              <a:ext cx="60836" cy="311103"/>
            </a:xfrm>
            <a:custGeom>
              <a:avLst/>
              <a:gdLst/>
              <a:ahLst/>
              <a:cxnLst/>
              <a:rect l="0" t="0" r="0" b="0"/>
              <a:pathLst>
                <a:path w="60836" h="311103">
                  <a:moveTo>
                    <a:pt x="60835" y="0"/>
                  </a:moveTo>
                  <a:lnTo>
                    <a:pt x="60835" y="0"/>
                  </a:lnTo>
                  <a:lnTo>
                    <a:pt x="51804" y="24836"/>
                  </a:lnTo>
                  <a:lnTo>
                    <a:pt x="39041" y="61838"/>
                  </a:lnTo>
                  <a:lnTo>
                    <a:pt x="30547" y="92395"/>
                  </a:lnTo>
                  <a:lnTo>
                    <a:pt x="23949" y="120087"/>
                  </a:lnTo>
                  <a:lnTo>
                    <a:pt x="19041" y="147352"/>
                  </a:lnTo>
                  <a:lnTo>
                    <a:pt x="16860" y="176403"/>
                  </a:lnTo>
                  <a:lnTo>
                    <a:pt x="11587" y="213228"/>
                  </a:lnTo>
                  <a:lnTo>
                    <a:pt x="4662" y="249633"/>
                  </a:lnTo>
                  <a:lnTo>
                    <a:pt x="821" y="282457"/>
                  </a:lnTo>
                  <a:lnTo>
                    <a:pt x="0" y="307973"/>
                  </a:lnTo>
                  <a:lnTo>
                    <a:pt x="805" y="309455"/>
                  </a:lnTo>
                  <a:lnTo>
                    <a:pt x="2188" y="310444"/>
                  </a:lnTo>
                  <a:lnTo>
                    <a:pt x="3957" y="311102"/>
                  </a:lnTo>
                  <a:lnTo>
                    <a:pt x="5983" y="310695"/>
                  </a:lnTo>
                  <a:lnTo>
                    <a:pt x="10492" y="307985"/>
                  </a:lnTo>
                  <a:lnTo>
                    <a:pt x="13060" y="299442"/>
                  </a:lnTo>
                  <a:lnTo>
                    <a:pt x="15115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8"/>
            <p:cNvSpPr/>
            <p:nvPr>
              <p:custDataLst>
                <p:tags r:id="rId110"/>
              </p:custDataLst>
            </p:nvPr>
          </p:nvSpPr>
          <p:spPr>
            <a:xfrm>
              <a:off x="3307080" y="25831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9"/>
            <p:cNvSpPr/>
            <p:nvPr>
              <p:custDataLst>
                <p:tags r:id="rId111"/>
              </p:custDataLst>
            </p:nvPr>
          </p:nvSpPr>
          <p:spPr>
            <a:xfrm>
              <a:off x="3388138" y="2682240"/>
              <a:ext cx="292323" cy="212182"/>
            </a:xfrm>
            <a:custGeom>
              <a:avLst/>
              <a:gdLst/>
              <a:ahLst/>
              <a:cxnLst/>
              <a:rect l="0" t="0" r="0" b="0"/>
              <a:pathLst>
                <a:path w="292323" h="212182">
                  <a:moveTo>
                    <a:pt x="48482" y="0"/>
                  </a:moveTo>
                  <a:lnTo>
                    <a:pt x="48482" y="0"/>
                  </a:lnTo>
                  <a:lnTo>
                    <a:pt x="46224" y="24836"/>
                  </a:lnTo>
                  <a:lnTo>
                    <a:pt x="42399" y="60991"/>
                  </a:lnTo>
                  <a:lnTo>
                    <a:pt x="37876" y="88349"/>
                  </a:lnTo>
                  <a:lnTo>
                    <a:pt x="30570" y="122792"/>
                  </a:lnTo>
                  <a:lnTo>
                    <a:pt x="16126" y="158687"/>
                  </a:lnTo>
                  <a:lnTo>
                    <a:pt x="7094" y="193899"/>
                  </a:lnTo>
                  <a:lnTo>
                    <a:pt x="0" y="210322"/>
                  </a:lnTo>
                  <a:lnTo>
                    <a:pt x="74" y="212181"/>
                  </a:lnTo>
                  <a:lnTo>
                    <a:pt x="1817" y="211728"/>
                  </a:lnTo>
                  <a:lnTo>
                    <a:pt x="12735" y="202878"/>
                  </a:lnTo>
                  <a:lnTo>
                    <a:pt x="32191" y="166719"/>
                  </a:lnTo>
                  <a:lnTo>
                    <a:pt x="56298" y="129419"/>
                  </a:lnTo>
                  <a:lnTo>
                    <a:pt x="81528" y="92270"/>
                  </a:lnTo>
                  <a:lnTo>
                    <a:pt x="95903" y="76352"/>
                  </a:lnTo>
                  <a:lnTo>
                    <a:pt x="102861" y="72034"/>
                  </a:lnTo>
                  <a:lnTo>
                    <a:pt x="105901" y="71730"/>
                  </a:lnTo>
                  <a:lnTo>
                    <a:pt x="111537" y="73649"/>
                  </a:lnTo>
                  <a:lnTo>
                    <a:pt x="112532" y="75346"/>
                  </a:lnTo>
                  <a:lnTo>
                    <a:pt x="112349" y="77324"/>
                  </a:lnTo>
                  <a:lnTo>
                    <a:pt x="99007" y="115258"/>
                  </a:lnTo>
                  <a:lnTo>
                    <a:pt x="84018" y="149498"/>
                  </a:lnTo>
                  <a:lnTo>
                    <a:pt x="80460" y="164993"/>
                  </a:lnTo>
                  <a:lnTo>
                    <a:pt x="80808" y="168415"/>
                  </a:lnTo>
                  <a:lnTo>
                    <a:pt x="81885" y="170697"/>
                  </a:lnTo>
                  <a:lnTo>
                    <a:pt x="83451" y="172218"/>
                  </a:lnTo>
                  <a:lnTo>
                    <a:pt x="87448" y="173908"/>
                  </a:lnTo>
                  <a:lnTo>
                    <a:pt x="96913" y="174993"/>
                  </a:lnTo>
                  <a:lnTo>
                    <a:pt x="112503" y="171136"/>
                  </a:lnTo>
                  <a:lnTo>
                    <a:pt x="147945" y="151522"/>
                  </a:lnTo>
                  <a:lnTo>
                    <a:pt x="181305" y="126884"/>
                  </a:lnTo>
                  <a:lnTo>
                    <a:pt x="218958" y="101585"/>
                  </a:lnTo>
                  <a:lnTo>
                    <a:pt x="240232" y="88207"/>
                  </a:lnTo>
                  <a:lnTo>
                    <a:pt x="247440" y="85770"/>
                  </a:lnTo>
                  <a:lnTo>
                    <a:pt x="250547" y="85966"/>
                  </a:lnTo>
                  <a:lnTo>
                    <a:pt x="264232" y="90552"/>
                  </a:lnTo>
                  <a:lnTo>
                    <a:pt x="265975" y="92541"/>
                  </a:lnTo>
                  <a:lnTo>
                    <a:pt x="279932" y="127241"/>
                  </a:lnTo>
                  <a:lnTo>
                    <a:pt x="290105" y="150174"/>
                  </a:lnTo>
                  <a:lnTo>
                    <a:pt x="292322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0"/>
            <p:cNvSpPr/>
            <p:nvPr>
              <p:custDataLst>
                <p:tags r:id="rId112"/>
              </p:custDataLst>
            </p:nvPr>
          </p:nvSpPr>
          <p:spPr>
            <a:xfrm>
              <a:off x="3764289" y="2743200"/>
              <a:ext cx="308094" cy="289063"/>
            </a:xfrm>
            <a:custGeom>
              <a:avLst/>
              <a:gdLst/>
              <a:ahLst/>
              <a:cxnLst/>
              <a:rect l="0" t="0" r="0" b="0"/>
              <a:pathLst>
                <a:path w="308094" h="289063">
                  <a:moveTo>
                    <a:pt x="68571" y="114300"/>
                  </a:moveTo>
                  <a:lnTo>
                    <a:pt x="68571" y="114300"/>
                  </a:lnTo>
                  <a:lnTo>
                    <a:pt x="56436" y="150706"/>
                  </a:lnTo>
                  <a:lnTo>
                    <a:pt x="45962" y="177612"/>
                  </a:lnTo>
                  <a:lnTo>
                    <a:pt x="32803" y="209541"/>
                  </a:lnTo>
                  <a:lnTo>
                    <a:pt x="20771" y="243086"/>
                  </a:lnTo>
                  <a:lnTo>
                    <a:pt x="6040" y="281043"/>
                  </a:lnTo>
                  <a:lnTo>
                    <a:pt x="345" y="289062"/>
                  </a:lnTo>
                  <a:lnTo>
                    <a:pt x="0" y="256984"/>
                  </a:lnTo>
                  <a:lnTo>
                    <a:pt x="4510" y="224846"/>
                  </a:lnTo>
                  <a:lnTo>
                    <a:pt x="8084" y="203238"/>
                  </a:lnTo>
                  <a:lnTo>
                    <a:pt x="12055" y="167939"/>
                  </a:lnTo>
                  <a:lnTo>
                    <a:pt x="15512" y="138140"/>
                  </a:lnTo>
                  <a:lnTo>
                    <a:pt x="22694" y="110785"/>
                  </a:lnTo>
                  <a:lnTo>
                    <a:pt x="36257" y="75629"/>
                  </a:lnTo>
                  <a:lnTo>
                    <a:pt x="56857" y="39492"/>
                  </a:lnTo>
                  <a:lnTo>
                    <a:pt x="82250" y="12411"/>
                  </a:lnTo>
                  <a:lnTo>
                    <a:pt x="93277" y="5516"/>
                  </a:lnTo>
                  <a:lnTo>
                    <a:pt x="109005" y="1634"/>
                  </a:lnTo>
                  <a:lnTo>
                    <a:pt x="119279" y="726"/>
                  </a:lnTo>
                  <a:lnTo>
                    <a:pt x="127232" y="2581"/>
                  </a:lnTo>
                  <a:lnTo>
                    <a:pt x="146318" y="13040"/>
                  </a:lnTo>
                  <a:lnTo>
                    <a:pt x="149692" y="17931"/>
                  </a:lnTo>
                  <a:lnTo>
                    <a:pt x="148899" y="21268"/>
                  </a:lnTo>
                  <a:lnTo>
                    <a:pt x="131475" y="53803"/>
                  </a:lnTo>
                  <a:lnTo>
                    <a:pt x="118442" y="69658"/>
                  </a:lnTo>
                  <a:lnTo>
                    <a:pt x="83757" y="97237"/>
                  </a:lnTo>
                  <a:lnTo>
                    <a:pt x="70813" y="103882"/>
                  </a:lnTo>
                  <a:lnTo>
                    <a:pt x="64487" y="106283"/>
                  </a:lnTo>
                  <a:lnTo>
                    <a:pt x="58854" y="110173"/>
                  </a:lnTo>
                  <a:lnTo>
                    <a:pt x="57013" y="110702"/>
                  </a:lnTo>
                  <a:lnTo>
                    <a:pt x="55786" y="110208"/>
                  </a:lnTo>
                  <a:lnTo>
                    <a:pt x="54968" y="109032"/>
                  </a:lnTo>
                  <a:lnTo>
                    <a:pt x="53816" y="103332"/>
                  </a:lnTo>
                  <a:lnTo>
                    <a:pt x="55348" y="101061"/>
                  </a:lnTo>
                  <a:lnTo>
                    <a:pt x="91202" y="68805"/>
                  </a:lnTo>
                  <a:lnTo>
                    <a:pt x="125195" y="57391"/>
                  </a:lnTo>
                  <a:lnTo>
                    <a:pt x="152040" y="48421"/>
                  </a:lnTo>
                  <a:lnTo>
                    <a:pt x="188642" y="38454"/>
                  </a:lnTo>
                  <a:lnTo>
                    <a:pt x="225786" y="30585"/>
                  </a:lnTo>
                  <a:lnTo>
                    <a:pt x="245971" y="27140"/>
                  </a:lnTo>
                  <a:lnTo>
                    <a:pt x="283713" y="30300"/>
                  </a:lnTo>
                  <a:lnTo>
                    <a:pt x="284812" y="30360"/>
                  </a:lnTo>
                  <a:lnTo>
                    <a:pt x="284698" y="30400"/>
                  </a:lnTo>
                  <a:lnTo>
                    <a:pt x="282478" y="30464"/>
                  </a:lnTo>
                  <a:lnTo>
                    <a:pt x="275109" y="41797"/>
                  </a:lnTo>
                  <a:lnTo>
                    <a:pt x="260483" y="55325"/>
                  </a:lnTo>
                  <a:lnTo>
                    <a:pt x="239653" y="86297"/>
                  </a:lnTo>
                  <a:lnTo>
                    <a:pt x="236664" y="97212"/>
                  </a:lnTo>
                  <a:lnTo>
                    <a:pt x="238670" y="100497"/>
                  </a:lnTo>
                  <a:lnTo>
                    <a:pt x="240390" y="102557"/>
                  </a:lnTo>
                  <a:lnTo>
                    <a:pt x="246817" y="104848"/>
                  </a:lnTo>
                  <a:lnTo>
                    <a:pt x="250902" y="105458"/>
                  </a:lnTo>
                  <a:lnTo>
                    <a:pt x="259956" y="103879"/>
                  </a:lnTo>
                  <a:lnTo>
                    <a:pt x="283741" y="93611"/>
                  </a:lnTo>
                  <a:lnTo>
                    <a:pt x="290638" y="88736"/>
                  </a:lnTo>
                  <a:lnTo>
                    <a:pt x="307204" y="67085"/>
                  </a:lnTo>
                  <a:lnTo>
                    <a:pt x="308093" y="64197"/>
                  </a:lnTo>
                  <a:lnTo>
                    <a:pt x="307839" y="61424"/>
                  </a:lnTo>
                  <a:lnTo>
                    <a:pt x="306145" y="55240"/>
                  </a:lnTo>
                  <a:lnTo>
                    <a:pt x="304346" y="43084"/>
                  </a:lnTo>
                  <a:lnTo>
                    <a:pt x="298827" y="33744"/>
                  </a:lnTo>
                  <a:lnTo>
                    <a:pt x="286894" y="20415"/>
                  </a:lnTo>
                  <a:lnTo>
                    <a:pt x="281879" y="17540"/>
                  </a:lnTo>
                  <a:lnTo>
                    <a:pt x="279356" y="16773"/>
                  </a:lnTo>
                  <a:lnTo>
                    <a:pt x="277674" y="15416"/>
                  </a:lnTo>
                  <a:lnTo>
                    <a:pt x="274461" y="10306"/>
                  </a:lnTo>
                  <a:lnTo>
                    <a:pt x="2590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1"/>
            <p:cNvSpPr/>
            <p:nvPr>
              <p:custDataLst>
                <p:tags r:id="rId113"/>
              </p:custDataLst>
            </p:nvPr>
          </p:nvSpPr>
          <p:spPr>
            <a:xfrm>
              <a:off x="3905146" y="2697480"/>
              <a:ext cx="133455" cy="90208"/>
            </a:xfrm>
            <a:custGeom>
              <a:avLst/>
              <a:gdLst/>
              <a:ahLst/>
              <a:cxnLst/>
              <a:rect l="0" t="0" r="0" b="0"/>
              <a:pathLst>
                <a:path w="133455" h="90208">
                  <a:moveTo>
                    <a:pt x="57254" y="0"/>
                  </a:moveTo>
                  <a:lnTo>
                    <a:pt x="57254" y="0"/>
                  </a:lnTo>
                  <a:lnTo>
                    <a:pt x="51171" y="37504"/>
                  </a:lnTo>
                  <a:lnTo>
                    <a:pt x="36846" y="70109"/>
                  </a:lnTo>
                  <a:lnTo>
                    <a:pt x="31815" y="77162"/>
                  </a:lnTo>
                  <a:lnTo>
                    <a:pt x="26756" y="80861"/>
                  </a:lnTo>
                  <a:lnTo>
                    <a:pt x="21686" y="83351"/>
                  </a:lnTo>
                  <a:lnTo>
                    <a:pt x="14072" y="88667"/>
                  </a:lnTo>
                  <a:lnTo>
                    <a:pt x="8993" y="90207"/>
                  </a:lnTo>
                  <a:lnTo>
                    <a:pt x="7300" y="89772"/>
                  </a:lnTo>
                  <a:lnTo>
                    <a:pt x="6171" y="88634"/>
                  </a:lnTo>
                  <a:lnTo>
                    <a:pt x="4360" y="84771"/>
                  </a:lnTo>
                  <a:lnTo>
                    <a:pt x="0" y="80057"/>
                  </a:lnTo>
                  <a:lnTo>
                    <a:pt x="458" y="77924"/>
                  </a:lnTo>
                  <a:lnTo>
                    <a:pt x="38057" y="45707"/>
                  </a:lnTo>
                  <a:lnTo>
                    <a:pt x="71744" y="16899"/>
                  </a:lnTo>
                  <a:lnTo>
                    <a:pt x="89299" y="10369"/>
                  </a:lnTo>
                  <a:lnTo>
                    <a:pt x="100001" y="8842"/>
                  </a:lnTo>
                  <a:lnTo>
                    <a:pt x="133454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2"/>
            <p:cNvSpPr/>
            <p:nvPr>
              <p:custDataLst>
                <p:tags r:id="rId114"/>
              </p:custDataLst>
            </p:nvPr>
          </p:nvSpPr>
          <p:spPr>
            <a:xfrm>
              <a:off x="4133055" y="2697480"/>
              <a:ext cx="126526" cy="113163"/>
            </a:xfrm>
            <a:custGeom>
              <a:avLst/>
              <a:gdLst/>
              <a:ahLst/>
              <a:cxnLst/>
              <a:rect l="0" t="0" r="0" b="0"/>
              <a:pathLst>
                <a:path w="126526" h="113163">
                  <a:moveTo>
                    <a:pt x="19845" y="0"/>
                  </a:moveTo>
                  <a:lnTo>
                    <a:pt x="19845" y="0"/>
                  </a:lnTo>
                  <a:lnTo>
                    <a:pt x="8524" y="33114"/>
                  </a:lnTo>
                  <a:lnTo>
                    <a:pt x="1627" y="53650"/>
                  </a:lnTo>
                  <a:lnTo>
                    <a:pt x="1509" y="75759"/>
                  </a:lnTo>
                  <a:lnTo>
                    <a:pt x="0" y="80986"/>
                  </a:lnTo>
                  <a:lnTo>
                    <a:pt x="689" y="86164"/>
                  </a:lnTo>
                  <a:lnTo>
                    <a:pt x="5969" y="96433"/>
                  </a:lnTo>
                  <a:lnTo>
                    <a:pt x="11702" y="102126"/>
                  </a:lnTo>
                  <a:lnTo>
                    <a:pt x="17073" y="104656"/>
                  </a:lnTo>
                  <a:lnTo>
                    <a:pt x="22282" y="105781"/>
                  </a:lnTo>
                  <a:lnTo>
                    <a:pt x="24009" y="106927"/>
                  </a:lnTo>
                  <a:lnTo>
                    <a:pt x="25161" y="108538"/>
                  </a:lnTo>
                  <a:lnTo>
                    <a:pt x="25929" y="110458"/>
                  </a:lnTo>
                  <a:lnTo>
                    <a:pt x="28135" y="111739"/>
                  </a:lnTo>
                  <a:lnTo>
                    <a:pt x="35100" y="113162"/>
                  </a:lnTo>
                  <a:lnTo>
                    <a:pt x="59204" y="107639"/>
                  </a:lnTo>
                  <a:lnTo>
                    <a:pt x="62171" y="105626"/>
                  </a:lnTo>
                  <a:lnTo>
                    <a:pt x="75274" y="92486"/>
                  </a:lnTo>
                  <a:lnTo>
                    <a:pt x="108867" y="63115"/>
                  </a:lnTo>
                  <a:lnTo>
                    <a:pt x="126525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3"/>
            <p:cNvSpPr/>
            <p:nvPr>
              <p:custDataLst>
                <p:tags r:id="rId115"/>
              </p:custDataLst>
            </p:nvPr>
          </p:nvSpPr>
          <p:spPr>
            <a:xfrm>
              <a:off x="4320540" y="2669669"/>
              <a:ext cx="236221" cy="163334"/>
            </a:xfrm>
            <a:custGeom>
              <a:avLst/>
              <a:gdLst/>
              <a:ahLst/>
              <a:cxnLst/>
              <a:rect l="0" t="0" r="0" b="0"/>
              <a:pathLst>
                <a:path w="236221" h="163334">
                  <a:moveTo>
                    <a:pt x="0" y="88771"/>
                  </a:moveTo>
                  <a:lnTo>
                    <a:pt x="0" y="88771"/>
                  </a:lnTo>
                  <a:lnTo>
                    <a:pt x="36406" y="92816"/>
                  </a:lnTo>
                  <a:lnTo>
                    <a:pt x="63312" y="92544"/>
                  </a:lnTo>
                  <a:lnTo>
                    <a:pt x="95241" y="87632"/>
                  </a:lnTo>
                  <a:lnTo>
                    <a:pt x="120789" y="78556"/>
                  </a:lnTo>
                  <a:lnTo>
                    <a:pt x="148131" y="64364"/>
                  </a:lnTo>
                  <a:lnTo>
                    <a:pt x="176723" y="27729"/>
                  </a:lnTo>
                  <a:lnTo>
                    <a:pt x="186354" y="10841"/>
                  </a:lnTo>
                  <a:lnTo>
                    <a:pt x="187735" y="6338"/>
                  </a:lnTo>
                  <a:lnTo>
                    <a:pt x="186117" y="3335"/>
                  </a:lnTo>
                  <a:lnTo>
                    <a:pt x="182498" y="1334"/>
                  </a:lnTo>
                  <a:lnTo>
                    <a:pt x="177545" y="0"/>
                  </a:lnTo>
                  <a:lnTo>
                    <a:pt x="158439" y="2167"/>
                  </a:lnTo>
                  <a:lnTo>
                    <a:pt x="124838" y="11331"/>
                  </a:lnTo>
                  <a:lnTo>
                    <a:pt x="94699" y="33396"/>
                  </a:lnTo>
                  <a:lnTo>
                    <a:pt x="74649" y="59394"/>
                  </a:lnTo>
                  <a:lnTo>
                    <a:pt x="67609" y="74021"/>
                  </a:lnTo>
                  <a:lnTo>
                    <a:pt x="66172" y="86731"/>
                  </a:lnTo>
                  <a:lnTo>
                    <a:pt x="70124" y="103407"/>
                  </a:lnTo>
                  <a:lnTo>
                    <a:pt x="75193" y="113902"/>
                  </a:lnTo>
                  <a:lnTo>
                    <a:pt x="88414" y="129332"/>
                  </a:lnTo>
                  <a:lnTo>
                    <a:pt x="115207" y="147457"/>
                  </a:lnTo>
                  <a:lnTo>
                    <a:pt x="149004" y="159442"/>
                  </a:lnTo>
                  <a:lnTo>
                    <a:pt x="178300" y="163333"/>
                  </a:lnTo>
                  <a:lnTo>
                    <a:pt x="211608" y="158564"/>
                  </a:lnTo>
                  <a:lnTo>
                    <a:pt x="236220" y="149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4"/>
            <p:cNvSpPr/>
            <p:nvPr>
              <p:custDataLst>
                <p:tags r:id="rId116"/>
              </p:custDataLst>
            </p:nvPr>
          </p:nvSpPr>
          <p:spPr>
            <a:xfrm>
              <a:off x="3395137" y="3078480"/>
              <a:ext cx="146524" cy="191783"/>
            </a:xfrm>
            <a:custGeom>
              <a:avLst/>
              <a:gdLst/>
              <a:ahLst/>
              <a:cxnLst/>
              <a:rect l="0" t="0" r="0" b="0"/>
              <a:pathLst>
                <a:path w="146524" h="191783">
                  <a:moveTo>
                    <a:pt x="26243" y="0"/>
                  </a:moveTo>
                  <a:lnTo>
                    <a:pt x="26243" y="0"/>
                  </a:lnTo>
                  <a:lnTo>
                    <a:pt x="10063" y="36407"/>
                  </a:lnTo>
                  <a:lnTo>
                    <a:pt x="0" y="67137"/>
                  </a:lnTo>
                  <a:lnTo>
                    <a:pt x="1837" y="104012"/>
                  </a:lnTo>
                  <a:lnTo>
                    <a:pt x="3077" y="136632"/>
                  </a:lnTo>
                  <a:lnTo>
                    <a:pt x="3179" y="144429"/>
                  </a:lnTo>
                  <a:lnTo>
                    <a:pt x="16839" y="162122"/>
                  </a:lnTo>
                  <a:lnTo>
                    <a:pt x="50820" y="188940"/>
                  </a:lnTo>
                  <a:lnTo>
                    <a:pt x="65107" y="191782"/>
                  </a:lnTo>
                  <a:lnTo>
                    <a:pt x="85171" y="188622"/>
                  </a:lnTo>
                  <a:lnTo>
                    <a:pt x="96460" y="183738"/>
                  </a:lnTo>
                  <a:lnTo>
                    <a:pt x="122644" y="162004"/>
                  </a:lnTo>
                  <a:lnTo>
                    <a:pt x="133923" y="147155"/>
                  </a:lnTo>
                  <a:lnTo>
                    <a:pt x="142627" y="127986"/>
                  </a:lnTo>
                  <a:lnTo>
                    <a:pt x="146523" y="106220"/>
                  </a:lnTo>
                  <a:lnTo>
                    <a:pt x="143632" y="83683"/>
                  </a:lnTo>
                  <a:lnTo>
                    <a:pt x="137413" y="64965"/>
                  </a:lnTo>
                  <a:lnTo>
                    <a:pt x="126163" y="48694"/>
                  </a:lnTo>
                  <a:lnTo>
                    <a:pt x="90655" y="28424"/>
                  </a:lnTo>
                  <a:lnTo>
                    <a:pt x="58432" y="17561"/>
                  </a:lnTo>
                  <a:lnTo>
                    <a:pt x="31869" y="15376"/>
                  </a:lnTo>
                  <a:lnTo>
                    <a:pt x="29994" y="16177"/>
                  </a:lnTo>
                  <a:lnTo>
                    <a:pt x="28744" y="17558"/>
                  </a:lnTo>
                  <a:lnTo>
                    <a:pt x="27910" y="19325"/>
                  </a:lnTo>
                  <a:lnTo>
                    <a:pt x="28201" y="20504"/>
                  </a:lnTo>
                  <a:lnTo>
                    <a:pt x="29242" y="21289"/>
                  </a:lnTo>
                  <a:lnTo>
                    <a:pt x="30782" y="21813"/>
                  </a:lnTo>
                  <a:lnTo>
                    <a:pt x="49103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5"/>
            <p:cNvSpPr/>
            <p:nvPr>
              <p:custDataLst>
                <p:tags r:id="rId117"/>
              </p:custDataLst>
            </p:nvPr>
          </p:nvSpPr>
          <p:spPr>
            <a:xfrm>
              <a:off x="3600916" y="3179386"/>
              <a:ext cx="209085" cy="97215"/>
            </a:xfrm>
            <a:custGeom>
              <a:avLst/>
              <a:gdLst/>
              <a:ahLst/>
              <a:cxnLst/>
              <a:rect l="0" t="0" r="0" b="0"/>
              <a:pathLst>
                <a:path w="209085" h="97215">
                  <a:moveTo>
                    <a:pt x="41444" y="5774"/>
                  </a:moveTo>
                  <a:lnTo>
                    <a:pt x="41444" y="5774"/>
                  </a:lnTo>
                  <a:lnTo>
                    <a:pt x="15260" y="38041"/>
                  </a:lnTo>
                  <a:lnTo>
                    <a:pt x="6028" y="52494"/>
                  </a:lnTo>
                  <a:lnTo>
                    <a:pt x="0" y="57152"/>
                  </a:lnTo>
                  <a:lnTo>
                    <a:pt x="268" y="57806"/>
                  </a:lnTo>
                  <a:lnTo>
                    <a:pt x="1294" y="58242"/>
                  </a:lnTo>
                  <a:lnTo>
                    <a:pt x="24376" y="48432"/>
                  </a:lnTo>
                  <a:lnTo>
                    <a:pt x="58252" y="27107"/>
                  </a:lnTo>
                  <a:lnTo>
                    <a:pt x="92733" y="7496"/>
                  </a:lnTo>
                  <a:lnTo>
                    <a:pt x="104879" y="2306"/>
                  </a:lnTo>
                  <a:lnTo>
                    <a:pt x="118745" y="0"/>
                  </a:lnTo>
                  <a:lnTo>
                    <a:pt x="131115" y="1232"/>
                  </a:lnTo>
                  <a:lnTo>
                    <a:pt x="152854" y="8922"/>
                  </a:lnTo>
                  <a:lnTo>
                    <a:pt x="160951" y="15922"/>
                  </a:lnTo>
                  <a:lnTo>
                    <a:pt x="181003" y="49102"/>
                  </a:lnTo>
                  <a:lnTo>
                    <a:pt x="191568" y="72116"/>
                  </a:lnTo>
                  <a:lnTo>
                    <a:pt x="197440" y="88117"/>
                  </a:lnTo>
                  <a:lnTo>
                    <a:pt x="199628" y="91149"/>
                  </a:lnTo>
                  <a:lnTo>
                    <a:pt x="209084" y="972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6"/>
            <p:cNvSpPr/>
            <p:nvPr>
              <p:custDataLst>
                <p:tags r:id="rId118"/>
              </p:custDataLst>
            </p:nvPr>
          </p:nvSpPr>
          <p:spPr>
            <a:xfrm>
              <a:off x="3817502" y="3101340"/>
              <a:ext cx="68699" cy="74477"/>
            </a:xfrm>
            <a:custGeom>
              <a:avLst/>
              <a:gdLst/>
              <a:ahLst/>
              <a:cxnLst/>
              <a:rect l="0" t="0" r="0" b="0"/>
              <a:pathLst>
                <a:path w="68699" h="74477">
                  <a:moveTo>
                    <a:pt x="15358" y="0"/>
                  </a:moveTo>
                  <a:lnTo>
                    <a:pt x="15358" y="0"/>
                  </a:lnTo>
                  <a:lnTo>
                    <a:pt x="494" y="33114"/>
                  </a:lnTo>
                  <a:lnTo>
                    <a:pt x="0" y="61004"/>
                  </a:lnTo>
                  <a:lnTo>
                    <a:pt x="1733" y="64376"/>
                  </a:lnTo>
                  <a:lnTo>
                    <a:pt x="8173" y="70380"/>
                  </a:lnTo>
                  <a:lnTo>
                    <a:pt x="16681" y="73613"/>
                  </a:lnTo>
                  <a:lnTo>
                    <a:pt x="21320" y="74476"/>
                  </a:lnTo>
                  <a:lnTo>
                    <a:pt x="30990" y="73176"/>
                  </a:lnTo>
                  <a:lnTo>
                    <a:pt x="40932" y="68929"/>
                  </a:lnTo>
                  <a:lnTo>
                    <a:pt x="55203" y="57018"/>
                  </a:lnTo>
                  <a:lnTo>
                    <a:pt x="68698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7"/>
            <p:cNvSpPr/>
            <p:nvPr>
              <p:custDataLst>
                <p:tags r:id="rId119"/>
              </p:custDataLst>
            </p:nvPr>
          </p:nvSpPr>
          <p:spPr>
            <a:xfrm>
              <a:off x="3806072" y="3083916"/>
              <a:ext cx="202049" cy="157630"/>
            </a:xfrm>
            <a:custGeom>
              <a:avLst/>
              <a:gdLst/>
              <a:ahLst/>
              <a:cxnLst/>
              <a:rect l="0" t="0" r="0" b="0"/>
              <a:pathLst>
                <a:path w="202049" h="157630">
                  <a:moveTo>
                    <a:pt x="80128" y="9804"/>
                  </a:moveTo>
                  <a:lnTo>
                    <a:pt x="80128" y="9804"/>
                  </a:lnTo>
                  <a:lnTo>
                    <a:pt x="51812" y="1714"/>
                  </a:lnTo>
                  <a:lnTo>
                    <a:pt x="33394" y="0"/>
                  </a:lnTo>
                  <a:lnTo>
                    <a:pt x="26112" y="728"/>
                  </a:lnTo>
                  <a:lnTo>
                    <a:pt x="20411" y="2907"/>
                  </a:lnTo>
                  <a:lnTo>
                    <a:pt x="11818" y="9843"/>
                  </a:lnTo>
                  <a:lnTo>
                    <a:pt x="7435" y="18570"/>
                  </a:lnTo>
                  <a:lnTo>
                    <a:pt x="0" y="49058"/>
                  </a:lnTo>
                  <a:lnTo>
                    <a:pt x="3234" y="70259"/>
                  </a:lnTo>
                  <a:lnTo>
                    <a:pt x="14331" y="98303"/>
                  </a:lnTo>
                  <a:lnTo>
                    <a:pt x="46516" y="129149"/>
                  </a:lnTo>
                  <a:lnTo>
                    <a:pt x="84097" y="149055"/>
                  </a:lnTo>
                  <a:lnTo>
                    <a:pt x="108209" y="156991"/>
                  </a:lnTo>
                  <a:lnTo>
                    <a:pt x="124782" y="157629"/>
                  </a:lnTo>
                  <a:lnTo>
                    <a:pt x="158570" y="148901"/>
                  </a:lnTo>
                  <a:lnTo>
                    <a:pt x="190678" y="136725"/>
                  </a:lnTo>
                  <a:lnTo>
                    <a:pt x="196995" y="131688"/>
                  </a:lnTo>
                  <a:lnTo>
                    <a:pt x="199802" y="126628"/>
                  </a:lnTo>
                  <a:lnTo>
                    <a:pt x="202048" y="116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8"/>
            <p:cNvSpPr/>
            <p:nvPr>
              <p:custDataLst>
                <p:tags r:id="rId120"/>
              </p:custDataLst>
            </p:nvPr>
          </p:nvSpPr>
          <p:spPr>
            <a:xfrm>
              <a:off x="4000500" y="3002280"/>
              <a:ext cx="53341" cy="60961"/>
            </a:xfrm>
            <a:custGeom>
              <a:avLst/>
              <a:gdLst/>
              <a:ahLst/>
              <a:cxnLst/>
              <a:rect l="0" t="0" r="0" b="0"/>
              <a:pathLst>
                <a:path w="53341" h="60961">
                  <a:moveTo>
                    <a:pt x="0" y="0"/>
                  </a:moveTo>
                  <a:lnTo>
                    <a:pt x="0" y="0"/>
                  </a:lnTo>
                  <a:lnTo>
                    <a:pt x="21794" y="36658"/>
                  </a:lnTo>
                  <a:lnTo>
                    <a:pt x="39831" y="55188"/>
                  </a:lnTo>
                  <a:lnTo>
                    <a:pt x="45360" y="58395"/>
                  </a:lnTo>
                  <a:lnTo>
                    <a:pt x="53340" y="60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9"/>
            <p:cNvSpPr/>
            <p:nvPr>
              <p:custDataLst>
                <p:tags r:id="rId121"/>
              </p:custDataLst>
            </p:nvPr>
          </p:nvSpPr>
          <p:spPr>
            <a:xfrm>
              <a:off x="4111701" y="3055620"/>
              <a:ext cx="163120" cy="175165"/>
            </a:xfrm>
            <a:custGeom>
              <a:avLst/>
              <a:gdLst/>
              <a:ahLst/>
              <a:cxnLst/>
              <a:rect l="0" t="0" r="0" b="0"/>
              <a:pathLst>
                <a:path w="163120" h="175165">
                  <a:moveTo>
                    <a:pt x="163119" y="0"/>
                  </a:moveTo>
                  <a:lnTo>
                    <a:pt x="163119" y="0"/>
                  </a:lnTo>
                  <a:lnTo>
                    <a:pt x="134803" y="8090"/>
                  </a:lnTo>
                  <a:lnTo>
                    <a:pt x="97318" y="19911"/>
                  </a:lnTo>
                  <a:lnTo>
                    <a:pt x="59657" y="36579"/>
                  </a:lnTo>
                  <a:lnTo>
                    <a:pt x="53347" y="41694"/>
                  </a:lnTo>
                  <a:lnTo>
                    <a:pt x="52684" y="43883"/>
                  </a:lnTo>
                  <a:lnTo>
                    <a:pt x="53089" y="46189"/>
                  </a:lnTo>
                  <a:lnTo>
                    <a:pt x="59823" y="60018"/>
                  </a:lnTo>
                  <a:lnTo>
                    <a:pt x="74939" y="74133"/>
                  </a:lnTo>
                  <a:lnTo>
                    <a:pt x="111125" y="97621"/>
                  </a:lnTo>
                  <a:lnTo>
                    <a:pt x="145011" y="116490"/>
                  </a:lnTo>
                  <a:lnTo>
                    <a:pt x="153095" y="124023"/>
                  </a:lnTo>
                  <a:lnTo>
                    <a:pt x="156436" y="128402"/>
                  </a:lnTo>
                  <a:lnTo>
                    <a:pt x="157817" y="132168"/>
                  </a:lnTo>
                  <a:lnTo>
                    <a:pt x="157891" y="135525"/>
                  </a:lnTo>
                  <a:lnTo>
                    <a:pt x="155971" y="142952"/>
                  </a:lnTo>
                  <a:lnTo>
                    <a:pt x="120924" y="157670"/>
                  </a:lnTo>
                  <a:lnTo>
                    <a:pt x="87866" y="165420"/>
                  </a:lnTo>
                  <a:lnTo>
                    <a:pt x="56626" y="167201"/>
                  </a:lnTo>
                  <a:lnTo>
                    <a:pt x="25996" y="172790"/>
                  </a:lnTo>
                  <a:lnTo>
                    <a:pt x="0" y="174935"/>
                  </a:lnTo>
                  <a:lnTo>
                    <a:pt x="186" y="175043"/>
                  </a:lnTo>
                  <a:lnTo>
                    <a:pt x="4909" y="175164"/>
                  </a:lnTo>
                  <a:lnTo>
                    <a:pt x="42027" y="162130"/>
                  </a:lnTo>
                  <a:lnTo>
                    <a:pt x="56439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90"/>
            <p:cNvSpPr/>
            <p:nvPr>
              <p:custDataLst>
                <p:tags r:id="rId122"/>
              </p:custDataLst>
            </p:nvPr>
          </p:nvSpPr>
          <p:spPr>
            <a:xfrm>
              <a:off x="4382089" y="2994660"/>
              <a:ext cx="228012" cy="205626"/>
            </a:xfrm>
            <a:custGeom>
              <a:avLst/>
              <a:gdLst/>
              <a:ahLst/>
              <a:cxnLst/>
              <a:rect l="0" t="0" r="0" b="0"/>
              <a:pathLst>
                <a:path w="228012" h="205626">
                  <a:moveTo>
                    <a:pt x="228011" y="0"/>
                  </a:moveTo>
                  <a:lnTo>
                    <a:pt x="228011" y="0"/>
                  </a:lnTo>
                  <a:lnTo>
                    <a:pt x="195597" y="34671"/>
                  </a:lnTo>
                  <a:lnTo>
                    <a:pt x="191162" y="40894"/>
                  </a:lnTo>
                  <a:lnTo>
                    <a:pt x="189898" y="46736"/>
                  </a:lnTo>
                  <a:lnTo>
                    <a:pt x="190749" y="52324"/>
                  </a:lnTo>
                  <a:lnTo>
                    <a:pt x="195522" y="68279"/>
                  </a:lnTo>
                  <a:lnTo>
                    <a:pt x="199193" y="83731"/>
                  </a:lnTo>
                  <a:lnTo>
                    <a:pt x="215408" y="119375"/>
                  </a:lnTo>
                  <a:lnTo>
                    <a:pt x="226227" y="152871"/>
                  </a:lnTo>
                  <a:lnTo>
                    <a:pt x="226822" y="157794"/>
                  </a:lnTo>
                  <a:lnTo>
                    <a:pt x="226372" y="161076"/>
                  </a:lnTo>
                  <a:lnTo>
                    <a:pt x="225225" y="163264"/>
                  </a:lnTo>
                  <a:lnTo>
                    <a:pt x="192900" y="188596"/>
                  </a:lnTo>
                  <a:lnTo>
                    <a:pt x="180233" y="193887"/>
                  </a:lnTo>
                  <a:lnTo>
                    <a:pt x="143074" y="202800"/>
                  </a:lnTo>
                  <a:lnTo>
                    <a:pt x="107626" y="205159"/>
                  </a:lnTo>
                  <a:lnTo>
                    <a:pt x="75914" y="205625"/>
                  </a:lnTo>
                  <a:lnTo>
                    <a:pt x="46038" y="199634"/>
                  </a:lnTo>
                  <a:lnTo>
                    <a:pt x="13260" y="185330"/>
                  </a:lnTo>
                  <a:lnTo>
                    <a:pt x="6131" y="180300"/>
                  </a:lnTo>
                  <a:lnTo>
                    <a:pt x="2398" y="175242"/>
                  </a:lnTo>
                  <a:lnTo>
                    <a:pt x="296" y="167635"/>
                  </a:lnTo>
                  <a:lnTo>
                    <a:pt x="0" y="165097"/>
                  </a:lnTo>
                  <a:lnTo>
                    <a:pt x="1931" y="160019"/>
                  </a:lnTo>
                  <a:lnTo>
                    <a:pt x="3631" y="157479"/>
                  </a:lnTo>
                  <a:lnTo>
                    <a:pt x="5611" y="155786"/>
                  </a:lnTo>
                  <a:lnTo>
                    <a:pt x="29891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91"/>
            <p:cNvSpPr/>
            <p:nvPr>
              <p:custDataLst>
                <p:tags r:id="rId123"/>
              </p:custDataLst>
            </p:nvPr>
          </p:nvSpPr>
          <p:spPr>
            <a:xfrm>
              <a:off x="4648200" y="3021829"/>
              <a:ext cx="152401" cy="177761"/>
            </a:xfrm>
            <a:custGeom>
              <a:avLst/>
              <a:gdLst/>
              <a:ahLst/>
              <a:cxnLst/>
              <a:rect l="0" t="0" r="0" b="0"/>
              <a:pathLst>
                <a:path w="152401" h="177761">
                  <a:moveTo>
                    <a:pt x="0" y="109991"/>
                  </a:moveTo>
                  <a:lnTo>
                    <a:pt x="0" y="109991"/>
                  </a:lnTo>
                  <a:lnTo>
                    <a:pt x="28316" y="118081"/>
                  </a:lnTo>
                  <a:lnTo>
                    <a:pt x="64265" y="124603"/>
                  </a:lnTo>
                  <a:lnTo>
                    <a:pt x="68920" y="122694"/>
                  </a:lnTo>
                  <a:lnTo>
                    <a:pt x="73811" y="119870"/>
                  </a:lnTo>
                  <a:lnTo>
                    <a:pt x="78808" y="118616"/>
                  </a:lnTo>
                  <a:lnTo>
                    <a:pt x="83850" y="113542"/>
                  </a:lnTo>
                  <a:lnTo>
                    <a:pt x="110454" y="78934"/>
                  </a:lnTo>
                  <a:lnTo>
                    <a:pt x="119877" y="49645"/>
                  </a:lnTo>
                  <a:lnTo>
                    <a:pt x="124680" y="41402"/>
                  </a:lnTo>
                  <a:lnTo>
                    <a:pt x="125454" y="37171"/>
                  </a:lnTo>
                  <a:lnTo>
                    <a:pt x="122553" y="17292"/>
                  </a:lnTo>
                  <a:lnTo>
                    <a:pt x="119943" y="11501"/>
                  </a:lnTo>
                  <a:lnTo>
                    <a:pt x="111370" y="884"/>
                  </a:lnTo>
                  <a:lnTo>
                    <a:pt x="108960" y="0"/>
                  </a:lnTo>
                  <a:lnTo>
                    <a:pt x="106507" y="256"/>
                  </a:lnTo>
                  <a:lnTo>
                    <a:pt x="100676" y="1954"/>
                  </a:lnTo>
                  <a:lnTo>
                    <a:pt x="88721" y="3756"/>
                  </a:lnTo>
                  <a:lnTo>
                    <a:pt x="82329" y="7177"/>
                  </a:lnTo>
                  <a:lnTo>
                    <a:pt x="69926" y="17909"/>
                  </a:lnTo>
                  <a:lnTo>
                    <a:pt x="59572" y="35859"/>
                  </a:lnTo>
                  <a:lnTo>
                    <a:pt x="49333" y="64680"/>
                  </a:lnTo>
                  <a:lnTo>
                    <a:pt x="47637" y="87252"/>
                  </a:lnTo>
                  <a:lnTo>
                    <a:pt x="52422" y="125247"/>
                  </a:lnTo>
                  <a:lnTo>
                    <a:pt x="57113" y="144050"/>
                  </a:lnTo>
                  <a:lnTo>
                    <a:pt x="63865" y="156302"/>
                  </a:lnTo>
                  <a:lnTo>
                    <a:pt x="89443" y="172416"/>
                  </a:lnTo>
                  <a:lnTo>
                    <a:pt x="102890" y="176747"/>
                  </a:lnTo>
                  <a:lnTo>
                    <a:pt x="112333" y="177760"/>
                  </a:lnTo>
                  <a:lnTo>
                    <a:pt x="131215" y="174286"/>
                  </a:lnTo>
                  <a:lnTo>
                    <a:pt x="141009" y="167918"/>
                  </a:lnTo>
                  <a:lnTo>
                    <a:pt x="152400" y="155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92"/>
            <p:cNvSpPr/>
            <p:nvPr>
              <p:custDataLst>
                <p:tags r:id="rId124"/>
              </p:custDataLst>
            </p:nvPr>
          </p:nvSpPr>
          <p:spPr>
            <a:xfrm>
              <a:off x="4815840" y="2971800"/>
              <a:ext cx="106681" cy="228601"/>
            </a:xfrm>
            <a:custGeom>
              <a:avLst/>
              <a:gdLst/>
              <a:ahLst/>
              <a:cxnLst/>
              <a:rect l="0" t="0" r="0" b="0"/>
              <a:pathLst>
                <a:path w="106681" h="228601">
                  <a:moveTo>
                    <a:pt x="106680" y="0"/>
                  </a:moveTo>
                  <a:lnTo>
                    <a:pt x="106680" y="0"/>
                  </a:lnTo>
                  <a:lnTo>
                    <a:pt x="86454" y="32361"/>
                  </a:lnTo>
                  <a:lnTo>
                    <a:pt x="69830" y="68667"/>
                  </a:lnTo>
                  <a:lnTo>
                    <a:pt x="55782" y="105192"/>
                  </a:lnTo>
                  <a:lnTo>
                    <a:pt x="44091" y="129946"/>
                  </a:lnTo>
                  <a:lnTo>
                    <a:pt x="37335" y="160893"/>
                  </a:lnTo>
                  <a:lnTo>
                    <a:pt x="26754" y="190323"/>
                  </a:lnTo>
                  <a:lnTo>
                    <a:pt x="15841" y="20961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93"/>
            <p:cNvSpPr/>
            <p:nvPr>
              <p:custDataLst>
                <p:tags r:id="rId125"/>
              </p:custDataLst>
            </p:nvPr>
          </p:nvSpPr>
          <p:spPr>
            <a:xfrm>
              <a:off x="4975860" y="2889487"/>
              <a:ext cx="266183" cy="339051"/>
            </a:xfrm>
            <a:custGeom>
              <a:avLst/>
              <a:gdLst/>
              <a:ahLst/>
              <a:cxnLst/>
              <a:rect l="0" t="0" r="0" b="0"/>
              <a:pathLst>
                <a:path w="266183" h="339051">
                  <a:moveTo>
                    <a:pt x="129540" y="150893"/>
                  </a:moveTo>
                  <a:lnTo>
                    <a:pt x="129540" y="150893"/>
                  </a:lnTo>
                  <a:lnTo>
                    <a:pt x="161902" y="126622"/>
                  </a:lnTo>
                  <a:lnTo>
                    <a:pt x="194162" y="103438"/>
                  </a:lnTo>
                  <a:lnTo>
                    <a:pt x="229668" y="77392"/>
                  </a:lnTo>
                  <a:lnTo>
                    <a:pt x="242621" y="69965"/>
                  </a:lnTo>
                  <a:lnTo>
                    <a:pt x="257836" y="55916"/>
                  </a:lnTo>
                  <a:lnTo>
                    <a:pt x="260791" y="54556"/>
                  </a:lnTo>
                  <a:lnTo>
                    <a:pt x="262761" y="51955"/>
                  </a:lnTo>
                  <a:lnTo>
                    <a:pt x="265533" y="41050"/>
                  </a:lnTo>
                  <a:lnTo>
                    <a:pt x="266182" y="34905"/>
                  </a:lnTo>
                  <a:lnTo>
                    <a:pt x="264212" y="29352"/>
                  </a:lnTo>
                  <a:lnTo>
                    <a:pt x="256048" y="18888"/>
                  </a:lnTo>
                  <a:lnTo>
                    <a:pt x="230650" y="3580"/>
                  </a:lnTo>
                  <a:lnTo>
                    <a:pt x="215755" y="0"/>
                  </a:lnTo>
                  <a:lnTo>
                    <a:pt x="182192" y="6981"/>
                  </a:lnTo>
                  <a:lnTo>
                    <a:pt x="152264" y="20489"/>
                  </a:lnTo>
                  <a:lnTo>
                    <a:pt x="121894" y="50785"/>
                  </a:lnTo>
                  <a:lnTo>
                    <a:pt x="91434" y="84364"/>
                  </a:lnTo>
                  <a:lnTo>
                    <a:pt x="77891" y="103544"/>
                  </a:lnTo>
                  <a:lnTo>
                    <a:pt x="64660" y="133383"/>
                  </a:lnTo>
                  <a:lnTo>
                    <a:pt x="50391" y="163673"/>
                  </a:lnTo>
                  <a:lnTo>
                    <a:pt x="37132" y="194096"/>
                  </a:lnTo>
                  <a:lnTo>
                    <a:pt x="32451" y="224560"/>
                  </a:lnTo>
                  <a:lnTo>
                    <a:pt x="30217" y="255035"/>
                  </a:lnTo>
                  <a:lnTo>
                    <a:pt x="22306" y="291158"/>
                  </a:lnTo>
                  <a:lnTo>
                    <a:pt x="17333" y="311833"/>
                  </a:lnTo>
                  <a:lnTo>
                    <a:pt x="15654" y="333484"/>
                  </a:lnTo>
                  <a:lnTo>
                    <a:pt x="14669" y="336121"/>
                  </a:lnTo>
                  <a:lnTo>
                    <a:pt x="13166" y="337878"/>
                  </a:lnTo>
                  <a:lnTo>
                    <a:pt x="11318" y="339050"/>
                  </a:lnTo>
                  <a:lnTo>
                    <a:pt x="9239" y="338984"/>
                  </a:lnTo>
                  <a:lnTo>
                    <a:pt x="0" y="3337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94"/>
            <p:cNvSpPr/>
            <p:nvPr>
              <p:custDataLst>
                <p:tags r:id="rId126"/>
              </p:custDataLst>
            </p:nvPr>
          </p:nvSpPr>
          <p:spPr>
            <a:xfrm>
              <a:off x="4937760" y="3108960"/>
              <a:ext cx="289561" cy="22861"/>
            </a:xfrm>
            <a:custGeom>
              <a:avLst/>
              <a:gdLst/>
              <a:ahLst/>
              <a:cxnLst/>
              <a:rect l="0" t="0" r="0" b="0"/>
              <a:pathLst>
                <a:path w="289561" h="22861">
                  <a:moveTo>
                    <a:pt x="0" y="0"/>
                  </a:moveTo>
                  <a:lnTo>
                    <a:pt x="0" y="0"/>
                  </a:lnTo>
                  <a:lnTo>
                    <a:pt x="16086" y="2540"/>
                  </a:lnTo>
                  <a:lnTo>
                    <a:pt x="42898" y="6773"/>
                  </a:lnTo>
                  <a:lnTo>
                    <a:pt x="76858" y="12136"/>
                  </a:lnTo>
                  <a:lnTo>
                    <a:pt x="105426" y="15710"/>
                  </a:lnTo>
                  <a:lnTo>
                    <a:pt x="130397" y="18094"/>
                  </a:lnTo>
                  <a:lnTo>
                    <a:pt x="152971" y="19682"/>
                  </a:lnTo>
                  <a:lnTo>
                    <a:pt x="173948" y="20741"/>
                  </a:lnTo>
                  <a:lnTo>
                    <a:pt x="193858" y="21447"/>
                  </a:lnTo>
                  <a:lnTo>
                    <a:pt x="230092" y="22232"/>
                  </a:lnTo>
                  <a:lnTo>
                    <a:pt x="260308" y="22581"/>
                  </a:lnTo>
                  <a:lnTo>
                    <a:pt x="28956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95"/>
          <p:cNvSpPr/>
          <p:nvPr>
            <p:custDataLst>
              <p:tags r:id="rId13"/>
            </p:custDataLst>
          </p:nvPr>
        </p:nvSpPr>
        <p:spPr>
          <a:xfrm>
            <a:off x="358140" y="3520440"/>
            <a:ext cx="320041" cy="25046"/>
          </a:xfrm>
          <a:custGeom>
            <a:avLst/>
            <a:gdLst/>
            <a:ahLst/>
            <a:cxnLst/>
            <a:rect l="0" t="0" r="0" b="0"/>
            <a:pathLst>
              <a:path w="320041" h="25046">
                <a:moveTo>
                  <a:pt x="0" y="15240"/>
                </a:moveTo>
                <a:lnTo>
                  <a:pt x="0" y="15240"/>
                </a:lnTo>
                <a:lnTo>
                  <a:pt x="32361" y="23330"/>
                </a:lnTo>
                <a:lnTo>
                  <a:pt x="59538" y="25045"/>
                </a:lnTo>
                <a:lnTo>
                  <a:pt x="86575" y="22984"/>
                </a:lnTo>
                <a:lnTo>
                  <a:pt x="115524" y="19246"/>
                </a:lnTo>
                <a:lnTo>
                  <a:pt x="143066" y="17020"/>
                </a:lnTo>
                <a:lnTo>
                  <a:pt x="171112" y="14338"/>
                </a:lnTo>
                <a:lnTo>
                  <a:pt x="203332" y="7501"/>
                </a:lnTo>
                <a:lnTo>
                  <a:pt x="232892" y="3334"/>
                </a:lnTo>
                <a:lnTo>
                  <a:pt x="260988" y="1482"/>
                </a:lnTo>
                <a:lnTo>
                  <a:pt x="290408" y="659"/>
                </a:lnTo>
                <a:lnTo>
                  <a:pt x="32004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30"/>
          <p:cNvGrpSpPr/>
          <p:nvPr/>
        </p:nvGrpSpPr>
        <p:grpSpPr>
          <a:xfrm>
            <a:off x="2918460" y="3261360"/>
            <a:ext cx="838201" cy="396241"/>
            <a:chOff x="2918460" y="3261360"/>
            <a:chExt cx="838201" cy="396241"/>
          </a:xfrm>
        </p:grpSpPr>
        <p:sp>
          <p:nvSpPr>
            <p:cNvPr id="91" name="SMARTInkShape-96"/>
            <p:cNvSpPr/>
            <p:nvPr>
              <p:custDataLst>
                <p:tags r:id="rId104"/>
              </p:custDataLst>
            </p:nvPr>
          </p:nvSpPr>
          <p:spPr>
            <a:xfrm>
              <a:off x="3025140" y="3261360"/>
              <a:ext cx="49766" cy="358141"/>
            </a:xfrm>
            <a:custGeom>
              <a:avLst/>
              <a:gdLst/>
              <a:ahLst/>
              <a:cxnLst/>
              <a:rect l="0" t="0" r="0" b="0"/>
              <a:pathLst>
                <a:path w="49766" h="358141">
                  <a:moveTo>
                    <a:pt x="45720" y="0"/>
                  </a:moveTo>
                  <a:lnTo>
                    <a:pt x="45720" y="0"/>
                  </a:lnTo>
                  <a:lnTo>
                    <a:pt x="49765" y="32361"/>
                  </a:lnTo>
                  <a:lnTo>
                    <a:pt x="48236" y="64621"/>
                  </a:lnTo>
                  <a:lnTo>
                    <a:pt x="46466" y="94312"/>
                  </a:lnTo>
                  <a:lnTo>
                    <a:pt x="45941" y="124559"/>
                  </a:lnTo>
                  <a:lnTo>
                    <a:pt x="45785" y="154969"/>
                  </a:lnTo>
                  <a:lnTo>
                    <a:pt x="41694" y="185429"/>
                  </a:lnTo>
                  <a:lnTo>
                    <a:pt x="35120" y="215903"/>
                  </a:lnTo>
                  <a:lnTo>
                    <a:pt x="31854" y="246381"/>
                  </a:lnTo>
                  <a:lnTo>
                    <a:pt x="26842" y="276860"/>
                  </a:lnTo>
                  <a:lnTo>
                    <a:pt x="22800" y="311417"/>
                  </a:lnTo>
                  <a:lnTo>
                    <a:pt x="16163" y="334136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97"/>
            <p:cNvSpPr/>
            <p:nvPr>
              <p:custDataLst>
                <p:tags r:id="rId105"/>
              </p:custDataLst>
            </p:nvPr>
          </p:nvSpPr>
          <p:spPr>
            <a:xfrm>
              <a:off x="2918460" y="3398520"/>
              <a:ext cx="220981" cy="99061"/>
            </a:xfrm>
            <a:custGeom>
              <a:avLst/>
              <a:gdLst/>
              <a:ahLst/>
              <a:cxnLst/>
              <a:rect l="0" t="0" r="0" b="0"/>
              <a:pathLst>
                <a:path w="220981" h="99061">
                  <a:moveTo>
                    <a:pt x="0" y="99060"/>
                  </a:moveTo>
                  <a:lnTo>
                    <a:pt x="0" y="99060"/>
                  </a:lnTo>
                  <a:lnTo>
                    <a:pt x="36407" y="82880"/>
                  </a:lnTo>
                  <a:lnTo>
                    <a:pt x="63312" y="72678"/>
                  </a:lnTo>
                  <a:lnTo>
                    <a:pt x="95241" y="62174"/>
                  </a:lnTo>
                  <a:lnTo>
                    <a:pt x="132831" y="46994"/>
                  </a:lnTo>
                  <a:lnTo>
                    <a:pt x="165938" y="32927"/>
                  </a:lnTo>
                  <a:lnTo>
                    <a:pt x="203112" y="9813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98"/>
            <p:cNvSpPr/>
            <p:nvPr>
              <p:custDataLst>
                <p:tags r:id="rId106"/>
              </p:custDataLst>
            </p:nvPr>
          </p:nvSpPr>
          <p:spPr>
            <a:xfrm>
              <a:off x="3147339" y="3276600"/>
              <a:ext cx="143432" cy="381001"/>
            </a:xfrm>
            <a:custGeom>
              <a:avLst/>
              <a:gdLst/>
              <a:ahLst/>
              <a:cxnLst/>
              <a:rect l="0" t="0" r="0" b="0"/>
              <a:pathLst>
                <a:path w="143432" h="381001">
                  <a:moveTo>
                    <a:pt x="45441" y="0"/>
                  </a:moveTo>
                  <a:lnTo>
                    <a:pt x="45441" y="0"/>
                  </a:lnTo>
                  <a:lnTo>
                    <a:pt x="37350" y="28316"/>
                  </a:lnTo>
                  <a:lnTo>
                    <a:pt x="32320" y="62106"/>
                  </a:lnTo>
                  <a:lnTo>
                    <a:pt x="26784" y="93567"/>
                  </a:lnTo>
                  <a:lnTo>
                    <a:pt x="19781" y="128383"/>
                  </a:lnTo>
                  <a:lnTo>
                    <a:pt x="16389" y="165510"/>
                  </a:lnTo>
                  <a:lnTo>
                    <a:pt x="13338" y="192940"/>
                  </a:lnTo>
                  <a:lnTo>
                    <a:pt x="9160" y="221218"/>
                  </a:lnTo>
                  <a:lnTo>
                    <a:pt x="4480" y="247897"/>
                  </a:lnTo>
                  <a:lnTo>
                    <a:pt x="1131" y="282672"/>
                  </a:lnTo>
                  <a:lnTo>
                    <a:pt x="0" y="317833"/>
                  </a:lnTo>
                  <a:lnTo>
                    <a:pt x="650" y="335567"/>
                  </a:lnTo>
                  <a:lnTo>
                    <a:pt x="6293" y="352429"/>
                  </a:lnTo>
                  <a:lnTo>
                    <a:pt x="7489" y="353486"/>
                  </a:lnTo>
                  <a:lnTo>
                    <a:pt x="9133" y="353344"/>
                  </a:lnTo>
                  <a:lnTo>
                    <a:pt x="13218" y="350929"/>
                  </a:lnTo>
                  <a:lnTo>
                    <a:pt x="17855" y="347033"/>
                  </a:lnTo>
                  <a:lnTo>
                    <a:pt x="43866" y="309927"/>
                  </a:lnTo>
                  <a:lnTo>
                    <a:pt x="54852" y="291080"/>
                  </a:lnTo>
                  <a:lnTo>
                    <a:pt x="77850" y="266053"/>
                  </a:lnTo>
                  <a:lnTo>
                    <a:pt x="84681" y="262179"/>
                  </a:lnTo>
                  <a:lnTo>
                    <a:pt x="93286" y="259998"/>
                  </a:lnTo>
                  <a:lnTo>
                    <a:pt x="105243" y="259352"/>
                  </a:lnTo>
                  <a:lnTo>
                    <a:pt x="112378" y="261459"/>
                  </a:lnTo>
                  <a:lnTo>
                    <a:pt x="127901" y="269710"/>
                  </a:lnTo>
                  <a:lnTo>
                    <a:pt x="130895" y="272940"/>
                  </a:lnTo>
                  <a:lnTo>
                    <a:pt x="134221" y="281044"/>
                  </a:lnTo>
                  <a:lnTo>
                    <a:pt x="143373" y="317857"/>
                  </a:lnTo>
                  <a:lnTo>
                    <a:pt x="143431" y="337891"/>
                  </a:lnTo>
                  <a:lnTo>
                    <a:pt x="137186" y="374417"/>
                  </a:lnTo>
                  <a:lnTo>
                    <a:pt x="136881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99"/>
            <p:cNvSpPr/>
            <p:nvPr>
              <p:custDataLst>
                <p:tags r:id="rId107"/>
              </p:custDataLst>
            </p:nvPr>
          </p:nvSpPr>
          <p:spPr>
            <a:xfrm>
              <a:off x="3398520" y="3482340"/>
              <a:ext cx="121921" cy="106681"/>
            </a:xfrm>
            <a:custGeom>
              <a:avLst/>
              <a:gdLst/>
              <a:ahLst/>
              <a:cxnLst/>
              <a:rect l="0" t="0" r="0" b="0"/>
              <a:pathLst>
                <a:path w="121921" h="106681">
                  <a:moveTo>
                    <a:pt x="0" y="106680"/>
                  </a:moveTo>
                  <a:lnTo>
                    <a:pt x="0" y="106680"/>
                  </a:lnTo>
                  <a:lnTo>
                    <a:pt x="16180" y="78364"/>
                  </a:lnTo>
                  <a:lnTo>
                    <a:pt x="38976" y="46116"/>
                  </a:lnTo>
                  <a:lnTo>
                    <a:pt x="49554" y="30503"/>
                  </a:lnTo>
                  <a:lnTo>
                    <a:pt x="62971" y="22112"/>
                  </a:lnTo>
                  <a:lnTo>
                    <a:pt x="85586" y="9812"/>
                  </a:lnTo>
                  <a:lnTo>
                    <a:pt x="108424" y="5554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00"/>
            <p:cNvSpPr/>
            <p:nvPr>
              <p:custDataLst>
                <p:tags r:id="rId108"/>
              </p:custDataLst>
            </p:nvPr>
          </p:nvSpPr>
          <p:spPr>
            <a:xfrm>
              <a:off x="3546739" y="3474720"/>
              <a:ext cx="209922" cy="144781"/>
            </a:xfrm>
            <a:custGeom>
              <a:avLst/>
              <a:gdLst/>
              <a:ahLst/>
              <a:cxnLst/>
              <a:rect l="0" t="0" r="0" b="0"/>
              <a:pathLst>
                <a:path w="209922" h="144781">
                  <a:moveTo>
                    <a:pt x="11801" y="0"/>
                  </a:moveTo>
                  <a:lnTo>
                    <a:pt x="11801" y="0"/>
                  </a:lnTo>
                  <a:lnTo>
                    <a:pt x="7756" y="28316"/>
                  </a:lnTo>
                  <a:lnTo>
                    <a:pt x="5240" y="58061"/>
                  </a:lnTo>
                  <a:lnTo>
                    <a:pt x="0" y="89174"/>
                  </a:lnTo>
                  <a:lnTo>
                    <a:pt x="1759" y="98335"/>
                  </a:lnTo>
                  <a:lnTo>
                    <a:pt x="10529" y="123114"/>
                  </a:lnTo>
                  <a:lnTo>
                    <a:pt x="15751" y="128942"/>
                  </a:lnTo>
                  <a:lnTo>
                    <a:pt x="23717" y="133507"/>
                  </a:lnTo>
                  <a:lnTo>
                    <a:pt x="32901" y="135537"/>
                  </a:lnTo>
                  <a:lnTo>
                    <a:pt x="42628" y="134181"/>
                  </a:lnTo>
                  <a:lnTo>
                    <a:pt x="75049" y="121659"/>
                  </a:lnTo>
                  <a:lnTo>
                    <a:pt x="81907" y="119205"/>
                  </a:lnTo>
                  <a:lnTo>
                    <a:pt x="94041" y="109707"/>
                  </a:lnTo>
                  <a:lnTo>
                    <a:pt x="118116" y="79138"/>
                  </a:lnTo>
                  <a:lnTo>
                    <a:pt x="150679" y="44340"/>
                  </a:lnTo>
                  <a:lnTo>
                    <a:pt x="152647" y="43107"/>
                  </a:lnTo>
                  <a:lnTo>
                    <a:pt x="153958" y="43131"/>
                  </a:lnTo>
                  <a:lnTo>
                    <a:pt x="154833" y="43994"/>
                  </a:lnTo>
                  <a:lnTo>
                    <a:pt x="158062" y="44953"/>
                  </a:lnTo>
                  <a:lnTo>
                    <a:pt x="160108" y="45209"/>
                  </a:lnTo>
                  <a:lnTo>
                    <a:pt x="161472" y="46226"/>
                  </a:lnTo>
                  <a:lnTo>
                    <a:pt x="162988" y="49613"/>
                  </a:lnTo>
                  <a:lnTo>
                    <a:pt x="170214" y="84354"/>
                  </a:lnTo>
                  <a:lnTo>
                    <a:pt x="177367" y="108542"/>
                  </a:lnTo>
                  <a:lnTo>
                    <a:pt x="178059" y="115541"/>
                  </a:lnTo>
                  <a:lnTo>
                    <a:pt x="180213" y="121054"/>
                  </a:lnTo>
                  <a:lnTo>
                    <a:pt x="187121" y="129437"/>
                  </a:lnTo>
                  <a:lnTo>
                    <a:pt x="209921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1"/>
          <p:cNvGrpSpPr/>
          <p:nvPr/>
        </p:nvGrpSpPr>
        <p:grpSpPr>
          <a:xfrm>
            <a:off x="3939540" y="3352800"/>
            <a:ext cx="1173481" cy="325978"/>
            <a:chOff x="3939540" y="3352800"/>
            <a:chExt cx="1173481" cy="325978"/>
          </a:xfrm>
        </p:grpSpPr>
        <p:sp>
          <p:nvSpPr>
            <p:cNvPr id="97" name="SMARTInkShape-101"/>
            <p:cNvSpPr/>
            <p:nvPr>
              <p:custDataLst>
                <p:tags r:id="rId100"/>
              </p:custDataLst>
            </p:nvPr>
          </p:nvSpPr>
          <p:spPr>
            <a:xfrm>
              <a:off x="3939540" y="35814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02"/>
            <p:cNvSpPr/>
            <p:nvPr>
              <p:custDataLst>
                <p:tags r:id="rId101"/>
              </p:custDataLst>
            </p:nvPr>
          </p:nvSpPr>
          <p:spPr>
            <a:xfrm>
              <a:off x="4061460" y="3422321"/>
              <a:ext cx="350521" cy="191643"/>
            </a:xfrm>
            <a:custGeom>
              <a:avLst/>
              <a:gdLst/>
              <a:ahLst/>
              <a:cxnLst/>
              <a:rect l="0" t="0" r="0" b="0"/>
              <a:pathLst>
                <a:path w="350521" h="191643">
                  <a:moveTo>
                    <a:pt x="0" y="98119"/>
                  </a:moveTo>
                  <a:lnTo>
                    <a:pt x="0" y="98119"/>
                  </a:lnTo>
                  <a:lnTo>
                    <a:pt x="32362" y="102164"/>
                  </a:lnTo>
                  <a:lnTo>
                    <a:pt x="64622" y="100634"/>
                  </a:lnTo>
                  <a:lnTo>
                    <a:pt x="98278" y="91686"/>
                  </a:lnTo>
                  <a:lnTo>
                    <a:pt x="129386" y="76748"/>
                  </a:lnTo>
                  <a:lnTo>
                    <a:pt x="150096" y="65822"/>
                  </a:lnTo>
                  <a:lnTo>
                    <a:pt x="155945" y="61348"/>
                  </a:lnTo>
                  <a:lnTo>
                    <a:pt x="172265" y="30779"/>
                  </a:lnTo>
                  <a:lnTo>
                    <a:pt x="175905" y="15132"/>
                  </a:lnTo>
                  <a:lnTo>
                    <a:pt x="175690" y="9775"/>
                  </a:lnTo>
                  <a:lnTo>
                    <a:pt x="174700" y="6203"/>
                  </a:lnTo>
                  <a:lnTo>
                    <a:pt x="173193" y="3821"/>
                  </a:lnTo>
                  <a:lnTo>
                    <a:pt x="171342" y="2234"/>
                  </a:lnTo>
                  <a:lnTo>
                    <a:pt x="167028" y="470"/>
                  </a:lnTo>
                  <a:lnTo>
                    <a:pt x="164692" y="0"/>
                  </a:lnTo>
                  <a:lnTo>
                    <a:pt x="143540" y="5328"/>
                  </a:lnTo>
                  <a:lnTo>
                    <a:pt x="127385" y="12958"/>
                  </a:lnTo>
                  <a:lnTo>
                    <a:pt x="101651" y="35111"/>
                  </a:lnTo>
                  <a:lnTo>
                    <a:pt x="82238" y="68373"/>
                  </a:lnTo>
                  <a:lnTo>
                    <a:pt x="74650" y="83205"/>
                  </a:lnTo>
                  <a:lnTo>
                    <a:pt x="71278" y="98264"/>
                  </a:lnTo>
                  <a:lnTo>
                    <a:pt x="73424" y="121022"/>
                  </a:lnTo>
                  <a:lnTo>
                    <a:pt x="79423" y="139807"/>
                  </a:lnTo>
                  <a:lnTo>
                    <a:pt x="90607" y="156097"/>
                  </a:lnTo>
                  <a:lnTo>
                    <a:pt x="112737" y="171648"/>
                  </a:lnTo>
                  <a:lnTo>
                    <a:pt x="140742" y="182935"/>
                  </a:lnTo>
                  <a:lnTo>
                    <a:pt x="174533" y="191642"/>
                  </a:lnTo>
                  <a:lnTo>
                    <a:pt x="194410" y="190202"/>
                  </a:lnTo>
                  <a:lnTo>
                    <a:pt x="226655" y="179872"/>
                  </a:lnTo>
                  <a:lnTo>
                    <a:pt x="263866" y="163829"/>
                  </a:lnTo>
                  <a:lnTo>
                    <a:pt x="296341" y="142989"/>
                  </a:lnTo>
                  <a:lnTo>
                    <a:pt x="333609" y="109146"/>
                  </a:lnTo>
                  <a:lnTo>
                    <a:pt x="350520" y="90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03"/>
            <p:cNvSpPr/>
            <p:nvPr>
              <p:custDataLst>
                <p:tags r:id="rId102"/>
              </p:custDataLst>
            </p:nvPr>
          </p:nvSpPr>
          <p:spPr>
            <a:xfrm>
              <a:off x="4407973" y="3352800"/>
              <a:ext cx="263088" cy="306952"/>
            </a:xfrm>
            <a:custGeom>
              <a:avLst/>
              <a:gdLst/>
              <a:ahLst/>
              <a:cxnLst/>
              <a:rect l="0" t="0" r="0" b="0"/>
              <a:pathLst>
                <a:path w="263088" h="306952">
                  <a:moveTo>
                    <a:pt x="148787" y="0"/>
                  </a:moveTo>
                  <a:lnTo>
                    <a:pt x="148787" y="0"/>
                  </a:lnTo>
                  <a:lnTo>
                    <a:pt x="148787" y="24835"/>
                  </a:lnTo>
                  <a:lnTo>
                    <a:pt x="147094" y="60991"/>
                  </a:lnTo>
                  <a:lnTo>
                    <a:pt x="140697" y="88349"/>
                  </a:lnTo>
                  <a:lnTo>
                    <a:pt x="135666" y="122792"/>
                  </a:lnTo>
                  <a:lnTo>
                    <a:pt x="138220" y="154446"/>
                  </a:lnTo>
                  <a:lnTo>
                    <a:pt x="142278" y="189399"/>
                  </a:lnTo>
                  <a:lnTo>
                    <a:pt x="155372" y="216247"/>
                  </a:lnTo>
                  <a:lnTo>
                    <a:pt x="166363" y="230205"/>
                  </a:lnTo>
                  <a:lnTo>
                    <a:pt x="168971" y="231363"/>
                  </a:lnTo>
                  <a:lnTo>
                    <a:pt x="171556" y="231289"/>
                  </a:lnTo>
                  <a:lnTo>
                    <a:pt x="179240" y="229397"/>
                  </a:lnTo>
                  <a:lnTo>
                    <a:pt x="181789" y="229131"/>
                  </a:lnTo>
                  <a:lnTo>
                    <a:pt x="183488" y="228107"/>
                  </a:lnTo>
                  <a:lnTo>
                    <a:pt x="184621" y="226579"/>
                  </a:lnTo>
                  <a:lnTo>
                    <a:pt x="185376" y="224712"/>
                  </a:lnTo>
                  <a:lnTo>
                    <a:pt x="183958" y="218124"/>
                  </a:lnTo>
                  <a:lnTo>
                    <a:pt x="180657" y="204894"/>
                  </a:lnTo>
                  <a:lnTo>
                    <a:pt x="180193" y="200096"/>
                  </a:lnTo>
                  <a:lnTo>
                    <a:pt x="175163" y="190249"/>
                  </a:lnTo>
                  <a:lnTo>
                    <a:pt x="152200" y="159998"/>
                  </a:lnTo>
                  <a:lnTo>
                    <a:pt x="139297" y="151544"/>
                  </a:lnTo>
                  <a:lnTo>
                    <a:pt x="110317" y="146116"/>
                  </a:lnTo>
                  <a:lnTo>
                    <a:pt x="87717" y="147434"/>
                  </a:lnTo>
                  <a:lnTo>
                    <a:pt x="50560" y="157830"/>
                  </a:lnTo>
                  <a:lnTo>
                    <a:pt x="32946" y="166050"/>
                  </a:lnTo>
                  <a:lnTo>
                    <a:pt x="6679" y="184374"/>
                  </a:lnTo>
                  <a:lnTo>
                    <a:pt x="961" y="201325"/>
                  </a:lnTo>
                  <a:lnTo>
                    <a:pt x="0" y="230396"/>
                  </a:lnTo>
                  <a:lnTo>
                    <a:pt x="3919" y="244638"/>
                  </a:lnTo>
                  <a:lnTo>
                    <a:pt x="15647" y="265243"/>
                  </a:lnTo>
                  <a:lnTo>
                    <a:pt x="43807" y="287664"/>
                  </a:lnTo>
                  <a:lnTo>
                    <a:pt x="73561" y="298405"/>
                  </a:lnTo>
                  <a:lnTo>
                    <a:pt x="105143" y="306951"/>
                  </a:lnTo>
                  <a:lnTo>
                    <a:pt x="131905" y="306754"/>
                  </a:lnTo>
                  <a:lnTo>
                    <a:pt x="168939" y="298256"/>
                  </a:lnTo>
                  <a:lnTo>
                    <a:pt x="201592" y="281149"/>
                  </a:lnTo>
                  <a:lnTo>
                    <a:pt x="239511" y="251390"/>
                  </a:lnTo>
                  <a:lnTo>
                    <a:pt x="252997" y="236199"/>
                  </a:lnTo>
                  <a:lnTo>
                    <a:pt x="263087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04"/>
            <p:cNvSpPr/>
            <p:nvPr>
              <p:custDataLst>
                <p:tags r:id="rId103"/>
              </p:custDataLst>
            </p:nvPr>
          </p:nvSpPr>
          <p:spPr>
            <a:xfrm>
              <a:off x="4705116" y="3528060"/>
              <a:ext cx="407905" cy="150718"/>
            </a:xfrm>
            <a:custGeom>
              <a:avLst/>
              <a:gdLst/>
              <a:ahLst/>
              <a:cxnLst/>
              <a:rect l="0" t="0" r="0" b="0"/>
              <a:pathLst>
                <a:path w="407905" h="150718">
                  <a:moveTo>
                    <a:pt x="4044" y="0"/>
                  </a:moveTo>
                  <a:lnTo>
                    <a:pt x="4044" y="0"/>
                  </a:lnTo>
                  <a:lnTo>
                    <a:pt x="0" y="28316"/>
                  </a:lnTo>
                  <a:lnTo>
                    <a:pt x="2367" y="61410"/>
                  </a:lnTo>
                  <a:lnTo>
                    <a:pt x="5240" y="83107"/>
                  </a:lnTo>
                  <a:lnTo>
                    <a:pt x="18266" y="103779"/>
                  </a:lnTo>
                  <a:lnTo>
                    <a:pt x="21145" y="107286"/>
                  </a:lnTo>
                  <a:lnTo>
                    <a:pt x="28860" y="111183"/>
                  </a:lnTo>
                  <a:lnTo>
                    <a:pt x="47610" y="113684"/>
                  </a:lnTo>
                  <a:lnTo>
                    <a:pt x="66624" y="110072"/>
                  </a:lnTo>
                  <a:lnTo>
                    <a:pt x="94957" y="95183"/>
                  </a:lnTo>
                  <a:lnTo>
                    <a:pt x="128235" y="71159"/>
                  </a:lnTo>
                  <a:lnTo>
                    <a:pt x="142818" y="57679"/>
                  </a:lnTo>
                  <a:lnTo>
                    <a:pt x="163578" y="23744"/>
                  </a:lnTo>
                  <a:lnTo>
                    <a:pt x="163848" y="25510"/>
                  </a:lnTo>
                  <a:lnTo>
                    <a:pt x="163968" y="27425"/>
                  </a:lnTo>
                  <a:lnTo>
                    <a:pt x="164021" y="25453"/>
                  </a:lnTo>
                  <a:lnTo>
                    <a:pt x="164035" y="25435"/>
                  </a:lnTo>
                  <a:lnTo>
                    <a:pt x="164060" y="29648"/>
                  </a:lnTo>
                  <a:lnTo>
                    <a:pt x="177061" y="63356"/>
                  </a:lnTo>
                  <a:lnTo>
                    <a:pt x="189241" y="97777"/>
                  </a:lnTo>
                  <a:lnTo>
                    <a:pt x="193549" y="105825"/>
                  </a:lnTo>
                  <a:lnTo>
                    <a:pt x="207366" y="119282"/>
                  </a:lnTo>
                  <a:lnTo>
                    <a:pt x="225643" y="130061"/>
                  </a:lnTo>
                  <a:lnTo>
                    <a:pt x="259733" y="140889"/>
                  </a:lnTo>
                  <a:lnTo>
                    <a:pt x="297491" y="148613"/>
                  </a:lnTo>
                  <a:lnTo>
                    <a:pt x="325811" y="150717"/>
                  </a:lnTo>
                  <a:lnTo>
                    <a:pt x="353074" y="149394"/>
                  </a:lnTo>
                  <a:lnTo>
                    <a:pt x="385449" y="143889"/>
                  </a:lnTo>
                  <a:lnTo>
                    <a:pt x="407904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32"/>
          <p:cNvGrpSpPr/>
          <p:nvPr/>
        </p:nvGrpSpPr>
        <p:grpSpPr>
          <a:xfrm>
            <a:off x="1671119" y="3535691"/>
            <a:ext cx="3159962" cy="1609818"/>
            <a:chOff x="1671119" y="3535691"/>
            <a:chExt cx="3159962" cy="1609818"/>
          </a:xfrm>
        </p:grpSpPr>
        <p:sp>
          <p:nvSpPr>
            <p:cNvPr id="102" name="SMARTInkShape-105"/>
            <p:cNvSpPr/>
            <p:nvPr>
              <p:custDataLst>
                <p:tags r:id="rId85"/>
              </p:custDataLst>
            </p:nvPr>
          </p:nvSpPr>
          <p:spPr>
            <a:xfrm>
              <a:off x="2438400" y="3550920"/>
              <a:ext cx="159920" cy="817478"/>
            </a:xfrm>
            <a:custGeom>
              <a:avLst/>
              <a:gdLst/>
              <a:ahLst/>
              <a:cxnLst/>
              <a:rect l="0" t="0" r="0" b="0"/>
              <a:pathLst>
                <a:path w="159920" h="817478">
                  <a:moveTo>
                    <a:pt x="0" y="0"/>
                  </a:moveTo>
                  <a:lnTo>
                    <a:pt x="0" y="0"/>
                  </a:lnTo>
                  <a:lnTo>
                    <a:pt x="12136" y="28316"/>
                  </a:lnTo>
                  <a:lnTo>
                    <a:pt x="23727" y="62106"/>
                  </a:lnTo>
                  <a:lnTo>
                    <a:pt x="35230" y="99475"/>
                  </a:lnTo>
                  <a:lnTo>
                    <a:pt x="40493" y="121822"/>
                  </a:lnTo>
                  <a:lnTo>
                    <a:pt x="45622" y="147255"/>
                  </a:lnTo>
                  <a:lnTo>
                    <a:pt x="52428" y="181990"/>
                  </a:lnTo>
                  <a:lnTo>
                    <a:pt x="60352" y="222927"/>
                  </a:lnTo>
                  <a:lnTo>
                    <a:pt x="65635" y="255298"/>
                  </a:lnTo>
                  <a:lnTo>
                    <a:pt x="69156" y="281958"/>
                  </a:lnTo>
                  <a:lnTo>
                    <a:pt x="71504" y="304812"/>
                  </a:lnTo>
                  <a:lnTo>
                    <a:pt x="76371" y="341494"/>
                  </a:lnTo>
                  <a:lnTo>
                    <a:pt x="82203" y="373602"/>
                  </a:lnTo>
                  <a:lnTo>
                    <a:pt x="90439" y="407628"/>
                  </a:lnTo>
                  <a:lnTo>
                    <a:pt x="95228" y="437990"/>
                  </a:lnTo>
                  <a:lnTo>
                    <a:pt x="98204" y="465595"/>
                  </a:lnTo>
                  <a:lnTo>
                    <a:pt x="102348" y="491975"/>
                  </a:lnTo>
                  <a:lnTo>
                    <a:pt x="107013" y="520069"/>
                  </a:lnTo>
                  <a:lnTo>
                    <a:pt x="111061" y="547795"/>
                  </a:lnTo>
                  <a:lnTo>
                    <a:pt x="115033" y="583291"/>
                  </a:lnTo>
                  <a:lnTo>
                    <a:pt x="125336" y="619397"/>
                  </a:lnTo>
                  <a:lnTo>
                    <a:pt x="133280" y="651073"/>
                  </a:lnTo>
                  <a:lnTo>
                    <a:pt x="138651" y="687219"/>
                  </a:lnTo>
                  <a:lnTo>
                    <a:pt x="143570" y="718629"/>
                  </a:lnTo>
                  <a:lnTo>
                    <a:pt x="146879" y="752432"/>
                  </a:lnTo>
                  <a:lnTo>
                    <a:pt x="157421" y="788860"/>
                  </a:lnTo>
                  <a:lnTo>
                    <a:pt x="159792" y="799849"/>
                  </a:lnTo>
                  <a:lnTo>
                    <a:pt x="159919" y="803658"/>
                  </a:lnTo>
                  <a:lnTo>
                    <a:pt x="159106" y="805011"/>
                  </a:lnTo>
                  <a:lnTo>
                    <a:pt x="157718" y="805915"/>
                  </a:lnTo>
                  <a:lnTo>
                    <a:pt x="153451" y="807363"/>
                  </a:lnTo>
                  <a:lnTo>
                    <a:pt x="156998" y="817277"/>
                  </a:lnTo>
                  <a:lnTo>
                    <a:pt x="156312" y="817477"/>
                  </a:lnTo>
                  <a:lnTo>
                    <a:pt x="155008" y="816765"/>
                  </a:lnTo>
                  <a:lnTo>
                    <a:pt x="146068" y="815465"/>
                  </a:lnTo>
                  <a:lnTo>
                    <a:pt x="137160" y="807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06"/>
            <p:cNvSpPr/>
            <p:nvPr>
              <p:custDataLst>
                <p:tags r:id="rId86"/>
              </p:custDataLst>
            </p:nvPr>
          </p:nvSpPr>
          <p:spPr>
            <a:xfrm>
              <a:off x="2301240" y="4076700"/>
              <a:ext cx="251461" cy="304801"/>
            </a:xfrm>
            <a:custGeom>
              <a:avLst/>
              <a:gdLst/>
              <a:ahLst/>
              <a:cxnLst/>
              <a:rect l="0" t="0" r="0" b="0"/>
              <a:pathLst>
                <a:path w="251461" h="304801">
                  <a:moveTo>
                    <a:pt x="0" y="0"/>
                  </a:moveTo>
                  <a:lnTo>
                    <a:pt x="0" y="0"/>
                  </a:lnTo>
                  <a:lnTo>
                    <a:pt x="20226" y="28316"/>
                  </a:lnTo>
                  <a:lnTo>
                    <a:pt x="41500" y="60564"/>
                  </a:lnTo>
                  <a:lnTo>
                    <a:pt x="71196" y="93722"/>
                  </a:lnTo>
                  <a:lnTo>
                    <a:pt x="100654" y="131783"/>
                  </a:lnTo>
                  <a:lnTo>
                    <a:pt x="129680" y="167167"/>
                  </a:lnTo>
                  <a:lnTo>
                    <a:pt x="167624" y="203172"/>
                  </a:lnTo>
                  <a:lnTo>
                    <a:pt x="202485" y="233521"/>
                  </a:lnTo>
                  <a:lnTo>
                    <a:pt x="232584" y="263925"/>
                  </a:lnTo>
                  <a:lnTo>
                    <a:pt x="237759" y="274273"/>
                  </a:lnTo>
                  <a:lnTo>
                    <a:pt x="241137" y="279379"/>
                  </a:lnTo>
                  <a:lnTo>
                    <a:pt x="243039" y="287014"/>
                  </a:lnTo>
                  <a:lnTo>
                    <a:pt x="243484" y="292097"/>
                  </a:lnTo>
                  <a:lnTo>
                    <a:pt x="245940" y="297179"/>
                  </a:lnTo>
                  <a:lnTo>
                    <a:pt x="25146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07"/>
            <p:cNvSpPr/>
            <p:nvPr>
              <p:custDataLst>
                <p:tags r:id="rId87"/>
              </p:custDataLst>
            </p:nvPr>
          </p:nvSpPr>
          <p:spPr>
            <a:xfrm>
              <a:off x="2606084" y="4030980"/>
              <a:ext cx="609557" cy="365748"/>
            </a:xfrm>
            <a:custGeom>
              <a:avLst/>
              <a:gdLst/>
              <a:ahLst/>
              <a:cxnLst/>
              <a:rect l="0" t="0" r="0" b="0"/>
              <a:pathLst>
                <a:path w="609557" h="365748">
                  <a:moveTo>
                    <a:pt x="609556" y="0"/>
                  </a:moveTo>
                  <a:lnTo>
                    <a:pt x="609556" y="0"/>
                  </a:lnTo>
                  <a:lnTo>
                    <a:pt x="577194" y="4045"/>
                  </a:lnTo>
                  <a:lnTo>
                    <a:pt x="544934" y="14651"/>
                  </a:lnTo>
                  <a:lnTo>
                    <a:pt x="510431" y="38642"/>
                  </a:lnTo>
                  <a:lnTo>
                    <a:pt x="481784" y="56135"/>
                  </a:lnTo>
                  <a:lnTo>
                    <a:pt x="451847" y="77028"/>
                  </a:lnTo>
                  <a:lnTo>
                    <a:pt x="420682" y="99305"/>
                  </a:lnTo>
                  <a:lnTo>
                    <a:pt x="384166" y="121992"/>
                  </a:lnTo>
                  <a:lnTo>
                    <a:pt x="356136" y="137192"/>
                  </a:lnTo>
                  <a:lnTo>
                    <a:pt x="329003" y="152414"/>
                  </a:lnTo>
                  <a:lnTo>
                    <a:pt x="301986" y="167646"/>
                  </a:lnTo>
                  <a:lnTo>
                    <a:pt x="273044" y="182882"/>
                  </a:lnTo>
                  <a:lnTo>
                    <a:pt x="245506" y="198121"/>
                  </a:lnTo>
                  <a:lnTo>
                    <a:pt x="219156" y="213361"/>
                  </a:lnTo>
                  <a:lnTo>
                    <a:pt x="193333" y="228600"/>
                  </a:lnTo>
                  <a:lnTo>
                    <a:pt x="165488" y="243840"/>
                  </a:lnTo>
                  <a:lnTo>
                    <a:pt x="137026" y="258233"/>
                  </a:lnTo>
                  <a:lnTo>
                    <a:pt x="110265" y="270275"/>
                  </a:lnTo>
                  <a:lnTo>
                    <a:pt x="79489" y="290619"/>
                  </a:lnTo>
                  <a:lnTo>
                    <a:pt x="41944" y="314166"/>
                  </a:lnTo>
                  <a:lnTo>
                    <a:pt x="23028" y="329965"/>
                  </a:lnTo>
                  <a:lnTo>
                    <a:pt x="3807" y="354576"/>
                  </a:lnTo>
                  <a:lnTo>
                    <a:pt x="0" y="365616"/>
                  </a:lnTo>
                  <a:lnTo>
                    <a:pt x="17126" y="365747"/>
                  </a:lnTo>
                  <a:lnTo>
                    <a:pt x="22545" y="363496"/>
                  </a:lnTo>
                  <a:lnTo>
                    <a:pt x="27776" y="360521"/>
                  </a:lnTo>
                  <a:lnTo>
                    <a:pt x="35480" y="357999"/>
                  </a:lnTo>
                  <a:lnTo>
                    <a:pt x="45676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08"/>
            <p:cNvSpPr/>
            <p:nvPr>
              <p:custDataLst>
                <p:tags r:id="rId88"/>
              </p:custDataLst>
            </p:nvPr>
          </p:nvSpPr>
          <p:spPr>
            <a:xfrm>
              <a:off x="2667000" y="3558540"/>
              <a:ext cx="29414" cy="766232"/>
            </a:xfrm>
            <a:custGeom>
              <a:avLst/>
              <a:gdLst/>
              <a:ahLst/>
              <a:cxnLst/>
              <a:rect l="0" t="0" r="0" b="0"/>
              <a:pathLst>
                <a:path w="29414" h="766232">
                  <a:moveTo>
                    <a:pt x="7620" y="0"/>
                  </a:moveTo>
                  <a:lnTo>
                    <a:pt x="7620" y="0"/>
                  </a:lnTo>
                  <a:lnTo>
                    <a:pt x="7620" y="36406"/>
                  </a:lnTo>
                  <a:lnTo>
                    <a:pt x="11665" y="71183"/>
                  </a:lnTo>
                  <a:lnTo>
                    <a:pt x="10136" y="101618"/>
                  </a:lnTo>
                  <a:lnTo>
                    <a:pt x="12410" y="136130"/>
                  </a:lnTo>
                  <a:lnTo>
                    <a:pt x="14402" y="169122"/>
                  </a:lnTo>
                  <a:lnTo>
                    <a:pt x="14992" y="204392"/>
                  </a:lnTo>
                  <a:lnTo>
                    <a:pt x="15167" y="241653"/>
                  </a:lnTo>
                  <a:lnTo>
                    <a:pt x="19263" y="279504"/>
                  </a:lnTo>
                  <a:lnTo>
                    <a:pt x="21795" y="317531"/>
                  </a:lnTo>
                  <a:lnTo>
                    <a:pt x="22386" y="345171"/>
                  </a:lnTo>
                  <a:lnTo>
                    <a:pt x="22650" y="374390"/>
                  </a:lnTo>
                  <a:lnTo>
                    <a:pt x="22767" y="404309"/>
                  </a:lnTo>
                  <a:lnTo>
                    <a:pt x="25076" y="432282"/>
                  </a:lnTo>
                  <a:lnTo>
                    <a:pt x="28078" y="458825"/>
                  </a:lnTo>
                  <a:lnTo>
                    <a:pt x="29413" y="484733"/>
                  </a:lnTo>
                  <a:lnTo>
                    <a:pt x="27748" y="512617"/>
                  </a:lnTo>
                  <a:lnTo>
                    <a:pt x="25033" y="540250"/>
                  </a:lnTo>
                  <a:lnTo>
                    <a:pt x="24350" y="575693"/>
                  </a:lnTo>
                  <a:lnTo>
                    <a:pt x="27441" y="612630"/>
                  </a:lnTo>
                  <a:lnTo>
                    <a:pt x="24594" y="649539"/>
                  </a:lnTo>
                  <a:lnTo>
                    <a:pt x="23374" y="681453"/>
                  </a:lnTo>
                  <a:lnTo>
                    <a:pt x="22166" y="709912"/>
                  </a:lnTo>
                  <a:lnTo>
                    <a:pt x="16822" y="745155"/>
                  </a:lnTo>
                  <a:lnTo>
                    <a:pt x="12274" y="758183"/>
                  </a:lnTo>
                  <a:lnTo>
                    <a:pt x="7431" y="764536"/>
                  </a:lnTo>
                  <a:lnTo>
                    <a:pt x="4954" y="766231"/>
                  </a:lnTo>
                  <a:lnTo>
                    <a:pt x="3303" y="765667"/>
                  </a:lnTo>
                  <a:lnTo>
                    <a:pt x="2202" y="763598"/>
                  </a:lnTo>
                  <a:lnTo>
                    <a:pt x="0" y="754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09"/>
            <p:cNvSpPr/>
            <p:nvPr>
              <p:custDataLst>
                <p:tags r:id="rId89"/>
              </p:custDataLst>
            </p:nvPr>
          </p:nvSpPr>
          <p:spPr>
            <a:xfrm>
              <a:off x="2324100" y="3535691"/>
              <a:ext cx="396241" cy="22850"/>
            </a:xfrm>
            <a:custGeom>
              <a:avLst/>
              <a:gdLst/>
              <a:ahLst/>
              <a:cxnLst/>
              <a:rect l="0" t="0" r="0" b="0"/>
              <a:pathLst>
                <a:path w="396241" h="22850">
                  <a:moveTo>
                    <a:pt x="0" y="15229"/>
                  </a:moveTo>
                  <a:lnTo>
                    <a:pt x="0" y="15229"/>
                  </a:lnTo>
                  <a:lnTo>
                    <a:pt x="28316" y="11184"/>
                  </a:lnTo>
                  <a:lnTo>
                    <a:pt x="66151" y="4623"/>
                  </a:lnTo>
                  <a:lnTo>
                    <a:pt x="104173" y="1362"/>
                  </a:lnTo>
                  <a:lnTo>
                    <a:pt x="131812" y="599"/>
                  </a:lnTo>
                  <a:lnTo>
                    <a:pt x="160183" y="260"/>
                  </a:lnTo>
                  <a:lnTo>
                    <a:pt x="186903" y="109"/>
                  </a:lnTo>
                  <a:lnTo>
                    <a:pt x="215148" y="42"/>
                  </a:lnTo>
                  <a:lnTo>
                    <a:pt x="243788" y="12"/>
                  </a:lnTo>
                  <a:lnTo>
                    <a:pt x="270628" y="0"/>
                  </a:lnTo>
                  <a:lnTo>
                    <a:pt x="298926" y="2252"/>
                  </a:lnTo>
                  <a:lnTo>
                    <a:pt x="326743" y="6075"/>
                  </a:lnTo>
                  <a:lnTo>
                    <a:pt x="360596" y="12987"/>
                  </a:lnTo>
                  <a:lnTo>
                    <a:pt x="396240" y="228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10"/>
            <p:cNvSpPr/>
            <p:nvPr>
              <p:custDataLst>
                <p:tags r:id="rId90"/>
              </p:custDataLst>
            </p:nvPr>
          </p:nvSpPr>
          <p:spPr>
            <a:xfrm>
              <a:off x="2270760" y="3985260"/>
              <a:ext cx="922018" cy="45721"/>
            </a:xfrm>
            <a:custGeom>
              <a:avLst/>
              <a:gdLst/>
              <a:ahLst/>
              <a:cxnLst/>
              <a:rect l="0" t="0" r="0" b="0"/>
              <a:pathLst>
                <a:path w="922018" h="45721">
                  <a:moveTo>
                    <a:pt x="0" y="0"/>
                  </a:moveTo>
                  <a:lnTo>
                    <a:pt x="0" y="0"/>
                  </a:lnTo>
                  <a:lnTo>
                    <a:pt x="29571" y="16557"/>
                  </a:lnTo>
                  <a:lnTo>
                    <a:pt x="59750" y="25978"/>
                  </a:lnTo>
                  <a:lnTo>
                    <a:pt x="94280" y="29146"/>
                  </a:lnTo>
                  <a:lnTo>
                    <a:pt x="125490" y="30085"/>
                  </a:lnTo>
                  <a:lnTo>
                    <a:pt x="161478" y="30402"/>
                  </a:lnTo>
                  <a:lnTo>
                    <a:pt x="190932" y="30457"/>
                  </a:lnTo>
                  <a:lnTo>
                    <a:pt x="227180" y="30476"/>
                  </a:lnTo>
                  <a:lnTo>
                    <a:pt x="264453" y="30480"/>
                  </a:lnTo>
                  <a:lnTo>
                    <a:pt x="276898" y="30480"/>
                  </a:lnTo>
                  <a:lnTo>
                    <a:pt x="276886" y="29634"/>
                  </a:lnTo>
                  <a:lnTo>
                    <a:pt x="270470" y="24397"/>
                  </a:lnTo>
                  <a:lnTo>
                    <a:pt x="266971" y="18330"/>
                  </a:lnTo>
                  <a:lnTo>
                    <a:pt x="263151" y="16613"/>
                  </a:lnTo>
                  <a:lnTo>
                    <a:pt x="251463" y="15240"/>
                  </a:lnTo>
                  <a:lnTo>
                    <a:pt x="251462" y="15240"/>
                  </a:lnTo>
                  <a:lnTo>
                    <a:pt x="251461" y="15240"/>
                  </a:lnTo>
                  <a:lnTo>
                    <a:pt x="284594" y="15240"/>
                  </a:lnTo>
                  <a:lnTo>
                    <a:pt x="320389" y="14394"/>
                  </a:lnTo>
                  <a:lnTo>
                    <a:pt x="358186" y="8680"/>
                  </a:lnTo>
                  <a:lnTo>
                    <a:pt x="393866" y="8676"/>
                  </a:lnTo>
                  <a:lnTo>
                    <a:pt x="426251" y="13693"/>
                  </a:lnTo>
                  <a:lnTo>
                    <a:pt x="461152" y="14935"/>
                  </a:lnTo>
                  <a:lnTo>
                    <a:pt x="490638" y="11105"/>
                  </a:lnTo>
                  <a:lnTo>
                    <a:pt x="520824" y="12698"/>
                  </a:lnTo>
                  <a:lnTo>
                    <a:pt x="551217" y="10442"/>
                  </a:lnTo>
                  <a:lnTo>
                    <a:pt x="581671" y="8456"/>
                  </a:lnTo>
                  <a:lnTo>
                    <a:pt x="612143" y="7868"/>
                  </a:lnTo>
                  <a:lnTo>
                    <a:pt x="642621" y="7694"/>
                  </a:lnTo>
                  <a:lnTo>
                    <a:pt x="677146" y="7642"/>
                  </a:lnTo>
                  <a:lnTo>
                    <a:pt x="710141" y="7627"/>
                  </a:lnTo>
                  <a:lnTo>
                    <a:pt x="745412" y="7622"/>
                  </a:lnTo>
                  <a:lnTo>
                    <a:pt x="774583" y="7620"/>
                  </a:lnTo>
                  <a:lnTo>
                    <a:pt x="812432" y="8466"/>
                  </a:lnTo>
                  <a:lnTo>
                    <a:pt x="845246" y="13651"/>
                  </a:lnTo>
                  <a:lnTo>
                    <a:pt x="883200" y="17358"/>
                  </a:lnTo>
                  <a:lnTo>
                    <a:pt x="903142" y="22135"/>
                  </a:lnTo>
                  <a:lnTo>
                    <a:pt x="922017" y="22860"/>
                  </a:lnTo>
                  <a:lnTo>
                    <a:pt x="914401" y="22860"/>
                  </a:lnTo>
                  <a:lnTo>
                    <a:pt x="907840" y="29421"/>
                  </a:lnTo>
                  <a:lnTo>
                    <a:pt x="906873" y="36948"/>
                  </a:lnTo>
                  <a:lnTo>
                    <a:pt x="906807" y="41804"/>
                  </a:lnTo>
                  <a:lnTo>
                    <a:pt x="905952" y="43110"/>
                  </a:lnTo>
                  <a:lnTo>
                    <a:pt x="904535" y="43980"/>
                  </a:lnTo>
                  <a:lnTo>
                    <a:pt x="89916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11"/>
            <p:cNvSpPr/>
            <p:nvPr>
              <p:custDataLst>
                <p:tags r:id="rId91"/>
              </p:custDataLst>
            </p:nvPr>
          </p:nvSpPr>
          <p:spPr>
            <a:xfrm>
              <a:off x="2194561" y="3992880"/>
              <a:ext cx="129540" cy="114301"/>
            </a:xfrm>
            <a:custGeom>
              <a:avLst/>
              <a:gdLst/>
              <a:ahLst/>
              <a:cxnLst/>
              <a:rect l="0" t="0" r="0" b="0"/>
              <a:pathLst>
                <a:path w="129540" h="114301">
                  <a:moveTo>
                    <a:pt x="129539" y="0"/>
                  </a:moveTo>
                  <a:lnTo>
                    <a:pt x="129539" y="0"/>
                  </a:lnTo>
                  <a:lnTo>
                    <a:pt x="97177" y="4045"/>
                  </a:lnTo>
                  <a:lnTo>
                    <a:pt x="62908" y="12150"/>
                  </a:lnTo>
                  <a:lnTo>
                    <a:pt x="27963" y="21090"/>
                  </a:lnTo>
                  <a:lnTo>
                    <a:pt x="15815" y="22921"/>
                  </a:lnTo>
                  <a:lnTo>
                    <a:pt x="0" y="30479"/>
                  </a:lnTo>
                  <a:lnTo>
                    <a:pt x="4044" y="30480"/>
                  </a:lnTo>
                  <a:lnTo>
                    <a:pt x="5236" y="31326"/>
                  </a:lnTo>
                  <a:lnTo>
                    <a:pt x="6030" y="32737"/>
                  </a:lnTo>
                  <a:lnTo>
                    <a:pt x="6560" y="34525"/>
                  </a:lnTo>
                  <a:lnTo>
                    <a:pt x="11664" y="38769"/>
                  </a:lnTo>
                  <a:lnTo>
                    <a:pt x="26249" y="49359"/>
                  </a:lnTo>
                  <a:lnTo>
                    <a:pt x="28599" y="53828"/>
                  </a:lnTo>
                  <a:lnTo>
                    <a:pt x="30490" y="58637"/>
                  </a:lnTo>
                  <a:lnTo>
                    <a:pt x="42557" y="74526"/>
                  </a:lnTo>
                  <a:lnTo>
                    <a:pt x="44313" y="82794"/>
                  </a:lnTo>
                  <a:lnTo>
                    <a:pt x="42837" y="89855"/>
                  </a:lnTo>
                  <a:lnTo>
                    <a:pt x="3047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12"/>
            <p:cNvSpPr/>
            <p:nvPr>
              <p:custDataLst>
                <p:tags r:id="rId92"/>
              </p:custDataLst>
            </p:nvPr>
          </p:nvSpPr>
          <p:spPr>
            <a:xfrm>
              <a:off x="1671119" y="4495784"/>
              <a:ext cx="1056842" cy="494814"/>
            </a:xfrm>
            <a:custGeom>
              <a:avLst/>
              <a:gdLst/>
              <a:ahLst/>
              <a:cxnLst/>
              <a:rect l="0" t="0" r="0" b="0"/>
              <a:pathLst>
                <a:path w="1056842" h="494814">
                  <a:moveTo>
                    <a:pt x="28141" y="129556"/>
                  </a:moveTo>
                  <a:lnTo>
                    <a:pt x="28141" y="129556"/>
                  </a:lnTo>
                  <a:lnTo>
                    <a:pt x="20051" y="165962"/>
                  </a:lnTo>
                  <a:lnTo>
                    <a:pt x="13821" y="197384"/>
                  </a:lnTo>
                  <a:lnTo>
                    <a:pt x="8230" y="227435"/>
                  </a:lnTo>
                  <a:lnTo>
                    <a:pt x="2923" y="254902"/>
                  </a:lnTo>
                  <a:lnTo>
                    <a:pt x="0" y="281221"/>
                  </a:lnTo>
                  <a:lnTo>
                    <a:pt x="394" y="309569"/>
                  </a:lnTo>
                  <a:lnTo>
                    <a:pt x="6213" y="344747"/>
                  </a:lnTo>
                  <a:lnTo>
                    <a:pt x="10919" y="378360"/>
                  </a:lnTo>
                  <a:lnTo>
                    <a:pt x="16536" y="390560"/>
                  </a:lnTo>
                  <a:lnTo>
                    <a:pt x="20404" y="394998"/>
                  </a:lnTo>
                  <a:lnTo>
                    <a:pt x="47280" y="388642"/>
                  </a:lnTo>
                  <a:lnTo>
                    <a:pt x="81521" y="372551"/>
                  </a:lnTo>
                  <a:lnTo>
                    <a:pt x="115077" y="343606"/>
                  </a:lnTo>
                  <a:lnTo>
                    <a:pt x="140260" y="309442"/>
                  </a:lnTo>
                  <a:lnTo>
                    <a:pt x="159669" y="277494"/>
                  </a:lnTo>
                  <a:lnTo>
                    <a:pt x="180283" y="247426"/>
                  </a:lnTo>
                  <a:lnTo>
                    <a:pt x="200591" y="214081"/>
                  </a:lnTo>
                  <a:lnTo>
                    <a:pt x="207232" y="200989"/>
                  </a:lnTo>
                  <a:lnTo>
                    <a:pt x="218146" y="190925"/>
                  </a:lnTo>
                  <a:lnTo>
                    <a:pt x="222539" y="198728"/>
                  </a:lnTo>
                  <a:lnTo>
                    <a:pt x="226373" y="230394"/>
                  </a:lnTo>
                  <a:lnTo>
                    <a:pt x="229980" y="255653"/>
                  </a:lnTo>
                  <a:lnTo>
                    <a:pt x="232147" y="281554"/>
                  </a:lnTo>
                  <a:lnTo>
                    <a:pt x="233110" y="308024"/>
                  </a:lnTo>
                  <a:lnTo>
                    <a:pt x="233539" y="336721"/>
                  </a:lnTo>
                  <a:lnTo>
                    <a:pt x="235987" y="364152"/>
                  </a:lnTo>
                  <a:lnTo>
                    <a:pt x="244383" y="398879"/>
                  </a:lnTo>
                  <a:lnTo>
                    <a:pt x="258345" y="425278"/>
                  </a:lnTo>
                  <a:lnTo>
                    <a:pt x="268460" y="432579"/>
                  </a:lnTo>
                  <a:lnTo>
                    <a:pt x="274714" y="435712"/>
                  </a:lnTo>
                  <a:lnTo>
                    <a:pt x="286178" y="436934"/>
                  </a:lnTo>
                  <a:lnTo>
                    <a:pt x="291606" y="436074"/>
                  </a:lnTo>
                  <a:lnTo>
                    <a:pt x="302152" y="428347"/>
                  </a:lnTo>
                  <a:lnTo>
                    <a:pt x="312484" y="414752"/>
                  </a:lnTo>
                  <a:lnTo>
                    <a:pt x="327820" y="382450"/>
                  </a:lnTo>
                  <a:lnTo>
                    <a:pt x="341396" y="346163"/>
                  </a:lnTo>
                  <a:lnTo>
                    <a:pt x="352665" y="312366"/>
                  </a:lnTo>
                  <a:lnTo>
                    <a:pt x="361330" y="283602"/>
                  </a:lnTo>
                  <a:lnTo>
                    <a:pt x="372187" y="247494"/>
                  </a:lnTo>
                  <a:lnTo>
                    <a:pt x="381119" y="216648"/>
                  </a:lnTo>
                  <a:lnTo>
                    <a:pt x="388766" y="189310"/>
                  </a:lnTo>
                  <a:lnTo>
                    <a:pt x="395558" y="164313"/>
                  </a:lnTo>
                  <a:lnTo>
                    <a:pt x="405116" y="129129"/>
                  </a:lnTo>
                  <a:lnTo>
                    <a:pt x="414832" y="99943"/>
                  </a:lnTo>
                  <a:lnTo>
                    <a:pt x="424788" y="74254"/>
                  </a:lnTo>
                  <a:lnTo>
                    <a:pt x="437352" y="41888"/>
                  </a:lnTo>
                  <a:lnTo>
                    <a:pt x="453570" y="10442"/>
                  </a:lnTo>
                  <a:lnTo>
                    <a:pt x="462754" y="1263"/>
                  </a:lnTo>
                  <a:lnTo>
                    <a:pt x="465203" y="0"/>
                  </a:lnTo>
                  <a:lnTo>
                    <a:pt x="466836" y="5"/>
                  </a:lnTo>
                  <a:lnTo>
                    <a:pt x="467924" y="855"/>
                  </a:lnTo>
                  <a:lnTo>
                    <a:pt x="469133" y="4058"/>
                  </a:lnTo>
                  <a:lnTo>
                    <a:pt x="459410" y="40669"/>
                  </a:lnTo>
                  <a:lnTo>
                    <a:pt x="452164" y="71140"/>
                  </a:lnTo>
                  <a:lnTo>
                    <a:pt x="447171" y="95973"/>
                  </a:lnTo>
                  <a:lnTo>
                    <a:pt x="442130" y="123944"/>
                  </a:lnTo>
                  <a:lnTo>
                    <a:pt x="437067" y="153309"/>
                  </a:lnTo>
                  <a:lnTo>
                    <a:pt x="434253" y="185550"/>
                  </a:lnTo>
                  <a:lnTo>
                    <a:pt x="432155" y="219636"/>
                  </a:lnTo>
                  <a:lnTo>
                    <a:pt x="428401" y="254540"/>
                  </a:lnTo>
                  <a:lnTo>
                    <a:pt x="426167" y="285293"/>
                  </a:lnTo>
                  <a:lnTo>
                    <a:pt x="426021" y="313072"/>
                  </a:lnTo>
                  <a:lnTo>
                    <a:pt x="430699" y="349972"/>
                  </a:lnTo>
                  <a:lnTo>
                    <a:pt x="438279" y="376593"/>
                  </a:lnTo>
                  <a:lnTo>
                    <a:pt x="439573" y="377221"/>
                  </a:lnTo>
                  <a:lnTo>
                    <a:pt x="441282" y="376793"/>
                  </a:lnTo>
                  <a:lnTo>
                    <a:pt x="477962" y="358046"/>
                  </a:lnTo>
                  <a:lnTo>
                    <a:pt x="487988" y="353874"/>
                  </a:lnTo>
                  <a:lnTo>
                    <a:pt x="524480" y="350666"/>
                  </a:lnTo>
                  <a:lnTo>
                    <a:pt x="560153" y="361891"/>
                  </a:lnTo>
                  <a:lnTo>
                    <a:pt x="592841" y="365265"/>
                  </a:lnTo>
                  <a:lnTo>
                    <a:pt x="626708" y="369721"/>
                  </a:lnTo>
                  <a:lnTo>
                    <a:pt x="633772" y="369252"/>
                  </a:lnTo>
                  <a:lnTo>
                    <a:pt x="639329" y="367247"/>
                  </a:lnTo>
                  <a:lnTo>
                    <a:pt x="674555" y="335681"/>
                  </a:lnTo>
                  <a:lnTo>
                    <a:pt x="695592" y="307188"/>
                  </a:lnTo>
                  <a:lnTo>
                    <a:pt x="703142" y="286704"/>
                  </a:lnTo>
                  <a:lnTo>
                    <a:pt x="701334" y="265865"/>
                  </a:lnTo>
                  <a:lnTo>
                    <a:pt x="695436" y="243603"/>
                  </a:lnTo>
                  <a:lnTo>
                    <a:pt x="674537" y="214172"/>
                  </a:lnTo>
                  <a:lnTo>
                    <a:pt x="663690" y="202159"/>
                  </a:lnTo>
                  <a:lnTo>
                    <a:pt x="658427" y="199124"/>
                  </a:lnTo>
                  <a:lnTo>
                    <a:pt x="653225" y="197948"/>
                  </a:lnTo>
                  <a:lnTo>
                    <a:pt x="635555" y="200337"/>
                  </a:lnTo>
                  <a:lnTo>
                    <a:pt x="614233" y="208667"/>
                  </a:lnTo>
                  <a:lnTo>
                    <a:pt x="606829" y="212777"/>
                  </a:lnTo>
                  <a:lnTo>
                    <a:pt x="588318" y="234741"/>
                  </a:lnTo>
                  <a:lnTo>
                    <a:pt x="572109" y="262698"/>
                  </a:lnTo>
                  <a:lnTo>
                    <a:pt x="568496" y="286944"/>
                  </a:lnTo>
                  <a:lnTo>
                    <a:pt x="566706" y="322381"/>
                  </a:lnTo>
                  <a:lnTo>
                    <a:pt x="564683" y="343102"/>
                  </a:lnTo>
                  <a:lnTo>
                    <a:pt x="566606" y="369246"/>
                  </a:lnTo>
                  <a:lnTo>
                    <a:pt x="576495" y="404434"/>
                  </a:lnTo>
                  <a:lnTo>
                    <a:pt x="601090" y="440581"/>
                  </a:lnTo>
                  <a:lnTo>
                    <a:pt x="623777" y="463576"/>
                  </a:lnTo>
                  <a:lnTo>
                    <a:pt x="651571" y="480644"/>
                  </a:lnTo>
                  <a:lnTo>
                    <a:pt x="671263" y="488231"/>
                  </a:lnTo>
                  <a:lnTo>
                    <a:pt x="701390" y="489171"/>
                  </a:lnTo>
                  <a:lnTo>
                    <a:pt x="731765" y="480043"/>
                  </a:lnTo>
                  <a:lnTo>
                    <a:pt x="762214" y="466614"/>
                  </a:lnTo>
                  <a:lnTo>
                    <a:pt x="799457" y="443362"/>
                  </a:lnTo>
                  <a:lnTo>
                    <a:pt x="823977" y="430143"/>
                  </a:lnTo>
                  <a:lnTo>
                    <a:pt x="842332" y="423080"/>
                  </a:lnTo>
                  <a:lnTo>
                    <a:pt x="865575" y="414140"/>
                  </a:lnTo>
                  <a:lnTo>
                    <a:pt x="891401" y="408720"/>
                  </a:lnTo>
                  <a:lnTo>
                    <a:pt x="898288" y="409645"/>
                  </a:lnTo>
                  <a:lnTo>
                    <a:pt x="903725" y="412802"/>
                  </a:lnTo>
                  <a:lnTo>
                    <a:pt x="912025" y="423083"/>
                  </a:lnTo>
                  <a:lnTo>
                    <a:pt x="917413" y="447197"/>
                  </a:lnTo>
                  <a:lnTo>
                    <a:pt x="912634" y="483715"/>
                  </a:lnTo>
                  <a:lnTo>
                    <a:pt x="912083" y="494813"/>
                  </a:lnTo>
                  <a:lnTo>
                    <a:pt x="912061" y="483951"/>
                  </a:lnTo>
                  <a:lnTo>
                    <a:pt x="922667" y="448598"/>
                  </a:lnTo>
                  <a:lnTo>
                    <a:pt x="926386" y="418073"/>
                  </a:lnTo>
                  <a:lnTo>
                    <a:pt x="929378" y="380308"/>
                  </a:lnTo>
                  <a:lnTo>
                    <a:pt x="937871" y="344282"/>
                  </a:lnTo>
                  <a:lnTo>
                    <a:pt x="956246" y="309512"/>
                  </a:lnTo>
                  <a:lnTo>
                    <a:pt x="959298" y="305406"/>
                  </a:lnTo>
                  <a:lnTo>
                    <a:pt x="967204" y="300845"/>
                  </a:lnTo>
                  <a:lnTo>
                    <a:pt x="971683" y="299629"/>
                  </a:lnTo>
                  <a:lnTo>
                    <a:pt x="990122" y="301962"/>
                  </a:lnTo>
                  <a:lnTo>
                    <a:pt x="1022832" y="321018"/>
                  </a:lnTo>
                  <a:lnTo>
                    <a:pt x="1038339" y="330644"/>
                  </a:lnTo>
                  <a:lnTo>
                    <a:pt x="1056841" y="350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13"/>
            <p:cNvSpPr/>
            <p:nvPr>
              <p:custDataLst>
                <p:tags r:id="rId93"/>
              </p:custDataLst>
            </p:nvPr>
          </p:nvSpPr>
          <p:spPr>
            <a:xfrm>
              <a:off x="3002280" y="4785360"/>
              <a:ext cx="60961" cy="360149"/>
            </a:xfrm>
            <a:custGeom>
              <a:avLst/>
              <a:gdLst/>
              <a:ahLst/>
              <a:cxnLst/>
              <a:rect l="0" t="0" r="0" b="0"/>
              <a:pathLst>
                <a:path w="60961" h="360149">
                  <a:moveTo>
                    <a:pt x="0" y="0"/>
                  </a:moveTo>
                  <a:lnTo>
                    <a:pt x="0" y="0"/>
                  </a:lnTo>
                  <a:lnTo>
                    <a:pt x="4045" y="36407"/>
                  </a:lnTo>
                  <a:lnTo>
                    <a:pt x="8289" y="67827"/>
                  </a:lnTo>
                  <a:lnTo>
                    <a:pt x="12151" y="97879"/>
                  </a:lnTo>
                  <a:lnTo>
                    <a:pt x="13867" y="125346"/>
                  </a:lnTo>
                  <a:lnTo>
                    <a:pt x="14629" y="153923"/>
                  </a:lnTo>
                  <a:lnTo>
                    <a:pt x="15815" y="182710"/>
                  </a:lnTo>
                  <a:lnTo>
                    <a:pt x="19165" y="209615"/>
                  </a:lnTo>
                  <a:lnTo>
                    <a:pt x="25733" y="237943"/>
                  </a:lnTo>
                  <a:lnTo>
                    <a:pt x="33450" y="265772"/>
                  </a:lnTo>
                  <a:lnTo>
                    <a:pt x="41709" y="300480"/>
                  </a:lnTo>
                  <a:lnTo>
                    <a:pt x="47186" y="338033"/>
                  </a:lnTo>
                  <a:lnTo>
                    <a:pt x="52124" y="358213"/>
                  </a:lnTo>
                  <a:lnTo>
                    <a:pt x="53376" y="359881"/>
                  </a:lnTo>
                  <a:lnTo>
                    <a:pt x="55057" y="360148"/>
                  </a:lnTo>
                  <a:lnTo>
                    <a:pt x="57025" y="359478"/>
                  </a:lnTo>
                  <a:lnTo>
                    <a:pt x="58336" y="358185"/>
                  </a:lnTo>
                  <a:lnTo>
                    <a:pt x="6096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14"/>
            <p:cNvSpPr/>
            <p:nvPr>
              <p:custDataLst>
                <p:tags r:id="rId94"/>
              </p:custDataLst>
            </p:nvPr>
          </p:nvSpPr>
          <p:spPr>
            <a:xfrm>
              <a:off x="3018462" y="4640580"/>
              <a:ext cx="387679" cy="251327"/>
            </a:xfrm>
            <a:custGeom>
              <a:avLst/>
              <a:gdLst/>
              <a:ahLst/>
              <a:cxnLst/>
              <a:rect l="0" t="0" r="0" b="0"/>
              <a:pathLst>
                <a:path w="387679" h="251327">
                  <a:moveTo>
                    <a:pt x="37158" y="182880"/>
                  </a:moveTo>
                  <a:lnTo>
                    <a:pt x="37158" y="182880"/>
                  </a:lnTo>
                  <a:lnTo>
                    <a:pt x="37158" y="146222"/>
                  </a:lnTo>
                  <a:lnTo>
                    <a:pt x="37158" y="136955"/>
                  </a:lnTo>
                  <a:lnTo>
                    <a:pt x="38004" y="134484"/>
                  </a:lnTo>
                  <a:lnTo>
                    <a:pt x="39416" y="132836"/>
                  </a:lnTo>
                  <a:lnTo>
                    <a:pt x="41203" y="131737"/>
                  </a:lnTo>
                  <a:lnTo>
                    <a:pt x="42395" y="130158"/>
                  </a:lnTo>
                  <a:lnTo>
                    <a:pt x="43719" y="126146"/>
                  </a:lnTo>
                  <a:lnTo>
                    <a:pt x="48823" y="121540"/>
                  </a:lnTo>
                  <a:lnTo>
                    <a:pt x="81645" y="106647"/>
                  </a:lnTo>
                  <a:lnTo>
                    <a:pt x="93336" y="102432"/>
                  </a:lnTo>
                  <a:lnTo>
                    <a:pt x="115045" y="100906"/>
                  </a:lnTo>
                  <a:lnTo>
                    <a:pt x="140857" y="106286"/>
                  </a:lnTo>
                  <a:lnTo>
                    <a:pt x="175096" y="127617"/>
                  </a:lnTo>
                  <a:lnTo>
                    <a:pt x="189318" y="142423"/>
                  </a:lnTo>
                  <a:lnTo>
                    <a:pt x="198895" y="157534"/>
                  </a:lnTo>
                  <a:lnTo>
                    <a:pt x="203048" y="172736"/>
                  </a:lnTo>
                  <a:lnTo>
                    <a:pt x="204280" y="183919"/>
                  </a:lnTo>
                  <a:lnTo>
                    <a:pt x="200052" y="192091"/>
                  </a:lnTo>
                  <a:lnTo>
                    <a:pt x="192529" y="200520"/>
                  </a:lnTo>
                  <a:lnTo>
                    <a:pt x="160870" y="219592"/>
                  </a:lnTo>
                  <a:lnTo>
                    <a:pt x="122869" y="232904"/>
                  </a:lnTo>
                  <a:lnTo>
                    <a:pt x="92845" y="241070"/>
                  </a:lnTo>
                  <a:lnTo>
                    <a:pt x="63348" y="248005"/>
                  </a:lnTo>
                  <a:lnTo>
                    <a:pt x="26402" y="251005"/>
                  </a:lnTo>
                  <a:lnTo>
                    <a:pt x="9793" y="251326"/>
                  </a:lnTo>
                  <a:lnTo>
                    <a:pt x="6215" y="250524"/>
                  </a:lnTo>
                  <a:lnTo>
                    <a:pt x="3829" y="249142"/>
                  </a:lnTo>
                  <a:lnTo>
                    <a:pt x="0" y="244888"/>
                  </a:lnTo>
                  <a:lnTo>
                    <a:pt x="22055" y="242048"/>
                  </a:lnTo>
                  <a:lnTo>
                    <a:pt x="54999" y="237963"/>
                  </a:lnTo>
                  <a:lnTo>
                    <a:pt x="91739" y="231751"/>
                  </a:lnTo>
                  <a:lnTo>
                    <a:pt x="129595" y="226965"/>
                  </a:lnTo>
                  <a:lnTo>
                    <a:pt x="159374" y="222753"/>
                  </a:lnTo>
                  <a:lnTo>
                    <a:pt x="195732" y="221331"/>
                  </a:lnTo>
                  <a:lnTo>
                    <a:pt x="229057" y="221026"/>
                  </a:lnTo>
                  <a:lnTo>
                    <a:pt x="265398" y="220981"/>
                  </a:lnTo>
                  <a:lnTo>
                    <a:pt x="273366" y="220980"/>
                  </a:lnTo>
                  <a:lnTo>
                    <a:pt x="273375" y="216936"/>
                  </a:lnTo>
                  <a:lnTo>
                    <a:pt x="275635" y="212691"/>
                  </a:lnTo>
                  <a:lnTo>
                    <a:pt x="277422" y="210374"/>
                  </a:lnTo>
                  <a:lnTo>
                    <a:pt x="279408" y="203284"/>
                  </a:lnTo>
                  <a:lnTo>
                    <a:pt x="289147" y="166756"/>
                  </a:lnTo>
                  <a:lnTo>
                    <a:pt x="296151" y="130270"/>
                  </a:lnTo>
                  <a:lnTo>
                    <a:pt x="306721" y="97985"/>
                  </a:lnTo>
                  <a:lnTo>
                    <a:pt x="328227" y="63851"/>
                  </a:lnTo>
                  <a:lnTo>
                    <a:pt x="359128" y="28807"/>
                  </a:lnTo>
                  <a:lnTo>
                    <a:pt x="3876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15"/>
            <p:cNvSpPr/>
            <p:nvPr>
              <p:custDataLst>
                <p:tags r:id="rId95"/>
              </p:custDataLst>
            </p:nvPr>
          </p:nvSpPr>
          <p:spPr>
            <a:xfrm>
              <a:off x="3467100" y="4656398"/>
              <a:ext cx="457201" cy="424339"/>
            </a:xfrm>
            <a:custGeom>
              <a:avLst/>
              <a:gdLst/>
              <a:ahLst/>
              <a:cxnLst/>
              <a:rect l="0" t="0" r="0" b="0"/>
              <a:pathLst>
                <a:path w="457201" h="424339">
                  <a:moveTo>
                    <a:pt x="0" y="45142"/>
                  </a:moveTo>
                  <a:lnTo>
                    <a:pt x="0" y="45142"/>
                  </a:lnTo>
                  <a:lnTo>
                    <a:pt x="12062" y="81329"/>
                  </a:lnTo>
                  <a:lnTo>
                    <a:pt x="15053" y="96865"/>
                  </a:lnTo>
                  <a:lnTo>
                    <a:pt x="36435" y="108947"/>
                  </a:lnTo>
                  <a:lnTo>
                    <a:pt x="62136" y="112779"/>
                  </a:lnTo>
                  <a:lnTo>
                    <a:pt x="91673" y="111278"/>
                  </a:lnTo>
                  <a:lnTo>
                    <a:pt x="128724" y="99853"/>
                  </a:lnTo>
                  <a:lnTo>
                    <a:pt x="166655" y="72757"/>
                  </a:lnTo>
                  <a:lnTo>
                    <a:pt x="184621" y="47639"/>
                  </a:lnTo>
                  <a:lnTo>
                    <a:pt x="188758" y="32429"/>
                  </a:lnTo>
                  <a:lnTo>
                    <a:pt x="189984" y="17198"/>
                  </a:lnTo>
                  <a:lnTo>
                    <a:pt x="188013" y="9298"/>
                  </a:lnTo>
                  <a:lnTo>
                    <a:pt x="186302" y="6006"/>
                  </a:lnTo>
                  <a:lnTo>
                    <a:pt x="184315" y="3811"/>
                  </a:lnTo>
                  <a:lnTo>
                    <a:pt x="179848" y="1372"/>
                  </a:lnTo>
                  <a:lnTo>
                    <a:pt x="168529" y="0"/>
                  </a:lnTo>
                  <a:lnTo>
                    <a:pt x="141224" y="17741"/>
                  </a:lnTo>
                  <a:lnTo>
                    <a:pt x="107640" y="43971"/>
                  </a:lnTo>
                  <a:lnTo>
                    <a:pt x="87069" y="64095"/>
                  </a:lnTo>
                  <a:lnTo>
                    <a:pt x="76797" y="90537"/>
                  </a:lnTo>
                  <a:lnTo>
                    <a:pt x="73079" y="118657"/>
                  </a:lnTo>
                  <a:lnTo>
                    <a:pt x="74249" y="139622"/>
                  </a:lnTo>
                  <a:lnTo>
                    <a:pt x="79848" y="155149"/>
                  </a:lnTo>
                  <a:lnTo>
                    <a:pt x="83712" y="161660"/>
                  </a:lnTo>
                  <a:lnTo>
                    <a:pt x="121320" y="189545"/>
                  </a:lnTo>
                  <a:lnTo>
                    <a:pt x="137740" y="198221"/>
                  </a:lnTo>
                  <a:lnTo>
                    <a:pt x="166025" y="203105"/>
                  </a:lnTo>
                  <a:lnTo>
                    <a:pt x="195007" y="202859"/>
                  </a:lnTo>
                  <a:lnTo>
                    <a:pt x="230243" y="190722"/>
                  </a:lnTo>
                  <a:lnTo>
                    <a:pt x="248803" y="183503"/>
                  </a:lnTo>
                  <a:lnTo>
                    <a:pt x="285164" y="155022"/>
                  </a:lnTo>
                  <a:lnTo>
                    <a:pt x="323072" y="118263"/>
                  </a:lnTo>
                  <a:lnTo>
                    <a:pt x="324601" y="116749"/>
                  </a:lnTo>
                  <a:lnTo>
                    <a:pt x="328559" y="115067"/>
                  </a:lnTo>
                  <a:lnTo>
                    <a:pt x="330799" y="114619"/>
                  </a:lnTo>
                  <a:lnTo>
                    <a:pt x="331446" y="116013"/>
                  </a:lnTo>
                  <a:lnTo>
                    <a:pt x="325698" y="150665"/>
                  </a:lnTo>
                  <a:lnTo>
                    <a:pt x="314702" y="184846"/>
                  </a:lnTo>
                  <a:lnTo>
                    <a:pt x="307263" y="216735"/>
                  </a:lnTo>
                  <a:lnTo>
                    <a:pt x="298851" y="248855"/>
                  </a:lnTo>
                  <a:lnTo>
                    <a:pt x="287703" y="284807"/>
                  </a:lnTo>
                  <a:lnTo>
                    <a:pt x="283648" y="320577"/>
                  </a:lnTo>
                  <a:lnTo>
                    <a:pt x="282277" y="358535"/>
                  </a:lnTo>
                  <a:lnTo>
                    <a:pt x="282006" y="394349"/>
                  </a:lnTo>
                  <a:lnTo>
                    <a:pt x="281942" y="424338"/>
                  </a:lnTo>
                  <a:lnTo>
                    <a:pt x="281094" y="413619"/>
                  </a:lnTo>
                  <a:lnTo>
                    <a:pt x="275909" y="392937"/>
                  </a:lnTo>
                  <a:lnTo>
                    <a:pt x="274460" y="356476"/>
                  </a:lnTo>
                  <a:lnTo>
                    <a:pt x="272104" y="324785"/>
                  </a:lnTo>
                  <a:lnTo>
                    <a:pt x="270302" y="302691"/>
                  </a:lnTo>
                  <a:lnTo>
                    <a:pt x="270559" y="271368"/>
                  </a:lnTo>
                  <a:lnTo>
                    <a:pt x="273577" y="242699"/>
                  </a:lnTo>
                  <a:lnTo>
                    <a:pt x="273990" y="209427"/>
                  </a:lnTo>
                  <a:lnTo>
                    <a:pt x="274100" y="185145"/>
                  </a:lnTo>
                  <a:lnTo>
                    <a:pt x="274173" y="164724"/>
                  </a:lnTo>
                  <a:lnTo>
                    <a:pt x="274255" y="130745"/>
                  </a:lnTo>
                  <a:lnTo>
                    <a:pt x="276549" y="103790"/>
                  </a:lnTo>
                  <a:lnTo>
                    <a:pt x="284920" y="66981"/>
                  </a:lnTo>
                  <a:lnTo>
                    <a:pt x="289490" y="45098"/>
                  </a:lnTo>
                  <a:lnTo>
                    <a:pt x="291206" y="42573"/>
                  </a:lnTo>
                  <a:lnTo>
                    <a:pt x="300045" y="34474"/>
                  </a:lnTo>
                  <a:lnTo>
                    <a:pt x="307202" y="31934"/>
                  </a:lnTo>
                  <a:lnTo>
                    <a:pt x="320752" y="28246"/>
                  </a:lnTo>
                  <a:lnTo>
                    <a:pt x="331363" y="24933"/>
                  </a:lnTo>
                  <a:lnTo>
                    <a:pt x="351617" y="23915"/>
                  </a:lnTo>
                  <a:lnTo>
                    <a:pt x="384720" y="32991"/>
                  </a:lnTo>
                  <a:lnTo>
                    <a:pt x="411368" y="43557"/>
                  </a:lnTo>
                  <a:lnTo>
                    <a:pt x="426781" y="55491"/>
                  </a:lnTo>
                  <a:lnTo>
                    <a:pt x="437389" y="74278"/>
                  </a:lnTo>
                  <a:lnTo>
                    <a:pt x="433155" y="90546"/>
                  </a:lnTo>
                  <a:lnTo>
                    <a:pt x="423653" y="108502"/>
                  </a:lnTo>
                  <a:lnTo>
                    <a:pt x="402756" y="130146"/>
                  </a:lnTo>
                  <a:lnTo>
                    <a:pt x="394620" y="133722"/>
                  </a:lnTo>
                  <a:lnTo>
                    <a:pt x="360585" y="136415"/>
                  </a:lnTo>
                  <a:lnTo>
                    <a:pt x="340798" y="136567"/>
                  </a:lnTo>
                  <a:lnTo>
                    <a:pt x="339805" y="135726"/>
                  </a:lnTo>
                  <a:lnTo>
                    <a:pt x="339990" y="134318"/>
                  </a:lnTo>
                  <a:lnTo>
                    <a:pt x="341607" y="130496"/>
                  </a:lnTo>
                  <a:lnTo>
                    <a:pt x="342325" y="125974"/>
                  </a:lnTo>
                  <a:lnTo>
                    <a:pt x="350820" y="114624"/>
                  </a:lnTo>
                  <a:lnTo>
                    <a:pt x="368106" y="104582"/>
                  </a:lnTo>
                  <a:lnTo>
                    <a:pt x="400396" y="97028"/>
                  </a:lnTo>
                  <a:lnTo>
                    <a:pt x="437701" y="92080"/>
                  </a:lnTo>
                  <a:lnTo>
                    <a:pt x="457200" y="90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16"/>
            <p:cNvSpPr/>
            <p:nvPr>
              <p:custDataLst>
                <p:tags r:id="rId96"/>
              </p:custDataLst>
            </p:nvPr>
          </p:nvSpPr>
          <p:spPr>
            <a:xfrm>
              <a:off x="3970974" y="4709160"/>
              <a:ext cx="159067" cy="114301"/>
            </a:xfrm>
            <a:custGeom>
              <a:avLst/>
              <a:gdLst/>
              <a:ahLst/>
              <a:cxnLst/>
              <a:rect l="0" t="0" r="0" b="0"/>
              <a:pathLst>
                <a:path w="159067" h="114301">
                  <a:moveTo>
                    <a:pt x="105726" y="0"/>
                  </a:moveTo>
                  <a:lnTo>
                    <a:pt x="105726" y="0"/>
                  </a:lnTo>
                  <a:lnTo>
                    <a:pt x="77410" y="20226"/>
                  </a:lnTo>
                  <a:lnTo>
                    <a:pt x="39925" y="46736"/>
                  </a:lnTo>
                  <a:lnTo>
                    <a:pt x="6286" y="77759"/>
                  </a:lnTo>
                  <a:lnTo>
                    <a:pt x="2264" y="84795"/>
                  </a:lnTo>
                  <a:lnTo>
                    <a:pt x="0" y="93516"/>
                  </a:lnTo>
                  <a:lnTo>
                    <a:pt x="528" y="96211"/>
                  </a:lnTo>
                  <a:lnTo>
                    <a:pt x="3374" y="101463"/>
                  </a:lnTo>
                  <a:lnTo>
                    <a:pt x="6165" y="103202"/>
                  </a:lnTo>
                  <a:lnTo>
                    <a:pt x="32468" y="110765"/>
                  </a:lnTo>
                  <a:lnTo>
                    <a:pt x="61564" y="103340"/>
                  </a:lnTo>
                  <a:lnTo>
                    <a:pt x="84710" y="92975"/>
                  </a:lnTo>
                  <a:lnTo>
                    <a:pt x="99593" y="80230"/>
                  </a:lnTo>
                  <a:lnTo>
                    <a:pt x="126787" y="45658"/>
                  </a:lnTo>
                  <a:lnTo>
                    <a:pt x="132020" y="35533"/>
                  </a:lnTo>
                  <a:lnTo>
                    <a:pt x="134345" y="25388"/>
                  </a:lnTo>
                  <a:lnTo>
                    <a:pt x="134119" y="22005"/>
                  </a:lnTo>
                  <a:lnTo>
                    <a:pt x="133121" y="19750"/>
                  </a:lnTo>
                  <a:lnTo>
                    <a:pt x="131610" y="18246"/>
                  </a:lnTo>
                  <a:lnTo>
                    <a:pt x="129930" y="14319"/>
                  </a:lnTo>
                  <a:lnTo>
                    <a:pt x="128609" y="7737"/>
                  </a:lnTo>
                  <a:lnTo>
                    <a:pt x="128588" y="14191"/>
                  </a:lnTo>
                  <a:lnTo>
                    <a:pt x="124541" y="18973"/>
                  </a:lnTo>
                  <a:lnTo>
                    <a:pt x="122025" y="33844"/>
                  </a:lnTo>
                  <a:lnTo>
                    <a:pt x="121106" y="66766"/>
                  </a:lnTo>
                  <a:lnTo>
                    <a:pt x="121059" y="72450"/>
                  </a:lnTo>
                  <a:lnTo>
                    <a:pt x="125522" y="83282"/>
                  </a:lnTo>
                  <a:lnTo>
                    <a:pt x="133151" y="92894"/>
                  </a:lnTo>
                  <a:lnTo>
                    <a:pt x="15906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17"/>
            <p:cNvSpPr/>
            <p:nvPr>
              <p:custDataLst>
                <p:tags r:id="rId97"/>
              </p:custDataLst>
            </p:nvPr>
          </p:nvSpPr>
          <p:spPr>
            <a:xfrm>
              <a:off x="4229100" y="4655820"/>
              <a:ext cx="99061" cy="167556"/>
            </a:xfrm>
            <a:custGeom>
              <a:avLst/>
              <a:gdLst/>
              <a:ahLst/>
              <a:cxnLst/>
              <a:rect l="0" t="0" r="0" b="0"/>
              <a:pathLst>
                <a:path w="99061" h="167556">
                  <a:moveTo>
                    <a:pt x="0" y="106680"/>
                  </a:moveTo>
                  <a:lnTo>
                    <a:pt x="0" y="106680"/>
                  </a:lnTo>
                  <a:lnTo>
                    <a:pt x="5237" y="144184"/>
                  </a:lnTo>
                  <a:lnTo>
                    <a:pt x="7527" y="166675"/>
                  </a:lnTo>
                  <a:lnTo>
                    <a:pt x="9837" y="167211"/>
                  </a:lnTo>
                  <a:lnTo>
                    <a:pt x="14173" y="167555"/>
                  </a:lnTo>
                  <a:lnTo>
                    <a:pt x="14529" y="166737"/>
                  </a:lnTo>
                  <a:lnTo>
                    <a:pt x="14924" y="163570"/>
                  </a:lnTo>
                  <a:lnTo>
                    <a:pt x="17357" y="159340"/>
                  </a:lnTo>
                  <a:lnTo>
                    <a:pt x="19191" y="157027"/>
                  </a:lnTo>
                  <a:lnTo>
                    <a:pt x="26583" y="125034"/>
                  </a:lnTo>
                  <a:lnTo>
                    <a:pt x="36699" y="87470"/>
                  </a:lnTo>
                  <a:lnTo>
                    <a:pt x="48583" y="49417"/>
                  </a:lnTo>
                  <a:lnTo>
                    <a:pt x="59331" y="28169"/>
                  </a:lnTo>
                  <a:lnTo>
                    <a:pt x="77689" y="6615"/>
                  </a:lnTo>
                  <a:lnTo>
                    <a:pt x="85611" y="2939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18"/>
            <p:cNvSpPr/>
            <p:nvPr>
              <p:custDataLst>
                <p:tags r:id="rId98"/>
              </p:custDataLst>
            </p:nvPr>
          </p:nvSpPr>
          <p:spPr>
            <a:xfrm>
              <a:off x="4389120" y="4671072"/>
              <a:ext cx="289561" cy="135160"/>
            </a:xfrm>
            <a:custGeom>
              <a:avLst/>
              <a:gdLst/>
              <a:ahLst/>
              <a:cxnLst/>
              <a:rect l="0" t="0" r="0" b="0"/>
              <a:pathLst>
                <a:path w="289561" h="135160">
                  <a:moveTo>
                    <a:pt x="0" y="53328"/>
                  </a:moveTo>
                  <a:lnTo>
                    <a:pt x="0" y="53328"/>
                  </a:lnTo>
                  <a:lnTo>
                    <a:pt x="36407" y="69508"/>
                  </a:lnTo>
                  <a:lnTo>
                    <a:pt x="58796" y="75195"/>
                  </a:lnTo>
                  <a:lnTo>
                    <a:pt x="95059" y="71947"/>
                  </a:lnTo>
                  <a:lnTo>
                    <a:pt x="127903" y="57915"/>
                  </a:lnTo>
                  <a:lnTo>
                    <a:pt x="162193" y="39961"/>
                  </a:lnTo>
                  <a:lnTo>
                    <a:pt x="183866" y="21390"/>
                  </a:lnTo>
                  <a:lnTo>
                    <a:pt x="187551" y="15710"/>
                  </a:lnTo>
                  <a:lnTo>
                    <a:pt x="189627" y="7751"/>
                  </a:lnTo>
                  <a:lnTo>
                    <a:pt x="190450" y="442"/>
                  </a:lnTo>
                  <a:lnTo>
                    <a:pt x="158482" y="6"/>
                  </a:lnTo>
                  <a:lnTo>
                    <a:pt x="151375" y="0"/>
                  </a:lnTo>
                  <a:lnTo>
                    <a:pt x="123158" y="11283"/>
                  </a:lnTo>
                  <a:lnTo>
                    <a:pt x="91991" y="27868"/>
                  </a:lnTo>
                  <a:lnTo>
                    <a:pt x="75316" y="40884"/>
                  </a:lnTo>
                  <a:lnTo>
                    <a:pt x="67340" y="54571"/>
                  </a:lnTo>
                  <a:lnTo>
                    <a:pt x="62220" y="84054"/>
                  </a:lnTo>
                  <a:lnTo>
                    <a:pt x="66036" y="96899"/>
                  </a:lnTo>
                  <a:lnTo>
                    <a:pt x="74223" y="108253"/>
                  </a:lnTo>
                  <a:lnTo>
                    <a:pt x="93112" y="123318"/>
                  </a:lnTo>
                  <a:lnTo>
                    <a:pt x="107423" y="130436"/>
                  </a:lnTo>
                  <a:lnTo>
                    <a:pt x="137850" y="135159"/>
                  </a:lnTo>
                  <a:lnTo>
                    <a:pt x="173677" y="132513"/>
                  </a:lnTo>
                  <a:lnTo>
                    <a:pt x="211103" y="126367"/>
                  </a:lnTo>
                  <a:lnTo>
                    <a:pt x="240861" y="119374"/>
                  </a:lnTo>
                  <a:lnTo>
                    <a:pt x="275131" y="110433"/>
                  </a:lnTo>
                  <a:lnTo>
                    <a:pt x="289560" y="1066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19"/>
            <p:cNvSpPr/>
            <p:nvPr>
              <p:custDataLst>
                <p:tags r:id="rId99"/>
              </p:custDataLst>
            </p:nvPr>
          </p:nvSpPr>
          <p:spPr>
            <a:xfrm>
              <a:off x="4702124" y="4663440"/>
              <a:ext cx="128957" cy="185925"/>
            </a:xfrm>
            <a:custGeom>
              <a:avLst/>
              <a:gdLst/>
              <a:ahLst/>
              <a:cxnLst/>
              <a:rect l="0" t="0" r="0" b="0"/>
              <a:pathLst>
                <a:path w="128957" h="185925">
                  <a:moveTo>
                    <a:pt x="128956" y="0"/>
                  </a:moveTo>
                  <a:lnTo>
                    <a:pt x="128956" y="0"/>
                  </a:lnTo>
                  <a:lnTo>
                    <a:pt x="116821" y="32362"/>
                  </a:lnTo>
                  <a:lnTo>
                    <a:pt x="113120" y="55024"/>
                  </a:lnTo>
                  <a:lnTo>
                    <a:pt x="115797" y="79804"/>
                  </a:lnTo>
                  <a:lnTo>
                    <a:pt x="120243" y="107392"/>
                  </a:lnTo>
                  <a:lnTo>
                    <a:pt x="116967" y="125706"/>
                  </a:lnTo>
                  <a:lnTo>
                    <a:pt x="107427" y="147064"/>
                  </a:lnTo>
                  <a:lnTo>
                    <a:pt x="99350" y="157367"/>
                  </a:lnTo>
                  <a:lnTo>
                    <a:pt x="62835" y="180035"/>
                  </a:lnTo>
                  <a:lnTo>
                    <a:pt x="50462" y="185284"/>
                  </a:lnTo>
                  <a:lnTo>
                    <a:pt x="38754" y="185924"/>
                  </a:lnTo>
                  <a:lnTo>
                    <a:pt x="9402" y="180890"/>
                  </a:lnTo>
                  <a:lnTo>
                    <a:pt x="6074" y="179013"/>
                  </a:lnTo>
                  <a:lnTo>
                    <a:pt x="3854" y="176069"/>
                  </a:lnTo>
                  <a:lnTo>
                    <a:pt x="1389" y="168282"/>
                  </a:lnTo>
                  <a:lnTo>
                    <a:pt x="0" y="154378"/>
                  </a:lnTo>
                  <a:lnTo>
                    <a:pt x="7036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120"/>
          <p:cNvSpPr/>
          <p:nvPr>
            <p:custDataLst>
              <p:tags r:id="rId14"/>
            </p:custDataLst>
          </p:nvPr>
        </p:nvSpPr>
        <p:spPr>
          <a:xfrm>
            <a:off x="1371612" y="4465320"/>
            <a:ext cx="274309" cy="471659"/>
          </a:xfrm>
          <a:custGeom>
            <a:avLst/>
            <a:gdLst/>
            <a:ahLst/>
            <a:cxnLst/>
            <a:rect l="0" t="0" r="0" b="0"/>
            <a:pathLst>
              <a:path w="274309" h="471659">
                <a:moveTo>
                  <a:pt x="76188" y="0"/>
                </a:moveTo>
                <a:lnTo>
                  <a:pt x="76188" y="0"/>
                </a:lnTo>
                <a:lnTo>
                  <a:pt x="76188" y="22578"/>
                </a:lnTo>
                <a:lnTo>
                  <a:pt x="75341" y="56601"/>
                </a:lnTo>
                <a:lnTo>
                  <a:pt x="72143" y="85834"/>
                </a:lnTo>
                <a:lnTo>
                  <a:pt x="65641" y="112937"/>
                </a:lnTo>
                <a:lnTo>
                  <a:pt x="57954" y="139095"/>
                </a:lnTo>
                <a:lnTo>
                  <a:pt x="51715" y="164831"/>
                </a:lnTo>
                <a:lnTo>
                  <a:pt x="46120" y="192638"/>
                </a:lnTo>
                <a:lnTo>
                  <a:pt x="39964" y="222777"/>
                </a:lnTo>
                <a:lnTo>
                  <a:pt x="31584" y="255928"/>
                </a:lnTo>
                <a:lnTo>
                  <a:pt x="26731" y="288159"/>
                </a:lnTo>
                <a:lnTo>
                  <a:pt x="23727" y="318571"/>
                </a:lnTo>
                <a:lnTo>
                  <a:pt x="19570" y="346198"/>
                </a:lnTo>
                <a:lnTo>
                  <a:pt x="12469" y="381507"/>
                </a:lnTo>
                <a:lnTo>
                  <a:pt x="5003" y="417463"/>
                </a:lnTo>
                <a:lnTo>
                  <a:pt x="979" y="453678"/>
                </a:lnTo>
                <a:lnTo>
                  <a:pt x="27" y="471658"/>
                </a:lnTo>
                <a:lnTo>
                  <a:pt x="0" y="468163"/>
                </a:lnTo>
                <a:lnTo>
                  <a:pt x="14310" y="431361"/>
                </a:lnTo>
                <a:lnTo>
                  <a:pt x="20746" y="401690"/>
                </a:lnTo>
                <a:lnTo>
                  <a:pt x="29252" y="368746"/>
                </a:lnTo>
                <a:lnTo>
                  <a:pt x="40934" y="332091"/>
                </a:lnTo>
                <a:lnTo>
                  <a:pt x="47605" y="312834"/>
                </a:lnTo>
                <a:lnTo>
                  <a:pt x="54593" y="293223"/>
                </a:lnTo>
                <a:lnTo>
                  <a:pt x="61791" y="273375"/>
                </a:lnTo>
                <a:lnTo>
                  <a:pt x="69130" y="253370"/>
                </a:lnTo>
                <a:lnTo>
                  <a:pt x="84058" y="217596"/>
                </a:lnTo>
                <a:lnTo>
                  <a:pt x="100006" y="186456"/>
                </a:lnTo>
                <a:lnTo>
                  <a:pt x="127178" y="149039"/>
                </a:lnTo>
                <a:lnTo>
                  <a:pt x="151692" y="114057"/>
                </a:lnTo>
                <a:lnTo>
                  <a:pt x="175042" y="92685"/>
                </a:lnTo>
                <a:lnTo>
                  <a:pt x="197200" y="81461"/>
                </a:lnTo>
                <a:lnTo>
                  <a:pt x="225594" y="76893"/>
                </a:lnTo>
                <a:lnTo>
                  <a:pt x="229979" y="78355"/>
                </a:lnTo>
                <a:lnTo>
                  <a:pt x="237108" y="84495"/>
                </a:lnTo>
                <a:lnTo>
                  <a:pt x="260405" y="118603"/>
                </a:lnTo>
                <a:lnTo>
                  <a:pt x="274308" y="1371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121"/>
          <p:cNvSpPr/>
          <p:nvPr>
            <p:custDataLst>
              <p:tags r:id="rId15"/>
            </p:custDataLst>
          </p:nvPr>
        </p:nvSpPr>
        <p:spPr>
          <a:xfrm>
            <a:off x="5148443" y="4450080"/>
            <a:ext cx="301934" cy="320013"/>
          </a:xfrm>
          <a:custGeom>
            <a:avLst/>
            <a:gdLst/>
            <a:ahLst/>
            <a:cxnLst/>
            <a:rect l="0" t="0" r="0" b="0"/>
            <a:pathLst>
              <a:path w="301934" h="320013">
                <a:moveTo>
                  <a:pt x="261757" y="0"/>
                </a:moveTo>
                <a:lnTo>
                  <a:pt x="261757" y="0"/>
                </a:lnTo>
                <a:lnTo>
                  <a:pt x="225350" y="8091"/>
                </a:lnTo>
                <a:lnTo>
                  <a:pt x="196188" y="16578"/>
                </a:lnTo>
                <a:lnTo>
                  <a:pt x="158227" y="33134"/>
                </a:lnTo>
                <a:lnTo>
                  <a:pt x="127787" y="54127"/>
                </a:lnTo>
                <a:lnTo>
                  <a:pt x="112469" y="68929"/>
                </a:lnTo>
                <a:lnTo>
                  <a:pt x="95735" y="99129"/>
                </a:lnTo>
                <a:lnTo>
                  <a:pt x="92655" y="106726"/>
                </a:lnTo>
                <a:lnTo>
                  <a:pt x="93750" y="124199"/>
                </a:lnTo>
                <a:lnTo>
                  <a:pt x="99880" y="141559"/>
                </a:lnTo>
                <a:lnTo>
                  <a:pt x="126527" y="176007"/>
                </a:lnTo>
                <a:lnTo>
                  <a:pt x="156118" y="198341"/>
                </a:lnTo>
                <a:lnTo>
                  <a:pt x="176091" y="210967"/>
                </a:lnTo>
                <a:lnTo>
                  <a:pt x="202106" y="227005"/>
                </a:lnTo>
                <a:lnTo>
                  <a:pt x="232150" y="245316"/>
                </a:lnTo>
                <a:lnTo>
                  <a:pt x="270048" y="267920"/>
                </a:lnTo>
                <a:lnTo>
                  <a:pt x="296387" y="285406"/>
                </a:lnTo>
                <a:lnTo>
                  <a:pt x="301702" y="291947"/>
                </a:lnTo>
                <a:lnTo>
                  <a:pt x="301933" y="293691"/>
                </a:lnTo>
                <a:lnTo>
                  <a:pt x="301241" y="294854"/>
                </a:lnTo>
                <a:lnTo>
                  <a:pt x="292177" y="300535"/>
                </a:lnTo>
                <a:lnTo>
                  <a:pt x="261776" y="304804"/>
                </a:lnTo>
                <a:lnTo>
                  <a:pt x="232224" y="309788"/>
                </a:lnTo>
                <a:lnTo>
                  <a:pt x="196186" y="311640"/>
                </a:lnTo>
                <a:lnTo>
                  <a:pt x="168267" y="312074"/>
                </a:lnTo>
                <a:lnTo>
                  <a:pt x="141184" y="312266"/>
                </a:lnTo>
                <a:lnTo>
                  <a:pt x="115035" y="313198"/>
                </a:lnTo>
                <a:lnTo>
                  <a:pt x="77361" y="317637"/>
                </a:lnTo>
                <a:lnTo>
                  <a:pt x="45220" y="319328"/>
                </a:lnTo>
                <a:lnTo>
                  <a:pt x="7614" y="319978"/>
                </a:lnTo>
                <a:lnTo>
                  <a:pt x="1202" y="320012"/>
                </a:lnTo>
                <a:lnTo>
                  <a:pt x="0" y="319175"/>
                </a:lnTo>
                <a:lnTo>
                  <a:pt x="46" y="317770"/>
                </a:lnTo>
                <a:lnTo>
                  <a:pt x="2677" y="3124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35"/>
          <p:cNvGrpSpPr/>
          <p:nvPr/>
        </p:nvGrpSpPr>
        <p:grpSpPr>
          <a:xfrm>
            <a:off x="5642640" y="4434840"/>
            <a:ext cx="407641" cy="349896"/>
            <a:chOff x="5642640" y="4434840"/>
            <a:chExt cx="407641" cy="349896"/>
          </a:xfrm>
        </p:grpSpPr>
        <p:sp>
          <p:nvSpPr>
            <p:cNvPr id="120" name="SMARTInkShape-122"/>
            <p:cNvSpPr/>
            <p:nvPr>
              <p:custDataLst>
                <p:tags r:id="rId83"/>
              </p:custDataLst>
            </p:nvPr>
          </p:nvSpPr>
          <p:spPr>
            <a:xfrm>
              <a:off x="5642640" y="4663440"/>
              <a:ext cx="316201" cy="121296"/>
            </a:xfrm>
            <a:custGeom>
              <a:avLst/>
              <a:gdLst/>
              <a:ahLst/>
              <a:cxnLst/>
              <a:rect l="0" t="0" r="0" b="0"/>
              <a:pathLst>
                <a:path w="316201" h="121296">
                  <a:moveTo>
                    <a:pt x="41880" y="0"/>
                  </a:moveTo>
                  <a:lnTo>
                    <a:pt x="41880" y="0"/>
                  </a:lnTo>
                  <a:lnTo>
                    <a:pt x="26076" y="27093"/>
                  </a:lnTo>
                  <a:lnTo>
                    <a:pt x="6068" y="63689"/>
                  </a:lnTo>
                  <a:lnTo>
                    <a:pt x="0" y="82775"/>
                  </a:lnTo>
                  <a:lnTo>
                    <a:pt x="124" y="96338"/>
                  </a:lnTo>
                  <a:lnTo>
                    <a:pt x="3002" y="107163"/>
                  </a:lnTo>
                  <a:lnTo>
                    <a:pt x="7102" y="114797"/>
                  </a:lnTo>
                  <a:lnTo>
                    <a:pt x="10229" y="117172"/>
                  </a:lnTo>
                  <a:lnTo>
                    <a:pt x="18216" y="119810"/>
                  </a:lnTo>
                  <a:lnTo>
                    <a:pt x="32235" y="121295"/>
                  </a:lnTo>
                  <a:lnTo>
                    <a:pt x="55203" y="117690"/>
                  </a:lnTo>
                  <a:lnTo>
                    <a:pt x="87221" y="102802"/>
                  </a:lnTo>
                  <a:lnTo>
                    <a:pt x="120263" y="83556"/>
                  </a:lnTo>
                  <a:lnTo>
                    <a:pt x="155106" y="63448"/>
                  </a:lnTo>
                  <a:lnTo>
                    <a:pt x="191882" y="40351"/>
                  </a:lnTo>
                  <a:lnTo>
                    <a:pt x="202528" y="33174"/>
                  </a:lnTo>
                  <a:lnTo>
                    <a:pt x="214128" y="21306"/>
                  </a:lnTo>
                  <a:lnTo>
                    <a:pt x="227066" y="17037"/>
                  </a:lnTo>
                  <a:lnTo>
                    <a:pt x="239446" y="15310"/>
                  </a:lnTo>
                  <a:lnTo>
                    <a:pt x="239121" y="46319"/>
                  </a:lnTo>
                  <a:lnTo>
                    <a:pt x="235940" y="75337"/>
                  </a:lnTo>
                  <a:lnTo>
                    <a:pt x="238478" y="95008"/>
                  </a:lnTo>
                  <a:lnTo>
                    <a:pt x="245251" y="106573"/>
                  </a:lnTo>
                  <a:lnTo>
                    <a:pt x="253904" y="114535"/>
                  </a:lnTo>
                  <a:lnTo>
                    <a:pt x="261137" y="118637"/>
                  </a:lnTo>
                  <a:lnTo>
                    <a:pt x="264251" y="119732"/>
                  </a:lnTo>
                  <a:lnTo>
                    <a:pt x="272227" y="118690"/>
                  </a:lnTo>
                  <a:lnTo>
                    <a:pt x="291145" y="111121"/>
                  </a:lnTo>
                  <a:lnTo>
                    <a:pt x="316200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3"/>
            <p:cNvSpPr/>
            <p:nvPr>
              <p:custDataLst>
                <p:tags r:id="rId84"/>
              </p:custDataLst>
            </p:nvPr>
          </p:nvSpPr>
          <p:spPr>
            <a:xfrm>
              <a:off x="6017615" y="4434840"/>
              <a:ext cx="32666" cy="320041"/>
            </a:xfrm>
            <a:custGeom>
              <a:avLst/>
              <a:gdLst/>
              <a:ahLst/>
              <a:cxnLst/>
              <a:rect l="0" t="0" r="0" b="0"/>
              <a:pathLst>
                <a:path w="32666" h="320041">
                  <a:moveTo>
                    <a:pt x="9805" y="0"/>
                  </a:moveTo>
                  <a:lnTo>
                    <a:pt x="9805" y="0"/>
                  </a:lnTo>
                  <a:lnTo>
                    <a:pt x="5290" y="29351"/>
                  </a:lnTo>
                  <a:lnTo>
                    <a:pt x="1715" y="52587"/>
                  </a:lnTo>
                  <a:lnTo>
                    <a:pt x="0" y="85179"/>
                  </a:lnTo>
                  <a:lnTo>
                    <a:pt x="1537" y="122323"/>
                  </a:lnTo>
                  <a:lnTo>
                    <a:pt x="1993" y="155624"/>
                  </a:lnTo>
                  <a:lnTo>
                    <a:pt x="6193" y="189632"/>
                  </a:lnTo>
                  <a:lnTo>
                    <a:pt x="9938" y="220809"/>
                  </a:lnTo>
                  <a:lnTo>
                    <a:pt x="15677" y="242096"/>
                  </a:lnTo>
                  <a:lnTo>
                    <a:pt x="30454" y="274590"/>
                  </a:lnTo>
                  <a:lnTo>
                    <a:pt x="32608" y="311758"/>
                  </a:lnTo>
                  <a:lnTo>
                    <a:pt x="32665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36"/>
          <p:cNvGrpSpPr/>
          <p:nvPr/>
        </p:nvGrpSpPr>
        <p:grpSpPr>
          <a:xfrm>
            <a:off x="6035040" y="4572000"/>
            <a:ext cx="1104901" cy="351783"/>
            <a:chOff x="6035040" y="4572000"/>
            <a:chExt cx="1104901" cy="351783"/>
          </a:xfrm>
        </p:grpSpPr>
        <p:sp>
          <p:nvSpPr>
            <p:cNvPr id="123" name="SMARTInkShape-124"/>
            <p:cNvSpPr/>
            <p:nvPr>
              <p:custDataLst>
                <p:tags r:id="rId75"/>
              </p:custDataLst>
            </p:nvPr>
          </p:nvSpPr>
          <p:spPr>
            <a:xfrm>
              <a:off x="6035040" y="4632364"/>
              <a:ext cx="125056" cy="141758"/>
            </a:xfrm>
            <a:custGeom>
              <a:avLst/>
              <a:gdLst/>
              <a:ahLst/>
              <a:cxnLst/>
              <a:rect l="0" t="0" r="0" b="0"/>
              <a:pathLst>
                <a:path w="125056" h="141758">
                  <a:moveTo>
                    <a:pt x="0" y="15836"/>
                  </a:moveTo>
                  <a:lnTo>
                    <a:pt x="0" y="15836"/>
                  </a:lnTo>
                  <a:lnTo>
                    <a:pt x="28317" y="3700"/>
                  </a:lnTo>
                  <a:lnTo>
                    <a:pt x="48992" y="0"/>
                  </a:lnTo>
                  <a:lnTo>
                    <a:pt x="84784" y="1364"/>
                  </a:lnTo>
                  <a:lnTo>
                    <a:pt x="95820" y="4607"/>
                  </a:lnTo>
                  <a:lnTo>
                    <a:pt x="111552" y="15237"/>
                  </a:lnTo>
                  <a:lnTo>
                    <a:pt x="117312" y="24318"/>
                  </a:lnTo>
                  <a:lnTo>
                    <a:pt x="125055" y="43947"/>
                  </a:lnTo>
                  <a:lnTo>
                    <a:pt x="123031" y="58528"/>
                  </a:lnTo>
                  <a:lnTo>
                    <a:pt x="116487" y="74603"/>
                  </a:lnTo>
                  <a:lnTo>
                    <a:pt x="88646" y="109401"/>
                  </a:lnTo>
                  <a:lnTo>
                    <a:pt x="68530" y="127796"/>
                  </a:lnTo>
                  <a:lnTo>
                    <a:pt x="58398" y="133330"/>
                  </a:lnTo>
                  <a:lnTo>
                    <a:pt x="40353" y="139140"/>
                  </a:lnTo>
                  <a:lnTo>
                    <a:pt x="37062" y="141219"/>
                  </a:lnTo>
                  <a:lnTo>
                    <a:pt x="34021" y="141757"/>
                  </a:lnTo>
                  <a:lnTo>
                    <a:pt x="31147" y="141270"/>
                  </a:lnTo>
                  <a:lnTo>
                    <a:pt x="25697" y="138472"/>
                  </a:lnTo>
                  <a:lnTo>
                    <a:pt x="20452" y="134404"/>
                  </a:lnTo>
                  <a:lnTo>
                    <a:pt x="17557" y="129775"/>
                  </a:lnTo>
                  <a:lnTo>
                    <a:pt x="15240" y="114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5"/>
            <p:cNvSpPr/>
            <p:nvPr>
              <p:custDataLst>
                <p:tags r:id="rId76"/>
              </p:custDataLst>
            </p:nvPr>
          </p:nvSpPr>
          <p:spPr>
            <a:xfrm>
              <a:off x="6065520" y="4640580"/>
              <a:ext cx="224460" cy="283203"/>
            </a:xfrm>
            <a:custGeom>
              <a:avLst/>
              <a:gdLst/>
              <a:ahLst/>
              <a:cxnLst/>
              <a:rect l="0" t="0" r="0" b="0"/>
              <a:pathLst>
                <a:path w="224460" h="283203">
                  <a:moveTo>
                    <a:pt x="198120" y="0"/>
                  </a:moveTo>
                  <a:lnTo>
                    <a:pt x="198120" y="0"/>
                  </a:lnTo>
                  <a:lnTo>
                    <a:pt x="214301" y="28316"/>
                  </a:lnTo>
                  <a:lnTo>
                    <a:pt x="224363" y="54016"/>
                  </a:lnTo>
                  <a:lnTo>
                    <a:pt x="224459" y="68880"/>
                  </a:lnTo>
                  <a:lnTo>
                    <a:pt x="217622" y="99120"/>
                  </a:lnTo>
                  <a:lnTo>
                    <a:pt x="202882" y="134789"/>
                  </a:lnTo>
                  <a:lnTo>
                    <a:pt x="188681" y="167172"/>
                  </a:lnTo>
                  <a:lnTo>
                    <a:pt x="164861" y="200442"/>
                  </a:lnTo>
                  <a:lnTo>
                    <a:pt x="139669" y="236526"/>
                  </a:lnTo>
                  <a:lnTo>
                    <a:pt x="114137" y="259830"/>
                  </a:lnTo>
                  <a:lnTo>
                    <a:pt x="102656" y="267316"/>
                  </a:lnTo>
                  <a:lnTo>
                    <a:pt x="78364" y="275723"/>
                  </a:lnTo>
                  <a:lnTo>
                    <a:pt x="42410" y="283202"/>
                  </a:lnTo>
                  <a:lnTo>
                    <a:pt x="24137" y="280056"/>
                  </a:lnTo>
                  <a:lnTo>
                    <a:pt x="18631" y="278144"/>
                  </a:lnTo>
                  <a:lnTo>
                    <a:pt x="10256" y="269246"/>
                  </a:lnTo>
                  <a:lnTo>
                    <a:pt x="4558" y="256825"/>
                  </a:lnTo>
                  <a:lnTo>
                    <a:pt x="601" y="220683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6"/>
            <p:cNvSpPr/>
            <p:nvPr>
              <p:custDataLst>
                <p:tags r:id="rId77"/>
              </p:custDataLst>
            </p:nvPr>
          </p:nvSpPr>
          <p:spPr>
            <a:xfrm>
              <a:off x="6248400" y="45720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7"/>
            <p:cNvSpPr/>
            <p:nvPr>
              <p:custDataLst>
                <p:tags r:id="rId78"/>
              </p:custDataLst>
            </p:nvPr>
          </p:nvSpPr>
          <p:spPr>
            <a:xfrm>
              <a:off x="6401189" y="4595721"/>
              <a:ext cx="167252" cy="127387"/>
            </a:xfrm>
            <a:custGeom>
              <a:avLst/>
              <a:gdLst/>
              <a:ahLst/>
              <a:cxnLst/>
              <a:rect l="0" t="0" r="0" b="0"/>
              <a:pathLst>
                <a:path w="167252" h="127387">
                  <a:moveTo>
                    <a:pt x="7231" y="67719"/>
                  </a:moveTo>
                  <a:lnTo>
                    <a:pt x="7231" y="67719"/>
                  </a:lnTo>
                  <a:lnTo>
                    <a:pt x="35547" y="55584"/>
                  </a:lnTo>
                  <a:lnTo>
                    <a:pt x="43889" y="47775"/>
                  </a:lnTo>
                  <a:lnTo>
                    <a:pt x="53157" y="27811"/>
                  </a:lnTo>
                  <a:lnTo>
                    <a:pt x="58374" y="8951"/>
                  </a:lnTo>
                  <a:lnTo>
                    <a:pt x="57413" y="5681"/>
                  </a:lnTo>
                  <a:lnTo>
                    <a:pt x="55079" y="3500"/>
                  </a:lnTo>
                  <a:lnTo>
                    <a:pt x="45962" y="431"/>
                  </a:lnTo>
                  <a:lnTo>
                    <a:pt x="43211" y="0"/>
                  </a:lnTo>
                  <a:lnTo>
                    <a:pt x="35640" y="4037"/>
                  </a:lnTo>
                  <a:lnTo>
                    <a:pt x="11565" y="21760"/>
                  </a:lnTo>
                  <a:lnTo>
                    <a:pt x="2565" y="40751"/>
                  </a:lnTo>
                  <a:lnTo>
                    <a:pt x="0" y="65307"/>
                  </a:lnTo>
                  <a:lnTo>
                    <a:pt x="2042" y="73138"/>
                  </a:lnTo>
                  <a:lnTo>
                    <a:pt x="10209" y="84564"/>
                  </a:lnTo>
                  <a:lnTo>
                    <a:pt x="23353" y="96417"/>
                  </a:lnTo>
                  <a:lnTo>
                    <a:pt x="48834" y="115054"/>
                  </a:lnTo>
                  <a:lnTo>
                    <a:pt x="83893" y="124313"/>
                  </a:lnTo>
                  <a:lnTo>
                    <a:pt x="110472" y="127386"/>
                  </a:lnTo>
                  <a:lnTo>
                    <a:pt x="131707" y="124250"/>
                  </a:lnTo>
                  <a:lnTo>
                    <a:pt x="167251" y="105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8"/>
            <p:cNvSpPr/>
            <p:nvPr>
              <p:custDataLst>
                <p:tags r:id="rId79"/>
              </p:custDataLst>
            </p:nvPr>
          </p:nvSpPr>
          <p:spPr>
            <a:xfrm>
              <a:off x="6568737" y="4617720"/>
              <a:ext cx="190204" cy="158103"/>
            </a:xfrm>
            <a:custGeom>
              <a:avLst/>
              <a:gdLst/>
              <a:ahLst/>
              <a:cxnLst/>
              <a:rect l="0" t="0" r="0" b="0"/>
              <a:pathLst>
                <a:path w="190204" h="158103">
                  <a:moveTo>
                    <a:pt x="129243" y="0"/>
                  </a:moveTo>
                  <a:lnTo>
                    <a:pt x="129243" y="0"/>
                  </a:lnTo>
                  <a:lnTo>
                    <a:pt x="100926" y="12135"/>
                  </a:lnTo>
                  <a:lnTo>
                    <a:pt x="63443" y="32908"/>
                  </a:lnTo>
                  <a:lnTo>
                    <a:pt x="29378" y="58405"/>
                  </a:lnTo>
                  <a:lnTo>
                    <a:pt x="11130" y="73656"/>
                  </a:lnTo>
                  <a:lnTo>
                    <a:pt x="4782" y="83818"/>
                  </a:lnTo>
                  <a:lnTo>
                    <a:pt x="707" y="100094"/>
                  </a:lnTo>
                  <a:lnTo>
                    <a:pt x="0" y="112819"/>
                  </a:lnTo>
                  <a:lnTo>
                    <a:pt x="1595" y="116700"/>
                  </a:lnTo>
                  <a:lnTo>
                    <a:pt x="25715" y="139621"/>
                  </a:lnTo>
                  <a:lnTo>
                    <a:pt x="47800" y="151882"/>
                  </a:lnTo>
                  <a:lnTo>
                    <a:pt x="62566" y="156404"/>
                  </a:lnTo>
                  <a:lnTo>
                    <a:pt x="89920" y="158102"/>
                  </a:lnTo>
                  <a:lnTo>
                    <a:pt x="119473" y="152772"/>
                  </a:lnTo>
                  <a:lnTo>
                    <a:pt x="149679" y="140845"/>
                  </a:lnTo>
                  <a:lnTo>
                    <a:pt x="190203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9"/>
            <p:cNvSpPr/>
            <p:nvPr>
              <p:custDataLst>
                <p:tags r:id="rId80"/>
              </p:custDataLst>
            </p:nvPr>
          </p:nvSpPr>
          <p:spPr>
            <a:xfrm>
              <a:off x="6858000" y="4579620"/>
              <a:ext cx="53341" cy="190501"/>
            </a:xfrm>
            <a:custGeom>
              <a:avLst/>
              <a:gdLst/>
              <a:ahLst/>
              <a:cxnLst/>
              <a:rect l="0" t="0" r="0" b="0"/>
              <a:pathLst>
                <a:path w="53341" h="190501">
                  <a:moveTo>
                    <a:pt x="53340" y="0"/>
                  </a:moveTo>
                  <a:lnTo>
                    <a:pt x="53340" y="0"/>
                  </a:lnTo>
                  <a:lnTo>
                    <a:pt x="53340" y="32362"/>
                  </a:lnTo>
                  <a:lnTo>
                    <a:pt x="52494" y="67478"/>
                  </a:lnTo>
                  <a:lnTo>
                    <a:pt x="46779" y="100085"/>
                  </a:lnTo>
                  <a:lnTo>
                    <a:pt x="37571" y="129006"/>
                  </a:lnTo>
                  <a:lnTo>
                    <a:pt x="20289" y="16506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30"/>
            <p:cNvSpPr/>
            <p:nvPr>
              <p:custDataLst>
                <p:tags r:id="rId81"/>
              </p:custDataLst>
            </p:nvPr>
          </p:nvSpPr>
          <p:spPr>
            <a:xfrm>
              <a:off x="6827520" y="4678680"/>
              <a:ext cx="175261" cy="1"/>
            </a:xfrm>
            <a:custGeom>
              <a:avLst/>
              <a:gdLst/>
              <a:ahLst/>
              <a:cxnLst/>
              <a:rect l="0" t="0" r="0" b="0"/>
              <a:pathLst>
                <a:path w="175261" h="1">
                  <a:moveTo>
                    <a:pt x="0" y="0"/>
                  </a:moveTo>
                  <a:lnTo>
                    <a:pt x="0" y="0"/>
                  </a:lnTo>
                  <a:lnTo>
                    <a:pt x="32362" y="0"/>
                  </a:lnTo>
                  <a:lnTo>
                    <a:pt x="68668" y="0"/>
                  </a:lnTo>
                  <a:lnTo>
                    <a:pt x="106039" y="0"/>
                  </a:lnTo>
                  <a:lnTo>
                    <a:pt x="135184" y="0"/>
                  </a:lnTo>
                  <a:lnTo>
                    <a:pt x="172617" y="0"/>
                  </a:lnTo>
                  <a:lnTo>
                    <a:pt x="1752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31"/>
            <p:cNvSpPr/>
            <p:nvPr>
              <p:custDataLst>
                <p:tags r:id="rId82"/>
              </p:custDataLst>
            </p:nvPr>
          </p:nvSpPr>
          <p:spPr>
            <a:xfrm>
              <a:off x="6888480" y="4671060"/>
              <a:ext cx="251461" cy="188687"/>
            </a:xfrm>
            <a:custGeom>
              <a:avLst/>
              <a:gdLst/>
              <a:ahLst/>
              <a:cxnLst/>
              <a:rect l="0" t="0" r="0" b="0"/>
              <a:pathLst>
                <a:path w="251461" h="188687">
                  <a:moveTo>
                    <a:pt x="251460" y="0"/>
                  </a:moveTo>
                  <a:lnTo>
                    <a:pt x="251460" y="0"/>
                  </a:lnTo>
                  <a:lnTo>
                    <a:pt x="219099" y="4045"/>
                  </a:lnTo>
                  <a:lnTo>
                    <a:pt x="186838" y="6560"/>
                  </a:lnTo>
                  <a:lnTo>
                    <a:pt x="154029" y="8257"/>
                  </a:lnTo>
                  <a:lnTo>
                    <a:pt x="125830" y="15362"/>
                  </a:lnTo>
                  <a:lnTo>
                    <a:pt x="119989" y="18963"/>
                  </a:lnTo>
                  <a:lnTo>
                    <a:pt x="118939" y="21955"/>
                  </a:lnTo>
                  <a:lnTo>
                    <a:pt x="120031" y="29796"/>
                  </a:lnTo>
                  <a:lnTo>
                    <a:pt x="132218" y="55842"/>
                  </a:lnTo>
                  <a:lnTo>
                    <a:pt x="160254" y="90990"/>
                  </a:lnTo>
                  <a:lnTo>
                    <a:pt x="180386" y="115716"/>
                  </a:lnTo>
                  <a:lnTo>
                    <a:pt x="186005" y="134685"/>
                  </a:lnTo>
                  <a:lnTo>
                    <a:pt x="187656" y="153840"/>
                  </a:lnTo>
                  <a:lnTo>
                    <a:pt x="185567" y="165176"/>
                  </a:lnTo>
                  <a:lnTo>
                    <a:pt x="182132" y="168537"/>
                  </a:lnTo>
                  <a:lnTo>
                    <a:pt x="151298" y="178419"/>
                  </a:lnTo>
                  <a:lnTo>
                    <a:pt x="115618" y="187236"/>
                  </a:lnTo>
                  <a:lnTo>
                    <a:pt x="85998" y="188686"/>
                  </a:lnTo>
                  <a:lnTo>
                    <a:pt x="56620" y="183284"/>
                  </a:lnTo>
                  <a:lnTo>
                    <a:pt x="23507" y="168974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7"/>
          <p:cNvGrpSpPr/>
          <p:nvPr/>
        </p:nvGrpSpPr>
        <p:grpSpPr>
          <a:xfrm>
            <a:off x="1767840" y="5106203"/>
            <a:ext cx="762001" cy="653738"/>
            <a:chOff x="1767840" y="5106203"/>
            <a:chExt cx="762001" cy="653738"/>
          </a:xfrm>
        </p:grpSpPr>
        <p:sp>
          <p:nvSpPr>
            <p:cNvPr id="132" name="SMARTInkShape-132"/>
            <p:cNvSpPr/>
            <p:nvPr>
              <p:custDataLst>
                <p:tags r:id="rId71"/>
              </p:custDataLst>
            </p:nvPr>
          </p:nvSpPr>
          <p:spPr>
            <a:xfrm>
              <a:off x="1844040" y="5106203"/>
              <a:ext cx="386889" cy="653738"/>
            </a:xfrm>
            <a:custGeom>
              <a:avLst/>
              <a:gdLst/>
              <a:ahLst/>
              <a:cxnLst/>
              <a:rect l="0" t="0" r="0" b="0"/>
              <a:pathLst>
                <a:path w="386889" h="653738">
                  <a:moveTo>
                    <a:pt x="342900" y="182077"/>
                  </a:moveTo>
                  <a:lnTo>
                    <a:pt x="342900" y="182077"/>
                  </a:lnTo>
                  <a:lnTo>
                    <a:pt x="360304" y="148117"/>
                  </a:lnTo>
                  <a:lnTo>
                    <a:pt x="376410" y="116572"/>
                  </a:lnTo>
                  <a:lnTo>
                    <a:pt x="385632" y="82419"/>
                  </a:lnTo>
                  <a:lnTo>
                    <a:pt x="386888" y="60827"/>
                  </a:lnTo>
                  <a:lnTo>
                    <a:pt x="377897" y="32640"/>
                  </a:lnTo>
                  <a:lnTo>
                    <a:pt x="367342" y="17218"/>
                  </a:lnTo>
                  <a:lnTo>
                    <a:pt x="359126" y="8335"/>
                  </a:lnTo>
                  <a:lnTo>
                    <a:pt x="349829" y="3258"/>
                  </a:lnTo>
                  <a:lnTo>
                    <a:pt x="326018" y="0"/>
                  </a:lnTo>
                  <a:lnTo>
                    <a:pt x="304314" y="3480"/>
                  </a:lnTo>
                  <a:lnTo>
                    <a:pt x="277751" y="17964"/>
                  </a:lnTo>
                  <a:lnTo>
                    <a:pt x="248431" y="42387"/>
                  </a:lnTo>
                  <a:lnTo>
                    <a:pt x="222340" y="75118"/>
                  </a:lnTo>
                  <a:lnTo>
                    <a:pt x="206345" y="101520"/>
                  </a:lnTo>
                  <a:lnTo>
                    <a:pt x="190769" y="130187"/>
                  </a:lnTo>
                  <a:lnTo>
                    <a:pt x="175380" y="159861"/>
                  </a:lnTo>
                  <a:lnTo>
                    <a:pt x="160073" y="192241"/>
                  </a:lnTo>
                  <a:lnTo>
                    <a:pt x="145650" y="226387"/>
                  </a:lnTo>
                  <a:lnTo>
                    <a:pt x="133595" y="261319"/>
                  </a:lnTo>
                  <a:lnTo>
                    <a:pt x="124624" y="296713"/>
                  </a:lnTo>
                  <a:lnTo>
                    <a:pt x="113562" y="344014"/>
                  </a:lnTo>
                  <a:lnTo>
                    <a:pt x="101108" y="399255"/>
                  </a:lnTo>
                  <a:lnTo>
                    <a:pt x="91959" y="441162"/>
                  </a:lnTo>
                  <a:lnTo>
                    <a:pt x="85012" y="474180"/>
                  </a:lnTo>
                  <a:lnTo>
                    <a:pt x="79535" y="501272"/>
                  </a:lnTo>
                  <a:lnTo>
                    <a:pt x="75037" y="523567"/>
                  </a:lnTo>
                  <a:lnTo>
                    <a:pt x="67781" y="559628"/>
                  </a:lnTo>
                  <a:lnTo>
                    <a:pt x="61734" y="587509"/>
                  </a:lnTo>
                  <a:lnTo>
                    <a:pt x="53569" y="619987"/>
                  </a:lnTo>
                  <a:lnTo>
                    <a:pt x="45788" y="641181"/>
                  </a:lnTo>
                  <a:lnTo>
                    <a:pt x="40670" y="648590"/>
                  </a:lnTo>
                  <a:lnTo>
                    <a:pt x="31989" y="653737"/>
                  </a:lnTo>
                  <a:lnTo>
                    <a:pt x="26882" y="642150"/>
                  </a:lnTo>
                  <a:lnTo>
                    <a:pt x="16724" y="609396"/>
                  </a:lnTo>
                  <a:lnTo>
                    <a:pt x="5708" y="578588"/>
                  </a:lnTo>
                  <a:lnTo>
                    <a:pt x="1691" y="543120"/>
                  </a:lnTo>
                  <a:lnTo>
                    <a:pt x="0" y="524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33"/>
            <p:cNvSpPr/>
            <p:nvPr>
              <p:custDataLst>
                <p:tags r:id="rId72"/>
              </p:custDataLst>
            </p:nvPr>
          </p:nvSpPr>
          <p:spPr>
            <a:xfrm>
              <a:off x="1767840" y="5448300"/>
              <a:ext cx="449581" cy="19551"/>
            </a:xfrm>
            <a:custGeom>
              <a:avLst/>
              <a:gdLst/>
              <a:ahLst/>
              <a:cxnLst/>
              <a:rect l="0" t="0" r="0" b="0"/>
              <a:pathLst>
                <a:path w="449581" h="19551">
                  <a:moveTo>
                    <a:pt x="0" y="0"/>
                  </a:moveTo>
                  <a:lnTo>
                    <a:pt x="0" y="0"/>
                  </a:lnTo>
                  <a:lnTo>
                    <a:pt x="36407" y="0"/>
                  </a:lnTo>
                  <a:lnTo>
                    <a:pt x="65569" y="2257"/>
                  </a:lnTo>
                  <a:lnTo>
                    <a:pt x="92642" y="6083"/>
                  </a:lnTo>
                  <a:lnTo>
                    <a:pt x="118785" y="10606"/>
                  </a:lnTo>
                  <a:lnTo>
                    <a:pt x="146773" y="13180"/>
                  </a:lnTo>
                  <a:lnTo>
                    <a:pt x="175299" y="14324"/>
                  </a:lnTo>
                  <a:lnTo>
                    <a:pt x="202088" y="14833"/>
                  </a:lnTo>
                  <a:lnTo>
                    <a:pt x="230364" y="17317"/>
                  </a:lnTo>
                  <a:lnTo>
                    <a:pt x="260711" y="19550"/>
                  </a:lnTo>
                  <a:lnTo>
                    <a:pt x="293954" y="17720"/>
                  </a:lnTo>
                  <a:lnTo>
                    <a:pt x="323968" y="16343"/>
                  </a:lnTo>
                  <a:lnTo>
                    <a:pt x="352266" y="14884"/>
                  </a:lnTo>
                  <a:lnTo>
                    <a:pt x="381776" y="11412"/>
                  </a:lnTo>
                  <a:lnTo>
                    <a:pt x="409567" y="9305"/>
                  </a:lnTo>
                  <a:lnTo>
                    <a:pt x="447238" y="7719"/>
                  </a:lnTo>
                  <a:lnTo>
                    <a:pt x="44958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34"/>
            <p:cNvSpPr/>
            <p:nvPr>
              <p:custDataLst>
                <p:tags r:id="rId73"/>
              </p:custDataLst>
            </p:nvPr>
          </p:nvSpPr>
          <p:spPr>
            <a:xfrm>
              <a:off x="2081943" y="5495178"/>
              <a:ext cx="232363" cy="216055"/>
            </a:xfrm>
            <a:custGeom>
              <a:avLst/>
              <a:gdLst/>
              <a:ahLst/>
              <a:cxnLst/>
              <a:rect l="0" t="0" r="0" b="0"/>
              <a:pathLst>
                <a:path w="232363" h="216055">
                  <a:moveTo>
                    <a:pt x="89757" y="36942"/>
                  </a:moveTo>
                  <a:lnTo>
                    <a:pt x="89757" y="36942"/>
                  </a:lnTo>
                  <a:lnTo>
                    <a:pt x="52827" y="67840"/>
                  </a:lnTo>
                  <a:lnTo>
                    <a:pt x="20641" y="104730"/>
                  </a:lnTo>
                  <a:lnTo>
                    <a:pt x="3995" y="137069"/>
                  </a:lnTo>
                  <a:lnTo>
                    <a:pt x="0" y="155133"/>
                  </a:lnTo>
                  <a:lnTo>
                    <a:pt x="2861" y="175255"/>
                  </a:lnTo>
                  <a:lnTo>
                    <a:pt x="9071" y="193258"/>
                  </a:lnTo>
                  <a:lnTo>
                    <a:pt x="38656" y="204064"/>
                  </a:lnTo>
                  <a:lnTo>
                    <a:pt x="60770" y="209317"/>
                  </a:lnTo>
                  <a:lnTo>
                    <a:pt x="92114" y="215153"/>
                  </a:lnTo>
                  <a:lnTo>
                    <a:pt x="114511" y="216054"/>
                  </a:lnTo>
                  <a:lnTo>
                    <a:pt x="149586" y="205092"/>
                  </a:lnTo>
                  <a:lnTo>
                    <a:pt x="180974" y="190477"/>
                  </a:lnTo>
                  <a:lnTo>
                    <a:pt x="205549" y="165201"/>
                  </a:lnTo>
                  <a:lnTo>
                    <a:pt x="224453" y="135749"/>
                  </a:lnTo>
                  <a:lnTo>
                    <a:pt x="230055" y="120650"/>
                  </a:lnTo>
                  <a:lnTo>
                    <a:pt x="232362" y="97022"/>
                  </a:lnTo>
                  <a:lnTo>
                    <a:pt x="225986" y="63642"/>
                  </a:lnTo>
                  <a:lnTo>
                    <a:pt x="212528" y="36196"/>
                  </a:lnTo>
                  <a:lnTo>
                    <a:pt x="198477" y="21952"/>
                  </a:lnTo>
                  <a:lnTo>
                    <a:pt x="167238" y="9554"/>
                  </a:lnTo>
                  <a:lnTo>
                    <a:pt x="132071" y="420"/>
                  </a:lnTo>
                  <a:lnTo>
                    <a:pt x="106017" y="0"/>
                  </a:lnTo>
                  <a:lnTo>
                    <a:pt x="97548" y="3026"/>
                  </a:lnTo>
                  <a:lnTo>
                    <a:pt x="83880" y="12722"/>
                  </a:lnTo>
                  <a:lnTo>
                    <a:pt x="84992" y="14022"/>
                  </a:lnTo>
                  <a:lnTo>
                    <a:pt x="112617" y="293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35"/>
            <p:cNvSpPr/>
            <p:nvPr>
              <p:custDataLst>
                <p:tags r:id="rId74"/>
              </p:custDataLst>
            </p:nvPr>
          </p:nvSpPr>
          <p:spPr>
            <a:xfrm>
              <a:off x="2401073" y="5522127"/>
              <a:ext cx="128768" cy="116673"/>
            </a:xfrm>
            <a:custGeom>
              <a:avLst/>
              <a:gdLst/>
              <a:ahLst/>
              <a:cxnLst/>
              <a:rect l="0" t="0" r="0" b="0"/>
              <a:pathLst>
                <a:path w="128768" h="116673">
                  <a:moveTo>
                    <a:pt x="14467" y="9993"/>
                  </a:moveTo>
                  <a:lnTo>
                    <a:pt x="14467" y="9993"/>
                  </a:lnTo>
                  <a:lnTo>
                    <a:pt x="14467" y="38309"/>
                  </a:lnTo>
                  <a:lnTo>
                    <a:pt x="13621" y="70556"/>
                  </a:lnTo>
                  <a:lnTo>
                    <a:pt x="7318" y="106624"/>
                  </a:lnTo>
                  <a:lnTo>
                    <a:pt x="6940" y="114688"/>
                  </a:lnTo>
                  <a:lnTo>
                    <a:pt x="6062" y="115350"/>
                  </a:lnTo>
                  <a:lnTo>
                    <a:pt x="294" y="116498"/>
                  </a:lnTo>
                  <a:lnTo>
                    <a:pt x="3827" y="116639"/>
                  </a:lnTo>
                  <a:lnTo>
                    <a:pt x="0" y="116669"/>
                  </a:lnTo>
                  <a:lnTo>
                    <a:pt x="3501" y="116672"/>
                  </a:lnTo>
                  <a:lnTo>
                    <a:pt x="20726" y="79743"/>
                  </a:lnTo>
                  <a:lnTo>
                    <a:pt x="36023" y="48325"/>
                  </a:lnTo>
                  <a:lnTo>
                    <a:pt x="50961" y="23742"/>
                  </a:lnTo>
                  <a:lnTo>
                    <a:pt x="75749" y="1477"/>
                  </a:lnTo>
                  <a:lnTo>
                    <a:pt x="79028" y="82"/>
                  </a:lnTo>
                  <a:lnTo>
                    <a:pt x="82061" y="0"/>
                  </a:lnTo>
                  <a:lnTo>
                    <a:pt x="97057" y="5949"/>
                  </a:lnTo>
                  <a:lnTo>
                    <a:pt x="104232" y="12711"/>
                  </a:lnTo>
                  <a:lnTo>
                    <a:pt x="128767" y="480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8"/>
          <p:cNvGrpSpPr/>
          <p:nvPr/>
        </p:nvGrpSpPr>
        <p:grpSpPr>
          <a:xfrm>
            <a:off x="2727960" y="5410200"/>
            <a:ext cx="650999" cy="274268"/>
            <a:chOff x="2727960" y="5410200"/>
            <a:chExt cx="650999" cy="274268"/>
          </a:xfrm>
        </p:grpSpPr>
        <p:sp>
          <p:nvSpPr>
            <p:cNvPr id="137" name="SMARTInkShape-136"/>
            <p:cNvSpPr/>
            <p:nvPr>
              <p:custDataLst>
                <p:tags r:id="rId68"/>
              </p:custDataLst>
            </p:nvPr>
          </p:nvSpPr>
          <p:spPr>
            <a:xfrm>
              <a:off x="2727960" y="5410200"/>
              <a:ext cx="281941" cy="249747"/>
            </a:xfrm>
            <a:custGeom>
              <a:avLst/>
              <a:gdLst/>
              <a:ahLst/>
              <a:cxnLst/>
              <a:rect l="0" t="0" r="0" b="0"/>
              <a:pathLst>
                <a:path w="281941" h="249747">
                  <a:moveTo>
                    <a:pt x="0" y="0"/>
                  </a:moveTo>
                  <a:lnTo>
                    <a:pt x="0" y="0"/>
                  </a:lnTo>
                  <a:lnTo>
                    <a:pt x="2258" y="24836"/>
                  </a:lnTo>
                  <a:lnTo>
                    <a:pt x="4390" y="60992"/>
                  </a:lnTo>
                  <a:lnTo>
                    <a:pt x="2516" y="88350"/>
                  </a:lnTo>
                  <a:lnTo>
                    <a:pt x="746" y="122792"/>
                  </a:lnTo>
                  <a:lnTo>
                    <a:pt x="331" y="150813"/>
                  </a:lnTo>
                  <a:lnTo>
                    <a:pt x="147" y="179634"/>
                  </a:lnTo>
                  <a:lnTo>
                    <a:pt x="29" y="216576"/>
                  </a:lnTo>
                  <a:lnTo>
                    <a:pt x="859" y="228336"/>
                  </a:lnTo>
                  <a:lnTo>
                    <a:pt x="4052" y="236386"/>
                  </a:lnTo>
                  <a:lnTo>
                    <a:pt x="10608" y="245677"/>
                  </a:lnTo>
                  <a:lnTo>
                    <a:pt x="15439" y="248890"/>
                  </a:lnTo>
                  <a:lnTo>
                    <a:pt x="17913" y="249746"/>
                  </a:lnTo>
                  <a:lnTo>
                    <a:pt x="20408" y="249472"/>
                  </a:lnTo>
                  <a:lnTo>
                    <a:pt x="41652" y="237516"/>
                  </a:lnTo>
                  <a:lnTo>
                    <a:pt x="51249" y="229457"/>
                  </a:lnTo>
                  <a:lnTo>
                    <a:pt x="70228" y="197229"/>
                  </a:lnTo>
                  <a:lnTo>
                    <a:pt x="90916" y="160610"/>
                  </a:lnTo>
                  <a:lnTo>
                    <a:pt x="97133" y="150969"/>
                  </a:lnTo>
                  <a:lnTo>
                    <a:pt x="111705" y="139145"/>
                  </a:lnTo>
                  <a:lnTo>
                    <a:pt x="112570" y="139330"/>
                  </a:lnTo>
                  <a:lnTo>
                    <a:pt x="113146" y="140300"/>
                  </a:lnTo>
                  <a:lnTo>
                    <a:pt x="114072" y="147941"/>
                  </a:lnTo>
                  <a:lnTo>
                    <a:pt x="113440" y="183370"/>
                  </a:lnTo>
                  <a:lnTo>
                    <a:pt x="109906" y="200053"/>
                  </a:lnTo>
                  <a:lnTo>
                    <a:pt x="117599" y="230025"/>
                  </a:lnTo>
                  <a:lnTo>
                    <a:pt x="124684" y="243792"/>
                  </a:lnTo>
                  <a:lnTo>
                    <a:pt x="127996" y="246348"/>
                  </a:lnTo>
                  <a:lnTo>
                    <a:pt x="136192" y="249188"/>
                  </a:lnTo>
                  <a:lnTo>
                    <a:pt x="145479" y="248193"/>
                  </a:lnTo>
                  <a:lnTo>
                    <a:pt x="162485" y="245129"/>
                  </a:lnTo>
                  <a:lnTo>
                    <a:pt x="169283" y="244700"/>
                  </a:lnTo>
                  <a:lnTo>
                    <a:pt x="181353" y="239707"/>
                  </a:lnTo>
                  <a:lnTo>
                    <a:pt x="213316" y="217048"/>
                  </a:lnTo>
                  <a:lnTo>
                    <a:pt x="245004" y="182362"/>
                  </a:lnTo>
                  <a:lnTo>
                    <a:pt x="28194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37"/>
            <p:cNvSpPr/>
            <p:nvPr>
              <p:custDataLst>
                <p:tags r:id="rId69"/>
              </p:custDataLst>
            </p:nvPr>
          </p:nvSpPr>
          <p:spPr>
            <a:xfrm>
              <a:off x="3010072" y="5516880"/>
              <a:ext cx="190329" cy="159552"/>
            </a:xfrm>
            <a:custGeom>
              <a:avLst/>
              <a:gdLst/>
              <a:ahLst/>
              <a:cxnLst/>
              <a:rect l="0" t="0" r="0" b="0"/>
              <a:pathLst>
                <a:path w="190329" h="159552">
                  <a:moveTo>
                    <a:pt x="98888" y="0"/>
                  </a:moveTo>
                  <a:lnTo>
                    <a:pt x="98888" y="0"/>
                  </a:lnTo>
                  <a:lnTo>
                    <a:pt x="61384" y="22641"/>
                  </a:lnTo>
                  <a:lnTo>
                    <a:pt x="27932" y="55638"/>
                  </a:lnTo>
                  <a:lnTo>
                    <a:pt x="6435" y="81248"/>
                  </a:lnTo>
                  <a:lnTo>
                    <a:pt x="1785" y="96511"/>
                  </a:lnTo>
                  <a:lnTo>
                    <a:pt x="0" y="122954"/>
                  </a:lnTo>
                  <a:lnTo>
                    <a:pt x="2162" y="128870"/>
                  </a:lnTo>
                  <a:lnTo>
                    <a:pt x="3924" y="131633"/>
                  </a:lnTo>
                  <a:lnTo>
                    <a:pt x="6792" y="133476"/>
                  </a:lnTo>
                  <a:lnTo>
                    <a:pt x="18919" y="136068"/>
                  </a:lnTo>
                  <a:lnTo>
                    <a:pt x="33236" y="135990"/>
                  </a:lnTo>
                  <a:lnTo>
                    <a:pt x="58299" y="126512"/>
                  </a:lnTo>
                  <a:lnTo>
                    <a:pt x="66173" y="119445"/>
                  </a:lnTo>
                  <a:lnTo>
                    <a:pt x="92618" y="86216"/>
                  </a:lnTo>
                  <a:lnTo>
                    <a:pt x="102886" y="66011"/>
                  </a:lnTo>
                  <a:lnTo>
                    <a:pt x="106031" y="40636"/>
                  </a:lnTo>
                  <a:lnTo>
                    <a:pt x="104039" y="32736"/>
                  </a:lnTo>
                  <a:lnTo>
                    <a:pt x="99189" y="23438"/>
                  </a:lnTo>
                  <a:lnTo>
                    <a:pt x="84263" y="33516"/>
                  </a:lnTo>
                  <a:lnTo>
                    <a:pt x="81518" y="36738"/>
                  </a:lnTo>
                  <a:lnTo>
                    <a:pt x="71273" y="64673"/>
                  </a:lnTo>
                  <a:lnTo>
                    <a:pt x="68785" y="99549"/>
                  </a:lnTo>
                  <a:lnTo>
                    <a:pt x="73091" y="114517"/>
                  </a:lnTo>
                  <a:lnTo>
                    <a:pt x="85608" y="136733"/>
                  </a:lnTo>
                  <a:lnTo>
                    <a:pt x="97682" y="146441"/>
                  </a:lnTo>
                  <a:lnTo>
                    <a:pt x="116029" y="154680"/>
                  </a:lnTo>
                  <a:lnTo>
                    <a:pt x="150221" y="159317"/>
                  </a:lnTo>
                  <a:lnTo>
                    <a:pt x="155970" y="159551"/>
                  </a:lnTo>
                  <a:lnTo>
                    <a:pt x="190328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38"/>
            <p:cNvSpPr/>
            <p:nvPr>
              <p:custDataLst>
                <p:tags r:id="rId70"/>
              </p:custDataLst>
            </p:nvPr>
          </p:nvSpPr>
          <p:spPr>
            <a:xfrm>
              <a:off x="3230915" y="5499621"/>
              <a:ext cx="148044" cy="184847"/>
            </a:xfrm>
            <a:custGeom>
              <a:avLst/>
              <a:gdLst/>
              <a:ahLst/>
              <a:cxnLst/>
              <a:rect l="0" t="0" r="0" b="0"/>
              <a:pathLst>
                <a:path w="148044" h="184847">
                  <a:moveTo>
                    <a:pt x="45685" y="93459"/>
                  </a:moveTo>
                  <a:lnTo>
                    <a:pt x="45685" y="93459"/>
                  </a:lnTo>
                  <a:lnTo>
                    <a:pt x="33549" y="121775"/>
                  </a:lnTo>
                  <a:lnTo>
                    <a:pt x="14470" y="154023"/>
                  </a:lnTo>
                  <a:lnTo>
                    <a:pt x="0" y="184846"/>
                  </a:lnTo>
                  <a:lnTo>
                    <a:pt x="4021" y="180838"/>
                  </a:lnTo>
                  <a:lnTo>
                    <a:pt x="6001" y="174345"/>
                  </a:lnTo>
                  <a:lnTo>
                    <a:pt x="9373" y="161170"/>
                  </a:lnTo>
                  <a:lnTo>
                    <a:pt x="20521" y="129595"/>
                  </a:lnTo>
                  <a:lnTo>
                    <a:pt x="32749" y="94827"/>
                  </a:lnTo>
                  <a:lnTo>
                    <a:pt x="47176" y="59204"/>
                  </a:lnTo>
                  <a:lnTo>
                    <a:pt x="64261" y="26485"/>
                  </a:lnTo>
                  <a:lnTo>
                    <a:pt x="78941" y="9174"/>
                  </a:lnTo>
                  <a:lnTo>
                    <a:pt x="88970" y="1530"/>
                  </a:lnTo>
                  <a:lnTo>
                    <a:pt x="94015" y="0"/>
                  </a:lnTo>
                  <a:lnTo>
                    <a:pt x="104136" y="557"/>
                  </a:lnTo>
                  <a:lnTo>
                    <a:pt x="119354" y="5632"/>
                  </a:lnTo>
                  <a:lnTo>
                    <a:pt x="127251" y="12373"/>
                  </a:lnTo>
                  <a:lnTo>
                    <a:pt x="147153" y="45358"/>
                  </a:lnTo>
                  <a:lnTo>
                    <a:pt x="148043" y="50386"/>
                  </a:lnTo>
                  <a:lnTo>
                    <a:pt x="144745" y="705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39"/>
          <p:cNvGrpSpPr/>
          <p:nvPr/>
        </p:nvGrpSpPr>
        <p:grpSpPr>
          <a:xfrm>
            <a:off x="3589020" y="5280660"/>
            <a:ext cx="3375661" cy="1031570"/>
            <a:chOff x="3589020" y="5280660"/>
            <a:chExt cx="3375661" cy="1031570"/>
          </a:xfrm>
        </p:grpSpPr>
        <p:sp>
          <p:nvSpPr>
            <p:cNvPr id="141" name="SMARTInkShape-139"/>
            <p:cNvSpPr/>
            <p:nvPr>
              <p:custDataLst>
                <p:tags r:id="rId44"/>
              </p:custDataLst>
            </p:nvPr>
          </p:nvSpPr>
          <p:spPr>
            <a:xfrm>
              <a:off x="3589020" y="5296072"/>
              <a:ext cx="485887" cy="285060"/>
            </a:xfrm>
            <a:custGeom>
              <a:avLst/>
              <a:gdLst/>
              <a:ahLst/>
              <a:cxnLst/>
              <a:rect l="0" t="0" r="0" b="0"/>
              <a:pathLst>
                <a:path w="485887" h="285060">
                  <a:moveTo>
                    <a:pt x="0" y="106508"/>
                  </a:moveTo>
                  <a:lnTo>
                    <a:pt x="0" y="106508"/>
                  </a:lnTo>
                  <a:lnTo>
                    <a:pt x="32362" y="114599"/>
                  </a:lnTo>
                  <a:lnTo>
                    <a:pt x="68667" y="123675"/>
                  </a:lnTo>
                  <a:lnTo>
                    <a:pt x="94865" y="126838"/>
                  </a:lnTo>
                  <a:lnTo>
                    <a:pt x="122596" y="129090"/>
                  </a:lnTo>
                  <a:lnTo>
                    <a:pt x="149031" y="132913"/>
                  </a:lnTo>
                  <a:lnTo>
                    <a:pt x="174892" y="135177"/>
                  </a:lnTo>
                  <a:lnTo>
                    <a:pt x="202190" y="136184"/>
                  </a:lnTo>
                  <a:lnTo>
                    <a:pt x="234077" y="136630"/>
                  </a:lnTo>
                  <a:lnTo>
                    <a:pt x="263490" y="136829"/>
                  </a:lnTo>
                  <a:lnTo>
                    <a:pt x="291520" y="137764"/>
                  </a:lnTo>
                  <a:lnTo>
                    <a:pt x="320911" y="141002"/>
                  </a:lnTo>
                  <a:lnTo>
                    <a:pt x="348649" y="143005"/>
                  </a:lnTo>
                  <a:lnTo>
                    <a:pt x="375089" y="143896"/>
                  </a:lnTo>
                  <a:lnTo>
                    <a:pt x="412080" y="144397"/>
                  </a:lnTo>
                  <a:lnTo>
                    <a:pt x="448194" y="144566"/>
                  </a:lnTo>
                  <a:lnTo>
                    <a:pt x="485886" y="144608"/>
                  </a:lnTo>
                  <a:lnTo>
                    <a:pt x="485637" y="143761"/>
                  </a:lnTo>
                  <a:lnTo>
                    <a:pt x="463350" y="122773"/>
                  </a:lnTo>
                  <a:lnTo>
                    <a:pt x="425438" y="90725"/>
                  </a:lnTo>
                  <a:lnTo>
                    <a:pt x="395860" y="70505"/>
                  </a:lnTo>
                  <a:lnTo>
                    <a:pt x="359570" y="48503"/>
                  </a:lnTo>
                  <a:lnTo>
                    <a:pt x="322486" y="22743"/>
                  </a:lnTo>
                  <a:lnTo>
                    <a:pt x="299275" y="1783"/>
                  </a:lnTo>
                  <a:lnTo>
                    <a:pt x="299423" y="1131"/>
                  </a:lnTo>
                  <a:lnTo>
                    <a:pt x="300369" y="697"/>
                  </a:lnTo>
                  <a:lnTo>
                    <a:pt x="307970" y="0"/>
                  </a:lnTo>
                  <a:lnTo>
                    <a:pt x="319192" y="3924"/>
                  </a:lnTo>
                  <a:lnTo>
                    <a:pt x="351412" y="23562"/>
                  </a:lnTo>
                  <a:lnTo>
                    <a:pt x="386198" y="48203"/>
                  </a:lnTo>
                  <a:lnTo>
                    <a:pt x="406678" y="84661"/>
                  </a:lnTo>
                  <a:lnTo>
                    <a:pt x="416396" y="112070"/>
                  </a:lnTo>
                  <a:lnTo>
                    <a:pt x="418744" y="145341"/>
                  </a:lnTo>
                  <a:lnTo>
                    <a:pt x="417301" y="170225"/>
                  </a:lnTo>
                  <a:lnTo>
                    <a:pt x="407748" y="205256"/>
                  </a:lnTo>
                  <a:lnTo>
                    <a:pt x="393877" y="239749"/>
                  </a:lnTo>
                  <a:lnTo>
                    <a:pt x="363539" y="276206"/>
                  </a:lnTo>
                  <a:lnTo>
                    <a:pt x="354816" y="285059"/>
                  </a:lnTo>
                  <a:lnTo>
                    <a:pt x="365760" y="274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40"/>
            <p:cNvSpPr/>
            <p:nvPr>
              <p:custDataLst>
                <p:tags r:id="rId45"/>
              </p:custDataLst>
            </p:nvPr>
          </p:nvSpPr>
          <p:spPr>
            <a:xfrm>
              <a:off x="4245271" y="5349240"/>
              <a:ext cx="257086" cy="211206"/>
            </a:xfrm>
            <a:custGeom>
              <a:avLst/>
              <a:gdLst/>
              <a:ahLst/>
              <a:cxnLst/>
              <a:rect l="0" t="0" r="0" b="0"/>
              <a:pathLst>
                <a:path w="257086" h="211206">
                  <a:moveTo>
                    <a:pt x="212429" y="7620"/>
                  </a:moveTo>
                  <a:lnTo>
                    <a:pt x="212429" y="7620"/>
                  </a:lnTo>
                  <a:lnTo>
                    <a:pt x="176022" y="15710"/>
                  </a:lnTo>
                  <a:lnTo>
                    <a:pt x="145292" y="24787"/>
                  </a:lnTo>
                  <a:lnTo>
                    <a:pt x="108417" y="41522"/>
                  </a:lnTo>
                  <a:lnTo>
                    <a:pt x="75796" y="61135"/>
                  </a:lnTo>
                  <a:lnTo>
                    <a:pt x="38085" y="88076"/>
                  </a:lnTo>
                  <a:lnTo>
                    <a:pt x="9684" y="124885"/>
                  </a:lnTo>
                  <a:lnTo>
                    <a:pt x="3787" y="138477"/>
                  </a:lnTo>
                  <a:lnTo>
                    <a:pt x="0" y="163856"/>
                  </a:lnTo>
                  <a:lnTo>
                    <a:pt x="3998" y="174707"/>
                  </a:lnTo>
                  <a:lnTo>
                    <a:pt x="12266" y="185175"/>
                  </a:lnTo>
                  <a:lnTo>
                    <a:pt x="31201" y="199741"/>
                  </a:lnTo>
                  <a:lnTo>
                    <a:pt x="53745" y="208948"/>
                  </a:lnTo>
                  <a:lnTo>
                    <a:pt x="82344" y="211205"/>
                  </a:lnTo>
                  <a:lnTo>
                    <a:pt x="116406" y="206889"/>
                  </a:lnTo>
                  <a:lnTo>
                    <a:pt x="148323" y="200248"/>
                  </a:lnTo>
                  <a:lnTo>
                    <a:pt x="179229" y="192918"/>
                  </a:lnTo>
                  <a:lnTo>
                    <a:pt x="208989" y="184537"/>
                  </a:lnTo>
                  <a:lnTo>
                    <a:pt x="239972" y="166964"/>
                  </a:lnTo>
                  <a:lnTo>
                    <a:pt x="250070" y="158026"/>
                  </a:lnTo>
                  <a:lnTo>
                    <a:pt x="254558" y="151232"/>
                  </a:lnTo>
                  <a:lnTo>
                    <a:pt x="257085" y="138601"/>
                  </a:lnTo>
                  <a:lnTo>
                    <a:pt x="253789" y="124134"/>
                  </a:lnTo>
                  <a:lnTo>
                    <a:pt x="239006" y="104075"/>
                  </a:lnTo>
                  <a:lnTo>
                    <a:pt x="203686" y="68418"/>
                  </a:lnTo>
                  <a:lnTo>
                    <a:pt x="170606" y="44998"/>
                  </a:lnTo>
                  <a:lnTo>
                    <a:pt x="132938" y="26353"/>
                  </a:lnTo>
                  <a:lnTo>
                    <a:pt x="121505" y="22996"/>
                  </a:lnTo>
                  <a:lnTo>
                    <a:pt x="125187" y="22901"/>
                  </a:lnTo>
                  <a:lnTo>
                    <a:pt x="161333" y="15102"/>
                  </a:lnTo>
                  <a:lnTo>
                    <a:pt x="195877" y="7090"/>
                  </a:lnTo>
                  <a:lnTo>
                    <a:pt x="2200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41"/>
            <p:cNvSpPr/>
            <p:nvPr>
              <p:custDataLst>
                <p:tags r:id="rId46"/>
              </p:custDataLst>
            </p:nvPr>
          </p:nvSpPr>
          <p:spPr>
            <a:xfrm>
              <a:off x="4587627" y="5280660"/>
              <a:ext cx="60574" cy="357197"/>
            </a:xfrm>
            <a:custGeom>
              <a:avLst/>
              <a:gdLst/>
              <a:ahLst/>
              <a:cxnLst/>
              <a:rect l="0" t="0" r="0" b="0"/>
              <a:pathLst>
                <a:path w="60574" h="357197">
                  <a:moveTo>
                    <a:pt x="60573" y="0"/>
                  </a:moveTo>
                  <a:lnTo>
                    <a:pt x="60573" y="0"/>
                  </a:lnTo>
                  <a:lnTo>
                    <a:pt x="48437" y="32361"/>
                  </a:lnTo>
                  <a:lnTo>
                    <a:pt x="40890" y="68667"/>
                  </a:lnTo>
                  <a:lnTo>
                    <a:pt x="30564" y="104918"/>
                  </a:lnTo>
                  <a:lnTo>
                    <a:pt x="16780" y="142471"/>
                  </a:lnTo>
                  <a:lnTo>
                    <a:pt x="10061" y="180408"/>
                  </a:lnTo>
                  <a:lnTo>
                    <a:pt x="4026" y="218460"/>
                  </a:lnTo>
                  <a:lnTo>
                    <a:pt x="920" y="252501"/>
                  </a:lnTo>
                  <a:lnTo>
                    <a:pt x="0" y="284036"/>
                  </a:lnTo>
                  <a:lnTo>
                    <a:pt x="4927" y="318102"/>
                  </a:lnTo>
                  <a:lnTo>
                    <a:pt x="9035" y="342016"/>
                  </a:lnTo>
                  <a:lnTo>
                    <a:pt x="13705" y="354955"/>
                  </a:lnTo>
                  <a:lnTo>
                    <a:pt x="14934" y="356017"/>
                  </a:lnTo>
                  <a:lnTo>
                    <a:pt x="18558" y="357196"/>
                  </a:lnTo>
                  <a:lnTo>
                    <a:pt x="19863" y="355818"/>
                  </a:lnTo>
                  <a:lnTo>
                    <a:pt x="21312" y="349770"/>
                  </a:lnTo>
                  <a:lnTo>
                    <a:pt x="22129" y="336845"/>
                  </a:lnTo>
                  <a:lnTo>
                    <a:pt x="14853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42"/>
            <p:cNvSpPr/>
            <p:nvPr>
              <p:custDataLst>
                <p:tags r:id="rId47"/>
              </p:custDataLst>
            </p:nvPr>
          </p:nvSpPr>
          <p:spPr>
            <a:xfrm>
              <a:off x="4526280" y="5303784"/>
              <a:ext cx="335281" cy="288746"/>
            </a:xfrm>
            <a:custGeom>
              <a:avLst/>
              <a:gdLst/>
              <a:ahLst/>
              <a:cxnLst/>
              <a:rect l="0" t="0" r="0" b="0"/>
              <a:pathLst>
                <a:path w="335281" h="288746">
                  <a:moveTo>
                    <a:pt x="0" y="106416"/>
                  </a:moveTo>
                  <a:lnTo>
                    <a:pt x="0" y="106416"/>
                  </a:lnTo>
                  <a:lnTo>
                    <a:pt x="36407" y="114507"/>
                  </a:lnTo>
                  <a:lnTo>
                    <a:pt x="65570" y="120736"/>
                  </a:lnTo>
                  <a:lnTo>
                    <a:pt x="103530" y="126746"/>
                  </a:lnTo>
                  <a:lnTo>
                    <a:pt x="133969" y="126268"/>
                  </a:lnTo>
                  <a:lnTo>
                    <a:pt x="171055" y="122567"/>
                  </a:lnTo>
                  <a:lnTo>
                    <a:pt x="196874" y="113835"/>
                  </a:lnTo>
                  <a:lnTo>
                    <a:pt x="233798" y="90816"/>
                  </a:lnTo>
                  <a:lnTo>
                    <a:pt x="260454" y="65729"/>
                  </a:lnTo>
                  <a:lnTo>
                    <a:pt x="267593" y="55595"/>
                  </a:lnTo>
                  <a:lnTo>
                    <a:pt x="272326" y="40369"/>
                  </a:lnTo>
                  <a:lnTo>
                    <a:pt x="274268" y="2747"/>
                  </a:lnTo>
                  <a:lnTo>
                    <a:pt x="272592" y="1743"/>
                  </a:lnTo>
                  <a:lnTo>
                    <a:pt x="253104" y="0"/>
                  </a:lnTo>
                  <a:lnTo>
                    <a:pt x="250016" y="759"/>
                  </a:lnTo>
                  <a:lnTo>
                    <a:pt x="247957" y="2112"/>
                  </a:lnTo>
                  <a:lnTo>
                    <a:pt x="246585" y="3859"/>
                  </a:lnTo>
                  <a:lnTo>
                    <a:pt x="242803" y="5802"/>
                  </a:lnTo>
                  <a:lnTo>
                    <a:pt x="240608" y="6320"/>
                  </a:lnTo>
                  <a:lnTo>
                    <a:pt x="235913" y="11411"/>
                  </a:lnTo>
                  <a:lnTo>
                    <a:pt x="223993" y="37344"/>
                  </a:lnTo>
                  <a:lnTo>
                    <a:pt x="212159" y="66404"/>
                  </a:lnTo>
                  <a:lnTo>
                    <a:pt x="196824" y="101804"/>
                  </a:lnTo>
                  <a:lnTo>
                    <a:pt x="187387" y="132896"/>
                  </a:lnTo>
                  <a:lnTo>
                    <a:pt x="179254" y="166586"/>
                  </a:lnTo>
                  <a:lnTo>
                    <a:pt x="172802" y="182264"/>
                  </a:lnTo>
                  <a:lnTo>
                    <a:pt x="168319" y="212579"/>
                  </a:lnTo>
                  <a:lnTo>
                    <a:pt x="170199" y="219357"/>
                  </a:lnTo>
                  <a:lnTo>
                    <a:pt x="173011" y="225192"/>
                  </a:lnTo>
                  <a:lnTo>
                    <a:pt x="174963" y="234371"/>
                  </a:lnTo>
                  <a:lnTo>
                    <a:pt x="183263" y="235486"/>
                  </a:lnTo>
                  <a:lnTo>
                    <a:pt x="189542" y="233489"/>
                  </a:lnTo>
                  <a:lnTo>
                    <a:pt x="222875" y="209941"/>
                  </a:lnTo>
                  <a:lnTo>
                    <a:pt x="259757" y="173415"/>
                  </a:lnTo>
                  <a:lnTo>
                    <a:pt x="279313" y="162705"/>
                  </a:lnTo>
                  <a:lnTo>
                    <a:pt x="282729" y="161723"/>
                  </a:lnTo>
                  <a:lnTo>
                    <a:pt x="285853" y="161914"/>
                  </a:lnTo>
                  <a:lnTo>
                    <a:pt x="291581" y="164384"/>
                  </a:lnTo>
                  <a:lnTo>
                    <a:pt x="293448" y="166228"/>
                  </a:lnTo>
                  <a:lnTo>
                    <a:pt x="295522" y="170534"/>
                  </a:lnTo>
                  <a:lnTo>
                    <a:pt x="297116" y="207956"/>
                  </a:lnTo>
                  <a:lnTo>
                    <a:pt x="297174" y="243124"/>
                  </a:lnTo>
                  <a:lnTo>
                    <a:pt x="298027" y="276438"/>
                  </a:lnTo>
                  <a:lnTo>
                    <a:pt x="303740" y="287436"/>
                  </a:lnTo>
                  <a:lnTo>
                    <a:pt x="304940" y="288056"/>
                  </a:lnTo>
                  <a:lnTo>
                    <a:pt x="308531" y="288745"/>
                  </a:lnTo>
                  <a:lnTo>
                    <a:pt x="319358" y="285088"/>
                  </a:lnTo>
                  <a:lnTo>
                    <a:pt x="326228" y="278676"/>
                  </a:lnTo>
                  <a:lnTo>
                    <a:pt x="335280" y="2664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43"/>
            <p:cNvSpPr/>
            <p:nvPr>
              <p:custDataLst>
                <p:tags r:id="rId48"/>
              </p:custDataLst>
            </p:nvPr>
          </p:nvSpPr>
          <p:spPr>
            <a:xfrm>
              <a:off x="4878848" y="5441654"/>
              <a:ext cx="173213" cy="128314"/>
            </a:xfrm>
            <a:custGeom>
              <a:avLst/>
              <a:gdLst/>
              <a:ahLst/>
              <a:cxnLst/>
              <a:rect l="0" t="0" r="0" b="0"/>
              <a:pathLst>
                <a:path w="173213" h="128314">
                  <a:moveTo>
                    <a:pt x="58912" y="59986"/>
                  </a:moveTo>
                  <a:lnTo>
                    <a:pt x="58912" y="59986"/>
                  </a:lnTo>
                  <a:lnTo>
                    <a:pt x="85096" y="37345"/>
                  </a:lnTo>
                  <a:lnTo>
                    <a:pt x="95443" y="17640"/>
                  </a:lnTo>
                  <a:lnTo>
                    <a:pt x="96547" y="11221"/>
                  </a:lnTo>
                  <a:lnTo>
                    <a:pt x="94547" y="6421"/>
                  </a:lnTo>
                  <a:lnTo>
                    <a:pt x="92830" y="3956"/>
                  </a:lnTo>
                  <a:lnTo>
                    <a:pt x="88662" y="1217"/>
                  </a:lnTo>
                  <a:lnTo>
                    <a:pt x="82294" y="0"/>
                  </a:lnTo>
                  <a:lnTo>
                    <a:pt x="65275" y="162"/>
                  </a:lnTo>
                  <a:lnTo>
                    <a:pt x="34716" y="9670"/>
                  </a:lnTo>
                  <a:lnTo>
                    <a:pt x="16841" y="20995"/>
                  </a:lnTo>
                  <a:lnTo>
                    <a:pt x="4866" y="35074"/>
                  </a:lnTo>
                  <a:lnTo>
                    <a:pt x="0" y="62106"/>
                  </a:lnTo>
                  <a:lnTo>
                    <a:pt x="2604" y="88837"/>
                  </a:lnTo>
                  <a:lnTo>
                    <a:pt x="8769" y="100467"/>
                  </a:lnTo>
                  <a:lnTo>
                    <a:pt x="30569" y="118877"/>
                  </a:lnTo>
                  <a:lnTo>
                    <a:pt x="44622" y="124259"/>
                  </a:lnTo>
                  <a:lnTo>
                    <a:pt x="78385" y="127716"/>
                  </a:lnTo>
                  <a:lnTo>
                    <a:pt x="107674" y="128313"/>
                  </a:lnTo>
                  <a:lnTo>
                    <a:pt x="141828" y="122433"/>
                  </a:lnTo>
                  <a:lnTo>
                    <a:pt x="173212" y="113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44"/>
            <p:cNvSpPr/>
            <p:nvPr>
              <p:custDataLst>
                <p:tags r:id="rId49"/>
              </p:custDataLst>
            </p:nvPr>
          </p:nvSpPr>
          <p:spPr>
            <a:xfrm>
              <a:off x="5052063" y="5449844"/>
              <a:ext cx="129538" cy="89893"/>
            </a:xfrm>
            <a:custGeom>
              <a:avLst/>
              <a:gdLst/>
              <a:ahLst/>
              <a:cxnLst/>
              <a:rect l="0" t="0" r="0" b="0"/>
              <a:pathLst>
                <a:path w="129538" h="89893">
                  <a:moveTo>
                    <a:pt x="7617" y="44176"/>
                  </a:moveTo>
                  <a:lnTo>
                    <a:pt x="7617" y="44176"/>
                  </a:lnTo>
                  <a:lnTo>
                    <a:pt x="1586" y="80363"/>
                  </a:lnTo>
                  <a:lnTo>
                    <a:pt x="0" y="89882"/>
                  </a:lnTo>
                  <a:lnTo>
                    <a:pt x="4043" y="89892"/>
                  </a:lnTo>
                  <a:lnTo>
                    <a:pt x="5234" y="88200"/>
                  </a:lnTo>
                  <a:lnTo>
                    <a:pt x="7758" y="78575"/>
                  </a:lnTo>
                  <a:lnTo>
                    <a:pt x="14338" y="69139"/>
                  </a:lnTo>
                  <a:lnTo>
                    <a:pt x="44399" y="31360"/>
                  </a:lnTo>
                  <a:lnTo>
                    <a:pt x="58501" y="17216"/>
                  </a:lnTo>
                  <a:lnTo>
                    <a:pt x="85741" y="1929"/>
                  </a:lnTo>
                  <a:lnTo>
                    <a:pt x="92575" y="0"/>
                  </a:lnTo>
                  <a:lnTo>
                    <a:pt x="95582" y="331"/>
                  </a:lnTo>
                  <a:lnTo>
                    <a:pt x="109093" y="5152"/>
                  </a:lnTo>
                  <a:lnTo>
                    <a:pt x="110828" y="7154"/>
                  </a:lnTo>
                  <a:lnTo>
                    <a:pt x="124768" y="41876"/>
                  </a:lnTo>
                  <a:lnTo>
                    <a:pt x="128909" y="64810"/>
                  </a:lnTo>
                  <a:lnTo>
                    <a:pt x="129537" y="822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45"/>
            <p:cNvSpPr/>
            <p:nvPr>
              <p:custDataLst>
                <p:tags r:id="rId50"/>
              </p:custDataLst>
            </p:nvPr>
          </p:nvSpPr>
          <p:spPr>
            <a:xfrm>
              <a:off x="5265447" y="5501640"/>
              <a:ext cx="205714" cy="83779"/>
            </a:xfrm>
            <a:custGeom>
              <a:avLst/>
              <a:gdLst/>
              <a:ahLst/>
              <a:cxnLst/>
              <a:rect l="0" t="0" r="0" b="0"/>
              <a:pathLst>
                <a:path w="205714" h="83779">
                  <a:moveTo>
                    <a:pt x="7593" y="0"/>
                  </a:moveTo>
                  <a:lnTo>
                    <a:pt x="7593" y="0"/>
                  </a:lnTo>
                  <a:lnTo>
                    <a:pt x="3548" y="32362"/>
                  </a:lnTo>
                  <a:lnTo>
                    <a:pt x="287" y="69056"/>
                  </a:lnTo>
                  <a:lnTo>
                    <a:pt x="0" y="75573"/>
                  </a:lnTo>
                  <a:lnTo>
                    <a:pt x="6537" y="76145"/>
                  </a:lnTo>
                  <a:lnTo>
                    <a:pt x="18705" y="70106"/>
                  </a:lnTo>
                  <a:lnTo>
                    <a:pt x="32783" y="58287"/>
                  </a:lnTo>
                  <a:lnTo>
                    <a:pt x="47923" y="39672"/>
                  </a:lnTo>
                  <a:lnTo>
                    <a:pt x="68080" y="25256"/>
                  </a:lnTo>
                  <a:lnTo>
                    <a:pt x="76131" y="22872"/>
                  </a:lnTo>
                  <a:lnTo>
                    <a:pt x="76172" y="58685"/>
                  </a:lnTo>
                  <a:lnTo>
                    <a:pt x="73914" y="66440"/>
                  </a:lnTo>
                  <a:lnTo>
                    <a:pt x="70935" y="72709"/>
                  </a:lnTo>
                  <a:lnTo>
                    <a:pt x="69612" y="78317"/>
                  </a:lnTo>
                  <a:lnTo>
                    <a:pt x="70105" y="80151"/>
                  </a:lnTo>
                  <a:lnTo>
                    <a:pt x="71282" y="81374"/>
                  </a:lnTo>
                  <a:lnTo>
                    <a:pt x="75207" y="83337"/>
                  </a:lnTo>
                  <a:lnTo>
                    <a:pt x="93255" y="83778"/>
                  </a:lnTo>
                  <a:lnTo>
                    <a:pt x="98723" y="81544"/>
                  </a:lnTo>
                  <a:lnTo>
                    <a:pt x="131492" y="62565"/>
                  </a:lnTo>
                  <a:lnTo>
                    <a:pt x="146398" y="47291"/>
                  </a:lnTo>
                  <a:lnTo>
                    <a:pt x="182227" y="21783"/>
                  </a:lnTo>
                  <a:lnTo>
                    <a:pt x="184975" y="19603"/>
                  </a:lnTo>
                  <a:lnTo>
                    <a:pt x="192546" y="17179"/>
                  </a:lnTo>
                  <a:lnTo>
                    <a:pt x="205713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46"/>
            <p:cNvSpPr/>
            <p:nvPr>
              <p:custDataLst>
                <p:tags r:id="rId51"/>
              </p:custDataLst>
            </p:nvPr>
          </p:nvSpPr>
          <p:spPr>
            <a:xfrm>
              <a:off x="5510412" y="5516880"/>
              <a:ext cx="36949" cy="75794"/>
            </a:xfrm>
            <a:custGeom>
              <a:avLst/>
              <a:gdLst/>
              <a:ahLst/>
              <a:cxnLst/>
              <a:rect l="0" t="0" r="0" b="0"/>
              <a:pathLst>
                <a:path w="36949" h="75794">
                  <a:moveTo>
                    <a:pt x="14088" y="0"/>
                  </a:moveTo>
                  <a:lnTo>
                    <a:pt x="14088" y="0"/>
                  </a:lnTo>
                  <a:lnTo>
                    <a:pt x="10043" y="32362"/>
                  </a:lnTo>
                  <a:lnTo>
                    <a:pt x="6327" y="60547"/>
                  </a:lnTo>
                  <a:lnTo>
                    <a:pt x="4680" y="63225"/>
                  </a:lnTo>
                  <a:lnTo>
                    <a:pt x="2736" y="65011"/>
                  </a:lnTo>
                  <a:lnTo>
                    <a:pt x="576" y="69252"/>
                  </a:lnTo>
                  <a:lnTo>
                    <a:pt x="0" y="71568"/>
                  </a:lnTo>
                  <a:lnTo>
                    <a:pt x="1309" y="73112"/>
                  </a:lnTo>
                  <a:lnTo>
                    <a:pt x="12071" y="75793"/>
                  </a:lnTo>
                  <a:lnTo>
                    <a:pt x="21581" y="72034"/>
                  </a:lnTo>
                  <a:lnTo>
                    <a:pt x="28143" y="65599"/>
                  </a:lnTo>
                  <a:lnTo>
                    <a:pt x="33035" y="57096"/>
                  </a:lnTo>
                  <a:lnTo>
                    <a:pt x="36948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47"/>
            <p:cNvSpPr/>
            <p:nvPr>
              <p:custDataLst>
                <p:tags r:id="rId52"/>
              </p:custDataLst>
            </p:nvPr>
          </p:nvSpPr>
          <p:spPr>
            <a:xfrm>
              <a:off x="5547360" y="54254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48"/>
            <p:cNvSpPr/>
            <p:nvPr>
              <p:custDataLst>
                <p:tags r:id="rId53"/>
              </p:custDataLst>
            </p:nvPr>
          </p:nvSpPr>
          <p:spPr>
            <a:xfrm>
              <a:off x="5618872" y="5379720"/>
              <a:ext cx="80889" cy="227092"/>
            </a:xfrm>
            <a:custGeom>
              <a:avLst/>
              <a:gdLst/>
              <a:ahLst/>
              <a:cxnLst/>
              <a:rect l="0" t="0" r="0" b="0"/>
              <a:pathLst>
                <a:path w="80889" h="227092">
                  <a:moveTo>
                    <a:pt x="80888" y="0"/>
                  </a:moveTo>
                  <a:lnTo>
                    <a:pt x="80888" y="0"/>
                  </a:lnTo>
                  <a:lnTo>
                    <a:pt x="59941" y="37504"/>
                  </a:lnTo>
                  <a:lnTo>
                    <a:pt x="53233" y="55327"/>
                  </a:lnTo>
                  <a:lnTo>
                    <a:pt x="50780" y="85252"/>
                  </a:lnTo>
                  <a:lnTo>
                    <a:pt x="54563" y="103060"/>
                  </a:lnTo>
                  <a:lnTo>
                    <a:pt x="69975" y="139637"/>
                  </a:lnTo>
                  <a:lnTo>
                    <a:pt x="73075" y="175256"/>
                  </a:lnTo>
                  <a:lnTo>
                    <a:pt x="72336" y="184572"/>
                  </a:lnTo>
                  <a:lnTo>
                    <a:pt x="69185" y="191534"/>
                  </a:lnTo>
                  <a:lnTo>
                    <a:pt x="62651" y="200213"/>
                  </a:lnTo>
                  <a:lnTo>
                    <a:pt x="26214" y="220963"/>
                  </a:lnTo>
                  <a:lnTo>
                    <a:pt x="16794" y="225205"/>
                  </a:lnTo>
                  <a:lnTo>
                    <a:pt x="6965" y="227091"/>
                  </a:lnTo>
                  <a:lnTo>
                    <a:pt x="3665" y="226747"/>
                  </a:lnTo>
                  <a:lnTo>
                    <a:pt x="1467" y="225672"/>
                  </a:lnTo>
                  <a:lnTo>
                    <a:pt x="0" y="224107"/>
                  </a:lnTo>
                  <a:lnTo>
                    <a:pt x="2887" y="213339"/>
                  </a:lnTo>
                  <a:lnTo>
                    <a:pt x="10662" y="198957"/>
                  </a:lnTo>
                  <a:lnTo>
                    <a:pt x="34090" y="178186"/>
                  </a:lnTo>
                  <a:lnTo>
                    <a:pt x="50408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49"/>
            <p:cNvSpPr/>
            <p:nvPr>
              <p:custDataLst>
                <p:tags r:id="rId54"/>
              </p:custDataLst>
            </p:nvPr>
          </p:nvSpPr>
          <p:spPr>
            <a:xfrm>
              <a:off x="5806440" y="5440820"/>
              <a:ext cx="205741" cy="220841"/>
            </a:xfrm>
            <a:custGeom>
              <a:avLst/>
              <a:gdLst/>
              <a:ahLst/>
              <a:cxnLst/>
              <a:rect l="0" t="0" r="0" b="0"/>
              <a:pathLst>
                <a:path w="205741" h="220841">
                  <a:moveTo>
                    <a:pt x="0" y="68440"/>
                  </a:moveTo>
                  <a:lnTo>
                    <a:pt x="0" y="68440"/>
                  </a:lnTo>
                  <a:lnTo>
                    <a:pt x="28317" y="80575"/>
                  </a:lnTo>
                  <a:lnTo>
                    <a:pt x="54016" y="88123"/>
                  </a:lnTo>
                  <a:lnTo>
                    <a:pt x="80446" y="86314"/>
                  </a:lnTo>
                  <a:lnTo>
                    <a:pt x="115444" y="75737"/>
                  </a:lnTo>
                  <a:lnTo>
                    <a:pt x="132984" y="68345"/>
                  </a:lnTo>
                  <a:lnTo>
                    <a:pt x="140383" y="62471"/>
                  </a:lnTo>
                  <a:lnTo>
                    <a:pt x="154695" y="44094"/>
                  </a:lnTo>
                  <a:lnTo>
                    <a:pt x="155624" y="41202"/>
                  </a:lnTo>
                  <a:lnTo>
                    <a:pt x="155396" y="38428"/>
                  </a:lnTo>
                  <a:lnTo>
                    <a:pt x="153731" y="32241"/>
                  </a:lnTo>
                  <a:lnTo>
                    <a:pt x="152992" y="23848"/>
                  </a:lnTo>
                  <a:lnTo>
                    <a:pt x="151102" y="20085"/>
                  </a:lnTo>
                  <a:lnTo>
                    <a:pt x="144485" y="13647"/>
                  </a:lnTo>
                  <a:lnTo>
                    <a:pt x="127287" y="3461"/>
                  </a:lnTo>
                  <a:lnTo>
                    <a:pt x="115985" y="927"/>
                  </a:lnTo>
                  <a:lnTo>
                    <a:pt x="83038" y="0"/>
                  </a:lnTo>
                  <a:lnTo>
                    <a:pt x="64774" y="3946"/>
                  </a:lnTo>
                  <a:lnTo>
                    <a:pt x="52683" y="10479"/>
                  </a:lnTo>
                  <a:lnTo>
                    <a:pt x="43738" y="17776"/>
                  </a:lnTo>
                  <a:lnTo>
                    <a:pt x="42705" y="21117"/>
                  </a:lnTo>
                  <a:lnTo>
                    <a:pt x="49201" y="51589"/>
                  </a:lnTo>
                  <a:lnTo>
                    <a:pt x="70773" y="89445"/>
                  </a:lnTo>
                  <a:lnTo>
                    <a:pt x="99494" y="127277"/>
                  </a:lnTo>
                  <a:lnTo>
                    <a:pt x="133671" y="159460"/>
                  </a:lnTo>
                  <a:lnTo>
                    <a:pt x="163032" y="186661"/>
                  </a:lnTo>
                  <a:lnTo>
                    <a:pt x="200820" y="217059"/>
                  </a:lnTo>
                  <a:lnTo>
                    <a:pt x="205740" y="220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50"/>
            <p:cNvSpPr/>
            <p:nvPr>
              <p:custDataLst>
                <p:tags r:id="rId55"/>
              </p:custDataLst>
            </p:nvPr>
          </p:nvSpPr>
          <p:spPr>
            <a:xfrm>
              <a:off x="5113020" y="58064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1"/>
            <p:cNvSpPr/>
            <p:nvPr>
              <p:custDataLst>
                <p:tags r:id="rId56"/>
              </p:custDataLst>
            </p:nvPr>
          </p:nvSpPr>
          <p:spPr>
            <a:xfrm>
              <a:off x="5183673" y="5814060"/>
              <a:ext cx="161242" cy="286988"/>
            </a:xfrm>
            <a:custGeom>
              <a:avLst/>
              <a:gdLst/>
              <a:ahLst/>
              <a:cxnLst/>
              <a:rect l="0" t="0" r="0" b="0"/>
              <a:pathLst>
                <a:path w="161242" h="286988">
                  <a:moveTo>
                    <a:pt x="135087" y="0"/>
                  </a:moveTo>
                  <a:lnTo>
                    <a:pt x="135087" y="0"/>
                  </a:lnTo>
                  <a:lnTo>
                    <a:pt x="106771" y="24271"/>
                  </a:lnTo>
                  <a:lnTo>
                    <a:pt x="70722" y="57215"/>
                  </a:lnTo>
                  <a:lnTo>
                    <a:pt x="57179" y="70380"/>
                  </a:lnTo>
                  <a:lnTo>
                    <a:pt x="56902" y="74014"/>
                  </a:lnTo>
                  <a:lnTo>
                    <a:pt x="76343" y="109108"/>
                  </a:lnTo>
                  <a:lnTo>
                    <a:pt x="86118" y="122152"/>
                  </a:lnTo>
                  <a:lnTo>
                    <a:pt x="121767" y="154737"/>
                  </a:lnTo>
                  <a:lnTo>
                    <a:pt x="143660" y="180314"/>
                  </a:lnTo>
                  <a:lnTo>
                    <a:pt x="160347" y="213334"/>
                  </a:lnTo>
                  <a:lnTo>
                    <a:pt x="161241" y="217575"/>
                  </a:lnTo>
                  <a:lnTo>
                    <a:pt x="159975" y="226805"/>
                  </a:lnTo>
                  <a:lnTo>
                    <a:pt x="150458" y="241520"/>
                  </a:lnTo>
                  <a:lnTo>
                    <a:pt x="116688" y="264696"/>
                  </a:lnTo>
                  <a:lnTo>
                    <a:pt x="81281" y="280876"/>
                  </a:lnTo>
                  <a:lnTo>
                    <a:pt x="57432" y="286987"/>
                  </a:lnTo>
                  <a:lnTo>
                    <a:pt x="35596" y="284753"/>
                  </a:lnTo>
                  <a:lnTo>
                    <a:pt x="17084" y="278728"/>
                  </a:lnTo>
                  <a:lnTo>
                    <a:pt x="8418" y="271763"/>
                  </a:lnTo>
                  <a:lnTo>
                    <a:pt x="2589" y="263024"/>
                  </a:lnTo>
                  <a:lnTo>
                    <a:pt x="0" y="253495"/>
                  </a:lnTo>
                  <a:lnTo>
                    <a:pt x="3364" y="241358"/>
                  </a:lnTo>
                  <a:lnTo>
                    <a:pt x="14778" y="222502"/>
                  </a:lnTo>
                  <a:lnTo>
                    <a:pt x="28407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2"/>
            <p:cNvSpPr/>
            <p:nvPr>
              <p:custDataLst>
                <p:tags r:id="rId57"/>
              </p:custDataLst>
            </p:nvPr>
          </p:nvSpPr>
          <p:spPr>
            <a:xfrm>
              <a:off x="5562600" y="5852160"/>
              <a:ext cx="83821" cy="460070"/>
            </a:xfrm>
            <a:custGeom>
              <a:avLst/>
              <a:gdLst/>
              <a:ahLst/>
              <a:cxnLst/>
              <a:rect l="0" t="0" r="0" b="0"/>
              <a:pathLst>
                <a:path w="83821" h="460070">
                  <a:moveTo>
                    <a:pt x="0" y="0"/>
                  </a:moveTo>
                  <a:lnTo>
                    <a:pt x="0" y="0"/>
                  </a:lnTo>
                  <a:lnTo>
                    <a:pt x="11320" y="33961"/>
                  </a:lnTo>
                  <a:lnTo>
                    <a:pt x="18218" y="60580"/>
                  </a:lnTo>
                  <a:lnTo>
                    <a:pt x="17345" y="89541"/>
                  </a:lnTo>
                  <a:lnTo>
                    <a:pt x="20849" y="121263"/>
                  </a:lnTo>
                  <a:lnTo>
                    <a:pt x="21966" y="147875"/>
                  </a:lnTo>
                  <a:lnTo>
                    <a:pt x="22463" y="174378"/>
                  </a:lnTo>
                  <a:lnTo>
                    <a:pt x="22683" y="201114"/>
                  </a:lnTo>
                  <a:lnTo>
                    <a:pt x="22782" y="229930"/>
                  </a:lnTo>
                  <a:lnTo>
                    <a:pt x="25083" y="257413"/>
                  </a:lnTo>
                  <a:lnTo>
                    <a:pt x="28081" y="284586"/>
                  </a:lnTo>
                  <a:lnTo>
                    <a:pt x="29414" y="313596"/>
                  </a:lnTo>
                  <a:lnTo>
                    <a:pt x="32264" y="350196"/>
                  </a:lnTo>
                  <a:lnTo>
                    <a:pt x="35506" y="386782"/>
                  </a:lnTo>
                  <a:lnTo>
                    <a:pt x="38178" y="420814"/>
                  </a:lnTo>
                  <a:lnTo>
                    <a:pt x="43956" y="441150"/>
                  </a:lnTo>
                  <a:lnTo>
                    <a:pt x="53493" y="456037"/>
                  </a:lnTo>
                  <a:lnTo>
                    <a:pt x="55982" y="458965"/>
                  </a:lnTo>
                  <a:lnTo>
                    <a:pt x="58488" y="460069"/>
                  </a:lnTo>
                  <a:lnTo>
                    <a:pt x="61006" y="459959"/>
                  </a:lnTo>
                  <a:lnTo>
                    <a:pt x="63531" y="459040"/>
                  </a:lnTo>
                  <a:lnTo>
                    <a:pt x="68594" y="453502"/>
                  </a:lnTo>
                  <a:lnTo>
                    <a:pt x="8382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53"/>
            <p:cNvSpPr/>
            <p:nvPr>
              <p:custDataLst>
                <p:tags r:id="rId58"/>
              </p:custDataLst>
            </p:nvPr>
          </p:nvSpPr>
          <p:spPr>
            <a:xfrm>
              <a:off x="5562600" y="5880839"/>
              <a:ext cx="187413" cy="167992"/>
            </a:xfrm>
            <a:custGeom>
              <a:avLst/>
              <a:gdLst/>
              <a:ahLst/>
              <a:cxnLst/>
              <a:rect l="0" t="0" r="0" b="0"/>
              <a:pathLst>
                <a:path w="187413" h="167992">
                  <a:moveTo>
                    <a:pt x="0" y="78001"/>
                  </a:moveTo>
                  <a:lnTo>
                    <a:pt x="0" y="78001"/>
                  </a:lnTo>
                  <a:lnTo>
                    <a:pt x="12135" y="41594"/>
                  </a:lnTo>
                  <a:lnTo>
                    <a:pt x="27125" y="21462"/>
                  </a:lnTo>
                  <a:lnTo>
                    <a:pt x="54603" y="5369"/>
                  </a:lnTo>
                  <a:lnTo>
                    <a:pt x="74222" y="0"/>
                  </a:lnTo>
                  <a:lnTo>
                    <a:pt x="104306" y="1738"/>
                  </a:lnTo>
                  <a:lnTo>
                    <a:pt x="132976" y="8462"/>
                  </a:lnTo>
                  <a:lnTo>
                    <a:pt x="146871" y="16332"/>
                  </a:lnTo>
                  <a:lnTo>
                    <a:pt x="180078" y="51702"/>
                  </a:lnTo>
                  <a:lnTo>
                    <a:pt x="185868" y="62361"/>
                  </a:lnTo>
                  <a:lnTo>
                    <a:pt x="187412" y="67575"/>
                  </a:lnTo>
                  <a:lnTo>
                    <a:pt x="186869" y="77882"/>
                  </a:lnTo>
                  <a:lnTo>
                    <a:pt x="179623" y="102343"/>
                  </a:lnTo>
                  <a:lnTo>
                    <a:pt x="175628" y="107776"/>
                  </a:lnTo>
                  <a:lnTo>
                    <a:pt x="140913" y="134376"/>
                  </a:lnTo>
                  <a:lnTo>
                    <a:pt x="115788" y="147574"/>
                  </a:lnTo>
                  <a:lnTo>
                    <a:pt x="84115" y="155150"/>
                  </a:lnTo>
                  <a:lnTo>
                    <a:pt x="46605" y="166179"/>
                  </a:lnTo>
                  <a:lnTo>
                    <a:pt x="34542" y="167991"/>
                  </a:lnTo>
                  <a:lnTo>
                    <a:pt x="18231" y="164967"/>
                  </a:lnTo>
                  <a:lnTo>
                    <a:pt x="14694" y="163071"/>
                  </a:lnTo>
                  <a:lnTo>
                    <a:pt x="12336" y="160961"/>
                  </a:lnTo>
                  <a:lnTo>
                    <a:pt x="9716" y="156359"/>
                  </a:lnTo>
                  <a:lnTo>
                    <a:pt x="8552" y="151492"/>
                  </a:lnTo>
                  <a:lnTo>
                    <a:pt x="9934" y="149008"/>
                  </a:lnTo>
                  <a:lnTo>
                    <a:pt x="43469" y="118191"/>
                  </a:lnTo>
                  <a:lnTo>
                    <a:pt x="74878" y="104315"/>
                  </a:lnTo>
                  <a:lnTo>
                    <a:pt x="106680" y="932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54"/>
            <p:cNvSpPr/>
            <p:nvPr>
              <p:custDataLst>
                <p:tags r:id="rId59"/>
              </p:custDataLst>
            </p:nvPr>
          </p:nvSpPr>
          <p:spPr>
            <a:xfrm>
              <a:off x="5827469" y="5901136"/>
              <a:ext cx="115518" cy="124666"/>
            </a:xfrm>
            <a:custGeom>
              <a:avLst/>
              <a:gdLst/>
              <a:ahLst/>
              <a:cxnLst/>
              <a:rect l="0" t="0" r="0" b="0"/>
              <a:pathLst>
                <a:path w="115518" h="124666">
                  <a:moveTo>
                    <a:pt x="47551" y="19604"/>
                  </a:moveTo>
                  <a:lnTo>
                    <a:pt x="47551" y="19604"/>
                  </a:lnTo>
                  <a:lnTo>
                    <a:pt x="19235" y="47920"/>
                  </a:lnTo>
                  <a:lnTo>
                    <a:pt x="1625" y="73620"/>
                  </a:lnTo>
                  <a:lnTo>
                    <a:pt x="0" y="79321"/>
                  </a:lnTo>
                  <a:lnTo>
                    <a:pt x="453" y="87914"/>
                  </a:lnTo>
                  <a:lnTo>
                    <a:pt x="9513" y="101557"/>
                  </a:lnTo>
                  <a:lnTo>
                    <a:pt x="27746" y="115254"/>
                  </a:lnTo>
                  <a:lnTo>
                    <a:pt x="43470" y="122639"/>
                  </a:lnTo>
                  <a:lnTo>
                    <a:pt x="56744" y="124665"/>
                  </a:lnTo>
                  <a:lnTo>
                    <a:pt x="78497" y="121760"/>
                  </a:lnTo>
                  <a:lnTo>
                    <a:pt x="101673" y="113193"/>
                  </a:lnTo>
                  <a:lnTo>
                    <a:pt x="109141" y="108330"/>
                  </a:lnTo>
                  <a:lnTo>
                    <a:pt x="113025" y="103347"/>
                  </a:lnTo>
                  <a:lnTo>
                    <a:pt x="114751" y="97463"/>
                  </a:lnTo>
                  <a:lnTo>
                    <a:pt x="115517" y="89204"/>
                  </a:lnTo>
                  <a:lnTo>
                    <a:pt x="113601" y="82146"/>
                  </a:lnTo>
                  <a:lnTo>
                    <a:pt x="105504" y="71155"/>
                  </a:lnTo>
                  <a:lnTo>
                    <a:pt x="77767" y="44565"/>
                  </a:lnTo>
                  <a:lnTo>
                    <a:pt x="42455" y="24807"/>
                  </a:lnTo>
                  <a:lnTo>
                    <a:pt x="10029" y="4810"/>
                  </a:lnTo>
                  <a:lnTo>
                    <a:pt x="15648" y="3606"/>
                  </a:lnTo>
                  <a:lnTo>
                    <a:pt x="20108" y="358"/>
                  </a:lnTo>
                  <a:lnTo>
                    <a:pt x="23329" y="0"/>
                  </a:lnTo>
                  <a:lnTo>
                    <a:pt x="55654" y="9953"/>
                  </a:lnTo>
                  <a:lnTo>
                    <a:pt x="91555" y="23883"/>
                  </a:lnTo>
                  <a:lnTo>
                    <a:pt x="100891" y="27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5"/>
            <p:cNvSpPr/>
            <p:nvPr>
              <p:custDataLst>
                <p:tags r:id="rId60"/>
              </p:custDataLst>
            </p:nvPr>
          </p:nvSpPr>
          <p:spPr>
            <a:xfrm>
              <a:off x="6019986" y="5913120"/>
              <a:ext cx="37915" cy="83642"/>
            </a:xfrm>
            <a:custGeom>
              <a:avLst/>
              <a:gdLst/>
              <a:ahLst/>
              <a:cxnLst/>
              <a:rect l="0" t="0" r="0" b="0"/>
              <a:pathLst>
                <a:path w="37915" h="83642">
                  <a:moveTo>
                    <a:pt x="15054" y="0"/>
                  </a:moveTo>
                  <a:lnTo>
                    <a:pt x="15054" y="0"/>
                  </a:lnTo>
                  <a:lnTo>
                    <a:pt x="4581" y="33114"/>
                  </a:lnTo>
                  <a:lnTo>
                    <a:pt x="233" y="69612"/>
                  </a:lnTo>
                  <a:lnTo>
                    <a:pt x="0" y="76941"/>
                  </a:lnTo>
                  <a:lnTo>
                    <a:pt x="785" y="79234"/>
                  </a:lnTo>
                  <a:lnTo>
                    <a:pt x="2155" y="80762"/>
                  </a:lnTo>
                  <a:lnTo>
                    <a:pt x="5935" y="82461"/>
                  </a:lnTo>
                  <a:lnTo>
                    <a:pt x="17731" y="83641"/>
                  </a:lnTo>
                  <a:lnTo>
                    <a:pt x="20226" y="82007"/>
                  </a:lnTo>
                  <a:lnTo>
                    <a:pt x="30311" y="67218"/>
                  </a:lnTo>
                  <a:lnTo>
                    <a:pt x="37914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6"/>
            <p:cNvSpPr/>
            <p:nvPr>
              <p:custDataLst>
                <p:tags r:id="rId61"/>
              </p:custDataLst>
            </p:nvPr>
          </p:nvSpPr>
          <p:spPr>
            <a:xfrm>
              <a:off x="6027420" y="58597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7"/>
            <p:cNvSpPr/>
            <p:nvPr>
              <p:custDataLst>
                <p:tags r:id="rId62"/>
              </p:custDataLst>
            </p:nvPr>
          </p:nvSpPr>
          <p:spPr>
            <a:xfrm>
              <a:off x="6118997" y="5897880"/>
              <a:ext cx="129404" cy="112664"/>
            </a:xfrm>
            <a:custGeom>
              <a:avLst/>
              <a:gdLst/>
              <a:ahLst/>
              <a:cxnLst/>
              <a:rect l="0" t="0" r="0" b="0"/>
              <a:pathLst>
                <a:path w="129404" h="112664">
                  <a:moveTo>
                    <a:pt x="30343" y="0"/>
                  </a:moveTo>
                  <a:lnTo>
                    <a:pt x="30343" y="0"/>
                  </a:lnTo>
                  <a:lnTo>
                    <a:pt x="22253" y="32362"/>
                  </a:lnTo>
                  <a:lnTo>
                    <a:pt x="13176" y="56532"/>
                  </a:lnTo>
                  <a:lnTo>
                    <a:pt x="7755" y="63225"/>
                  </a:lnTo>
                  <a:lnTo>
                    <a:pt x="5124" y="65011"/>
                  </a:lnTo>
                  <a:lnTo>
                    <a:pt x="2201" y="69252"/>
                  </a:lnTo>
                  <a:lnTo>
                    <a:pt x="0" y="75793"/>
                  </a:lnTo>
                  <a:lnTo>
                    <a:pt x="11501" y="76199"/>
                  </a:lnTo>
                  <a:lnTo>
                    <a:pt x="15760" y="73942"/>
                  </a:lnTo>
                  <a:lnTo>
                    <a:pt x="25392" y="65594"/>
                  </a:lnTo>
                  <a:lnTo>
                    <a:pt x="53877" y="30265"/>
                  </a:lnTo>
                  <a:lnTo>
                    <a:pt x="73656" y="14163"/>
                  </a:lnTo>
                  <a:lnTo>
                    <a:pt x="88802" y="9558"/>
                  </a:lnTo>
                  <a:lnTo>
                    <a:pt x="96683" y="10740"/>
                  </a:lnTo>
                  <a:lnTo>
                    <a:pt x="99970" y="12239"/>
                  </a:lnTo>
                  <a:lnTo>
                    <a:pt x="102162" y="14086"/>
                  </a:lnTo>
                  <a:lnTo>
                    <a:pt x="110011" y="29628"/>
                  </a:lnTo>
                  <a:lnTo>
                    <a:pt x="112933" y="43681"/>
                  </a:lnTo>
                  <a:lnTo>
                    <a:pt x="107178" y="78770"/>
                  </a:lnTo>
                  <a:lnTo>
                    <a:pt x="106550" y="112663"/>
                  </a:lnTo>
                  <a:lnTo>
                    <a:pt x="106545" y="109770"/>
                  </a:lnTo>
                  <a:lnTo>
                    <a:pt x="108238" y="108740"/>
                  </a:lnTo>
                  <a:lnTo>
                    <a:pt x="117864" y="106443"/>
                  </a:lnTo>
                  <a:lnTo>
                    <a:pt x="129403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8"/>
            <p:cNvSpPr/>
            <p:nvPr>
              <p:custDataLst>
                <p:tags r:id="rId63"/>
              </p:custDataLst>
            </p:nvPr>
          </p:nvSpPr>
          <p:spPr>
            <a:xfrm>
              <a:off x="6385560" y="5806440"/>
              <a:ext cx="14335" cy="205741"/>
            </a:xfrm>
            <a:custGeom>
              <a:avLst/>
              <a:gdLst/>
              <a:ahLst/>
              <a:cxnLst/>
              <a:rect l="0" t="0" r="0" b="0"/>
              <a:pathLst>
                <a:path w="14335" h="205741">
                  <a:moveTo>
                    <a:pt x="0" y="0"/>
                  </a:moveTo>
                  <a:lnTo>
                    <a:pt x="0" y="0"/>
                  </a:lnTo>
                  <a:lnTo>
                    <a:pt x="8090" y="32362"/>
                  </a:lnTo>
                  <a:lnTo>
                    <a:pt x="9076" y="64622"/>
                  </a:lnTo>
                  <a:lnTo>
                    <a:pt x="8755" y="98278"/>
                  </a:lnTo>
                  <a:lnTo>
                    <a:pt x="14220" y="133011"/>
                  </a:lnTo>
                  <a:lnTo>
                    <a:pt x="14334" y="170086"/>
                  </a:lnTo>
                  <a:lnTo>
                    <a:pt x="6981" y="202053"/>
                  </a:lnTo>
                  <a:lnTo>
                    <a:pt x="5500" y="203283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9"/>
            <p:cNvSpPr/>
            <p:nvPr>
              <p:custDataLst>
                <p:tags r:id="rId64"/>
              </p:custDataLst>
            </p:nvPr>
          </p:nvSpPr>
          <p:spPr>
            <a:xfrm>
              <a:off x="6301740" y="5720205"/>
              <a:ext cx="228601" cy="261496"/>
            </a:xfrm>
            <a:custGeom>
              <a:avLst/>
              <a:gdLst/>
              <a:ahLst/>
              <a:cxnLst/>
              <a:rect l="0" t="0" r="0" b="0"/>
              <a:pathLst>
                <a:path w="228601" h="261496">
                  <a:moveTo>
                    <a:pt x="0" y="208155"/>
                  </a:moveTo>
                  <a:lnTo>
                    <a:pt x="0" y="208155"/>
                  </a:lnTo>
                  <a:lnTo>
                    <a:pt x="32362" y="196020"/>
                  </a:lnTo>
                  <a:lnTo>
                    <a:pt x="60577" y="188472"/>
                  </a:lnTo>
                  <a:lnTo>
                    <a:pt x="96752" y="189487"/>
                  </a:lnTo>
                  <a:lnTo>
                    <a:pt x="134485" y="181495"/>
                  </a:lnTo>
                  <a:lnTo>
                    <a:pt x="148830" y="172346"/>
                  </a:lnTo>
                  <a:lnTo>
                    <a:pt x="159977" y="162474"/>
                  </a:lnTo>
                  <a:lnTo>
                    <a:pt x="164518" y="126328"/>
                  </a:lnTo>
                  <a:lnTo>
                    <a:pt x="168098" y="97724"/>
                  </a:lnTo>
                  <a:lnTo>
                    <a:pt x="170485" y="74421"/>
                  </a:lnTo>
                  <a:lnTo>
                    <a:pt x="173138" y="37240"/>
                  </a:lnTo>
                  <a:lnTo>
                    <a:pt x="175074" y="1427"/>
                  </a:lnTo>
                  <a:lnTo>
                    <a:pt x="175982" y="63"/>
                  </a:lnTo>
                  <a:lnTo>
                    <a:pt x="177435" y="0"/>
                  </a:lnTo>
                  <a:lnTo>
                    <a:pt x="182561" y="2274"/>
                  </a:lnTo>
                  <a:lnTo>
                    <a:pt x="185125" y="26137"/>
                  </a:lnTo>
                  <a:lnTo>
                    <a:pt x="188112" y="37512"/>
                  </a:lnTo>
                  <a:lnTo>
                    <a:pt x="190028" y="70150"/>
                  </a:lnTo>
                  <a:lnTo>
                    <a:pt x="194451" y="105354"/>
                  </a:lnTo>
                  <a:lnTo>
                    <a:pt x="198242" y="138836"/>
                  </a:lnTo>
                  <a:lnTo>
                    <a:pt x="206266" y="169909"/>
                  </a:lnTo>
                  <a:lnTo>
                    <a:pt x="216003" y="200506"/>
                  </a:lnTo>
                  <a:lnTo>
                    <a:pt x="220543" y="238162"/>
                  </a:lnTo>
                  <a:lnTo>
                    <a:pt x="228600" y="2614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60"/>
            <p:cNvSpPr/>
            <p:nvPr>
              <p:custDataLst>
                <p:tags r:id="rId65"/>
              </p:custDataLst>
            </p:nvPr>
          </p:nvSpPr>
          <p:spPr>
            <a:xfrm>
              <a:off x="6591300" y="5845951"/>
              <a:ext cx="121921" cy="173221"/>
            </a:xfrm>
            <a:custGeom>
              <a:avLst/>
              <a:gdLst/>
              <a:ahLst/>
              <a:cxnLst/>
              <a:rect l="0" t="0" r="0" b="0"/>
              <a:pathLst>
                <a:path w="121921" h="173221">
                  <a:moveTo>
                    <a:pt x="0" y="59549"/>
                  </a:moveTo>
                  <a:lnTo>
                    <a:pt x="0" y="59549"/>
                  </a:lnTo>
                  <a:lnTo>
                    <a:pt x="32362" y="55504"/>
                  </a:lnTo>
                  <a:lnTo>
                    <a:pt x="56531" y="52988"/>
                  </a:lnTo>
                  <a:lnTo>
                    <a:pt x="61395" y="50942"/>
                  </a:lnTo>
                  <a:lnTo>
                    <a:pt x="75282" y="40006"/>
                  </a:lnTo>
                  <a:lnTo>
                    <a:pt x="78129" y="38900"/>
                  </a:lnTo>
                  <a:lnTo>
                    <a:pt x="80026" y="37317"/>
                  </a:lnTo>
                  <a:lnTo>
                    <a:pt x="82134" y="33299"/>
                  </a:lnTo>
                  <a:lnTo>
                    <a:pt x="83320" y="26277"/>
                  </a:lnTo>
                  <a:lnTo>
                    <a:pt x="81339" y="21337"/>
                  </a:lnTo>
                  <a:lnTo>
                    <a:pt x="77215" y="15311"/>
                  </a:lnTo>
                  <a:lnTo>
                    <a:pt x="53652" y="706"/>
                  </a:lnTo>
                  <a:lnTo>
                    <a:pt x="51008" y="0"/>
                  </a:lnTo>
                  <a:lnTo>
                    <a:pt x="48398" y="377"/>
                  </a:lnTo>
                  <a:lnTo>
                    <a:pt x="33879" y="6432"/>
                  </a:lnTo>
                  <a:lnTo>
                    <a:pt x="32746" y="8051"/>
                  </a:lnTo>
                  <a:lnTo>
                    <a:pt x="24648" y="35931"/>
                  </a:lnTo>
                  <a:lnTo>
                    <a:pt x="24501" y="47359"/>
                  </a:lnTo>
                  <a:lnTo>
                    <a:pt x="31719" y="72306"/>
                  </a:lnTo>
                  <a:lnTo>
                    <a:pt x="45706" y="103036"/>
                  </a:lnTo>
                  <a:lnTo>
                    <a:pt x="60485" y="134148"/>
                  </a:lnTo>
                  <a:lnTo>
                    <a:pt x="73912" y="158983"/>
                  </a:lnTo>
                  <a:lnTo>
                    <a:pt x="86340" y="169068"/>
                  </a:lnTo>
                  <a:lnTo>
                    <a:pt x="95762" y="172432"/>
                  </a:lnTo>
                  <a:lnTo>
                    <a:pt x="101263" y="173220"/>
                  </a:lnTo>
                  <a:lnTo>
                    <a:pt x="106530" y="171311"/>
                  </a:lnTo>
                  <a:lnTo>
                    <a:pt x="109120" y="169617"/>
                  </a:lnTo>
                  <a:lnTo>
                    <a:pt x="121920" y="1509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61"/>
            <p:cNvSpPr/>
            <p:nvPr>
              <p:custDataLst>
                <p:tags r:id="rId66"/>
              </p:custDataLst>
            </p:nvPr>
          </p:nvSpPr>
          <p:spPr>
            <a:xfrm>
              <a:off x="6731797" y="5814060"/>
              <a:ext cx="80484" cy="151206"/>
            </a:xfrm>
            <a:custGeom>
              <a:avLst/>
              <a:gdLst/>
              <a:ahLst/>
              <a:cxnLst/>
              <a:rect l="0" t="0" r="0" b="0"/>
              <a:pathLst>
                <a:path w="80484" h="151206">
                  <a:moveTo>
                    <a:pt x="80483" y="0"/>
                  </a:moveTo>
                  <a:lnTo>
                    <a:pt x="80483" y="0"/>
                  </a:lnTo>
                  <a:lnTo>
                    <a:pt x="68347" y="32361"/>
                  </a:lnTo>
                  <a:lnTo>
                    <a:pt x="64647" y="52765"/>
                  </a:lnTo>
                  <a:lnTo>
                    <a:pt x="65191" y="90720"/>
                  </a:lnTo>
                  <a:lnTo>
                    <a:pt x="65239" y="122913"/>
                  </a:lnTo>
                  <a:lnTo>
                    <a:pt x="62984" y="128852"/>
                  </a:lnTo>
                  <a:lnTo>
                    <a:pt x="54637" y="139564"/>
                  </a:lnTo>
                  <a:lnTo>
                    <a:pt x="49806" y="142462"/>
                  </a:lnTo>
                  <a:lnTo>
                    <a:pt x="44835" y="144596"/>
                  </a:lnTo>
                  <a:lnTo>
                    <a:pt x="37277" y="149711"/>
                  </a:lnTo>
                  <a:lnTo>
                    <a:pt x="32212" y="151205"/>
                  </a:lnTo>
                  <a:lnTo>
                    <a:pt x="24880" y="149612"/>
                  </a:lnTo>
                  <a:lnTo>
                    <a:pt x="8375" y="144570"/>
                  </a:lnTo>
                  <a:lnTo>
                    <a:pt x="7011" y="142947"/>
                  </a:lnTo>
                  <a:lnTo>
                    <a:pt x="5496" y="138885"/>
                  </a:lnTo>
                  <a:lnTo>
                    <a:pt x="4823" y="134258"/>
                  </a:lnTo>
                  <a:lnTo>
                    <a:pt x="2265" y="129379"/>
                  </a:lnTo>
                  <a:lnTo>
                    <a:pt x="398" y="126893"/>
                  </a:lnTo>
                  <a:lnTo>
                    <a:pt x="0" y="124388"/>
                  </a:lnTo>
                  <a:lnTo>
                    <a:pt x="581" y="121872"/>
                  </a:lnTo>
                  <a:lnTo>
                    <a:pt x="5443" y="114286"/>
                  </a:lnTo>
                  <a:lnTo>
                    <a:pt x="7596" y="111751"/>
                  </a:lnTo>
                  <a:lnTo>
                    <a:pt x="12247" y="108934"/>
                  </a:lnTo>
                  <a:lnTo>
                    <a:pt x="19523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62"/>
            <p:cNvSpPr/>
            <p:nvPr>
              <p:custDataLst>
                <p:tags r:id="rId67"/>
              </p:custDataLst>
            </p:nvPr>
          </p:nvSpPr>
          <p:spPr>
            <a:xfrm>
              <a:off x="6827520" y="5829300"/>
              <a:ext cx="137161" cy="144738"/>
            </a:xfrm>
            <a:custGeom>
              <a:avLst/>
              <a:gdLst/>
              <a:ahLst/>
              <a:cxnLst/>
              <a:rect l="0" t="0" r="0" b="0"/>
              <a:pathLst>
                <a:path w="137161" h="144738">
                  <a:moveTo>
                    <a:pt x="137160" y="0"/>
                  </a:moveTo>
                  <a:lnTo>
                    <a:pt x="137160" y="0"/>
                  </a:lnTo>
                  <a:lnTo>
                    <a:pt x="110977" y="33114"/>
                  </a:lnTo>
                  <a:lnTo>
                    <a:pt x="102591" y="53651"/>
                  </a:lnTo>
                  <a:lnTo>
                    <a:pt x="99266" y="89052"/>
                  </a:lnTo>
                  <a:lnTo>
                    <a:pt x="98305" y="96305"/>
                  </a:lnTo>
                  <a:lnTo>
                    <a:pt x="86070" y="123817"/>
                  </a:lnTo>
                  <a:lnTo>
                    <a:pt x="81151" y="130665"/>
                  </a:lnTo>
                  <a:lnTo>
                    <a:pt x="65532" y="139281"/>
                  </a:lnTo>
                  <a:lnTo>
                    <a:pt x="52907" y="143151"/>
                  </a:lnTo>
                  <a:lnTo>
                    <a:pt x="17382" y="144716"/>
                  </a:lnTo>
                  <a:lnTo>
                    <a:pt x="14128" y="144737"/>
                  </a:lnTo>
                  <a:lnTo>
                    <a:pt x="8255" y="142504"/>
                  </a:lnTo>
                  <a:lnTo>
                    <a:pt x="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63"/>
          <p:cNvSpPr/>
          <p:nvPr>
            <p:custDataLst>
              <p:tags r:id="rId16"/>
            </p:custDataLst>
          </p:nvPr>
        </p:nvSpPr>
        <p:spPr>
          <a:xfrm>
            <a:off x="4046500" y="5837066"/>
            <a:ext cx="792201" cy="315768"/>
          </a:xfrm>
          <a:custGeom>
            <a:avLst/>
            <a:gdLst/>
            <a:ahLst/>
            <a:cxnLst/>
            <a:rect l="0" t="0" r="0" b="0"/>
            <a:pathLst>
              <a:path w="792201" h="315768">
                <a:moveTo>
                  <a:pt x="14960" y="15094"/>
                </a:moveTo>
                <a:lnTo>
                  <a:pt x="14960" y="15094"/>
                </a:lnTo>
                <a:lnTo>
                  <a:pt x="10445" y="37672"/>
                </a:lnTo>
                <a:lnTo>
                  <a:pt x="4486" y="71695"/>
                </a:lnTo>
                <a:lnTo>
                  <a:pt x="1839" y="100929"/>
                </a:lnTo>
                <a:lnTo>
                  <a:pt x="662" y="128032"/>
                </a:lnTo>
                <a:lnTo>
                  <a:pt x="0" y="164832"/>
                </a:lnTo>
                <a:lnTo>
                  <a:pt x="2061" y="192669"/>
                </a:lnTo>
                <a:lnTo>
                  <a:pt x="7492" y="220982"/>
                </a:lnTo>
                <a:lnTo>
                  <a:pt x="9134" y="223473"/>
                </a:lnTo>
                <a:lnTo>
                  <a:pt x="11076" y="225133"/>
                </a:lnTo>
                <a:lnTo>
                  <a:pt x="17749" y="226978"/>
                </a:lnTo>
                <a:lnTo>
                  <a:pt x="21900" y="227470"/>
                </a:lnTo>
                <a:lnTo>
                  <a:pt x="28769" y="225759"/>
                </a:lnTo>
                <a:lnTo>
                  <a:pt x="31786" y="224117"/>
                </a:lnTo>
                <a:lnTo>
                  <a:pt x="51941" y="195865"/>
                </a:lnTo>
                <a:lnTo>
                  <a:pt x="67818" y="159596"/>
                </a:lnTo>
                <a:lnTo>
                  <a:pt x="73520" y="136932"/>
                </a:lnTo>
                <a:lnTo>
                  <a:pt x="75700" y="123431"/>
                </a:lnTo>
                <a:lnTo>
                  <a:pt x="82341" y="108926"/>
                </a:lnTo>
                <a:lnTo>
                  <a:pt x="82741" y="108976"/>
                </a:lnTo>
                <a:lnTo>
                  <a:pt x="94115" y="143205"/>
                </a:lnTo>
                <a:lnTo>
                  <a:pt x="97398" y="175161"/>
                </a:lnTo>
                <a:lnTo>
                  <a:pt x="102416" y="211440"/>
                </a:lnTo>
                <a:lnTo>
                  <a:pt x="109265" y="244957"/>
                </a:lnTo>
                <a:lnTo>
                  <a:pt x="119164" y="279691"/>
                </a:lnTo>
                <a:lnTo>
                  <a:pt x="124209" y="292430"/>
                </a:lnTo>
                <a:lnTo>
                  <a:pt x="131531" y="301479"/>
                </a:lnTo>
                <a:lnTo>
                  <a:pt x="140429" y="307476"/>
                </a:lnTo>
                <a:lnTo>
                  <a:pt x="164953" y="315688"/>
                </a:lnTo>
                <a:lnTo>
                  <a:pt x="177296" y="315767"/>
                </a:lnTo>
                <a:lnTo>
                  <a:pt x="184144" y="314602"/>
                </a:lnTo>
                <a:lnTo>
                  <a:pt x="212073" y="299763"/>
                </a:lnTo>
                <a:lnTo>
                  <a:pt x="245652" y="277927"/>
                </a:lnTo>
                <a:lnTo>
                  <a:pt x="282750" y="247441"/>
                </a:lnTo>
                <a:lnTo>
                  <a:pt x="309359" y="220250"/>
                </a:lnTo>
                <a:lnTo>
                  <a:pt x="329190" y="186983"/>
                </a:lnTo>
                <a:lnTo>
                  <a:pt x="351623" y="154454"/>
                </a:lnTo>
                <a:lnTo>
                  <a:pt x="378496" y="119227"/>
                </a:lnTo>
                <a:lnTo>
                  <a:pt x="403768" y="86964"/>
                </a:lnTo>
                <a:lnTo>
                  <a:pt x="439961" y="50238"/>
                </a:lnTo>
                <a:lnTo>
                  <a:pt x="473470" y="21635"/>
                </a:lnTo>
                <a:lnTo>
                  <a:pt x="487882" y="11199"/>
                </a:lnTo>
                <a:lnTo>
                  <a:pt x="493752" y="3592"/>
                </a:lnTo>
                <a:lnTo>
                  <a:pt x="502244" y="0"/>
                </a:lnTo>
                <a:lnTo>
                  <a:pt x="495632" y="5966"/>
                </a:lnTo>
                <a:lnTo>
                  <a:pt x="462021" y="33321"/>
                </a:lnTo>
                <a:lnTo>
                  <a:pt x="431346" y="68827"/>
                </a:lnTo>
                <a:lnTo>
                  <a:pt x="405302" y="101249"/>
                </a:lnTo>
                <a:lnTo>
                  <a:pt x="388850" y="130086"/>
                </a:lnTo>
                <a:lnTo>
                  <a:pt x="372166" y="166125"/>
                </a:lnTo>
                <a:lnTo>
                  <a:pt x="366801" y="197704"/>
                </a:lnTo>
                <a:lnTo>
                  <a:pt x="366718" y="219907"/>
                </a:lnTo>
                <a:lnTo>
                  <a:pt x="369699" y="231993"/>
                </a:lnTo>
                <a:lnTo>
                  <a:pt x="372526" y="235893"/>
                </a:lnTo>
                <a:lnTo>
                  <a:pt x="376104" y="238493"/>
                </a:lnTo>
                <a:lnTo>
                  <a:pt x="386972" y="244410"/>
                </a:lnTo>
                <a:lnTo>
                  <a:pt x="389968" y="246712"/>
                </a:lnTo>
                <a:lnTo>
                  <a:pt x="418264" y="250405"/>
                </a:lnTo>
                <a:lnTo>
                  <a:pt x="433813" y="250910"/>
                </a:lnTo>
                <a:lnTo>
                  <a:pt x="449190" y="246620"/>
                </a:lnTo>
                <a:lnTo>
                  <a:pt x="479759" y="230067"/>
                </a:lnTo>
                <a:lnTo>
                  <a:pt x="509409" y="204407"/>
                </a:lnTo>
                <a:lnTo>
                  <a:pt x="534708" y="172622"/>
                </a:lnTo>
                <a:lnTo>
                  <a:pt x="559868" y="138027"/>
                </a:lnTo>
                <a:lnTo>
                  <a:pt x="566175" y="122225"/>
                </a:lnTo>
                <a:lnTo>
                  <a:pt x="570223" y="91383"/>
                </a:lnTo>
                <a:lnTo>
                  <a:pt x="564572" y="60233"/>
                </a:lnTo>
                <a:lnTo>
                  <a:pt x="561775" y="54064"/>
                </a:lnTo>
                <a:lnTo>
                  <a:pt x="559843" y="51235"/>
                </a:lnTo>
                <a:lnTo>
                  <a:pt x="555439" y="48090"/>
                </a:lnTo>
                <a:lnTo>
                  <a:pt x="549813" y="46692"/>
                </a:lnTo>
                <a:lnTo>
                  <a:pt x="541668" y="46071"/>
                </a:lnTo>
                <a:lnTo>
                  <a:pt x="534662" y="48053"/>
                </a:lnTo>
                <a:lnTo>
                  <a:pt x="520623" y="58600"/>
                </a:lnTo>
                <a:lnTo>
                  <a:pt x="512860" y="66838"/>
                </a:lnTo>
                <a:lnTo>
                  <a:pt x="492482" y="104129"/>
                </a:lnTo>
                <a:lnTo>
                  <a:pt x="491916" y="116472"/>
                </a:lnTo>
                <a:lnTo>
                  <a:pt x="496305" y="151713"/>
                </a:lnTo>
                <a:lnTo>
                  <a:pt x="502929" y="163585"/>
                </a:lnTo>
                <a:lnTo>
                  <a:pt x="516178" y="175743"/>
                </a:lnTo>
                <a:lnTo>
                  <a:pt x="526783" y="180663"/>
                </a:lnTo>
                <a:lnTo>
                  <a:pt x="535287" y="182120"/>
                </a:lnTo>
                <a:lnTo>
                  <a:pt x="551260" y="174461"/>
                </a:lnTo>
                <a:lnTo>
                  <a:pt x="560373" y="166075"/>
                </a:lnTo>
                <a:lnTo>
                  <a:pt x="570264" y="149576"/>
                </a:lnTo>
                <a:lnTo>
                  <a:pt x="583072" y="112796"/>
                </a:lnTo>
                <a:lnTo>
                  <a:pt x="593421" y="79684"/>
                </a:lnTo>
                <a:lnTo>
                  <a:pt x="605422" y="42092"/>
                </a:lnTo>
                <a:lnTo>
                  <a:pt x="606721" y="39020"/>
                </a:lnTo>
                <a:lnTo>
                  <a:pt x="607588" y="37818"/>
                </a:lnTo>
                <a:lnTo>
                  <a:pt x="608165" y="37864"/>
                </a:lnTo>
                <a:lnTo>
                  <a:pt x="613023" y="41972"/>
                </a:lnTo>
                <a:lnTo>
                  <a:pt x="615199" y="48489"/>
                </a:lnTo>
                <a:lnTo>
                  <a:pt x="621947" y="78288"/>
                </a:lnTo>
                <a:lnTo>
                  <a:pt x="626302" y="115097"/>
                </a:lnTo>
                <a:lnTo>
                  <a:pt x="634954" y="144913"/>
                </a:lnTo>
                <a:lnTo>
                  <a:pt x="645984" y="175196"/>
                </a:lnTo>
                <a:lnTo>
                  <a:pt x="657297" y="211726"/>
                </a:lnTo>
                <a:lnTo>
                  <a:pt x="670243" y="240571"/>
                </a:lnTo>
                <a:lnTo>
                  <a:pt x="685388" y="258786"/>
                </a:lnTo>
                <a:lnTo>
                  <a:pt x="689526" y="254845"/>
                </a:lnTo>
                <a:lnTo>
                  <a:pt x="691534" y="250626"/>
                </a:lnTo>
                <a:lnTo>
                  <a:pt x="692070" y="248316"/>
                </a:lnTo>
                <a:lnTo>
                  <a:pt x="698165" y="237678"/>
                </a:lnTo>
                <a:lnTo>
                  <a:pt x="700532" y="204285"/>
                </a:lnTo>
                <a:lnTo>
                  <a:pt x="700715" y="172597"/>
                </a:lnTo>
                <a:lnTo>
                  <a:pt x="702433" y="153675"/>
                </a:lnTo>
                <a:lnTo>
                  <a:pt x="715076" y="116191"/>
                </a:lnTo>
                <a:lnTo>
                  <a:pt x="721516" y="101513"/>
                </a:lnTo>
                <a:lnTo>
                  <a:pt x="740287" y="82145"/>
                </a:lnTo>
                <a:lnTo>
                  <a:pt x="745985" y="78761"/>
                </a:lnTo>
                <a:lnTo>
                  <a:pt x="756211" y="76856"/>
                </a:lnTo>
                <a:lnTo>
                  <a:pt x="760588" y="76589"/>
                </a:lnTo>
                <a:lnTo>
                  <a:pt x="764352" y="78104"/>
                </a:lnTo>
                <a:lnTo>
                  <a:pt x="770792" y="84302"/>
                </a:lnTo>
                <a:lnTo>
                  <a:pt x="792200" y="11415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SMARTInkShape-164"/>
          <p:cNvSpPr/>
          <p:nvPr>
            <p:custDataLst>
              <p:tags r:id="rId17"/>
            </p:custDataLst>
          </p:nvPr>
        </p:nvSpPr>
        <p:spPr>
          <a:xfrm>
            <a:off x="5070478" y="5951220"/>
            <a:ext cx="27303" cy="143489"/>
          </a:xfrm>
          <a:custGeom>
            <a:avLst/>
            <a:gdLst/>
            <a:ahLst/>
            <a:cxnLst/>
            <a:rect l="0" t="0" r="0" b="0"/>
            <a:pathLst>
              <a:path w="27303" h="143489">
                <a:moveTo>
                  <a:pt x="12062" y="0"/>
                </a:moveTo>
                <a:lnTo>
                  <a:pt x="12062" y="0"/>
                </a:lnTo>
                <a:lnTo>
                  <a:pt x="7547" y="31609"/>
                </a:lnTo>
                <a:lnTo>
                  <a:pt x="3972" y="56633"/>
                </a:lnTo>
                <a:lnTo>
                  <a:pt x="0" y="91210"/>
                </a:lnTo>
                <a:lnTo>
                  <a:pt x="21" y="122699"/>
                </a:lnTo>
                <a:lnTo>
                  <a:pt x="3569" y="140419"/>
                </a:lnTo>
                <a:lnTo>
                  <a:pt x="4706" y="141872"/>
                </a:lnTo>
                <a:lnTo>
                  <a:pt x="8229" y="143488"/>
                </a:lnTo>
                <a:lnTo>
                  <a:pt x="10353" y="142226"/>
                </a:lnTo>
                <a:lnTo>
                  <a:pt x="19846" y="128032"/>
                </a:lnTo>
                <a:lnTo>
                  <a:pt x="23988" y="117863"/>
                </a:lnTo>
                <a:lnTo>
                  <a:pt x="27302" y="914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SMARTInkShape-Group42"/>
          <p:cNvGrpSpPr/>
          <p:nvPr/>
        </p:nvGrpSpPr>
        <p:grpSpPr>
          <a:xfrm>
            <a:off x="5852160" y="2455038"/>
            <a:ext cx="2087881" cy="1314296"/>
            <a:chOff x="5852160" y="2455038"/>
            <a:chExt cx="2087881" cy="1314296"/>
          </a:xfrm>
        </p:grpSpPr>
        <p:sp>
          <p:nvSpPr>
            <p:cNvPr id="168" name="SMARTInkShape-165"/>
            <p:cNvSpPr/>
            <p:nvPr>
              <p:custDataLst>
                <p:tags r:id="rId35"/>
              </p:custDataLst>
            </p:nvPr>
          </p:nvSpPr>
          <p:spPr>
            <a:xfrm>
              <a:off x="6073140" y="2455038"/>
              <a:ext cx="563359" cy="688971"/>
            </a:xfrm>
            <a:custGeom>
              <a:avLst/>
              <a:gdLst/>
              <a:ahLst/>
              <a:cxnLst/>
              <a:rect l="0" t="0" r="0" b="0"/>
              <a:pathLst>
                <a:path w="563359" h="688971">
                  <a:moveTo>
                    <a:pt x="495300" y="265302"/>
                  </a:moveTo>
                  <a:lnTo>
                    <a:pt x="495300" y="265302"/>
                  </a:lnTo>
                  <a:lnTo>
                    <a:pt x="511481" y="228895"/>
                  </a:lnTo>
                  <a:lnTo>
                    <a:pt x="526198" y="199733"/>
                  </a:lnTo>
                  <a:lnTo>
                    <a:pt x="544248" y="161772"/>
                  </a:lnTo>
                  <a:lnTo>
                    <a:pt x="554959" y="129076"/>
                  </a:lnTo>
                  <a:lnTo>
                    <a:pt x="562117" y="91732"/>
                  </a:lnTo>
                  <a:lnTo>
                    <a:pt x="563358" y="67682"/>
                  </a:lnTo>
                  <a:lnTo>
                    <a:pt x="559133" y="52164"/>
                  </a:lnTo>
                  <a:lnTo>
                    <a:pt x="547233" y="31406"/>
                  </a:lnTo>
                  <a:lnTo>
                    <a:pt x="530726" y="14530"/>
                  </a:lnTo>
                  <a:lnTo>
                    <a:pt x="523998" y="9221"/>
                  </a:lnTo>
                  <a:lnTo>
                    <a:pt x="507490" y="3321"/>
                  </a:lnTo>
                  <a:lnTo>
                    <a:pt x="479156" y="0"/>
                  </a:lnTo>
                  <a:lnTo>
                    <a:pt x="457646" y="917"/>
                  </a:lnTo>
                  <a:lnTo>
                    <a:pt x="431151" y="6968"/>
                  </a:lnTo>
                  <a:lnTo>
                    <a:pt x="402443" y="17560"/>
                  </a:lnTo>
                  <a:lnTo>
                    <a:pt x="371904" y="32428"/>
                  </a:lnTo>
                  <a:lnTo>
                    <a:pt x="338574" y="53147"/>
                  </a:lnTo>
                  <a:lnTo>
                    <a:pt x="308522" y="76466"/>
                  </a:lnTo>
                  <a:lnTo>
                    <a:pt x="280207" y="101788"/>
                  </a:lnTo>
                  <a:lnTo>
                    <a:pt x="250690" y="129976"/>
                  </a:lnTo>
                  <a:lnTo>
                    <a:pt x="222896" y="161695"/>
                  </a:lnTo>
                  <a:lnTo>
                    <a:pt x="197278" y="195547"/>
                  </a:lnTo>
                  <a:lnTo>
                    <a:pt x="174603" y="230349"/>
                  </a:lnTo>
                  <a:lnTo>
                    <a:pt x="155495" y="267829"/>
                  </a:lnTo>
                  <a:lnTo>
                    <a:pt x="146843" y="287307"/>
                  </a:lnTo>
                  <a:lnTo>
                    <a:pt x="138535" y="307065"/>
                  </a:lnTo>
                  <a:lnTo>
                    <a:pt x="130457" y="327011"/>
                  </a:lnTo>
                  <a:lnTo>
                    <a:pt x="122531" y="347081"/>
                  </a:lnTo>
                  <a:lnTo>
                    <a:pt x="114707" y="366388"/>
                  </a:lnTo>
                  <a:lnTo>
                    <a:pt x="99241" y="403645"/>
                  </a:lnTo>
                  <a:lnTo>
                    <a:pt x="92408" y="422724"/>
                  </a:lnTo>
                  <a:lnTo>
                    <a:pt x="86158" y="442217"/>
                  </a:lnTo>
                  <a:lnTo>
                    <a:pt x="75546" y="480244"/>
                  </a:lnTo>
                  <a:lnTo>
                    <a:pt x="68007" y="514078"/>
                  </a:lnTo>
                  <a:lnTo>
                    <a:pt x="59577" y="548307"/>
                  </a:lnTo>
                  <a:lnTo>
                    <a:pt x="51032" y="580735"/>
                  </a:lnTo>
                  <a:lnTo>
                    <a:pt x="41462" y="618032"/>
                  </a:lnTo>
                  <a:lnTo>
                    <a:pt x="33264" y="648838"/>
                  </a:lnTo>
                  <a:lnTo>
                    <a:pt x="23038" y="684579"/>
                  </a:lnTo>
                  <a:lnTo>
                    <a:pt x="21285" y="687060"/>
                  </a:lnTo>
                  <a:lnTo>
                    <a:pt x="19270" y="688714"/>
                  </a:lnTo>
                  <a:lnTo>
                    <a:pt x="16234" y="688970"/>
                  </a:lnTo>
                  <a:lnTo>
                    <a:pt x="0" y="6844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66"/>
            <p:cNvSpPr/>
            <p:nvPr>
              <p:custDataLst>
                <p:tags r:id="rId36"/>
              </p:custDataLst>
            </p:nvPr>
          </p:nvSpPr>
          <p:spPr>
            <a:xfrm>
              <a:off x="5852160" y="2927232"/>
              <a:ext cx="571501" cy="14089"/>
            </a:xfrm>
            <a:custGeom>
              <a:avLst/>
              <a:gdLst/>
              <a:ahLst/>
              <a:cxnLst/>
              <a:rect l="0" t="0" r="0" b="0"/>
              <a:pathLst>
                <a:path w="571501" h="14089">
                  <a:moveTo>
                    <a:pt x="0" y="14088"/>
                  </a:moveTo>
                  <a:lnTo>
                    <a:pt x="0" y="14088"/>
                  </a:lnTo>
                  <a:lnTo>
                    <a:pt x="27094" y="11830"/>
                  </a:lnTo>
                  <a:lnTo>
                    <a:pt x="48542" y="10043"/>
                  </a:lnTo>
                  <a:lnTo>
                    <a:pt x="68768" y="8851"/>
                  </a:lnTo>
                  <a:lnTo>
                    <a:pt x="88179" y="8057"/>
                  </a:lnTo>
                  <a:lnTo>
                    <a:pt x="125551" y="6328"/>
                  </a:lnTo>
                  <a:lnTo>
                    <a:pt x="161916" y="2737"/>
                  </a:lnTo>
                  <a:lnTo>
                    <a:pt x="181604" y="1441"/>
                  </a:lnTo>
                  <a:lnTo>
                    <a:pt x="202349" y="576"/>
                  </a:lnTo>
                  <a:lnTo>
                    <a:pt x="223799" y="0"/>
                  </a:lnTo>
                  <a:lnTo>
                    <a:pt x="246567" y="463"/>
                  </a:lnTo>
                  <a:lnTo>
                    <a:pt x="270212" y="1618"/>
                  </a:lnTo>
                  <a:lnTo>
                    <a:pt x="294441" y="3235"/>
                  </a:lnTo>
                  <a:lnTo>
                    <a:pt x="319908" y="5159"/>
                  </a:lnTo>
                  <a:lnTo>
                    <a:pt x="346198" y="7289"/>
                  </a:lnTo>
                  <a:lnTo>
                    <a:pt x="373038" y="9555"/>
                  </a:lnTo>
                  <a:lnTo>
                    <a:pt x="398552" y="11066"/>
                  </a:lnTo>
                  <a:lnTo>
                    <a:pt x="423181" y="12073"/>
                  </a:lnTo>
                  <a:lnTo>
                    <a:pt x="447221" y="12745"/>
                  </a:lnTo>
                  <a:lnTo>
                    <a:pt x="471713" y="13193"/>
                  </a:lnTo>
                  <a:lnTo>
                    <a:pt x="496509" y="13491"/>
                  </a:lnTo>
                  <a:lnTo>
                    <a:pt x="521507" y="13690"/>
                  </a:lnTo>
                  <a:lnTo>
                    <a:pt x="571500" y="14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67"/>
            <p:cNvSpPr/>
            <p:nvPr>
              <p:custDataLst>
                <p:tags r:id="rId37"/>
              </p:custDataLst>
            </p:nvPr>
          </p:nvSpPr>
          <p:spPr>
            <a:xfrm>
              <a:off x="6477713" y="2956560"/>
              <a:ext cx="342188" cy="178494"/>
            </a:xfrm>
            <a:custGeom>
              <a:avLst/>
              <a:gdLst/>
              <a:ahLst/>
              <a:cxnLst/>
              <a:rect l="0" t="0" r="0" b="0"/>
              <a:pathLst>
                <a:path w="342188" h="178494">
                  <a:moveTo>
                    <a:pt x="212647" y="0"/>
                  </a:moveTo>
                  <a:lnTo>
                    <a:pt x="212647" y="0"/>
                  </a:lnTo>
                  <a:lnTo>
                    <a:pt x="184331" y="8090"/>
                  </a:lnTo>
                  <a:lnTo>
                    <a:pt x="154585" y="13122"/>
                  </a:lnTo>
                  <a:lnTo>
                    <a:pt x="125641" y="22703"/>
                  </a:lnTo>
                  <a:lnTo>
                    <a:pt x="95616" y="36266"/>
                  </a:lnTo>
                  <a:lnTo>
                    <a:pt x="61213" y="56866"/>
                  </a:lnTo>
                  <a:lnTo>
                    <a:pt x="29958" y="82259"/>
                  </a:lnTo>
                  <a:lnTo>
                    <a:pt x="16306" y="94133"/>
                  </a:lnTo>
                  <a:lnTo>
                    <a:pt x="4706" y="114251"/>
                  </a:lnTo>
                  <a:lnTo>
                    <a:pt x="357" y="136648"/>
                  </a:lnTo>
                  <a:lnTo>
                    <a:pt x="0" y="141899"/>
                  </a:lnTo>
                  <a:lnTo>
                    <a:pt x="6376" y="154506"/>
                  </a:lnTo>
                  <a:lnTo>
                    <a:pt x="16832" y="166036"/>
                  </a:lnTo>
                  <a:lnTo>
                    <a:pt x="42436" y="178091"/>
                  </a:lnTo>
                  <a:lnTo>
                    <a:pt x="52613" y="178493"/>
                  </a:lnTo>
                  <a:lnTo>
                    <a:pt x="57697" y="177416"/>
                  </a:lnTo>
                  <a:lnTo>
                    <a:pt x="72944" y="167808"/>
                  </a:lnTo>
                  <a:lnTo>
                    <a:pt x="98503" y="142462"/>
                  </a:lnTo>
                  <a:lnTo>
                    <a:pt x="118479" y="105721"/>
                  </a:lnTo>
                  <a:lnTo>
                    <a:pt x="130276" y="75916"/>
                  </a:lnTo>
                  <a:lnTo>
                    <a:pt x="139981" y="47894"/>
                  </a:lnTo>
                  <a:lnTo>
                    <a:pt x="143708" y="10738"/>
                  </a:lnTo>
                  <a:lnTo>
                    <a:pt x="143996" y="2121"/>
                  </a:lnTo>
                  <a:lnTo>
                    <a:pt x="144066" y="39521"/>
                  </a:lnTo>
                  <a:lnTo>
                    <a:pt x="144067" y="72906"/>
                  </a:lnTo>
                  <a:lnTo>
                    <a:pt x="152157" y="102129"/>
                  </a:lnTo>
                  <a:lnTo>
                    <a:pt x="165278" y="128192"/>
                  </a:lnTo>
                  <a:lnTo>
                    <a:pt x="197521" y="148696"/>
                  </a:lnTo>
                  <a:lnTo>
                    <a:pt x="220343" y="160091"/>
                  </a:lnTo>
                  <a:lnTo>
                    <a:pt x="254732" y="168236"/>
                  </a:lnTo>
                  <a:lnTo>
                    <a:pt x="280459" y="165365"/>
                  </a:lnTo>
                  <a:lnTo>
                    <a:pt x="300359" y="155622"/>
                  </a:lnTo>
                  <a:lnTo>
                    <a:pt x="337344" y="119489"/>
                  </a:lnTo>
                  <a:lnTo>
                    <a:pt x="342187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68"/>
            <p:cNvSpPr/>
            <p:nvPr>
              <p:custDataLst>
                <p:tags r:id="rId38"/>
              </p:custDataLst>
            </p:nvPr>
          </p:nvSpPr>
          <p:spPr>
            <a:xfrm>
              <a:off x="6934200" y="2735580"/>
              <a:ext cx="114301" cy="470269"/>
            </a:xfrm>
            <a:custGeom>
              <a:avLst/>
              <a:gdLst/>
              <a:ahLst/>
              <a:cxnLst/>
              <a:rect l="0" t="0" r="0" b="0"/>
              <a:pathLst>
                <a:path w="114301" h="470269">
                  <a:moveTo>
                    <a:pt x="114300" y="0"/>
                  </a:moveTo>
                  <a:lnTo>
                    <a:pt x="114300" y="0"/>
                  </a:lnTo>
                  <a:lnTo>
                    <a:pt x="106211" y="36407"/>
                  </a:lnTo>
                  <a:lnTo>
                    <a:pt x="102239" y="65569"/>
                  </a:lnTo>
                  <a:lnTo>
                    <a:pt x="99626" y="93489"/>
                  </a:lnTo>
                  <a:lnTo>
                    <a:pt x="95642" y="122831"/>
                  </a:lnTo>
                  <a:lnTo>
                    <a:pt x="91049" y="152805"/>
                  </a:lnTo>
                  <a:lnTo>
                    <a:pt x="85340" y="183906"/>
                  </a:lnTo>
                  <a:lnTo>
                    <a:pt x="77157" y="217485"/>
                  </a:lnTo>
                  <a:lnTo>
                    <a:pt x="70134" y="252165"/>
                  </a:lnTo>
                  <a:lnTo>
                    <a:pt x="64191" y="285640"/>
                  </a:lnTo>
                  <a:lnTo>
                    <a:pt x="58727" y="314629"/>
                  </a:lnTo>
                  <a:lnTo>
                    <a:pt x="51219" y="343881"/>
                  </a:lnTo>
                  <a:lnTo>
                    <a:pt x="43084" y="372970"/>
                  </a:lnTo>
                  <a:lnTo>
                    <a:pt x="36646" y="400008"/>
                  </a:lnTo>
                  <a:lnTo>
                    <a:pt x="28262" y="430941"/>
                  </a:lnTo>
                  <a:lnTo>
                    <a:pt x="15416" y="467554"/>
                  </a:lnTo>
                  <a:lnTo>
                    <a:pt x="13664" y="469183"/>
                  </a:lnTo>
                  <a:lnTo>
                    <a:pt x="11650" y="470268"/>
                  </a:lnTo>
                  <a:lnTo>
                    <a:pt x="10306" y="470145"/>
                  </a:lnTo>
                  <a:lnTo>
                    <a:pt x="9412" y="469217"/>
                  </a:lnTo>
                  <a:lnTo>
                    <a:pt x="0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69"/>
            <p:cNvSpPr/>
            <p:nvPr>
              <p:custDataLst>
                <p:tags r:id="rId39"/>
              </p:custDataLst>
            </p:nvPr>
          </p:nvSpPr>
          <p:spPr>
            <a:xfrm>
              <a:off x="6812280" y="2759881"/>
              <a:ext cx="861061" cy="409454"/>
            </a:xfrm>
            <a:custGeom>
              <a:avLst/>
              <a:gdLst/>
              <a:ahLst/>
              <a:cxnLst/>
              <a:rect l="0" t="0" r="0" b="0"/>
              <a:pathLst>
                <a:path w="861061" h="409454">
                  <a:moveTo>
                    <a:pt x="0" y="173819"/>
                  </a:moveTo>
                  <a:lnTo>
                    <a:pt x="0" y="173819"/>
                  </a:lnTo>
                  <a:lnTo>
                    <a:pt x="24836" y="173819"/>
                  </a:lnTo>
                  <a:lnTo>
                    <a:pt x="61837" y="173819"/>
                  </a:lnTo>
                  <a:lnTo>
                    <a:pt x="92395" y="173819"/>
                  </a:lnTo>
                  <a:lnTo>
                    <a:pt x="122344" y="171561"/>
                  </a:lnTo>
                  <a:lnTo>
                    <a:pt x="151741" y="166889"/>
                  </a:lnTo>
                  <a:lnTo>
                    <a:pt x="178918" y="159168"/>
                  </a:lnTo>
                  <a:lnTo>
                    <a:pt x="209623" y="147834"/>
                  </a:lnTo>
                  <a:lnTo>
                    <a:pt x="241332" y="135177"/>
                  </a:lnTo>
                  <a:lnTo>
                    <a:pt x="269536" y="123907"/>
                  </a:lnTo>
                  <a:lnTo>
                    <a:pt x="296182" y="110996"/>
                  </a:lnTo>
                  <a:lnTo>
                    <a:pt x="330469" y="89447"/>
                  </a:lnTo>
                  <a:lnTo>
                    <a:pt x="364809" y="59410"/>
                  </a:lnTo>
                  <a:lnTo>
                    <a:pt x="396172" y="26807"/>
                  </a:lnTo>
                  <a:lnTo>
                    <a:pt x="417376" y="4340"/>
                  </a:lnTo>
                  <a:lnTo>
                    <a:pt x="423032" y="720"/>
                  </a:lnTo>
                  <a:lnTo>
                    <a:pt x="426801" y="0"/>
                  </a:lnTo>
                  <a:lnTo>
                    <a:pt x="427621" y="1213"/>
                  </a:lnTo>
                  <a:lnTo>
                    <a:pt x="413141" y="36805"/>
                  </a:lnTo>
                  <a:lnTo>
                    <a:pt x="400308" y="65395"/>
                  </a:lnTo>
                  <a:lnTo>
                    <a:pt x="385780" y="97008"/>
                  </a:lnTo>
                  <a:lnTo>
                    <a:pt x="375787" y="123594"/>
                  </a:lnTo>
                  <a:lnTo>
                    <a:pt x="365701" y="150086"/>
                  </a:lnTo>
                  <a:lnTo>
                    <a:pt x="350502" y="186543"/>
                  </a:lnTo>
                  <a:lnTo>
                    <a:pt x="337533" y="218793"/>
                  </a:lnTo>
                  <a:lnTo>
                    <a:pt x="328327" y="249798"/>
                  </a:lnTo>
                  <a:lnTo>
                    <a:pt x="321131" y="287776"/>
                  </a:lnTo>
                  <a:lnTo>
                    <a:pt x="320525" y="295869"/>
                  </a:lnTo>
                  <a:lnTo>
                    <a:pt x="322513" y="302288"/>
                  </a:lnTo>
                  <a:lnTo>
                    <a:pt x="324229" y="305185"/>
                  </a:lnTo>
                  <a:lnTo>
                    <a:pt x="326219" y="307116"/>
                  </a:lnTo>
                  <a:lnTo>
                    <a:pt x="342010" y="314516"/>
                  </a:lnTo>
                  <a:lnTo>
                    <a:pt x="351253" y="314526"/>
                  </a:lnTo>
                  <a:lnTo>
                    <a:pt x="389353" y="305259"/>
                  </a:lnTo>
                  <a:lnTo>
                    <a:pt x="420734" y="304456"/>
                  </a:lnTo>
                  <a:lnTo>
                    <a:pt x="441032" y="310675"/>
                  </a:lnTo>
                  <a:lnTo>
                    <a:pt x="457486" y="344033"/>
                  </a:lnTo>
                  <a:lnTo>
                    <a:pt x="470260" y="381433"/>
                  </a:lnTo>
                  <a:lnTo>
                    <a:pt x="482647" y="403366"/>
                  </a:lnTo>
                  <a:lnTo>
                    <a:pt x="489959" y="407073"/>
                  </a:lnTo>
                  <a:lnTo>
                    <a:pt x="512495" y="409453"/>
                  </a:lnTo>
                  <a:lnTo>
                    <a:pt x="548898" y="401673"/>
                  </a:lnTo>
                  <a:lnTo>
                    <a:pt x="563148" y="396161"/>
                  </a:lnTo>
                  <a:lnTo>
                    <a:pt x="595434" y="373990"/>
                  </a:lnTo>
                  <a:lnTo>
                    <a:pt x="624313" y="336952"/>
                  </a:lnTo>
                  <a:lnTo>
                    <a:pt x="648477" y="303612"/>
                  </a:lnTo>
                  <a:lnTo>
                    <a:pt x="653292" y="286407"/>
                  </a:lnTo>
                  <a:lnTo>
                    <a:pt x="654419" y="275787"/>
                  </a:lnTo>
                  <a:lnTo>
                    <a:pt x="653026" y="271431"/>
                  </a:lnTo>
                  <a:lnTo>
                    <a:pt x="646962" y="264333"/>
                  </a:lnTo>
                  <a:lnTo>
                    <a:pt x="634029" y="255577"/>
                  </a:lnTo>
                  <a:lnTo>
                    <a:pt x="615428" y="251666"/>
                  </a:lnTo>
                  <a:lnTo>
                    <a:pt x="586385" y="256428"/>
                  </a:lnTo>
                  <a:lnTo>
                    <a:pt x="556190" y="267779"/>
                  </a:lnTo>
                  <a:lnTo>
                    <a:pt x="524234" y="290991"/>
                  </a:lnTo>
                  <a:lnTo>
                    <a:pt x="497971" y="320148"/>
                  </a:lnTo>
                  <a:lnTo>
                    <a:pt x="492252" y="332270"/>
                  </a:lnTo>
                  <a:lnTo>
                    <a:pt x="490729" y="337873"/>
                  </a:lnTo>
                  <a:lnTo>
                    <a:pt x="491293" y="348614"/>
                  </a:lnTo>
                  <a:lnTo>
                    <a:pt x="495213" y="359033"/>
                  </a:lnTo>
                  <a:lnTo>
                    <a:pt x="507786" y="374418"/>
                  </a:lnTo>
                  <a:lnTo>
                    <a:pt x="527222" y="388854"/>
                  </a:lnTo>
                  <a:lnTo>
                    <a:pt x="549914" y="398024"/>
                  </a:lnTo>
                  <a:lnTo>
                    <a:pt x="587493" y="403809"/>
                  </a:lnTo>
                  <a:lnTo>
                    <a:pt x="606548" y="406423"/>
                  </a:lnTo>
                  <a:lnTo>
                    <a:pt x="641736" y="401203"/>
                  </a:lnTo>
                  <a:lnTo>
                    <a:pt x="671050" y="394439"/>
                  </a:lnTo>
                  <a:lnTo>
                    <a:pt x="681047" y="392019"/>
                  </a:lnTo>
                  <a:lnTo>
                    <a:pt x="707958" y="373525"/>
                  </a:lnTo>
                  <a:lnTo>
                    <a:pt x="742883" y="338825"/>
                  </a:lnTo>
                  <a:lnTo>
                    <a:pt x="753504" y="319968"/>
                  </a:lnTo>
                  <a:lnTo>
                    <a:pt x="760322" y="282526"/>
                  </a:lnTo>
                  <a:lnTo>
                    <a:pt x="760933" y="249596"/>
                  </a:lnTo>
                  <a:lnTo>
                    <a:pt x="755067" y="230108"/>
                  </a:lnTo>
                  <a:lnTo>
                    <a:pt x="754685" y="224800"/>
                  </a:lnTo>
                  <a:lnTo>
                    <a:pt x="753736" y="223047"/>
                  </a:lnTo>
                  <a:lnTo>
                    <a:pt x="752257" y="221878"/>
                  </a:lnTo>
                  <a:lnTo>
                    <a:pt x="747845" y="220001"/>
                  </a:lnTo>
                  <a:lnTo>
                    <a:pt x="749500" y="219744"/>
                  </a:lnTo>
                  <a:lnTo>
                    <a:pt x="766750" y="220412"/>
                  </a:lnTo>
                  <a:lnTo>
                    <a:pt x="803747" y="226455"/>
                  </a:lnTo>
                  <a:lnTo>
                    <a:pt x="837164" y="229278"/>
                  </a:lnTo>
                  <a:lnTo>
                    <a:pt x="861060" y="2347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70"/>
            <p:cNvSpPr/>
            <p:nvPr>
              <p:custDataLst>
                <p:tags r:id="rId40"/>
              </p:custDataLst>
            </p:nvPr>
          </p:nvSpPr>
          <p:spPr>
            <a:xfrm>
              <a:off x="7802880" y="3093720"/>
              <a:ext cx="137161" cy="22861"/>
            </a:xfrm>
            <a:custGeom>
              <a:avLst/>
              <a:gdLst/>
              <a:ahLst/>
              <a:cxnLst/>
              <a:rect l="0" t="0" r="0" b="0"/>
              <a:pathLst>
                <a:path w="137161" h="22861">
                  <a:moveTo>
                    <a:pt x="0" y="0"/>
                  </a:moveTo>
                  <a:lnTo>
                    <a:pt x="0" y="0"/>
                  </a:lnTo>
                  <a:lnTo>
                    <a:pt x="33961" y="15711"/>
                  </a:lnTo>
                  <a:lnTo>
                    <a:pt x="70020" y="21447"/>
                  </a:lnTo>
                  <a:lnTo>
                    <a:pt x="105460" y="22581"/>
                  </a:lnTo>
                  <a:lnTo>
                    <a:pt x="13716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1"/>
            <p:cNvSpPr/>
            <p:nvPr>
              <p:custDataLst>
                <p:tags r:id="rId41"/>
              </p:custDataLst>
            </p:nvPr>
          </p:nvSpPr>
          <p:spPr>
            <a:xfrm>
              <a:off x="5994885" y="3307080"/>
              <a:ext cx="573556" cy="462254"/>
            </a:xfrm>
            <a:custGeom>
              <a:avLst/>
              <a:gdLst/>
              <a:ahLst/>
              <a:cxnLst/>
              <a:rect l="0" t="0" r="0" b="0"/>
              <a:pathLst>
                <a:path w="573556" h="462254">
                  <a:moveTo>
                    <a:pt x="573555" y="0"/>
                  </a:moveTo>
                  <a:lnTo>
                    <a:pt x="573555" y="0"/>
                  </a:lnTo>
                  <a:lnTo>
                    <a:pt x="546461" y="6773"/>
                  </a:lnTo>
                  <a:lnTo>
                    <a:pt x="525013" y="12136"/>
                  </a:lnTo>
                  <a:lnTo>
                    <a:pt x="487634" y="22609"/>
                  </a:lnTo>
                  <a:lnTo>
                    <a:pt x="453241" y="33755"/>
                  </a:lnTo>
                  <a:lnTo>
                    <a:pt x="418200" y="47175"/>
                  </a:lnTo>
                  <a:lnTo>
                    <a:pt x="389645" y="59349"/>
                  </a:lnTo>
                  <a:lnTo>
                    <a:pt x="352269" y="77980"/>
                  </a:lnTo>
                  <a:lnTo>
                    <a:pt x="323416" y="97330"/>
                  </a:lnTo>
                  <a:lnTo>
                    <a:pt x="311761" y="111530"/>
                  </a:lnTo>
                  <a:lnTo>
                    <a:pt x="309036" y="118995"/>
                  </a:lnTo>
                  <a:lnTo>
                    <a:pt x="307824" y="127958"/>
                  </a:lnTo>
                  <a:lnTo>
                    <a:pt x="311187" y="146569"/>
                  </a:lnTo>
                  <a:lnTo>
                    <a:pt x="319787" y="158557"/>
                  </a:lnTo>
                  <a:lnTo>
                    <a:pt x="354121" y="185227"/>
                  </a:lnTo>
                  <a:lnTo>
                    <a:pt x="391482" y="205702"/>
                  </a:lnTo>
                  <a:lnTo>
                    <a:pt x="427429" y="230098"/>
                  </a:lnTo>
                  <a:lnTo>
                    <a:pt x="463771" y="263846"/>
                  </a:lnTo>
                  <a:lnTo>
                    <a:pt x="469729" y="274180"/>
                  </a:lnTo>
                  <a:lnTo>
                    <a:pt x="471317" y="279307"/>
                  </a:lnTo>
                  <a:lnTo>
                    <a:pt x="470824" y="289519"/>
                  </a:lnTo>
                  <a:lnTo>
                    <a:pt x="466936" y="299702"/>
                  </a:lnTo>
                  <a:lnTo>
                    <a:pt x="459564" y="309872"/>
                  </a:lnTo>
                  <a:lnTo>
                    <a:pt x="422784" y="335435"/>
                  </a:lnTo>
                  <a:lnTo>
                    <a:pt x="385419" y="353200"/>
                  </a:lnTo>
                  <a:lnTo>
                    <a:pt x="354189" y="366951"/>
                  </a:lnTo>
                  <a:lnTo>
                    <a:pt x="320554" y="381529"/>
                  </a:lnTo>
                  <a:lnTo>
                    <a:pt x="284157" y="395628"/>
                  </a:lnTo>
                  <a:lnTo>
                    <a:pt x="263783" y="401759"/>
                  </a:lnTo>
                  <a:lnTo>
                    <a:pt x="242580" y="407539"/>
                  </a:lnTo>
                  <a:lnTo>
                    <a:pt x="219979" y="414779"/>
                  </a:lnTo>
                  <a:lnTo>
                    <a:pt x="196444" y="422993"/>
                  </a:lnTo>
                  <a:lnTo>
                    <a:pt x="172287" y="431855"/>
                  </a:lnTo>
                  <a:lnTo>
                    <a:pt x="151950" y="437764"/>
                  </a:lnTo>
                  <a:lnTo>
                    <a:pt x="118064" y="444328"/>
                  </a:lnTo>
                  <a:lnTo>
                    <a:pt x="86635" y="451761"/>
                  </a:lnTo>
                  <a:lnTo>
                    <a:pt x="58273" y="459016"/>
                  </a:lnTo>
                  <a:lnTo>
                    <a:pt x="28872" y="462253"/>
                  </a:lnTo>
                  <a:lnTo>
                    <a:pt x="9907" y="458227"/>
                  </a:lnTo>
                  <a:lnTo>
                    <a:pt x="1876" y="453988"/>
                  </a:lnTo>
                  <a:lnTo>
                    <a:pt x="242" y="450825"/>
                  </a:lnTo>
                  <a:lnTo>
                    <a:pt x="0" y="447023"/>
                  </a:lnTo>
                  <a:lnTo>
                    <a:pt x="685" y="442795"/>
                  </a:lnTo>
                  <a:lnTo>
                    <a:pt x="8220" y="433583"/>
                  </a:lnTo>
                  <a:lnTo>
                    <a:pt x="44353" y="401910"/>
                  </a:lnTo>
                  <a:lnTo>
                    <a:pt x="81662" y="377976"/>
                  </a:lnTo>
                  <a:lnTo>
                    <a:pt x="101115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2"/>
            <p:cNvSpPr/>
            <p:nvPr>
              <p:custDataLst>
                <p:tags r:id="rId42"/>
              </p:custDataLst>
            </p:nvPr>
          </p:nvSpPr>
          <p:spPr>
            <a:xfrm>
              <a:off x="6598678" y="3512820"/>
              <a:ext cx="193104" cy="143236"/>
            </a:xfrm>
            <a:custGeom>
              <a:avLst/>
              <a:gdLst/>
              <a:ahLst/>
              <a:cxnLst/>
              <a:rect l="0" t="0" r="0" b="0"/>
              <a:pathLst>
                <a:path w="193104" h="143236">
                  <a:moveTo>
                    <a:pt x="122162" y="0"/>
                  </a:moveTo>
                  <a:lnTo>
                    <a:pt x="122162" y="0"/>
                  </a:lnTo>
                  <a:lnTo>
                    <a:pt x="93845" y="32362"/>
                  </a:lnTo>
                  <a:lnTo>
                    <a:pt x="64101" y="60577"/>
                  </a:lnTo>
                  <a:lnTo>
                    <a:pt x="27066" y="91797"/>
                  </a:lnTo>
                  <a:lnTo>
                    <a:pt x="4145" y="111678"/>
                  </a:lnTo>
                  <a:lnTo>
                    <a:pt x="1151" y="115938"/>
                  </a:lnTo>
                  <a:lnTo>
                    <a:pt x="0" y="119625"/>
                  </a:lnTo>
                  <a:lnTo>
                    <a:pt x="81" y="122931"/>
                  </a:lnTo>
                  <a:lnTo>
                    <a:pt x="2428" y="128860"/>
                  </a:lnTo>
                  <a:lnTo>
                    <a:pt x="4239" y="131627"/>
                  </a:lnTo>
                  <a:lnTo>
                    <a:pt x="14880" y="139566"/>
                  </a:lnTo>
                  <a:lnTo>
                    <a:pt x="36846" y="143235"/>
                  </a:lnTo>
                  <a:lnTo>
                    <a:pt x="69374" y="138392"/>
                  </a:lnTo>
                  <a:lnTo>
                    <a:pt x="97678" y="131692"/>
                  </a:lnTo>
                  <a:lnTo>
                    <a:pt x="135324" y="119586"/>
                  </a:lnTo>
                  <a:lnTo>
                    <a:pt x="169145" y="101450"/>
                  </a:lnTo>
                  <a:lnTo>
                    <a:pt x="184437" y="88102"/>
                  </a:lnTo>
                  <a:lnTo>
                    <a:pt x="191609" y="78386"/>
                  </a:lnTo>
                  <a:lnTo>
                    <a:pt x="193013" y="74270"/>
                  </a:lnTo>
                  <a:lnTo>
                    <a:pt x="193103" y="70680"/>
                  </a:lnTo>
                  <a:lnTo>
                    <a:pt x="192316" y="67440"/>
                  </a:lnTo>
                  <a:lnTo>
                    <a:pt x="183118" y="54790"/>
                  </a:lnTo>
                  <a:lnTo>
                    <a:pt x="169668" y="44362"/>
                  </a:lnTo>
                  <a:lnTo>
                    <a:pt x="136633" y="36666"/>
                  </a:lnTo>
                  <a:lnTo>
                    <a:pt x="121820" y="34076"/>
                  </a:lnTo>
                  <a:lnTo>
                    <a:pt x="84016" y="37403"/>
                  </a:lnTo>
                  <a:lnTo>
                    <a:pt x="46428" y="38039"/>
                  </a:lnTo>
                  <a:lnTo>
                    <a:pt x="35550" y="38088"/>
                  </a:lnTo>
                  <a:lnTo>
                    <a:pt x="36536" y="38094"/>
                  </a:lnTo>
                  <a:lnTo>
                    <a:pt x="45962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3"/>
            <p:cNvSpPr/>
            <p:nvPr>
              <p:custDataLst>
                <p:tags r:id="rId43"/>
              </p:custDataLst>
            </p:nvPr>
          </p:nvSpPr>
          <p:spPr>
            <a:xfrm>
              <a:off x="6858558" y="3543300"/>
              <a:ext cx="250903" cy="182881"/>
            </a:xfrm>
            <a:custGeom>
              <a:avLst/>
              <a:gdLst/>
              <a:ahLst/>
              <a:cxnLst/>
              <a:rect l="0" t="0" r="0" b="0"/>
              <a:pathLst>
                <a:path w="250903" h="182881">
                  <a:moveTo>
                    <a:pt x="45162" y="0"/>
                  </a:moveTo>
                  <a:lnTo>
                    <a:pt x="45162" y="0"/>
                  </a:lnTo>
                  <a:lnTo>
                    <a:pt x="13742" y="33114"/>
                  </a:lnTo>
                  <a:lnTo>
                    <a:pt x="3678" y="52803"/>
                  </a:lnTo>
                  <a:lnTo>
                    <a:pt x="0" y="70381"/>
                  </a:lnTo>
                  <a:lnTo>
                    <a:pt x="1948" y="75872"/>
                  </a:lnTo>
                  <a:lnTo>
                    <a:pt x="3653" y="78521"/>
                  </a:lnTo>
                  <a:lnTo>
                    <a:pt x="6483" y="80287"/>
                  </a:lnTo>
                  <a:lnTo>
                    <a:pt x="19402" y="82774"/>
                  </a:lnTo>
                  <a:lnTo>
                    <a:pt x="48352" y="81356"/>
                  </a:lnTo>
                  <a:lnTo>
                    <a:pt x="86433" y="77218"/>
                  </a:lnTo>
                  <a:lnTo>
                    <a:pt x="116469" y="72456"/>
                  </a:lnTo>
                  <a:lnTo>
                    <a:pt x="146818" y="65684"/>
                  </a:lnTo>
                  <a:lnTo>
                    <a:pt x="177258" y="62359"/>
                  </a:lnTo>
                  <a:lnTo>
                    <a:pt x="205719" y="62083"/>
                  </a:lnTo>
                  <a:lnTo>
                    <a:pt x="232857" y="71603"/>
                  </a:lnTo>
                  <a:lnTo>
                    <a:pt x="236333" y="74828"/>
                  </a:lnTo>
                  <a:lnTo>
                    <a:pt x="240193" y="82928"/>
                  </a:lnTo>
                  <a:lnTo>
                    <a:pt x="243010" y="115950"/>
                  </a:lnTo>
                  <a:lnTo>
                    <a:pt x="247247" y="153830"/>
                  </a:lnTo>
                  <a:lnTo>
                    <a:pt x="250902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8" name="SMARTInkShape-174"/>
          <p:cNvSpPr/>
          <p:nvPr>
            <p:custDataLst>
              <p:tags r:id="rId18"/>
            </p:custDataLst>
          </p:nvPr>
        </p:nvSpPr>
        <p:spPr>
          <a:xfrm>
            <a:off x="6759637" y="2107810"/>
            <a:ext cx="296" cy="7118"/>
          </a:xfrm>
          <a:custGeom>
            <a:avLst/>
            <a:gdLst/>
            <a:ahLst/>
            <a:cxnLst/>
            <a:rect l="0" t="0" r="0" b="0"/>
            <a:pathLst>
              <a:path w="296" h="7118">
                <a:moveTo>
                  <a:pt x="295" y="0"/>
                </a:moveTo>
                <a:lnTo>
                  <a:pt x="295" y="0"/>
                </a:lnTo>
                <a:lnTo>
                  <a:pt x="0" y="711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SMARTInkShape-Group44"/>
          <p:cNvGrpSpPr/>
          <p:nvPr/>
        </p:nvGrpSpPr>
        <p:grpSpPr>
          <a:xfrm>
            <a:off x="6362700" y="1760324"/>
            <a:ext cx="695422" cy="182777"/>
            <a:chOff x="6362700" y="1760324"/>
            <a:chExt cx="695422" cy="182777"/>
          </a:xfrm>
        </p:grpSpPr>
        <p:sp>
          <p:nvSpPr>
            <p:cNvPr id="179" name="SMARTInkShape-175"/>
            <p:cNvSpPr/>
            <p:nvPr>
              <p:custDataLst>
                <p:tags r:id="rId33"/>
              </p:custDataLst>
            </p:nvPr>
          </p:nvSpPr>
          <p:spPr>
            <a:xfrm>
              <a:off x="6362700" y="1760324"/>
              <a:ext cx="695422" cy="45617"/>
            </a:xfrm>
            <a:custGeom>
              <a:avLst/>
              <a:gdLst/>
              <a:ahLst/>
              <a:cxnLst/>
              <a:rect l="0" t="0" r="0" b="0"/>
              <a:pathLst>
                <a:path w="695422" h="45617">
                  <a:moveTo>
                    <a:pt x="0" y="45616"/>
                  </a:moveTo>
                  <a:lnTo>
                    <a:pt x="0" y="45616"/>
                  </a:lnTo>
                  <a:lnTo>
                    <a:pt x="22578" y="41101"/>
                  </a:lnTo>
                  <a:lnTo>
                    <a:pt x="56602" y="35143"/>
                  </a:lnTo>
                  <a:lnTo>
                    <a:pt x="85834" y="32494"/>
                  </a:lnTo>
                  <a:lnTo>
                    <a:pt x="117452" y="29060"/>
                  </a:lnTo>
                  <a:lnTo>
                    <a:pt x="152108" y="25558"/>
                  </a:lnTo>
                  <a:lnTo>
                    <a:pt x="190088" y="24001"/>
                  </a:lnTo>
                  <a:lnTo>
                    <a:pt x="227288" y="21052"/>
                  </a:lnTo>
                  <a:lnTo>
                    <a:pt x="264423" y="16919"/>
                  </a:lnTo>
                  <a:lnTo>
                    <a:pt x="283809" y="14631"/>
                  </a:lnTo>
                  <a:lnTo>
                    <a:pt x="303506" y="12259"/>
                  </a:lnTo>
                  <a:lnTo>
                    <a:pt x="341196" y="9624"/>
                  </a:lnTo>
                  <a:lnTo>
                    <a:pt x="359544" y="8921"/>
                  </a:lnTo>
                  <a:lnTo>
                    <a:pt x="390403" y="7606"/>
                  </a:lnTo>
                  <a:lnTo>
                    <a:pt x="429602" y="5883"/>
                  </a:lnTo>
                  <a:lnTo>
                    <a:pt x="474362" y="3887"/>
                  </a:lnTo>
                  <a:lnTo>
                    <a:pt x="509281" y="2557"/>
                  </a:lnTo>
                  <a:lnTo>
                    <a:pt x="537641" y="1670"/>
                  </a:lnTo>
                  <a:lnTo>
                    <a:pt x="561627" y="1079"/>
                  </a:lnTo>
                  <a:lnTo>
                    <a:pt x="582698" y="685"/>
                  </a:lnTo>
                  <a:lnTo>
                    <a:pt x="619657" y="246"/>
                  </a:lnTo>
                  <a:lnTo>
                    <a:pt x="656889" y="0"/>
                  </a:lnTo>
                  <a:lnTo>
                    <a:pt x="693478" y="6466"/>
                  </a:lnTo>
                  <a:lnTo>
                    <a:pt x="695152" y="6816"/>
                  </a:lnTo>
                  <a:lnTo>
                    <a:pt x="695421" y="7049"/>
                  </a:lnTo>
                  <a:lnTo>
                    <a:pt x="693420" y="75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76"/>
            <p:cNvSpPr/>
            <p:nvPr>
              <p:custDataLst>
                <p:tags r:id="rId34"/>
              </p:custDataLst>
            </p:nvPr>
          </p:nvSpPr>
          <p:spPr>
            <a:xfrm>
              <a:off x="6446520" y="1905000"/>
              <a:ext cx="541021" cy="38101"/>
            </a:xfrm>
            <a:custGeom>
              <a:avLst/>
              <a:gdLst/>
              <a:ahLst/>
              <a:cxnLst/>
              <a:rect l="0" t="0" r="0" b="0"/>
              <a:pathLst>
                <a:path w="541021" h="38101">
                  <a:moveTo>
                    <a:pt x="0" y="38100"/>
                  </a:moveTo>
                  <a:lnTo>
                    <a:pt x="0" y="38100"/>
                  </a:lnTo>
                  <a:lnTo>
                    <a:pt x="36407" y="38100"/>
                  </a:lnTo>
                  <a:lnTo>
                    <a:pt x="70085" y="35842"/>
                  </a:lnTo>
                  <a:lnTo>
                    <a:pt x="105656" y="32863"/>
                  </a:lnTo>
                  <a:lnTo>
                    <a:pt x="124624" y="32069"/>
                  </a:lnTo>
                  <a:lnTo>
                    <a:pt x="144042" y="31539"/>
                  </a:lnTo>
                  <a:lnTo>
                    <a:pt x="163762" y="31186"/>
                  </a:lnTo>
                  <a:lnTo>
                    <a:pt x="183681" y="30951"/>
                  </a:lnTo>
                  <a:lnTo>
                    <a:pt x="203735" y="30794"/>
                  </a:lnTo>
                  <a:lnTo>
                    <a:pt x="223876" y="29843"/>
                  </a:lnTo>
                  <a:lnTo>
                    <a:pt x="244077" y="28362"/>
                  </a:lnTo>
                  <a:lnTo>
                    <a:pt x="264318" y="26528"/>
                  </a:lnTo>
                  <a:lnTo>
                    <a:pt x="300355" y="24490"/>
                  </a:lnTo>
                  <a:lnTo>
                    <a:pt x="334998" y="23584"/>
                  </a:lnTo>
                  <a:lnTo>
                    <a:pt x="372971" y="23182"/>
                  </a:lnTo>
                  <a:lnTo>
                    <a:pt x="405654" y="23003"/>
                  </a:lnTo>
                  <a:lnTo>
                    <a:pt x="434291" y="22924"/>
                  </a:lnTo>
                  <a:lnTo>
                    <a:pt x="461129" y="22888"/>
                  </a:lnTo>
                  <a:lnTo>
                    <a:pt x="491949" y="18823"/>
                  </a:lnTo>
                  <a:lnTo>
                    <a:pt x="523425" y="14255"/>
                  </a:lnTo>
                  <a:lnTo>
                    <a:pt x="5410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45"/>
          <p:cNvGrpSpPr/>
          <p:nvPr/>
        </p:nvGrpSpPr>
        <p:grpSpPr>
          <a:xfrm>
            <a:off x="5650263" y="538377"/>
            <a:ext cx="2312638" cy="1091398"/>
            <a:chOff x="5650263" y="538377"/>
            <a:chExt cx="2312638" cy="1091398"/>
          </a:xfrm>
        </p:grpSpPr>
        <p:sp>
          <p:nvSpPr>
            <p:cNvPr id="182" name="SMARTInkShape-177"/>
            <p:cNvSpPr/>
            <p:nvPr>
              <p:custDataLst>
                <p:tags r:id="rId19"/>
              </p:custDataLst>
            </p:nvPr>
          </p:nvSpPr>
          <p:spPr>
            <a:xfrm>
              <a:off x="5650263" y="538377"/>
              <a:ext cx="527513" cy="566298"/>
            </a:xfrm>
            <a:custGeom>
              <a:avLst/>
              <a:gdLst/>
              <a:ahLst/>
              <a:cxnLst/>
              <a:rect l="0" t="0" r="0" b="0"/>
              <a:pathLst>
                <a:path w="527513" h="566298">
                  <a:moveTo>
                    <a:pt x="140937" y="155043"/>
                  </a:moveTo>
                  <a:lnTo>
                    <a:pt x="140937" y="155043"/>
                  </a:lnTo>
                  <a:lnTo>
                    <a:pt x="134164" y="182136"/>
                  </a:lnTo>
                  <a:lnTo>
                    <a:pt x="128802" y="203585"/>
                  </a:lnTo>
                  <a:lnTo>
                    <a:pt x="120586" y="240964"/>
                  </a:lnTo>
                  <a:lnTo>
                    <a:pt x="113265" y="273663"/>
                  </a:lnTo>
                  <a:lnTo>
                    <a:pt x="104367" y="302308"/>
                  </a:lnTo>
                  <a:lnTo>
                    <a:pt x="97027" y="333665"/>
                  </a:lnTo>
                  <a:lnTo>
                    <a:pt x="90095" y="366511"/>
                  </a:lnTo>
                  <a:lnTo>
                    <a:pt x="81370" y="398042"/>
                  </a:lnTo>
                  <a:lnTo>
                    <a:pt x="71847" y="426731"/>
                  </a:lnTo>
                  <a:lnTo>
                    <a:pt x="61124" y="453593"/>
                  </a:lnTo>
                  <a:lnTo>
                    <a:pt x="41654" y="491670"/>
                  </a:lnTo>
                  <a:lnTo>
                    <a:pt x="24784" y="523930"/>
                  </a:lnTo>
                  <a:lnTo>
                    <a:pt x="4997" y="560735"/>
                  </a:lnTo>
                  <a:lnTo>
                    <a:pt x="0" y="564808"/>
                  </a:lnTo>
                  <a:lnTo>
                    <a:pt x="412" y="565380"/>
                  </a:lnTo>
                  <a:lnTo>
                    <a:pt x="3112" y="566297"/>
                  </a:lnTo>
                  <a:lnTo>
                    <a:pt x="8206" y="537111"/>
                  </a:lnTo>
                  <a:lnTo>
                    <a:pt x="22587" y="501364"/>
                  </a:lnTo>
                  <a:lnTo>
                    <a:pt x="35844" y="472370"/>
                  </a:lnTo>
                  <a:lnTo>
                    <a:pt x="50202" y="439728"/>
                  </a:lnTo>
                  <a:lnTo>
                    <a:pt x="67309" y="403208"/>
                  </a:lnTo>
                  <a:lnTo>
                    <a:pt x="76611" y="383986"/>
                  </a:lnTo>
                  <a:lnTo>
                    <a:pt x="86200" y="363552"/>
                  </a:lnTo>
                  <a:lnTo>
                    <a:pt x="95978" y="342309"/>
                  </a:lnTo>
                  <a:lnTo>
                    <a:pt x="105884" y="320527"/>
                  </a:lnTo>
                  <a:lnTo>
                    <a:pt x="117568" y="299232"/>
                  </a:lnTo>
                  <a:lnTo>
                    <a:pt x="130438" y="278263"/>
                  </a:lnTo>
                  <a:lnTo>
                    <a:pt x="144098" y="257509"/>
                  </a:lnTo>
                  <a:lnTo>
                    <a:pt x="158284" y="237747"/>
                  </a:lnTo>
                  <a:lnTo>
                    <a:pt x="187593" y="199985"/>
                  </a:lnTo>
                  <a:lnTo>
                    <a:pt x="219811" y="163446"/>
                  </a:lnTo>
                  <a:lnTo>
                    <a:pt x="253885" y="128298"/>
                  </a:lnTo>
                  <a:lnTo>
                    <a:pt x="288785" y="95743"/>
                  </a:lnTo>
                  <a:lnTo>
                    <a:pt x="324052" y="68856"/>
                  </a:lnTo>
                  <a:lnTo>
                    <a:pt x="358635" y="46464"/>
                  </a:lnTo>
                  <a:lnTo>
                    <a:pt x="390938" y="28046"/>
                  </a:lnTo>
                  <a:lnTo>
                    <a:pt x="419971" y="15909"/>
                  </a:lnTo>
                  <a:lnTo>
                    <a:pt x="457858" y="4316"/>
                  </a:lnTo>
                  <a:lnTo>
                    <a:pt x="478218" y="0"/>
                  </a:lnTo>
                  <a:lnTo>
                    <a:pt x="499199" y="2330"/>
                  </a:lnTo>
                  <a:lnTo>
                    <a:pt x="524954" y="10302"/>
                  </a:lnTo>
                  <a:lnTo>
                    <a:pt x="526489" y="11982"/>
                  </a:lnTo>
                  <a:lnTo>
                    <a:pt x="527512" y="13949"/>
                  </a:lnTo>
                  <a:lnTo>
                    <a:pt x="527346" y="16107"/>
                  </a:lnTo>
                  <a:lnTo>
                    <a:pt x="524905" y="20763"/>
                  </a:lnTo>
                  <a:lnTo>
                    <a:pt x="510681" y="32189"/>
                  </a:lnTo>
                  <a:lnTo>
                    <a:pt x="492419" y="40967"/>
                  </a:lnTo>
                  <a:lnTo>
                    <a:pt x="465852" y="52746"/>
                  </a:lnTo>
                  <a:lnTo>
                    <a:pt x="433747" y="66525"/>
                  </a:lnTo>
                  <a:lnTo>
                    <a:pt x="407264" y="77404"/>
                  </a:lnTo>
                  <a:lnTo>
                    <a:pt x="384528" y="86350"/>
                  </a:lnTo>
                  <a:lnTo>
                    <a:pt x="364291" y="94008"/>
                  </a:lnTo>
                  <a:lnTo>
                    <a:pt x="328259" y="104774"/>
                  </a:lnTo>
                  <a:lnTo>
                    <a:pt x="296157" y="113228"/>
                  </a:lnTo>
                  <a:lnTo>
                    <a:pt x="267779" y="122630"/>
                  </a:lnTo>
                  <a:lnTo>
                    <a:pt x="236094" y="129352"/>
                  </a:lnTo>
                  <a:lnTo>
                    <a:pt x="206573" y="139435"/>
                  </a:lnTo>
                  <a:lnTo>
                    <a:pt x="173187" y="152775"/>
                  </a:lnTo>
                  <a:lnTo>
                    <a:pt x="156607" y="165190"/>
                  </a:lnTo>
                  <a:lnTo>
                    <a:pt x="152135" y="171688"/>
                  </a:lnTo>
                  <a:lnTo>
                    <a:pt x="149617" y="188197"/>
                  </a:lnTo>
                  <a:lnTo>
                    <a:pt x="156986" y="226233"/>
                  </a:lnTo>
                  <a:lnTo>
                    <a:pt x="166294" y="254876"/>
                  </a:lnTo>
                  <a:lnTo>
                    <a:pt x="184610" y="290851"/>
                  </a:lnTo>
                  <a:lnTo>
                    <a:pt x="210618" y="323262"/>
                  </a:lnTo>
                  <a:lnTo>
                    <a:pt x="240215" y="359141"/>
                  </a:lnTo>
                  <a:lnTo>
                    <a:pt x="272889" y="392583"/>
                  </a:lnTo>
                  <a:lnTo>
                    <a:pt x="310325" y="423329"/>
                  </a:lnTo>
                  <a:lnTo>
                    <a:pt x="320925" y="430350"/>
                  </a:lnTo>
                  <a:lnTo>
                    <a:pt x="340458" y="435018"/>
                  </a:lnTo>
                  <a:lnTo>
                    <a:pt x="350403" y="433852"/>
                  </a:lnTo>
                  <a:lnTo>
                    <a:pt x="377157" y="4217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78"/>
            <p:cNvSpPr/>
            <p:nvPr>
              <p:custDataLst>
                <p:tags r:id="rId20"/>
              </p:custDataLst>
            </p:nvPr>
          </p:nvSpPr>
          <p:spPr>
            <a:xfrm>
              <a:off x="6141720" y="815511"/>
              <a:ext cx="297181" cy="118707"/>
            </a:xfrm>
            <a:custGeom>
              <a:avLst/>
              <a:gdLst/>
              <a:ahLst/>
              <a:cxnLst/>
              <a:rect l="0" t="0" r="0" b="0"/>
              <a:pathLst>
                <a:path w="297181" h="118707">
                  <a:moveTo>
                    <a:pt x="0" y="30309"/>
                  </a:moveTo>
                  <a:lnTo>
                    <a:pt x="0" y="30309"/>
                  </a:lnTo>
                  <a:lnTo>
                    <a:pt x="16557" y="63423"/>
                  </a:lnTo>
                  <a:lnTo>
                    <a:pt x="28479" y="91313"/>
                  </a:lnTo>
                  <a:lnTo>
                    <a:pt x="30839" y="93838"/>
                  </a:lnTo>
                  <a:lnTo>
                    <a:pt x="51516" y="102269"/>
                  </a:lnTo>
                  <a:lnTo>
                    <a:pt x="55511" y="102836"/>
                  </a:lnTo>
                  <a:lnTo>
                    <a:pt x="62207" y="101208"/>
                  </a:lnTo>
                  <a:lnTo>
                    <a:pt x="94202" y="85181"/>
                  </a:lnTo>
                  <a:lnTo>
                    <a:pt x="108439" y="72438"/>
                  </a:lnTo>
                  <a:lnTo>
                    <a:pt x="135377" y="37868"/>
                  </a:lnTo>
                  <a:lnTo>
                    <a:pt x="148778" y="13368"/>
                  </a:lnTo>
                  <a:lnTo>
                    <a:pt x="152358" y="0"/>
                  </a:lnTo>
                  <a:lnTo>
                    <a:pt x="156432" y="3925"/>
                  </a:lnTo>
                  <a:lnTo>
                    <a:pt x="158426" y="10398"/>
                  </a:lnTo>
                  <a:lnTo>
                    <a:pt x="162137" y="46477"/>
                  </a:lnTo>
                  <a:lnTo>
                    <a:pt x="170524" y="68684"/>
                  </a:lnTo>
                  <a:lnTo>
                    <a:pt x="174643" y="76212"/>
                  </a:lnTo>
                  <a:lnTo>
                    <a:pt x="197281" y="95866"/>
                  </a:lnTo>
                  <a:lnTo>
                    <a:pt x="225687" y="113632"/>
                  </a:lnTo>
                  <a:lnTo>
                    <a:pt x="246778" y="118706"/>
                  </a:lnTo>
                  <a:lnTo>
                    <a:pt x="262362" y="115881"/>
                  </a:lnTo>
                  <a:lnTo>
                    <a:pt x="268888" y="112757"/>
                  </a:lnTo>
                  <a:lnTo>
                    <a:pt x="280654" y="100255"/>
                  </a:lnTo>
                  <a:lnTo>
                    <a:pt x="297180" y="760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79"/>
            <p:cNvSpPr/>
            <p:nvPr>
              <p:custDataLst>
                <p:tags r:id="rId21"/>
              </p:custDataLst>
            </p:nvPr>
          </p:nvSpPr>
          <p:spPr>
            <a:xfrm>
              <a:off x="6564450" y="571500"/>
              <a:ext cx="19231" cy="259081"/>
            </a:xfrm>
            <a:custGeom>
              <a:avLst/>
              <a:gdLst/>
              <a:ahLst/>
              <a:cxnLst/>
              <a:rect l="0" t="0" r="0" b="0"/>
              <a:pathLst>
                <a:path w="19231" h="259081">
                  <a:moveTo>
                    <a:pt x="19230" y="0"/>
                  </a:moveTo>
                  <a:lnTo>
                    <a:pt x="19230" y="0"/>
                  </a:lnTo>
                  <a:lnTo>
                    <a:pt x="11140" y="28316"/>
                  </a:lnTo>
                  <a:lnTo>
                    <a:pt x="6109" y="66152"/>
                  </a:lnTo>
                  <a:lnTo>
                    <a:pt x="4618" y="104173"/>
                  </a:lnTo>
                  <a:lnTo>
                    <a:pt x="4269" y="131812"/>
                  </a:lnTo>
                  <a:lnTo>
                    <a:pt x="3267" y="160183"/>
                  </a:lnTo>
                  <a:lnTo>
                    <a:pt x="0" y="186904"/>
                  </a:lnTo>
                  <a:lnTo>
                    <a:pt x="1490" y="221702"/>
                  </a:lnTo>
                  <a:lnTo>
                    <a:pt x="7295" y="245371"/>
                  </a:lnTo>
                  <a:lnTo>
                    <a:pt x="11949" y="252987"/>
                  </a:lnTo>
                  <a:lnTo>
                    <a:pt x="1923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0"/>
            <p:cNvSpPr/>
            <p:nvPr>
              <p:custDataLst>
                <p:tags r:id="rId22"/>
              </p:custDataLst>
            </p:nvPr>
          </p:nvSpPr>
          <p:spPr>
            <a:xfrm>
              <a:off x="6696759" y="687005"/>
              <a:ext cx="389842" cy="181406"/>
            </a:xfrm>
            <a:custGeom>
              <a:avLst/>
              <a:gdLst/>
              <a:ahLst/>
              <a:cxnLst/>
              <a:rect l="0" t="0" r="0" b="0"/>
              <a:pathLst>
                <a:path w="389842" h="181406">
                  <a:moveTo>
                    <a:pt x="8841" y="74995"/>
                  </a:moveTo>
                  <a:lnTo>
                    <a:pt x="8841" y="74995"/>
                  </a:lnTo>
                  <a:lnTo>
                    <a:pt x="41203" y="79040"/>
                  </a:lnTo>
                  <a:lnTo>
                    <a:pt x="73463" y="81556"/>
                  </a:lnTo>
                  <a:lnTo>
                    <a:pt x="108969" y="82476"/>
                  </a:lnTo>
                  <a:lnTo>
                    <a:pt x="122769" y="81706"/>
                  </a:lnTo>
                  <a:lnTo>
                    <a:pt x="150697" y="72001"/>
                  </a:lnTo>
                  <a:lnTo>
                    <a:pt x="166876" y="61220"/>
                  </a:lnTo>
                  <a:lnTo>
                    <a:pt x="167979" y="58148"/>
                  </a:lnTo>
                  <a:lnTo>
                    <a:pt x="168687" y="49278"/>
                  </a:lnTo>
                  <a:lnTo>
                    <a:pt x="167051" y="46843"/>
                  </a:lnTo>
                  <a:lnTo>
                    <a:pt x="152260" y="36853"/>
                  </a:lnTo>
                  <a:lnTo>
                    <a:pt x="142010" y="32643"/>
                  </a:lnTo>
                  <a:lnTo>
                    <a:pt x="107375" y="29719"/>
                  </a:lnTo>
                  <a:lnTo>
                    <a:pt x="72081" y="40683"/>
                  </a:lnTo>
                  <a:lnTo>
                    <a:pt x="39771" y="54138"/>
                  </a:lnTo>
                  <a:lnTo>
                    <a:pt x="12975" y="72851"/>
                  </a:lnTo>
                  <a:lnTo>
                    <a:pt x="4187" y="98595"/>
                  </a:lnTo>
                  <a:lnTo>
                    <a:pt x="0" y="128664"/>
                  </a:lnTo>
                  <a:lnTo>
                    <a:pt x="3782" y="144850"/>
                  </a:lnTo>
                  <a:lnTo>
                    <a:pt x="15433" y="162768"/>
                  </a:lnTo>
                  <a:lnTo>
                    <a:pt x="27011" y="171296"/>
                  </a:lnTo>
                  <a:lnTo>
                    <a:pt x="41470" y="177062"/>
                  </a:lnTo>
                  <a:lnTo>
                    <a:pt x="76089" y="180764"/>
                  </a:lnTo>
                  <a:lnTo>
                    <a:pt x="104402" y="181405"/>
                  </a:lnTo>
                  <a:lnTo>
                    <a:pt x="126666" y="179862"/>
                  </a:lnTo>
                  <a:lnTo>
                    <a:pt x="158240" y="169472"/>
                  </a:lnTo>
                  <a:lnTo>
                    <a:pt x="189044" y="155670"/>
                  </a:lnTo>
                  <a:lnTo>
                    <a:pt x="225278" y="138093"/>
                  </a:lnTo>
                  <a:lnTo>
                    <a:pt x="253288" y="122172"/>
                  </a:lnTo>
                  <a:lnTo>
                    <a:pt x="261418" y="112614"/>
                  </a:lnTo>
                  <a:lnTo>
                    <a:pt x="271586" y="84068"/>
                  </a:lnTo>
                  <a:lnTo>
                    <a:pt x="271526" y="74512"/>
                  </a:lnTo>
                  <a:lnTo>
                    <a:pt x="268238" y="38441"/>
                  </a:lnTo>
                  <a:lnTo>
                    <a:pt x="267926" y="8079"/>
                  </a:lnTo>
                  <a:lnTo>
                    <a:pt x="276012" y="2863"/>
                  </a:lnTo>
                  <a:lnTo>
                    <a:pt x="289134" y="0"/>
                  </a:lnTo>
                  <a:lnTo>
                    <a:pt x="322048" y="7243"/>
                  </a:lnTo>
                  <a:lnTo>
                    <a:pt x="355942" y="16738"/>
                  </a:lnTo>
                  <a:lnTo>
                    <a:pt x="389841" y="292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1"/>
            <p:cNvSpPr/>
            <p:nvPr>
              <p:custDataLst>
                <p:tags r:id="rId23"/>
              </p:custDataLst>
            </p:nvPr>
          </p:nvSpPr>
          <p:spPr>
            <a:xfrm>
              <a:off x="7231380" y="754380"/>
              <a:ext cx="190501" cy="15241"/>
            </a:xfrm>
            <a:custGeom>
              <a:avLst/>
              <a:gdLst/>
              <a:ahLst/>
              <a:cxnLst/>
              <a:rect l="0" t="0" r="0" b="0"/>
              <a:pathLst>
                <a:path w="190501" h="15241">
                  <a:moveTo>
                    <a:pt x="0" y="0"/>
                  </a:moveTo>
                  <a:lnTo>
                    <a:pt x="0" y="0"/>
                  </a:lnTo>
                  <a:lnTo>
                    <a:pt x="36407" y="8090"/>
                  </a:lnTo>
                  <a:lnTo>
                    <a:pt x="65570" y="12062"/>
                  </a:lnTo>
                  <a:lnTo>
                    <a:pt x="92643" y="13828"/>
                  </a:lnTo>
                  <a:lnTo>
                    <a:pt x="118785" y="14612"/>
                  </a:lnTo>
                  <a:lnTo>
                    <a:pt x="153258" y="15054"/>
                  </a:lnTo>
                  <a:lnTo>
                    <a:pt x="19050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82"/>
            <p:cNvSpPr/>
            <p:nvPr>
              <p:custDataLst>
                <p:tags r:id="rId24"/>
              </p:custDataLst>
            </p:nvPr>
          </p:nvSpPr>
          <p:spPr>
            <a:xfrm>
              <a:off x="5962548" y="1043940"/>
              <a:ext cx="537313" cy="509771"/>
            </a:xfrm>
            <a:custGeom>
              <a:avLst/>
              <a:gdLst/>
              <a:ahLst/>
              <a:cxnLst/>
              <a:rect l="0" t="0" r="0" b="0"/>
              <a:pathLst>
                <a:path w="537313" h="509771">
                  <a:moveTo>
                    <a:pt x="537312" y="0"/>
                  </a:moveTo>
                  <a:lnTo>
                    <a:pt x="537312" y="0"/>
                  </a:lnTo>
                  <a:lnTo>
                    <a:pt x="512477" y="13547"/>
                  </a:lnTo>
                  <a:lnTo>
                    <a:pt x="492815" y="24271"/>
                  </a:lnTo>
                  <a:lnTo>
                    <a:pt x="469548" y="39887"/>
                  </a:lnTo>
                  <a:lnTo>
                    <a:pt x="443876" y="58765"/>
                  </a:lnTo>
                  <a:lnTo>
                    <a:pt x="416601" y="79817"/>
                  </a:lnTo>
                  <a:lnTo>
                    <a:pt x="386296" y="109981"/>
                  </a:lnTo>
                  <a:lnTo>
                    <a:pt x="372827" y="132700"/>
                  </a:lnTo>
                  <a:lnTo>
                    <a:pt x="366841" y="154087"/>
                  </a:lnTo>
                  <a:lnTo>
                    <a:pt x="368697" y="174881"/>
                  </a:lnTo>
                  <a:lnTo>
                    <a:pt x="376012" y="194565"/>
                  </a:lnTo>
                  <a:lnTo>
                    <a:pt x="401405" y="230156"/>
                  </a:lnTo>
                  <a:lnTo>
                    <a:pt x="430879" y="261457"/>
                  </a:lnTo>
                  <a:lnTo>
                    <a:pt x="462007" y="283099"/>
                  </a:lnTo>
                  <a:lnTo>
                    <a:pt x="487530" y="294325"/>
                  </a:lnTo>
                  <a:lnTo>
                    <a:pt x="512213" y="317793"/>
                  </a:lnTo>
                  <a:lnTo>
                    <a:pt x="517690" y="325533"/>
                  </a:lnTo>
                  <a:lnTo>
                    <a:pt x="519151" y="328782"/>
                  </a:lnTo>
                  <a:lnTo>
                    <a:pt x="519278" y="331795"/>
                  </a:lnTo>
                  <a:lnTo>
                    <a:pt x="517162" y="337400"/>
                  </a:lnTo>
                  <a:lnTo>
                    <a:pt x="511209" y="345316"/>
                  </a:lnTo>
                  <a:lnTo>
                    <a:pt x="480284" y="366413"/>
                  </a:lnTo>
                  <a:lnTo>
                    <a:pt x="447884" y="383451"/>
                  </a:lnTo>
                  <a:lnTo>
                    <a:pt x="419673" y="396483"/>
                  </a:lnTo>
                  <a:lnTo>
                    <a:pt x="387379" y="407919"/>
                  </a:lnTo>
                  <a:lnTo>
                    <a:pt x="351012" y="420904"/>
                  </a:lnTo>
                  <a:lnTo>
                    <a:pt x="331832" y="427923"/>
                  </a:lnTo>
                  <a:lnTo>
                    <a:pt x="311426" y="434295"/>
                  </a:lnTo>
                  <a:lnTo>
                    <a:pt x="290201" y="440237"/>
                  </a:lnTo>
                  <a:lnTo>
                    <a:pt x="268431" y="445891"/>
                  </a:lnTo>
                  <a:lnTo>
                    <a:pt x="247992" y="451354"/>
                  </a:lnTo>
                  <a:lnTo>
                    <a:pt x="228438" y="456689"/>
                  </a:lnTo>
                  <a:lnTo>
                    <a:pt x="190908" y="467980"/>
                  </a:lnTo>
                  <a:lnTo>
                    <a:pt x="154473" y="481464"/>
                  </a:lnTo>
                  <a:lnTo>
                    <a:pt x="118524" y="491409"/>
                  </a:lnTo>
                  <a:lnTo>
                    <a:pt x="85331" y="498650"/>
                  </a:lnTo>
                  <a:lnTo>
                    <a:pt x="48451" y="506641"/>
                  </a:lnTo>
                  <a:lnTo>
                    <a:pt x="15061" y="509770"/>
                  </a:lnTo>
                  <a:lnTo>
                    <a:pt x="4634" y="509351"/>
                  </a:lnTo>
                  <a:lnTo>
                    <a:pt x="1853" y="508054"/>
                  </a:lnTo>
                  <a:lnTo>
                    <a:pt x="0" y="506343"/>
                  </a:lnTo>
                  <a:lnTo>
                    <a:pt x="198" y="497668"/>
                  </a:lnTo>
                  <a:lnTo>
                    <a:pt x="1436" y="491799"/>
                  </a:lnTo>
                  <a:lnTo>
                    <a:pt x="11842" y="478504"/>
                  </a:lnTo>
                  <a:lnTo>
                    <a:pt x="46119" y="445228"/>
                  </a:lnTo>
                  <a:lnTo>
                    <a:pt x="64872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83"/>
            <p:cNvSpPr/>
            <p:nvPr>
              <p:custDataLst>
                <p:tags r:id="rId25"/>
              </p:custDataLst>
            </p:nvPr>
          </p:nvSpPr>
          <p:spPr>
            <a:xfrm>
              <a:off x="6408420" y="1303020"/>
              <a:ext cx="396241" cy="170673"/>
            </a:xfrm>
            <a:custGeom>
              <a:avLst/>
              <a:gdLst/>
              <a:ahLst/>
              <a:cxnLst/>
              <a:rect l="0" t="0" r="0" b="0"/>
              <a:pathLst>
                <a:path w="396241" h="170673">
                  <a:moveTo>
                    <a:pt x="0" y="0"/>
                  </a:moveTo>
                  <a:lnTo>
                    <a:pt x="0" y="0"/>
                  </a:lnTo>
                  <a:lnTo>
                    <a:pt x="36407" y="20226"/>
                  </a:lnTo>
                  <a:lnTo>
                    <a:pt x="59047" y="36849"/>
                  </a:lnTo>
                  <a:lnTo>
                    <a:pt x="61379" y="43193"/>
                  </a:lnTo>
                  <a:lnTo>
                    <a:pt x="61293" y="75450"/>
                  </a:lnTo>
                  <a:lnTo>
                    <a:pt x="61851" y="108964"/>
                  </a:lnTo>
                  <a:lnTo>
                    <a:pt x="68724" y="145670"/>
                  </a:lnTo>
                  <a:lnTo>
                    <a:pt x="72313" y="153078"/>
                  </a:lnTo>
                  <a:lnTo>
                    <a:pt x="83139" y="162008"/>
                  </a:lnTo>
                  <a:lnTo>
                    <a:pt x="97071" y="170017"/>
                  </a:lnTo>
                  <a:lnTo>
                    <a:pt x="111441" y="170672"/>
                  </a:lnTo>
                  <a:lnTo>
                    <a:pt x="138570" y="164023"/>
                  </a:lnTo>
                  <a:lnTo>
                    <a:pt x="157260" y="155026"/>
                  </a:lnTo>
                  <a:lnTo>
                    <a:pt x="192214" y="130811"/>
                  </a:lnTo>
                  <a:lnTo>
                    <a:pt x="221488" y="112419"/>
                  </a:lnTo>
                  <a:lnTo>
                    <a:pt x="257675" y="87494"/>
                  </a:lnTo>
                  <a:lnTo>
                    <a:pt x="290963" y="69398"/>
                  </a:lnTo>
                  <a:lnTo>
                    <a:pt x="312047" y="61106"/>
                  </a:lnTo>
                  <a:lnTo>
                    <a:pt x="316355" y="65049"/>
                  </a:lnTo>
                  <a:lnTo>
                    <a:pt x="318401" y="69268"/>
                  </a:lnTo>
                  <a:lnTo>
                    <a:pt x="319896" y="94427"/>
                  </a:lnTo>
                  <a:lnTo>
                    <a:pt x="320822" y="106314"/>
                  </a:lnTo>
                  <a:lnTo>
                    <a:pt x="324057" y="114420"/>
                  </a:lnTo>
                  <a:lnTo>
                    <a:pt x="330638" y="123743"/>
                  </a:lnTo>
                  <a:lnTo>
                    <a:pt x="341994" y="131868"/>
                  </a:lnTo>
                  <a:lnTo>
                    <a:pt x="352039" y="135592"/>
                  </a:lnTo>
                  <a:lnTo>
                    <a:pt x="355766" y="134421"/>
                  </a:lnTo>
                  <a:lnTo>
                    <a:pt x="364422" y="128605"/>
                  </a:lnTo>
                  <a:lnTo>
                    <a:pt x="378817" y="111765"/>
                  </a:lnTo>
                  <a:lnTo>
                    <a:pt x="39624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84"/>
            <p:cNvSpPr/>
            <p:nvPr>
              <p:custDataLst>
                <p:tags r:id="rId26"/>
              </p:custDataLst>
            </p:nvPr>
          </p:nvSpPr>
          <p:spPr>
            <a:xfrm>
              <a:off x="6831054" y="1104900"/>
              <a:ext cx="156303" cy="304446"/>
            </a:xfrm>
            <a:custGeom>
              <a:avLst/>
              <a:gdLst/>
              <a:ahLst/>
              <a:cxnLst/>
              <a:rect l="0" t="0" r="0" b="0"/>
              <a:pathLst>
                <a:path w="156303" h="304446">
                  <a:moveTo>
                    <a:pt x="49806" y="0"/>
                  </a:moveTo>
                  <a:lnTo>
                    <a:pt x="49806" y="0"/>
                  </a:lnTo>
                  <a:lnTo>
                    <a:pt x="37670" y="28316"/>
                  </a:lnTo>
                  <a:lnTo>
                    <a:pt x="26078" y="62106"/>
                  </a:lnTo>
                  <a:lnTo>
                    <a:pt x="17281" y="97612"/>
                  </a:lnTo>
                  <a:lnTo>
                    <a:pt x="9311" y="126853"/>
                  </a:lnTo>
                  <a:lnTo>
                    <a:pt x="4271" y="164726"/>
                  </a:lnTo>
                  <a:lnTo>
                    <a:pt x="0" y="189636"/>
                  </a:lnTo>
                  <a:lnTo>
                    <a:pt x="3380" y="220396"/>
                  </a:lnTo>
                  <a:lnTo>
                    <a:pt x="6030" y="227212"/>
                  </a:lnTo>
                  <a:lnTo>
                    <a:pt x="10585" y="234441"/>
                  </a:lnTo>
                  <a:lnTo>
                    <a:pt x="19464" y="235693"/>
                  </a:lnTo>
                  <a:lnTo>
                    <a:pt x="28775" y="236064"/>
                  </a:lnTo>
                  <a:lnTo>
                    <a:pt x="36507" y="231635"/>
                  </a:lnTo>
                  <a:lnTo>
                    <a:pt x="55270" y="219039"/>
                  </a:lnTo>
                  <a:lnTo>
                    <a:pt x="90466" y="202907"/>
                  </a:lnTo>
                  <a:lnTo>
                    <a:pt x="118204" y="194176"/>
                  </a:lnTo>
                  <a:lnTo>
                    <a:pt x="131287" y="194392"/>
                  </a:lnTo>
                  <a:lnTo>
                    <a:pt x="137147" y="195635"/>
                  </a:lnTo>
                  <a:lnTo>
                    <a:pt x="145915" y="201531"/>
                  </a:lnTo>
                  <a:lnTo>
                    <a:pt x="151789" y="208949"/>
                  </a:lnTo>
                  <a:lnTo>
                    <a:pt x="154398" y="215069"/>
                  </a:lnTo>
                  <a:lnTo>
                    <a:pt x="156302" y="241673"/>
                  </a:lnTo>
                  <a:lnTo>
                    <a:pt x="151889" y="251626"/>
                  </a:lnTo>
                  <a:lnTo>
                    <a:pt x="135259" y="271813"/>
                  </a:lnTo>
                  <a:lnTo>
                    <a:pt x="99045" y="295702"/>
                  </a:lnTo>
                  <a:lnTo>
                    <a:pt x="86083" y="300756"/>
                  </a:lnTo>
                  <a:lnTo>
                    <a:pt x="50316" y="304445"/>
                  </a:lnTo>
                  <a:lnTo>
                    <a:pt x="39872" y="303796"/>
                  </a:lnTo>
                  <a:lnTo>
                    <a:pt x="25320" y="298670"/>
                  </a:lnTo>
                  <a:lnTo>
                    <a:pt x="9621" y="286882"/>
                  </a:lnTo>
                  <a:lnTo>
                    <a:pt x="6546" y="279621"/>
                  </a:lnTo>
                  <a:lnTo>
                    <a:pt x="5726" y="275314"/>
                  </a:lnTo>
                  <a:lnTo>
                    <a:pt x="8617" y="257117"/>
                  </a:lnTo>
                  <a:lnTo>
                    <a:pt x="30589" y="220316"/>
                  </a:lnTo>
                  <a:lnTo>
                    <a:pt x="34566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85"/>
            <p:cNvSpPr/>
            <p:nvPr>
              <p:custDataLst>
                <p:tags r:id="rId27"/>
              </p:custDataLst>
            </p:nvPr>
          </p:nvSpPr>
          <p:spPr>
            <a:xfrm>
              <a:off x="6911340" y="1310640"/>
              <a:ext cx="159880" cy="319135"/>
            </a:xfrm>
            <a:custGeom>
              <a:avLst/>
              <a:gdLst/>
              <a:ahLst/>
              <a:cxnLst/>
              <a:rect l="0" t="0" r="0" b="0"/>
              <a:pathLst>
                <a:path w="159880" h="319135">
                  <a:moveTo>
                    <a:pt x="99060" y="0"/>
                  </a:moveTo>
                  <a:lnTo>
                    <a:pt x="99060" y="0"/>
                  </a:lnTo>
                  <a:lnTo>
                    <a:pt x="135909" y="30288"/>
                  </a:lnTo>
                  <a:lnTo>
                    <a:pt x="146196" y="47921"/>
                  </a:lnTo>
                  <a:lnTo>
                    <a:pt x="156411" y="77481"/>
                  </a:lnTo>
                  <a:lnTo>
                    <a:pt x="159307" y="112797"/>
                  </a:lnTo>
                  <a:lnTo>
                    <a:pt x="159879" y="148528"/>
                  </a:lnTo>
                  <a:lnTo>
                    <a:pt x="155932" y="178158"/>
                  </a:lnTo>
                  <a:lnTo>
                    <a:pt x="140930" y="213274"/>
                  </a:lnTo>
                  <a:lnTo>
                    <a:pt x="121662" y="249687"/>
                  </a:lnTo>
                  <a:lnTo>
                    <a:pt x="110799" y="265065"/>
                  </a:lnTo>
                  <a:lnTo>
                    <a:pt x="74356" y="299353"/>
                  </a:lnTo>
                  <a:lnTo>
                    <a:pt x="58626" y="313158"/>
                  </a:lnTo>
                  <a:lnTo>
                    <a:pt x="43241" y="318001"/>
                  </a:lnTo>
                  <a:lnTo>
                    <a:pt x="33047" y="319134"/>
                  </a:lnTo>
                  <a:lnTo>
                    <a:pt x="22871" y="315122"/>
                  </a:lnTo>
                  <a:lnTo>
                    <a:pt x="13552" y="307694"/>
                  </a:lnTo>
                  <a:lnTo>
                    <a:pt x="0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86"/>
            <p:cNvSpPr/>
            <p:nvPr>
              <p:custDataLst>
                <p:tags r:id="rId28"/>
              </p:custDataLst>
            </p:nvPr>
          </p:nvSpPr>
          <p:spPr>
            <a:xfrm>
              <a:off x="7025640" y="1211580"/>
              <a:ext cx="68581" cy="45721"/>
            </a:xfrm>
            <a:custGeom>
              <a:avLst/>
              <a:gdLst/>
              <a:ahLst/>
              <a:cxnLst/>
              <a:rect l="0" t="0" r="0" b="0"/>
              <a:pathLst>
                <a:path w="68581" h="45721">
                  <a:moveTo>
                    <a:pt x="0" y="45720"/>
                  </a:moveTo>
                  <a:lnTo>
                    <a:pt x="0" y="45720"/>
                  </a:lnTo>
                  <a:lnTo>
                    <a:pt x="33961" y="23080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87"/>
            <p:cNvSpPr/>
            <p:nvPr>
              <p:custDataLst>
                <p:tags r:id="rId29"/>
              </p:custDataLst>
            </p:nvPr>
          </p:nvSpPr>
          <p:spPr>
            <a:xfrm>
              <a:off x="7139940" y="1284398"/>
              <a:ext cx="158766" cy="113011"/>
            </a:xfrm>
            <a:custGeom>
              <a:avLst/>
              <a:gdLst/>
              <a:ahLst/>
              <a:cxnLst/>
              <a:rect l="0" t="0" r="0" b="0"/>
              <a:pathLst>
                <a:path w="158766" h="113011">
                  <a:moveTo>
                    <a:pt x="0" y="26242"/>
                  </a:moveTo>
                  <a:lnTo>
                    <a:pt x="0" y="26242"/>
                  </a:lnTo>
                  <a:lnTo>
                    <a:pt x="33961" y="52426"/>
                  </a:lnTo>
                  <a:lnTo>
                    <a:pt x="51501" y="59046"/>
                  </a:lnTo>
                  <a:lnTo>
                    <a:pt x="79700" y="58727"/>
                  </a:lnTo>
                  <a:lnTo>
                    <a:pt x="105460" y="53271"/>
                  </a:lnTo>
                  <a:lnTo>
                    <a:pt x="138588" y="35331"/>
                  </a:lnTo>
                  <a:lnTo>
                    <a:pt x="150495" y="29435"/>
                  </a:lnTo>
                  <a:lnTo>
                    <a:pt x="155787" y="23992"/>
                  </a:lnTo>
                  <a:lnTo>
                    <a:pt x="158139" y="18751"/>
                  </a:lnTo>
                  <a:lnTo>
                    <a:pt x="158765" y="16168"/>
                  </a:lnTo>
                  <a:lnTo>
                    <a:pt x="158337" y="13599"/>
                  </a:lnTo>
                  <a:lnTo>
                    <a:pt x="155604" y="8487"/>
                  </a:lnTo>
                  <a:lnTo>
                    <a:pt x="145259" y="849"/>
                  </a:lnTo>
                  <a:lnTo>
                    <a:pt x="140866" y="0"/>
                  </a:lnTo>
                  <a:lnTo>
                    <a:pt x="125746" y="2850"/>
                  </a:lnTo>
                  <a:lnTo>
                    <a:pt x="90940" y="13807"/>
                  </a:lnTo>
                  <a:lnTo>
                    <a:pt x="53275" y="34566"/>
                  </a:lnTo>
                  <a:lnTo>
                    <a:pt x="15903" y="64404"/>
                  </a:lnTo>
                  <a:lnTo>
                    <a:pt x="7069" y="73683"/>
                  </a:lnTo>
                  <a:lnTo>
                    <a:pt x="3141" y="80629"/>
                  </a:lnTo>
                  <a:lnTo>
                    <a:pt x="930" y="93345"/>
                  </a:lnTo>
                  <a:lnTo>
                    <a:pt x="2313" y="97224"/>
                  </a:lnTo>
                  <a:lnTo>
                    <a:pt x="8366" y="103792"/>
                  </a:lnTo>
                  <a:lnTo>
                    <a:pt x="21293" y="112249"/>
                  </a:lnTo>
                  <a:lnTo>
                    <a:pt x="35428" y="113010"/>
                  </a:lnTo>
                  <a:lnTo>
                    <a:pt x="64685" y="106420"/>
                  </a:lnTo>
                  <a:lnTo>
                    <a:pt x="95648" y="93743"/>
                  </a:lnTo>
                  <a:lnTo>
                    <a:pt x="121920" y="79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88"/>
            <p:cNvSpPr/>
            <p:nvPr>
              <p:custDataLst>
                <p:tags r:id="rId30"/>
              </p:custDataLst>
            </p:nvPr>
          </p:nvSpPr>
          <p:spPr>
            <a:xfrm>
              <a:off x="7383637" y="1272540"/>
              <a:ext cx="190644" cy="150880"/>
            </a:xfrm>
            <a:custGeom>
              <a:avLst/>
              <a:gdLst/>
              <a:ahLst/>
              <a:cxnLst/>
              <a:rect l="0" t="0" r="0" b="0"/>
              <a:pathLst>
                <a:path w="190644" h="150880">
                  <a:moveTo>
                    <a:pt x="61103" y="0"/>
                  </a:moveTo>
                  <a:lnTo>
                    <a:pt x="61103" y="0"/>
                  </a:lnTo>
                  <a:lnTo>
                    <a:pt x="30204" y="34672"/>
                  </a:lnTo>
                  <a:lnTo>
                    <a:pt x="22724" y="40894"/>
                  </a:lnTo>
                  <a:lnTo>
                    <a:pt x="9897" y="68129"/>
                  </a:lnTo>
                  <a:lnTo>
                    <a:pt x="1091" y="99706"/>
                  </a:lnTo>
                  <a:lnTo>
                    <a:pt x="0" y="119385"/>
                  </a:lnTo>
                  <a:lnTo>
                    <a:pt x="1741" y="126157"/>
                  </a:lnTo>
                  <a:lnTo>
                    <a:pt x="8191" y="135939"/>
                  </a:lnTo>
                  <a:lnTo>
                    <a:pt x="21343" y="146206"/>
                  </a:lnTo>
                  <a:lnTo>
                    <a:pt x="40009" y="150565"/>
                  </a:lnTo>
                  <a:lnTo>
                    <a:pt x="61626" y="147811"/>
                  </a:lnTo>
                  <a:lnTo>
                    <a:pt x="86450" y="138449"/>
                  </a:lnTo>
                  <a:lnTo>
                    <a:pt x="118345" y="120386"/>
                  </a:lnTo>
                  <a:lnTo>
                    <a:pt x="144000" y="108572"/>
                  </a:lnTo>
                  <a:lnTo>
                    <a:pt x="158977" y="95326"/>
                  </a:lnTo>
                  <a:lnTo>
                    <a:pt x="167432" y="90333"/>
                  </a:lnTo>
                  <a:lnTo>
                    <a:pt x="175362" y="83854"/>
                  </a:lnTo>
                  <a:lnTo>
                    <a:pt x="171345" y="87875"/>
                  </a:lnTo>
                  <a:lnTo>
                    <a:pt x="169366" y="92114"/>
                  </a:lnTo>
                  <a:lnTo>
                    <a:pt x="161908" y="114702"/>
                  </a:lnTo>
                  <a:lnTo>
                    <a:pt x="157269" y="122381"/>
                  </a:lnTo>
                  <a:lnTo>
                    <a:pt x="156541" y="125614"/>
                  </a:lnTo>
                  <a:lnTo>
                    <a:pt x="156902" y="128616"/>
                  </a:lnTo>
                  <a:lnTo>
                    <a:pt x="159560" y="134209"/>
                  </a:lnTo>
                  <a:lnTo>
                    <a:pt x="170577" y="147266"/>
                  </a:lnTo>
                  <a:lnTo>
                    <a:pt x="175516" y="150118"/>
                  </a:lnTo>
                  <a:lnTo>
                    <a:pt x="178018" y="150879"/>
                  </a:lnTo>
                  <a:lnTo>
                    <a:pt x="180533" y="149693"/>
                  </a:lnTo>
                  <a:lnTo>
                    <a:pt x="190643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89"/>
            <p:cNvSpPr/>
            <p:nvPr>
              <p:custDataLst>
                <p:tags r:id="rId31"/>
              </p:custDataLst>
            </p:nvPr>
          </p:nvSpPr>
          <p:spPr>
            <a:xfrm>
              <a:off x="7703820" y="1120140"/>
              <a:ext cx="91441" cy="251461"/>
            </a:xfrm>
            <a:custGeom>
              <a:avLst/>
              <a:gdLst/>
              <a:ahLst/>
              <a:cxnLst/>
              <a:rect l="0" t="0" r="0" b="0"/>
              <a:pathLst>
                <a:path w="91441" h="251461">
                  <a:moveTo>
                    <a:pt x="91440" y="0"/>
                  </a:moveTo>
                  <a:lnTo>
                    <a:pt x="91440" y="0"/>
                  </a:lnTo>
                  <a:lnTo>
                    <a:pt x="91440" y="28316"/>
                  </a:lnTo>
                  <a:lnTo>
                    <a:pt x="87394" y="62106"/>
                  </a:lnTo>
                  <a:lnTo>
                    <a:pt x="80835" y="93567"/>
                  </a:lnTo>
                  <a:lnTo>
                    <a:pt x="73528" y="124338"/>
                  </a:lnTo>
                  <a:lnTo>
                    <a:pt x="66000" y="154904"/>
                  </a:lnTo>
                  <a:lnTo>
                    <a:pt x="54363" y="189454"/>
                  </a:lnTo>
                  <a:lnTo>
                    <a:pt x="35260" y="225195"/>
                  </a:lnTo>
                  <a:lnTo>
                    <a:pt x="20231" y="238786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90"/>
            <p:cNvSpPr/>
            <p:nvPr>
              <p:custDataLst>
                <p:tags r:id="rId32"/>
              </p:custDataLst>
            </p:nvPr>
          </p:nvSpPr>
          <p:spPr>
            <a:xfrm>
              <a:off x="7627620" y="1264920"/>
              <a:ext cx="335281" cy="30481"/>
            </a:xfrm>
            <a:custGeom>
              <a:avLst/>
              <a:gdLst/>
              <a:ahLst/>
              <a:cxnLst/>
              <a:rect l="0" t="0" r="0" b="0"/>
              <a:pathLst>
                <a:path w="335281" h="30481">
                  <a:moveTo>
                    <a:pt x="0" y="30480"/>
                  </a:moveTo>
                  <a:lnTo>
                    <a:pt x="0" y="30480"/>
                  </a:lnTo>
                  <a:lnTo>
                    <a:pt x="32362" y="30480"/>
                  </a:lnTo>
                  <a:lnTo>
                    <a:pt x="68668" y="30480"/>
                  </a:lnTo>
                  <a:lnTo>
                    <a:pt x="94866" y="30480"/>
                  </a:lnTo>
                  <a:lnTo>
                    <a:pt x="124289" y="29633"/>
                  </a:lnTo>
                  <a:lnTo>
                    <a:pt x="157123" y="26435"/>
                  </a:lnTo>
                  <a:lnTo>
                    <a:pt x="189213" y="22191"/>
                  </a:lnTo>
                  <a:lnTo>
                    <a:pt x="221255" y="17483"/>
                  </a:lnTo>
                  <a:lnTo>
                    <a:pt x="255252" y="12568"/>
                  </a:lnTo>
                  <a:lnTo>
                    <a:pt x="291531" y="5041"/>
                  </a:lnTo>
                  <a:lnTo>
                    <a:pt x="3352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054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6" name="SMARTInkShape-490"/>
          <p:cNvSpPr/>
          <p:nvPr>
            <p:custDataLst>
              <p:tags r:id="rId1"/>
            </p:custDataLst>
          </p:nvPr>
        </p:nvSpPr>
        <p:spPr>
          <a:xfrm>
            <a:off x="7147560" y="3368040"/>
            <a:ext cx="30481" cy="60961"/>
          </a:xfrm>
          <a:custGeom>
            <a:avLst/>
            <a:gdLst/>
            <a:ahLst/>
            <a:cxnLst/>
            <a:rect l="0" t="0" r="0" b="0"/>
            <a:pathLst>
              <a:path w="30481" h="60961">
                <a:moveTo>
                  <a:pt x="0" y="60960"/>
                </a:moveTo>
                <a:lnTo>
                  <a:pt x="0" y="60960"/>
                </a:lnTo>
                <a:lnTo>
                  <a:pt x="16557" y="27846"/>
                </a:lnTo>
                <a:lnTo>
                  <a:pt x="304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98"/>
          <p:cNvGrpSpPr/>
          <p:nvPr/>
        </p:nvGrpSpPr>
        <p:grpSpPr>
          <a:xfrm>
            <a:off x="7101840" y="3238500"/>
            <a:ext cx="1180964" cy="449581"/>
            <a:chOff x="7101840" y="3238500"/>
            <a:chExt cx="1180964" cy="449581"/>
          </a:xfrm>
        </p:grpSpPr>
        <p:sp>
          <p:nvSpPr>
            <p:cNvPr id="167" name="SMARTInkShape-491"/>
            <p:cNvSpPr/>
            <p:nvPr>
              <p:custDataLst>
                <p:tags r:id="rId132"/>
              </p:custDataLst>
            </p:nvPr>
          </p:nvSpPr>
          <p:spPr>
            <a:xfrm>
              <a:off x="7263291" y="3375660"/>
              <a:ext cx="211930" cy="303140"/>
            </a:xfrm>
            <a:custGeom>
              <a:avLst/>
              <a:gdLst/>
              <a:ahLst/>
              <a:cxnLst/>
              <a:rect l="0" t="0" r="0" b="0"/>
              <a:pathLst>
                <a:path w="211930" h="303140">
                  <a:moveTo>
                    <a:pt x="128109" y="0"/>
                  </a:moveTo>
                  <a:lnTo>
                    <a:pt x="128109" y="0"/>
                  </a:lnTo>
                  <a:lnTo>
                    <a:pt x="99793" y="12136"/>
                  </a:lnTo>
                  <a:lnTo>
                    <a:pt x="66698" y="33755"/>
                  </a:lnTo>
                  <a:lnTo>
                    <a:pt x="45849" y="55157"/>
                  </a:lnTo>
                  <a:lnTo>
                    <a:pt x="32709" y="83418"/>
                  </a:lnTo>
                  <a:lnTo>
                    <a:pt x="18468" y="117380"/>
                  </a:lnTo>
                  <a:lnTo>
                    <a:pt x="5217" y="150114"/>
                  </a:lnTo>
                  <a:lnTo>
                    <a:pt x="539" y="185401"/>
                  </a:lnTo>
                  <a:lnTo>
                    <a:pt x="0" y="217682"/>
                  </a:lnTo>
                  <a:lnTo>
                    <a:pt x="5672" y="247002"/>
                  </a:lnTo>
                  <a:lnTo>
                    <a:pt x="17701" y="267167"/>
                  </a:lnTo>
                  <a:lnTo>
                    <a:pt x="27110" y="278479"/>
                  </a:lnTo>
                  <a:lnTo>
                    <a:pt x="45971" y="290322"/>
                  </a:lnTo>
                  <a:lnTo>
                    <a:pt x="75101" y="301062"/>
                  </a:lnTo>
                  <a:lnTo>
                    <a:pt x="90157" y="303139"/>
                  </a:lnTo>
                  <a:lnTo>
                    <a:pt x="105314" y="299546"/>
                  </a:lnTo>
                  <a:lnTo>
                    <a:pt x="139787" y="283442"/>
                  </a:lnTo>
                  <a:lnTo>
                    <a:pt x="173971" y="250942"/>
                  </a:lnTo>
                  <a:lnTo>
                    <a:pt x="203428" y="215923"/>
                  </a:lnTo>
                  <a:lnTo>
                    <a:pt x="211929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92"/>
            <p:cNvSpPr/>
            <p:nvPr>
              <p:custDataLst>
                <p:tags r:id="rId133"/>
              </p:custDataLst>
            </p:nvPr>
          </p:nvSpPr>
          <p:spPr>
            <a:xfrm>
              <a:off x="7612380" y="3238500"/>
              <a:ext cx="7621" cy="370369"/>
            </a:xfrm>
            <a:custGeom>
              <a:avLst/>
              <a:gdLst/>
              <a:ahLst/>
              <a:cxnLst/>
              <a:rect l="0" t="0" r="0" b="0"/>
              <a:pathLst>
                <a:path w="7621" h="370369">
                  <a:moveTo>
                    <a:pt x="7620" y="0"/>
                  </a:moveTo>
                  <a:lnTo>
                    <a:pt x="7620" y="0"/>
                  </a:lnTo>
                  <a:lnTo>
                    <a:pt x="7620" y="32361"/>
                  </a:lnTo>
                  <a:lnTo>
                    <a:pt x="7620" y="59538"/>
                  </a:lnTo>
                  <a:lnTo>
                    <a:pt x="7620" y="86575"/>
                  </a:lnTo>
                  <a:lnTo>
                    <a:pt x="7620" y="115524"/>
                  </a:lnTo>
                  <a:lnTo>
                    <a:pt x="7620" y="145324"/>
                  </a:lnTo>
                  <a:lnTo>
                    <a:pt x="6774" y="176349"/>
                  </a:lnTo>
                  <a:lnTo>
                    <a:pt x="3575" y="209893"/>
                  </a:lnTo>
                  <a:lnTo>
                    <a:pt x="313" y="240859"/>
                  </a:lnTo>
                  <a:lnTo>
                    <a:pt x="138" y="274125"/>
                  </a:lnTo>
                  <a:lnTo>
                    <a:pt x="93" y="299589"/>
                  </a:lnTo>
                  <a:lnTo>
                    <a:pt x="2299" y="332400"/>
                  </a:lnTo>
                  <a:lnTo>
                    <a:pt x="7308" y="370368"/>
                  </a:lnTo>
                  <a:lnTo>
                    <a:pt x="6566" y="369679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93"/>
            <p:cNvSpPr/>
            <p:nvPr>
              <p:custDataLst>
                <p:tags r:id="rId134"/>
              </p:custDataLst>
            </p:nvPr>
          </p:nvSpPr>
          <p:spPr>
            <a:xfrm>
              <a:off x="7528560" y="3467100"/>
              <a:ext cx="167641" cy="30481"/>
            </a:xfrm>
            <a:custGeom>
              <a:avLst/>
              <a:gdLst/>
              <a:ahLst/>
              <a:cxnLst/>
              <a:rect l="0" t="0" r="0" b="0"/>
              <a:pathLst>
                <a:path w="167641" h="30481">
                  <a:moveTo>
                    <a:pt x="0" y="30480"/>
                  </a:moveTo>
                  <a:lnTo>
                    <a:pt x="0" y="30480"/>
                  </a:lnTo>
                  <a:lnTo>
                    <a:pt x="32361" y="18345"/>
                  </a:lnTo>
                  <a:lnTo>
                    <a:pt x="59538" y="12386"/>
                  </a:lnTo>
                  <a:lnTo>
                    <a:pt x="96381" y="9032"/>
                  </a:lnTo>
                  <a:lnTo>
                    <a:pt x="131004" y="5781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94"/>
            <p:cNvSpPr/>
            <p:nvPr>
              <p:custDataLst>
                <p:tags r:id="rId135"/>
              </p:custDataLst>
            </p:nvPr>
          </p:nvSpPr>
          <p:spPr>
            <a:xfrm>
              <a:off x="7764780" y="3459480"/>
              <a:ext cx="15241" cy="167641"/>
            </a:xfrm>
            <a:custGeom>
              <a:avLst/>
              <a:gdLst/>
              <a:ahLst/>
              <a:cxnLst/>
              <a:rect l="0" t="0" r="0" b="0"/>
              <a:pathLst>
                <a:path w="15241" h="167641">
                  <a:moveTo>
                    <a:pt x="15240" y="0"/>
                  </a:moveTo>
                  <a:lnTo>
                    <a:pt x="15240" y="0"/>
                  </a:lnTo>
                  <a:lnTo>
                    <a:pt x="7150" y="36407"/>
                  </a:lnTo>
                  <a:lnTo>
                    <a:pt x="2119" y="71183"/>
                  </a:lnTo>
                  <a:lnTo>
                    <a:pt x="629" y="101619"/>
                  </a:lnTo>
                  <a:lnTo>
                    <a:pt x="82" y="138082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95"/>
            <p:cNvSpPr/>
            <p:nvPr>
              <p:custDataLst>
                <p:tags r:id="rId136"/>
              </p:custDataLst>
            </p:nvPr>
          </p:nvSpPr>
          <p:spPr>
            <a:xfrm>
              <a:off x="7795260" y="33985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96"/>
            <p:cNvSpPr/>
            <p:nvPr>
              <p:custDataLst>
                <p:tags r:id="rId137"/>
              </p:custDataLst>
            </p:nvPr>
          </p:nvSpPr>
          <p:spPr>
            <a:xfrm>
              <a:off x="7894320" y="3368040"/>
              <a:ext cx="140247" cy="235864"/>
            </a:xfrm>
            <a:custGeom>
              <a:avLst/>
              <a:gdLst/>
              <a:ahLst/>
              <a:cxnLst/>
              <a:rect l="0" t="0" r="0" b="0"/>
              <a:pathLst>
                <a:path w="140247" h="235864">
                  <a:moveTo>
                    <a:pt x="45720" y="0"/>
                  </a:moveTo>
                  <a:lnTo>
                    <a:pt x="45720" y="0"/>
                  </a:lnTo>
                  <a:lnTo>
                    <a:pt x="49766" y="36406"/>
                  </a:lnTo>
                  <a:lnTo>
                    <a:pt x="48236" y="71183"/>
                  </a:lnTo>
                  <a:lnTo>
                    <a:pt x="34898" y="105689"/>
                  </a:lnTo>
                  <a:lnTo>
                    <a:pt x="25489" y="136964"/>
                  </a:lnTo>
                  <a:lnTo>
                    <a:pt x="17123" y="174388"/>
                  </a:lnTo>
                  <a:lnTo>
                    <a:pt x="9748" y="197445"/>
                  </a:lnTo>
                  <a:lnTo>
                    <a:pt x="9412" y="207133"/>
                  </a:lnTo>
                  <a:lnTo>
                    <a:pt x="12086" y="214262"/>
                  </a:lnTo>
                  <a:lnTo>
                    <a:pt x="18351" y="223035"/>
                  </a:lnTo>
                  <a:lnTo>
                    <a:pt x="23114" y="226127"/>
                  </a:lnTo>
                  <a:lnTo>
                    <a:pt x="28053" y="228347"/>
                  </a:lnTo>
                  <a:lnTo>
                    <a:pt x="33071" y="232157"/>
                  </a:lnTo>
                  <a:lnTo>
                    <a:pt x="40381" y="234414"/>
                  </a:lnTo>
                  <a:lnTo>
                    <a:pt x="54827" y="235863"/>
                  </a:lnTo>
                  <a:lnTo>
                    <a:pt x="71278" y="232069"/>
                  </a:lnTo>
                  <a:lnTo>
                    <a:pt x="88194" y="221538"/>
                  </a:lnTo>
                  <a:lnTo>
                    <a:pt x="108233" y="202808"/>
                  </a:lnTo>
                  <a:lnTo>
                    <a:pt x="129334" y="167617"/>
                  </a:lnTo>
                  <a:lnTo>
                    <a:pt x="139660" y="147316"/>
                  </a:lnTo>
                  <a:lnTo>
                    <a:pt x="140246" y="134900"/>
                  </a:lnTo>
                  <a:lnTo>
                    <a:pt x="133725" y="110279"/>
                  </a:lnTo>
                  <a:lnTo>
                    <a:pt x="109028" y="74568"/>
                  </a:lnTo>
                  <a:lnTo>
                    <a:pt x="86001" y="58874"/>
                  </a:lnTo>
                  <a:lnTo>
                    <a:pt x="71014" y="50935"/>
                  </a:lnTo>
                  <a:lnTo>
                    <a:pt x="65969" y="50043"/>
                  </a:lnTo>
                  <a:lnTo>
                    <a:pt x="44676" y="52739"/>
                  </a:lnTo>
                  <a:lnTo>
                    <a:pt x="36507" y="57588"/>
                  </a:lnTo>
                  <a:lnTo>
                    <a:pt x="21510" y="70454"/>
                  </a:lnTo>
                  <a:lnTo>
                    <a:pt x="5185" y="103469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97"/>
            <p:cNvSpPr/>
            <p:nvPr>
              <p:custDataLst>
                <p:tags r:id="rId138"/>
              </p:custDataLst>
            </p:nvPr>
          </p:nvSpPr>
          <p:spPr>
            <a:xfrm>
              <a:off x="8077794" y="3438323"/>
              <a:ext cx="205010" cy="173558"/>
            </a:xfrm>
            <a:custGeom>
              <a:avLst/>
              <a:gdLst/>
              <a:ahLst/>
              <a:cxnLst/>
              <a:rect l="0" t="0" r="0" b="0"/>
              <a:pathLst>
                <a:path w="205010" h="173558">
                  <a:moveTo>
                    <a:pt x="29886" y="28777"/>
                  </a:moveTo>
                  <a:lnTo>
                    <a:pt x="29886" y="28777"/>
                  </a:lnTo>
                  <a:lnTo>
                    <a:pt x="17750" y="57093"/>
                  </a:lnTo>
                  <a:lnTo>
                    <a:pt x="3908" y="94577"/>
                  </a:lnTo>
                  <a:lnTo>
                    <a:pt x="0" y="116506"/>
                  </a:lnTo>
                  <a:lnTo>
                    <a:pt x="1927" y="120825"/>
                  </a:lnTo>
                  <a:lnTo>
                    <a:pt x="3626" y="123162"/>
                  </a:lnTo>
                  <a:lnTo>
                    <a:pt x="7773" y="125760"/>
                  </a:lnTo>
                  <a:lnTo>
                    <a:pt x="10064" y="126452"/>
                  </a:lnTo>
                  <a:lnTo>
                    <a:pt x="17126" y="124964"/>
                  </a:lnTo>
                  <a:lnTo>
                    <a:pt x="25908" y="120633"/>
                  </a:lnTo>
                  <a:lnTo>
                    <a:pt x="40372" y="107828"/>
                  </a:lnTo>
                  <a:lnTo>
                    <a:pt x="69534" y="73869"/>
                  </a:lnTo>
                  <a:lnTo>
                    <a:pt x="104009" y="39503"/>
                  </a:lnTo>
                  <a:lnTo>
                    <a:pt x="139866" y="13246"/>
                  </a:lnTo>
                  <a:lnTo>
                    <a:pt x="161615" y="2128"/>
                  </a:lnTo>
                  <a:lnTo>
                    <a:pt x="171969" y="0"/>
                  </a:lnTo>
                  <a:lnTo>
                    <a:pt x="179959" y="1312"/>
                  </a:lnTo>
                  <a:lnTo>
                    <a:pt x="189217" y="6811"/>
                  </a:lnTo>
                  <a:lnTo>
                    <a:pt x="191986" y="9052"/>
                  </a:lnTo>
                  <a:lnTo>
                    <a:pt x="199929" y="24344"/>
                  </a:lnTo>
                  <a:lnTo>
                    <a:pt x="204115" y="58350"/>
                  </a:lnTo>
                  <a:lnTo>
                    <a:pt x="204840" y="89374"/>
                  </a:lnTo>
                  <a:lnTo>
                    <a:pt x="205009" y="115822"/>
                  </a:lnTo>
                  <a:lnTo>
                    <a:pt x="197014" y="151182"/>
                  </a:lnTo>
                  <a:lnTo>
                    <a:pt x="189906" y="173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98"/>
            <p:cNvSpPr/>
            <p:nvPr>
              <p:custDataLst>
                <p:tags r:id="rId139"/>
              </p:custDataLst>
            </p:nvPr>
          </p:nvSpPr>
          <p:spPr>
            <a:xfrm>
              <a:off x="7101840" y="3497580"/>
              <a:ext cx="68581" cy="190501"/>
            </a:xfrm>
            <a:custGeom>
              <a:avLst/>
              <a:gdLst/>
              <a:ahLst/>
              <a:cxnLst/>
              <a:rect l="0" t="0" r="0" b="0"/>
              <a:pathLst>
                <a:path w="68581" h="190501">
                  <a:moveTo>
                    <a:pt x="0" y="0"/>
                  </a:moveTo>
                  <a:lnTo>
                    <a:pt x="0" y="0"/>
                  </a:lnTo>
                  <a:lnTo>
                    <a:pt x="12136" y="36407"/>
                  </a:lnTo>
                  <a:lnTo>
                    <a:pt x="23728" y="71183"/>
                  </a:lnTo>
                  <a:lnTo>
                    <a:pt x="32525" y="101619"/>
                  </a:lnTo>
                  <a:lnTo>
                    <a:pt x="38692" y="136161"/>
                  </a:lnTo>
                  <a:lnTo>
                    <a:pt x="55122" y="171083"/>
                  </a:lnTo>
                  <a:lnTo>
                    <a:pt x="6858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99"/>
          <p:cNvGrpSpPr/>
          <p:nvPr/>
        </p:nvGrpSpPr>
        <p:grpSpPr>
          <a:xfrm>
            <a:off x="4788908" y="2933700"/>
            <a:ext cx="2113755" cy="809829"/>
            <a:chOff x="4788908" y="2933700"/>
            <a:chExt cx="2113755" cy="809829"/>
          </a:xfrm>
        </p:grpSpPr>
        <p:sp>
          <p:nvSpPr>
            <p:cNvPr id="176" name="SMARTInkShape-499"/>
            <p:cNvSpPr/>
            <p:nvPr>
              <p:custDataLst>
                <p:tags r:id="rId125"/>
              </p:custDataLst>
            </p:nvPr>
          </p:nvSpPr>
          <p:spPr>
            <a:xfrm>
              <a:off x="6731133" y="3162300"/>
              <a:ext cx="171530" cy="581229"/>
            </a:xfrm>
            <a:custGeom>
              <a:avLst/>
              <a:gdLst/>
              <a:ahLst/>
              <a:cxnLst/>
              <a:rect l="0" t="0" r="0" b="0"/>
              <a:pathLst>
                <a:path w="171530" h="581229">
                  <a:moveTo>
                    <a:pt x="149727" y="0"/>
                  </a:moveTo>
                  <a:lnTo>
                    <a:pt x="149727" y="0"/>
                  </a:lnTo>
                  <a:lnTo>
                    <a:pt x="157817" y="32361"/>
                  </a:lnTo>
                  <a:lnTo>
                    <a:pt x="161789" y="61796"/>
                  </a:lnTo>
                  <a:lnTo>
                    <a:pt x="163554" y="93505"/>
                  </a:lnTo>
                  <a:lnTo>
                    <a:pt x="164339" y="130175"/>
                  </a:lnTo>
                  <a:lnTo>
                    <a:pt x="164548" y="149437"/>
                  </a:lnTo>
                  <a:lnTo>
                    <a:pt x="164688" y="169051"/>
                  </a:lnTo>
                  <a:lnTo>
                    <a:pt x="164781" y="188901"/>
                  </a:lnTo>
                  <a:lnTo>
                    <a:pt x="164884" y="226760"/>
                  </a:lnTo>
                  <a:lnTo>
                    <a:pt x="164930" y="262496"/>
                  </a:lnTo>
                  <a:lnTo>
                    <a:pt x="164950" y="295311"/>
                  </a:lnTo>
                  <a:lnTo>
                    <a:pt x="164959" y="322314"/>
                  </a:lnTo>
                  <a:lnTo>
                    <a:pt x="164966" y="359154"/>
                  </a:lnTo>
                  <a:lnTo>
                    <a:pt x="165813" y="381043"/>
                  </a:lnTo>
                  <a:lnTo>
                    <a:pt x="167226" y="383569"/>
                  </a:lnTo>
                  <a:lnTo>
                    <a:pt x="171529" y="387622"/>
                  </a:lnTo>
                  <a:lnTo>
                    <a:pt x="148818" y="356565"/>
                  </a:lnTo>
                  <a:lnTo>
                    <a:pt x="129702" y="334813"/>
                  </a:lnTo>
                  <a:lnTo>
                    <a:pt x="96947" y="308753"/>
                  </a:lnTo>
                  <a:lnTo>
                    <a:pt x="73693" y="296564"/>
                  </a:lnTo>
                  <a:lnTo>
                    <a:pt x="66864" y="295922"/>
                  </a:lnTo>
                  <a:lnTo>
                    <a:pt x="54761" y="299726"/>
                  </a:lnTo>
                  <a:lnTo>
                    <a:pt x="45996" y="307060"/>
                  </a:lnTo>
                  <a:lnTo>
                    <a:pt x="29425" y="333657"/>
                  </a:lnTo>
                  <a:lnTo>
                    <a:pt x="18879" y="361704"/>
                  </a:lnTo>
                  <a:lnTo>
                    <a:pt x="6347" y="395509"/>
                  </a:lnTo>
                  <a:lnTo>
                    <a:pt x="0" y="432336"/>
                  </a:lnTo>
                  <a:lnTo>
                    <a:pt x="772" y="459696"/>
                  </a:lnTo>
                  <a:lnTo>
                    <a:pt x="3939" y="487942"/>
                  </a:lnTo>
                  <a:lnTo>
                    <a:pt x="11328" y="525952"/>
                  </a:lnTo>
                  <a:lnTo>
                    <a:pt x="23865" y="553206"/>
                  </a:lnTo>
                  <a:lnTo>
                    <a:pt x="33393" y="566474"/>
                  </a:lnTo>
                  <a:lnTo>
                    <a:pt x="45529" y="575757"/>
                  </a:lnTo>
                  <a:lnTo>
                    <a:pt x="52322" y="579418"/>
                  </a:lnTo>
                  <a:lnTo>
                    <a:pt x="68900" y="581228"/>
                  </a:lnTo>
                  <a:lnTo>
                    <a:pt x="87557" y="578364"/>
                  </a:lnTo>
                  <a:lnTo>
                    <a:pt x="117101" y="566384"/>
                  </a:lnTo>
                  <a:lnTo>
                    <a:pt x="154694" y="542727"/>
                  </a:lnTo>
                  <a:lnTo>
                    <a:pt x="157347" y="541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00"/>
            <p:cNvSpPr/>
            <p:nvPr>
              <p:custDataLst>
                <p:tags r:id="rId126"/>
              </p:custDataLst>
            </p:nvPr>
          </p:nvSpPr>
          <p:spPr>
            <a:xfrm>
              <a:off x="6439128" y="3444240"/>
              <a:ext cx="190273" cy="251098"/>
            </a:xfrm>
            <a:custGeom>
              <a:avLst/>
              <a:gdLst/>
              <a:ahLst/>
              <a:cxnLst/>
              <a:rect l="0" t="0" r="0" b="0"/>
              <a:pathLst>
                <a:path w="190273" h="251098">
                  <a:moveTo>
                    <a:pt x="37872" y="0"/>
                  </a:moveTo>
                  <a:lnTo>
                    <a:pt x="37872" y="0"/>
                  </a:lnTo>
                  <a:lnTo>
                    <a:pt x="50009" y="24271"/>
                  </a:lnTo>
                  <a:lnTo>
                    <a:pt x="51449" y="45218"/>
                  </a:lnTo>
                  <a:lnTo>
                    <a:pt x="42743" y="78309"/>
                  </a:lnTo>
                  <a:lnTo>
                    <a:pt x="31694" y="114925"/>
                  </a:lnTo>
                  <a:lnTo>
                    <a:pt x="23060" y="150327"/>
                  </a:lnTo>
                  <a:lnTo>
                    <a:pt x="16895" y="175186"/>
                  </a:lnTo>
                  <a:lnTo>
                    <a:pt x="8511" y="208811"/>
                  </a:lnTo>
                  <a:lnTo>
                    <a:pt x="922" y="245258"/>
                  </a:lnTo>
                  <a:lnTo>
                    <a:pt x="0" y="250235"/>
                  </a:lnTo>
                  <a:lnTo>
                    <a:pt x="769" y="250643"/>
                  </a:lnTo>
                  <a:lnTo>
                    <a:pt x="3885" y="251097"/>
                  </a:lnTo>
                  <a:lnTo>
                    <a:pt x="14442" y="247307"/>
                  </a:lnTo>
                  <a:lnTo>
                    <a:pt x="21251" y="240866"/>
                  </a:lnTo>
                  <a:lnTo>
                    <a:pt x="43782" y="204810"/>
                  </a:lnTo>
                  <a:lnTo>
                    <a:pt x="50347" y="182605"/>
                  </a:lnTo>
                  <a:lnTo>
                    <a:pt x="56612" y="148300"/>
                  </a:lnTo>
                  <a:lnTo>
                    <a:pt x="59918" y="114995"/>
                  </a:lnTo>
                  <a:lnTo>
                    <a:pt x="60723" y="76918"/>
                  </a:lnTo>
                  <a:lnTo>
                    <a:pt x="60731" y="76263"/>
                  </a:lnTo>
                  <a:lnTo>
                    <a:pt x="61579" y="89226"/>
                  </a:lnTo>
                  <a:lnTo>
                    <a:pt x="67293" y="126677"/>
                  </a:lnTo>
                  <a:lnTo>
                    <a:pt x="75074" y="159454"/>
                  </a:lnTo>
                  <a:lnTo>
                    <a:pt x="89780" y="190389"/>
                  </a:lnTo>
                  <a:lnTo>
                    <a:pt x="108960" y="226892"/>
                  </a:lnTo>
                  <a:lnTo>
                    <a:pt x="115469" y="235743"/>
                  </a:lnTo>
                  <a:lnTo>
                    <a:pt x="123442" y="240241"/>
                  </a:lnTo>
                  <a:lnTo>
                    <a:pt x="146403" y="243129"/>
                  </a:lnTo>
                  <a:lnTo>
                    <a:pt x="151712" y="241673"/>
                  </a:lnTo>
                  <a:lnTo>
                    <a:pt x="164924" y="230686"/>
                  </a:lnTo>
                  <a:lnTo>
                    <a:pt x="190272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501"/>
            <p:cNvSpPr/>
            <p:nvPr>
              <p:custDataLst>
                <p:tags r:id="rId127"/>
              </p:custDataLst>
            </p:nvPr>
          </p:nvSpPr>
          <p:spPr>
            <a:xfrm>
              <a:off x="6199599" y="3474720"/>
              <a:ext cx="178343" cy="205741"/>
            </a:xfrm>
            <a:custGeom>
              <a:avLst/>
              <a:gdLst/>
              <a:ahLst/>
              <a:cxnLst/>
              <a:rect l="0" t="0" r="0" b="0"/>
              <a:pathLst>
                <a:path w="178343" h="205741">
                  <a:moveTo>
                    <a:pt x="64042" y="205740"/>
                  </a:moveTo>
                  <a:lnTo>
                    <a:pt x="64042" y="205740"/>
                  </a:lnTo>
                  <a:lnTo>
                    <a:pt x="26536" y="204893"/>
                  </a:lnTo>
                  <a:lnTo>
                    <a:pt x="14070" y="201695"/>
                  </a:lnTo>
                  <a:lnTo>
                    <a:pt x="10407" y="198810"/>
                  </a:lnTo>
                  <a:lnTo>
                    <a:pt x="6337" y="191089"/>
                  </a:lnTo>
                  <a:lnTo>
                    <a:pt x="0" y="173176"/>
                  </a:lnTo>
                  <a:lnTo>
                    <a:pt x="852" y="147738"/>
                  </a:lnTo>
                  <a:lnTo>
                    <a:pt x="11077" y="113101"/>
                  </a:lnTo>
                  <a:lnTo>
                    <a:pt x="13491" y="105880"/>
                  </a:lnTo>
                  <a:lnTo>
                    <a:pt x="22948" y="93342"/>
                  </a:lnTo>
                  <a:lnTo>
                    <a:pt x="57030" y="61054"/>
                  </a:lnTo>
                  <a:lnTo>
                    <a:pt x="89279" y="38621"/>
                  </a:lnTo>
                  <a:lnTo>
                    <a:pt x="118085" y="23014"/>
                  </a:lnTo>
                  <a:lnTo>
                    <a:pt x="148069" y="9924"/>
                  </a:lnTo>
                  <a:lnTo>
                    <a:pt x="17834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502"/>
            <p:cNvSpPr/>
            <p:nvPr>
              <p:custDataLst>
                <p:tags r:id="rId128"/>
              </p:custDataLst>
            </p:nvPr>
          </p:nvSpPr>
          <p:spPr>
            <a:xfrm>
              <a:off x="5935980" y="3421380"/>
              <a:ext cx="320041" cy="121921"/>
            </a:xfrm>
            <a:custGeom>
              <a:avLst/>
              <a:gdLst/>
              <a:ahLst/>
              <a:cxnLst/>
              <a:rect l="0" t="0" r="0" b="0"/>
              <a:pathLst>
                <a:path w="320041" h="121921">
                  <a:moveTo>
                    <a:pt x="0" y="121920"/>
                  </a:moveTo>
                  <a:lnTo>
                    <a:pt x="0" y="121920"/>
                  </a:lnTo>
                  <a:lnTo>
                    <a:pt x="24836" y="110631"/>
                  </a:lnTo>
                  <a:lnTo>
                    <a:pt x="62684" y="94042"/>
                  </a:lnTo>
                  <a:lnTo>
                    <a:pt x="96439" y="81025"/>
                  </a:lnTo>
                  <a:lnTo>
                    <a:pt x="128375" y="69596"/>
                  </a:lnTo>
                  <a:lnTo>
                    <a:pt x="159503" y="58024"/>
                  </a:lnTo>
                  <a:lnTo>
                    <a:pt x="190270" y="44415"/>
                  </a:lnTo>
                  <a:lnTo>
                    <a:pt x="225394" y="32158"/>
                  </a:lnTo>
                  <a:lnTo>
                    <a:pt x="261042" y="21066"/>
                  </a:lnTo>
                  <a:lnTo>
                    <a:pt x="290997" y="10492"/>
                  </a:lnTo>
                  <a:lnTo>
                    <a:pt x="3200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03"/>
            <p:cNvSpPr/>
            <p:nvPr>
              <p:custDataLst>
                <p:tags r:id="rId129"/>
              </p:custDataLst>
            </p:nvPr>
          </p:nvSpPr>
          <p:spPr>
            <a:xfrm>
              <a:off x="5974080" y="3284220"/>
              <a:ext cx="91441" cy="454125"/>
            </a:xfrm>
            <a:custGeom>
              <a:avLst/>
              <a:gdLst/>
              <a:ahLst/>
              <a:cxnLst/>
              <a:rect l="0" t="0" r="0" b="0"/>
              <a:pathLst>
                <a:path w="91441" h="454125">
                  <a:moveTo>
                    <a:pt x="91440" y="0"/>
                  </a:moveTo>
                  <a:lnTo>
                    <a:pt x="91440" y="0"/>
                  </a:lnTo>
                  <a:lnTo>
                    <a:pt x="89182" y="22578"/>
                  </a:lnTo>
                  <a:lnTo>
                    <a:pt x="85356" y="58295"/>
                  </a:lnTo>
                  <a:lnTo>
                    <a:pt x="80834" y="93925"/>
                  </a:lnTo>
                  <a:lnTo>
                    <a:pt x="73745" y="131773"/>
                  </a:lnTo>
                  <a:lnTo>
                    <a:pt x="69483" y="151349"/>
                  </a:lnTo>
                  <a:lnTo>
                    <a:pt x="65795" y="172019"/>
                  </a:lnTo>
                  <a:lnTo>
                    <a:pt x="62491" y="193419"/>
                  </a:lnTo>
                  <a:lnTo>
                    <a:pt x="59440" y="215306"/>
                  </a:lnTo>
                  <a:lnTo>
                    <a:pt x="55714" y="237518"/>
                  </a:lnTo>
                  <a:lnTo>
                    <a:pt x="51536" y="259945"/>
                  </a:lnTo>
                  <a:lnTo>
                    <a:pt x="47058" y="282516"/>
                  </a:lnTo>
                  <a:lnTo>
                    <a:pt x="42379" y="303491"/>
                  </a:lnTo>
                  <a:lnTo>
                    <a:pt x="37564" y="323401"/>
                  </a:lnTo>
                  <a:lnTo>
                    <a:pt x="29395" y="359634"/>
                  </a:lnTo>
                  <a:lnTo>
                    <a:pt x="25763" y="389848"/>
                  </a:lnTo>
                  <a:lnTo>
                    <a:pt x="15630" y="426614"/>
                  </a:lnTo>
                  <a:lnTo>
                    <a:pt x="8323" y="454124"/>
                  </a:lnTo>
                  <a:lnTo>
                    <a:pt x="8089" y="453456"/>
                  </a:lnTo>
                  <a:lnTo>
                    <a:pt x="6814" y="423249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04"/>
            <p:cNvSpPr/>
            <p:nvPr>
              <p:custDataLst>
                <p:tags r:id="rId130"/>
              </p:custDataLst>
            </p:nvPr>
          </p:nvSpPr>
          <p:spPr>
            <a:xfrm>
              <a:off x="5494020" y="3507765"/>
              <a:ext cx="304801" cy="195556"/>
            </a:xfrm>
            <a:custGeom>
              <a:avLst/>
              <a:gdLst/>
              <a:ahLst/>
              <a:cxnLst/>
              <a:rect l="0" t="0" r="0" b="0"/>
              <a:pathLst>
                <a:path w="304801" h="195556">
                  <a:moveTo>
                    <a:pt x="0" y="195555"/>
                  </a:moveTo>
                  <a:lnTo>
                    <a:pt x="0" y="195555"/>
                  </a:lnTo>
                  <a:lnTo>
                    <a:pt x="36406" y="167239"/>
                  </a:lnTo>
                  <a:lnTo>
                    <a:pt x="65570" y="139790"/>
                  </a:lnTo>
                  <a:lnTo>
                    <a:pt x="92642" y="111504"/>
                  </a:lnTo>
                  <a:lnTo>
                    <a:pt x="118785" y="84821"/>
                  </a:lnTo>
                  <a:lnTo>
                    <a:pt x="144515" y="61109"/>
                  </a:lnTo>
                  <a:lnTo>
                    <a:pt x="180544" y="30977"/>
                  </a:lnTo>
                  <a:lnTo>
                    <a:pt x="210411" y="10478"/>
                  </a:lnTo>
                  <a:lnTo>
                    <a:pt x="235166" y="11"/>
                  </a:lnTo>
                  <a:lnTo>
                    <a:pt x="238904" y="0"/>
                  </a:lnTo>
                  <a:lnTo>
                    <a:pt x="257730" y="8267"/>
                  </a:lnTo>
                  <a:lnTo>
                    <a:pt x="260719" y="12276"/>
                  </a:lnTo>
                  <a:lnTo>
                    <a:pt x="264042" y="23505"/>
                  </a:lnTo>
                  <a:lnTo>
                    <a:pt x="266176" y="57492"/>
                  </a:lnTo>
                  <a:lnTo>
                    <a:pt x="267391" y="87667"/>
                  </a:lnTo>
                  <a:lnTo>
                    <a:pt x="271890" y="122195"/>
                  </a:lnTo>
                  <a:lnTo>
                    <a:pt x="276098" y="160117"/>
                  </a:lnTo>
                  <a:lnTo>
                    <a:pt x="280190" y="171338"/>
                  </a:lnTo>
                  <a:lnTo>
                    <a:pt x="284832" y="176325"/>
                  </a:lnTo>
                  <a:lnTo>
                    <a:pt x="291973" y="178542"/>
                  </a:lnTo>
                  <a:lnTo>
                    <a:pt x="304800" y="180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505"/>
            <p:cNvSpPr/>
            <p:nvPr>
              <p:custDataLst>
                <p:tags r:id="rId131"/>
              </p:custDataLst>
            </p:nvPr>
          </p:nvSpPr>
          <p:spPr>
            <a:xfrm>
              <a:off x="4788908" y="2933700"/>
              <a:ext cx="680340" cy="791689"/>
            </a:xfrm>
            <a:custGeom>
              <a:avLst/>
              <a:gdLst/>
              <a:ahLst/>
              <a:cxnLst/>
              <a:rect l="0" t="0" r="0" b="0"/>
              <a:pathLst>
                <a:path w="680340" h="791689">
                  <a:moveTo>
                    <a:pt x="560333" y="0"/>
                  </a:moveTo>
                  <a:lnTo>
                    <a:pt x="560333" y="0"/>
                  </a:lnTo>
                  <a:lnTo>
                    <a:pt x="535496" y="6773"/>
                  </a:lnTo>
                  <a:lnTo>
                    <a:pt x="515834" y="12136"/>
                  </a:lnTo>
                  <a:lnTo>
                    <a:pt x="491720" y="24177"/>
                  </a:lnTo>
                  <a:lnTo>
                    <a:pt x="464638" y="40671"/>
                  </a:lnTo>
                  <a:lnTo>
                    <a:pt x="435575" y="60134"/>
                  </a:lnTo>
                  <a:lnTo>
                    <a:pt x="411121" y="78190"/>
                  </a:lnTo>
                  <a:lnTo>
                    <a:pt x="389738" y="95306"/>
                  </a:lnTo>
                  <a:lnTo>
                    <a:pt x="370403" y="111798"/>
                  </a:lnTo>
                  <a:lnTo>
                    <a:pt x="333115" y="145925"/>
                  </a:lnTo>
                  <a:lnTo>
                    <a:pt x="296786" y="182543"/>
                  </a:lnTo>
                  <a:lnTo>
                    <a:pt x="278802" y="202975"/>
                  </a:lnTo>
                  <a:lnTo>
                    <a:pt x="260886" y="224217"/>
                  </a:lnTo>
                  <a:lnTo>
                    <a:pt x="242167" y="245998"/>
                  </a:lnTo>
                  <a:lnTo>
                    <a:pt x="222916" y="268139"/>
                  </a:lnTo>
                  <a:lnTo>
                    <a:pt x="203308" y="290519"/>
                  </a:lnTo>
                  <a:lnTo>
                    <a:pt x="185156" y="313906"/>
                  </a:lnTo>
                  <a:lnTo>
                    <a:pt x="167974" y="337964"/>
                  </a:lnTo>
                  <a:lnTo>
                    <a:pt x="151440" y="362469"/>
                  </a:lnTo>
                  <a:lnTo>
                    <a:pt x="136185" y="387273"/>
                  </a:lnTo>
                  <a:lnTo>
                    <a:pt x="121780" y="412275"/>
                  </a:lnTo>
                  <a:lnTo>
                    <a:pt x="107945" y="437410"/>
                  </a:lnTo>
                  <a:lnTo>
                    <a:pt x="94487" y="462634"/>
                  </a:lnTo>
                  <a:lnTo>
                    <a:pt x="81282" y="487916"/>
                  </a:lnTo>
                  <a:lnTo>
                    <a:pt x="68246" y="513237"/>
                  </a:lnTo>
                  <a:lnTo>
                    <a:pt x="56168" y="538585"/>
                  </a:lnTo>
                  <a:lnTo>
                    <a:pt x="44729" y="563950"/>
                  </a:lnTo>
                  <a:lnTo>
                    <a:pt x="33717" y="589326"/>
                  </a:lnTo>
                  <a:lnTo>
                    <a:pt x="24682" y="613018"/>
                  </a:lnTo>
                  <a:lnTo>
                    <a:pt x="16965" y="635585"/>
                  </a:lnTo>
                  <a:lnTo>
                    <a:pt x="10128" y="657404"/>
                  </a:lnTo>
                  <a:lnTo>
                    <a:pt x="5570" y="677876"/>
                  </a:lnTo>
                  <a:lnTo>
                    <a:pt x="2530" y="697450"/>
                  </a:lnTo>
                  <a:lnTo>
                    <a:pt x="0" y="732464"/>
                  </a:lnTo>
                  <a:lnTo>
                    <a:pt x="1698" y="759315"/>
                  </a:lnTo>
                  <a:lnTo>
                    <a:pt x="17729" y="766984"/>
                  </a:lnTo>
                  <a:lnTo>
                    <a:pt x="43656" y="771249"/>
                  </a:lnTo>
                  <a:lnTo>
                    <a:pt x="76182" y="773246"/>
                  </a:lnTo>
                  <a:lnTo>
                    <a:pt x="102947" y="771191"/>
                  </a:lnTo>
                  <a:lnTo>
                    <a:pt x="125868" y="766434"/>
                  </a:lnTo>
                  <a:lnTo>
                    <a:pt x="146229" y="759876"/>
                  </a:lnTo>
                  <a:lnTo>
                    <a:pt x="167423" y="750424"/>
                  </a:lnTo>
                  <a:lnTo>
                    <a:pt x="189173" y="739042"/>
                  </a:lnTo>
                  <a:lnTo>
                    <a:pt x="211293" y="726375"/>
                  </a:lnTo>
                  <a:lnTo>
                    <a:pt x="231966" y="714543"/>
                  </a:lnTo>
                  <a:lnTo>
                    <a:pt x="251674" y="703269"/>
                  </a:lnTo>
                  <a:lnTo>
                    <a:pt x="289377" y="680017"/>
                  </a:lnTo>
                  <a:lnTo>
                    <a:pt x="325890" y="652750"/>
                  </a:lnTo>
                  <a:lnTo>
                    <a:pt x="359616" y="625956"/>
                  </a:lnTo>
                  <a:lnTo>
                    <a:pt x="392385" y="599936"/>
                  </a:lnTo>
                  <a:lnTo>
                    <a:pt x="426704" y="574261"/>
                  </a:lnTo>
                  <a:lnTo>
                    <a:pt x="454941" y="553254"/>
                  </a:lnTo>
                  <a:lnTo>
                    <a:pt x="492134" y="527147"/>
                  </a:lnTo>
                  <a:lnTo>
                    <a:pt x="523192" y="507841"/>
                  </a:lnTo>
                  <a:lnTo>
                    <a:pt x="550371" y="496034"/>
                  </a:lnTo>
                  <a:lnTo>
                    <a:pt x="550304" y="497483"/>
                  </a:lnTo>
                  <a:lnTo>
                    <a:pt x="531801" y="535198"/>
                  </a:lnTo>
                  <a:lnTo>
                    <a:pt x="516043" y="560445"/>
                  </a:lnTo>
                  <a:lnTo>
                    <a:pt x="497750" y="590858"/>
                  </a:lnTo>
                  <a:lnTo>
                    <a:pt x="479178" y="623283"/>
                  </a:lnTo>
                  <a:lnTo>
                    <a:pt x="462457" y="654628"/>
                  </a:lnTo>
                  <a:lnTo>
                    <a:pt x="444300" y="683235"/>
                  </a:lnTo>
                  <a:lnTo>
                    <a:pt x="427482" y="710060"/>
                  </a:lnTo>
                  <a:lnTo>
                    <a:pt x="414101" y="747269"/>
                  </a:lnTo>
                  <a:lnTo>
                    <a:pt x="408745" y="783453"/>
                  </a:lnTo>
                  <a:lnTo>
                    <a:pt x="409320" y="786462"/>
                  </a:lnTo>
                  <a:lnTo>
                    <a:pt x="410551" y="788468"/>
                  </a:lnTo>
                  <a:lnTo>
                    <a:pt x="412218" y="789806"/>
                  </a:lnTo>
                  <a:lnTo>
                    <a:pt x="422655" y="791688"/>
                  </a:lnTo>
                  <a:lnTo>
                    <a:pt x="440517" y="788200"/>
                  </a:lnTo>
                  <a:lnTo>
                    <a:pt x="469985" y="769669"/>
                  </a:lnTo>
                  <a:lnTo>
                    <a:pt x="505528" y="738684"/>
                  </a:lnTo>
                  <a:lnTo>
                    <a:pt x="542870" y="702692"/>
                  </a:lnTo>
                  <a:lnTo>
                    <a:pt x="580747" y="665217"/>
                  </a:lnTo>
                  <a:lnTo>
                    <a:pt x="603836" y="637705"/>
                  </a:lnTo>
                  <a:lnTo>
                    <a:pt x="625387" y="610238"/>
                  </a:lnTo>
                  <a:lnTo>
                    <a:pt x="654020" y="576581"/>
                  </a:lnTo>
                  <a:lnTo>
                    <a:pt x="672568" y="544281"/>
                  </a:lnTo>
                  <a:lnTo>
                    <a:pt x="680339" y="525389"/>
                  </a:lnTo>
                  <a:lnTo>
                    <a:pt x="680130" y="522979"/>
                  </a:lnTo>
                  <a:lnTo>
                    <a:pt x="679144" y="521373"/>
                  </a:lnTo>
                  <a:lnTo>
                    <a:pt x="677640" y="520302"/>
                  </a:lnTo>
                  <a:lnTo>
                    <a:pt x="663387" y="518794"/>
                  </a:lnTo>
                  <a:lnTo>
                    <a:pt x="650161" y="522958"/>
                  </a:lnTo>
                  <a:lnTo>
                    <a:pt x="616928" y="539428"/>
                  </a:lnTo>
                  <a:lnTo>
                    <a:pt x="579445" y="565071"/>
                  </a:lnTo>
                  <a:lnTo>
                    <a:pt x="551721" y="596853"/>
                  </a:lnTo>
                  <a:lnTo>
                    <a:pt x="526081" y="631447"/>
                  </a:lnTo>
                  <a:lnTo>
                    <a:pt x="521967" y="644992"/>
                  </a:lnTo>
                  <a:lnTo>
                    <a:pt x="522962" y="655809"/>
                  </a:lnTo>
                  <a:lnTo>
                    <a:pt x="526225" y="663440"/>
                  </a:lnTo>
                  <a:lnTo>
                    <a:pt x="529975" y="665813"/>
                  </a:lnTo>
                  <a:lnTo>
                    <a:pt x="540912" y="668450"/>
                  </a:lnTo>
                  <a:lnTo>
                    <a:pt x="554241" y="665106"/>
                  </a:lnTo>
                  <a:lnTo>
                    <a:pt x="575572" y="6553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SMARTInkShape-506"/>
          <p:cNvSpPr/>
          <p:nvPr>
            <p:custDataLst>
              <p:tags r:id="rId2"/>
            </p:custDataLst>
          </p:nvPr>
        </p:nvSpPr>
        <p:spPr>
          <a:xfrm>
            <a:off x="3002280" y="2994880"/>
            <a:ext cx="381001" cy="60741"/>
          </a:xfrm>
          <a:custGeom>
            <a:avLst/>
            <a:gdLst/>
            <a:ahLst/>
            <a:cxnLst/>
            <a:rect l="0" t="0" r="0" b="0"/>
            <a:pathLst>
              <a:path w="381001" h="60741">
                <a:moveTo>
                  <a:pt x="0" y="60740"/>
                </a:moveTo>
                <a:lnTo>
                  <a:pt x="0" y="60740"/>
                </a:lnTo>
                <a:lnTo>
                  <a:pt x="32362" y="44559"/>
                </a:lnTo>
                <a:lnTo>
                  <a:pt x="64622" y="26406"/>
                </a:lnTo>
                <a:lnTo>
                  <a:pt x="98358" y="14349"/>
                </a:lnTo>
                <a:lnTo>
                  <a:pt x="131119" y="5414"/>
                </a:lnTo>
                <a:lnTo>
                  <a:pt x="158230" y="1449"/>
                </a:lnTo>
                <a:lnTo>
                  <a:pt x="192527" y="522"/>
                </a:lnTo>
                <a:lnTo>
                  <a:pt x="214711" y="274"/>
                </a:lnTo>
                <a:lnTo>
                  <a:pt x="246134" y="0"/>
                </a:lnTo>
                <a:lnTo>
                  <a:pt x="278104" y="2103"/>
                </a:lnTo>
                <a:lnTo>
                  <a:pt x="314298" y="6702"/>
                </a:lnTo>
                <a:lnTo>
                  <a:pt x="351375" y="7339"/>
                </a:lnTo>
                <a:lnTo>
                  <a:pt x="381000" y="7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101"/>
          <p:cNvGrpSpPr/>
          <p:nvPr/>
        </p:nvGrpSpPr>
        <p:grpSpPr>
          <a:xfrm>
            <a:off x="495331" y="114300"/>
            <a:ext cx="1488057" cy="624789"/>
            <a:chOff x="495331" y="114300"/>
            <a:chExt cx="1488057" cy="624789"/>
          </a:xfrm>
        </p:grpSpPr>
        <p:sp>
          <p:nvSpPr>
            <p:cNvPr id="185" name="SMARTInkShape-507"/>
            <p:cNvSpPr/>
            <p:nvPr>
              <p:custDataLst>
                <p:tags r:id="rId120"/>
              </p:custDataLst>
            </p:nvPr>
          </p:nvSpPr>
          <p:spPr>
            <a:xfrm>
              <a:off x="1851660" y="213360"/>
              <a:ext cx="131728" cy="365761"/>
            </a:xfrm>
            <a:custGeom>
              <a:avLst/>
              <a:gdLst/>
              <a:ahLst/>
              <a:cxnLst/>
              <a:rect l="0" t="0" r="0" b="0"/>
              <a:pathLst>
                <a:path w="131728" h="365761">
                  <a:moveTo>
                    <a:pt x="60960" y="0"/>
                  </a:moveTo>
                  <a:lnTo>
                    <a:pt x="60960" y="0"/>
                  </a:lnTo>
                  <a:lnTo>
                    <a:pt x="93321" y="16181"/>
                  </a:lnTo>
                  <a:lnTo>
                    <a:pt x="111467" y="30898"/>
                  </a:lnTo>
                  <a:lnTo>
                    <a:pt x="122354" y="46752"/>
                  </a:lnTo>
                  <a:lnTo>
                    <a:pt x="130015" y="65088"/>
                  </a:lnTo>
                  <a:lnTo>
                    <a:pt x="131727" y="84526"/>
                  </a:lnTo>
                  <a:lnTo>
                    <a:pt x="130188" y="114509"/>
                  </a:lnTo>
                  <a:lnTo>
                    <a:pt x="127474" y="144842"/>
                  </a:lnTo>
                  <a:lnTo>
                    <a:pt x="121849" y="164281"/>
                  </a:lnTo>
                  <a:lnTo>
                    <a:pt x="99798" y="199714"/>
                  </a:lnTo>
                  <a:lnTo>
                    <a:pt x="84039" y="229072"/>
                  </a:lnTo>
                  <a:lnTo>
                    <a:pt x="63543" y="265288"/>
                  </a:lnTo>
                  <a:lnTo>
                    <a:pt x="41495" y="301134"/>
                  </a:lnTo>
                  <a:lnTo>
                    <a:pt x="24933" y="332522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508"/>
            <p:cNvSpPr/>
            <p:nvPr>
              <p:custDataLst>
                <p:tags r:id="rId121"/>
              </p:custDataLst>
            </p:nvPr>
          </p:nvSpPr>
          <p:spPr>
            <a:xfrm>
              <a:off x="1600231" y="365760"/>
              <a:ext cx="205710" cy="144617"/>
            </a:xfrm>
            <a:custGeom>
              <a:avLst/>
              <a:gdLst/>
              <a:ahLst/>
              <a:cxnLst/>
              <a:rect l="0" t="0" r="0" b="0"/>
              <a:pathLst>
                <a:path w="205710" h="144617">
                  <a:moveTo>
                    <a:pt x="45689" y="0"/>
                  </a:moveTo>
                  <a:lnTo>
                    <a:pt x="45689" y="0"/>
                  </a:lnTo>
                  <a:lnTo>
                    <a:pt x="29132" y="33114"/>
                  </a:lnTo>
                  <a:lnTo>
                    <a:pt x="11306" y="69613"/>
                  </a:lnTo>
                  <a:lnTo>
                    <a:pt x="0" y="98989"/>
                  </a:lnTo>
                  <a:lnTo>
                    <a:pt x="6533" y="99054"/>
                  </a:lnTo>
                  <a:lnTo>
                    <a:pt x="40125" y="66497"/>
                  </a:lnTo>
                  <a:lnTo>
                    <a:pt x="74192" y="43772"/>
                  </a:lnTo>
                  <a:lnTo>
                    <a:pt x="109963" y="21903"/>
                  </a:lnTo>
                  <a:lnTo>
                    <a:pt x="140670" y="10086"/>
                  </a:lnTo>
                  <a:lnTo>
                    <a:pt x="144570" y="9264"/>
                  </a:lnTo>
                  <a:lnTo>
                    <a:pt x="153418" y="10609"/>
                  </a:lnTo>
                  <a:lnTo>
                    <a:pt x="161302" y="14028"/>
                  </a:lnTo>
                  <a:lnTo>
                    <a:pt x="163404" y="16125"/>
                  </a:lnTo>
                  <a:lnTo>
                    <a:pt x="165740" y="20714"/>
                  </a:lnTo>
                  <a:lnTo>
                    <a:pt x="173531" y="54701"/>
                  </a:lnTo>
                  <a:lnTo>
                    <a:pt x="173627" y="69185"/>
                  </a:lnTo>
                  <a:lnTo>
                    <a:pt x="170615" y="90773"/>
                  </a:lnTo>
                  <a:lnTo>
                    <a:pt x="174999" y="127934"/>
                  </a:lnTo>
                  <a:lnTo>
                    <a:pt x="175161" y="138472"/>
                  </a:lnTo>
                  <a:lnTo>
                    <a:pt x="176031" y="140574"/>
                  </a:lnTo>
                  <a:lnTo>
                    <a:pt x="177457" y="141976"/>
                  </a:lnTo>
                  <a:lnTo>
                    <a:pt x="181299" y="143534"/>
                  </a:lnTo>
                  <a:lnTo>
                    <a:pt x="189094" y="144616"/>
                  </a:lnTo>
                  <a:lnTo>
                    <a:pt x="202539" y="108318"/>
                  </a:lnTo>
                  <a:lnTo>
                    <a:pt x="205709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509"/>
            <p:cNvSpPr/>
            <p:nvPr>
              <p:custDataLst>
                <p:tags r:id="rId122"/>
              </p:custDataLst>
            </p:nvPr>
          </p:nvSpPr>
          <p:spPr>
            <a:xfrm>
              <a:off x="1338273" y="352036"/>
              <a:ext cx="200968" cy="195524"/>
            </a:xfrm>
            <a:custGeom>
              <a:avLst/>
              <a:gdLst/>
              <a:ahLst/>
              <a:cxnLst/>
              <a:rect l="0" t="0" r="0" b="0"/>
              <a:pathLst>
                <a:path w="200968" h="195524">
                  <a:moveTo>
                    <a:pt x="48567" y="97544"/>
                  </a:moveTo>
                  <a:lnTo>
                    <a:pt x="48567" y="97544"/>
                  </a:lnTo>
                  <a:lnTo>
                    <a:pt x="82528" y="96697"/>
                  </a:lnTo>
                  <a:lnTo>
                    <a:pt x="116329" y="89255"/>
                  </a:lnTo>
                  <a:lnTo>
                    <a:pt x="143420" y="79632"/>
                  </a:lnTo>
                  <a:lnTo>
                    <a:pt x="175421" y="53906"/>
                  </a:lnTo>
                  <a:lnTo>
                    <a:pt x="186718" y="38988"/>
                  </a:lnTo>
                  <a:lnTo>
                    <a:pt x="191383" y="27889"/>
                  </a:lnTo>
                  <a:lnTo>
                    <a:pt x="191191" y="24861"/>
                  </a:lnTo>
                  <a:lnTo>
                    <a:pt x="188720" y="19238"/>
                  </a:lnTo>
                  <a:lnTo>
                    <a:pt x="182569" y="11313"/>
                  </a:lnTo>
                  <a:lnTo>
                    <a:pt x="171339" y="3602"/>
                  </a:lnTo>
                  <a:lnTo>
                    <a:pt x="157287" y="0"/>
                  </a:lnTo>
                  <a:lnTo>
                    <a:pt x="145147" y="3674"/>
                  </a:lnTo>
                  <a:lnTo>
                    <a:pt x="112612" y="19829"/>
                  </a:lnTo>
                  <a:lnTo>
                    <a:pt x="79656" y="40173"/>
                  </a:lnTo>
                  <a:lnTo>
                    <a:pt x="48687" y="70031"/>
                  </a:lnTo>
                  <a:lnTo>
                    <a:pt x="17413" y="106934"/>
                  </a:lnTo>
                  <a:lnTo>
                    <a:pt x="887" y="143497"/>
                  </a:lnTo>
                  <a:lnTo>
                    <a:pt x="0" y="154092"/>
                  </a:lnTo>
                  <a:lnTo>
                    <a:pt x="6330" y="171838"/>
                  </a:lnTo>
                  <a:lnTo>
                    <a:pt x="13286" y="182587"/>
                  </a:lnTo>
                  <a:lnTo>
                    <a:pt x="28800" y="191134"/>
                  </a:lnTo>
                  <a:lnTo>
                    <a:pt x="62035" y="195523"/>
                  </a:lnTo>
                  <a:lnTo>
                    <a:pt x="96195" y="194133"/>
                  </a:lnTo>
                  <a:lnTo>
                    <a:pt x="125332" y="188252"/>
                  </a:lnTo>
                  <a:lnTo>
                    <a:pt x="155415" y="178889"/>
                  </a:lnTo>
                  <a:lnTo>
                    <a:pt x="173948" y="169257"/>
                  </a:lnTo>
                  <a:lnTo>
                    <a:pt x="200967" y="1432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10"/>
            <p:cNvSpPr/>
            <p:nvPr>
              <p:custDataLst>
                <p:tags r:id="rId123"/>
              </p:custDataLst>
            </p:nvPr>
          </p:nvSpPr>
          <p:spPr>
            <a:xfrm>
              <a:off x="884009" y="396240"/>
              <a:ext cx="388532" cy="243704"/>
            </a:xfrm>
            <a:custGeom>
              <a:avLst/>
              <a:gdLst/>
              <a:ahLst/>
              <a:cxnLst/>
              <a:rect l="0" t="0" r="0" b="0"/>
              <a:pathLst>
                <a:path w="388532" h="243704">
                  <a:moveTo>
                    <a:pt x="83731" y="0"/>
                  </a:moveTo>
                  <a:lnTo>
                    <a:pt x="83731" y="0"/>
                  </a:lnTo>
                  <a:lnTo>
                    <a:pt x="83731" y="28316"/>
                  </a:lnTo>
                  <a:lnTo>
                    <a:pt x="79686" y="58061"/>
                  </a:lnTo>
                  <a:lnTo>
                    <a:pt x="70734" y="90867"/>
                  </a:lnTo>
                  <a:lnTo>
                    <a:pt x="60812" y="124065"/>
                  </a:lnTo>
                  <a:lnTo>
                    <a:pt x="50976" y="150778"/>
                  </a:lnTo>
                  <a:lnTo>
                    <a:pt x="32482" y="182560"/>
                  </a:lnTo>
                  <a:lnTo>
                    <a:pt x="17276" y="217164"/>
                  </a:lnTo>
                  <a:lnTo>
                    <a:pt x="0" y="243703"/>
                  </a:lnTo>
                  <a:lnTo>
                    <a:pt x="6859" y="231646"/>
                  </a:lnTo>
                  <a:lnTo>
                    <a:pt x="21384" y="210700"/>
                  </a:lnTo>
                  <a:lnTo>
                    <a:pt x="36702" y="178310"/>
                  </a:lnTo>
                  <a:lnTo>
                    <a:pt x="60424" y="144536"/>
                  </a:lnTo>
                  <a:lnTo>
                    <a:pt x="77277" y="108388"/>
                  </a:lnTo>
                  <a:lnTo>
                    <a:pt x="100706" y="76537"/>
                  </a:lnTo>
                  <a:lnTo>
                    <a:pt x="134237" y="41116"/>
                  </a:lnTo>
                  <a:lnTo>
                    <a:pt x="169227" y="13715"/>
                  </a:lnTo>
                  <a:lnTo>
                    <a:pt x="176198" y="10329"/>
                  </a:lnTo>
                  <a:lnTo>
                    <a:pt x="179242" y="10273"/>
                  </a:lnTo>
                  <a:lnTo>
                    <a:pt x="204577" y="19042"/>
                  </a:lnTo>
                  <a:lnTo>
                    <a:pt x="207475" y="21161"/>
                  </a:lnTo>
                  <a:lnTo>
                    <a:pt x="210695" y="25774"/>
                  </a:lnTo>
                  <a:lnTo>
                    <a:pt x="212508" y="33131"/>
                  </a:lnTo>
                  <a:lnTo>
                    <a:pt x="213045" y="44718"/>
                  </a:lnTo>
                  <a:lnTo>
                    <a:pt x="207143" y="63804"/>
                  </a:lnTo>
                  <a:lnTo>
                    <a:pt x="186776" y="99243"/>
                  </a:lnTo>
                  <a:lnTo>
                    <a:pt x="158278" y="134764"/>
                  </a:lnTo>
                  <a:lnTo>
                    <a:pt x="143329" y="146847"/>
                  </a:lnTo>
                  <a:lnTo>
                    <a:pt x="139853" y="152190"/>
                  </a:lnTo>
                  <a:lnTo>
                    <a:pt x="137234" y="159562"/>
                  </a:lnTo>
                  <a:lnTo>
                    <a:pt x="137120" y="155839"/>
                  </a:lnTo>
                  <a:lnTo>
                    <a:pt x="137950" y="154693"/>
                  </a:lnTo>
                  <a:lnTo>
                    <a:pt x="147624" y="148337"/>
                  </a:lnTo>
                  <a:lnTo>
                    <a:pt x="183717" y="113274"/>
                  </a:lnTo>
                  <a:lnTo>
                    <a:pt x="217499" y="83617"/>
                  </a:lnTo>
                  <a:lnTo>
                    <a:pt x="246791" y="60900"/>
                  </a:lnTo>
                  <a:lnTo>
                    <a:pt x="280946" y="36552"/>
                  </a:lnTo>
                  <a:lnTo>
                    <a:pt x="304443" y="22307"/>
                  </a:lnTo>
                  <a:lnTo>
                    <a:pt x="338730" y="16171"/>
                  </a:lnTo>
                  <a:lnTo>
                    <a:pt x="346964" y="15516"/>
                  </a:lnTo>
                  <a:lnTo>
                    <a:pt x="351148" y="17620"/>
                  </a:lnTo>
                  <a:lnTo>
                    <a:pt x="360733" y="25870"/>
                  </a:lnTo>
                  <a:lnTo>
                    <a:pt x="363476" y="32947"/>
                  </a:lnTo>
                  <a:lnTo>
                    <a:pt x="364208" y="37204"/>
                  </a:lnTo>
                  <a:lnTo>
                    <a:pt x="358982" y="72745"/>
                  </a:lnTo>
                  <a:lnTo>
                    <a:pt x="351572" y="110620"/>
                  </a:lnTo>
                  <a:lnTo>
                    <a:pt x="351503" y="132702"/>
                  </a:lnTo>
                  <a:lnTo>
                    <a:pt x="356581" y="151643"/>
                  </a:lnTo>
                  <a:lnTo>
                    <a:pt x="370845" y="176598"/>
                  </a:lnTo>
                  <a:lnTo>
                    <a:pt x="375873" y="180088"/>
                  </a:lnTo>
                  <a:lnTo>
                    <a:pt x="378399" y="180172"/>
                  </a:lnTo>
                  <a:lnTo>
                    <a:pt x="388531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11"/>
            <p:cNvSpPr/>
            <p:nvPr>
              <p:custDataLst>
                <p:tags r:id="rId124"/>
              </p:custDataLst>
            </p:nvPr>
          </p:nvSpPr>
          <p:spPr>
            <a:xfrm>
              <a:off x="495331" y="114300"/>
              <a:ext cx="464790" cy="624789"/>
            </a:xfrm>
            <a:custGeom>
              <a:avLst/>
              <a:gdLst/>
              <a:ahLst/>
              <a:cxnLst/>
              <a:rect l="0" t="0" r="0" b="0"/>
              <a:pathLst>
                <a:path w="464790" h="624789">
                  <a:moveTo>
                    <a:pt x="464789" y="0"/>
                  </a:moveTo>
                  <a:lnTo>
                    <a:pt x="464789" y="0"/>
                  </a:lnTo>
                  <a:lnTo>
                    <a:pt x="428382" y="8090"/>
                  </a:lnTo>
                  <a:lnTo>
                    <a:pt x="397652" y="21212"/>
                  </a:lnTo>
                  <a:lnTo>
                    <a:pt x="359931" y="41663"/>
                  </a:lnTo>
                  <a:lnTo>
                    <a:pt x="329956" y="62016"/>
                  </a:lnTo>
                  <a:lnTo>
                    <a:pt x="298779" y="84979"/>
                  </a:lnTo>
                  <a:lnTo>
                    <a:pt x="263953" y="112009"/>
                  </a:lnTo>
                  <a:lnTo>
                    <a:pt x="231809" y="137328"/>
                  </a:lnTo>
                  <a:lnTo>
                    <a:pt x="211100" y="156144"/>
                  </a:lnTo>
                  <a:lnTo>
                    <a:pt x="188137" y="181142"/>
                  </a:lnTo>
                  <a:lnTo>
                    <a:pt x="156741" y="216435"/>
                  </a:lnTo>
                  <a:lnTo>
                    <a:pt x="119724" y="258590"/>
                  </a:lnTo>
                  <a:lnTo>
                    <a:pt x="92505" y="290927"/>
                  </a:lnTo>
                  <a:lnTo>
                    <a:pt x="71820" y="316718"/>
                  </a:lnTo>
                  <a:lnTo>
                    <a:pt x="55490" y="338145"/>
                  </a:lnTo>
                  <a:lnTo>
                    <a:pt x="32829" y="375500"/>
                  </a:lnTo>
                  <a:lnTo>
                    <a:pt x="17114" y="408189"/>
                  </a:lnTo>
                  <a:lnTo>
                    <a:pt x="4484" y="436828"/>
                  </a:lnTo>
                  <a:lnTo>
                    <a:pt x="0" y="461410"/>
                  </a:lnTo>
                  <a:lnTo>
                    <a:pt x="2236" y="494290"/>
                  </a:lnTo>
                  <a:lnTo>
                    <a:pt x="6003" y="527738"/>
                  </a:lnTo>
                  <a:lnTo>
                    <a:pt x="9424" y="550357"/>
                  </a:lnTo>
                  <a:lnTo>
                    <a:pt x="19411" y="568876"/>
                  </a:lnTo>
                  <a:lnTo>
                    <a:pt x="39314" y="589537"/>
                  </a:lnTo>
                  <a:lnTo>
                    <a:pt x="74878" y="610842"/>
                  </a:lnTo>
                  <a:lnTo>
                    <a:pt x="105326" y="620316"/>
                  </a:lnTo>
                  <a:lnTo>
                    <a:pt x="141629" y="623500"/>
                  </a:lnTo>
                  <a:lnTo>
                    <a:pt x="169609" y="624244"/>
                  </a:lnTo>
                  <a:lnTo>
                    <a:pt x="196720" y="624575"/>
                  </a:lnTo>
                  <a:lnTo>
                    <a:pt x="222881" y="624722"/>
                  </a:lnTo>
                  <a:lnTo>
                    <a:pt x="248619" y="624788"/>
                  </a:lnTo>
                  <a:lnTo>
                    <a:pt x="274169" y="622559"/>
                  </a:lnTo>
                  <a:lnTo>
                    <a:pt x="299636" y="617900"/>
                  </a:lnTo>
                  <a:lnTo>
                    <a:pt x="336927" y="605756"/>
                  </a:lnTo>
                  <a:lnTo>
                    <a:pt x="369801" y="591434"/>
                  </a:lnTo>
                  <a:lnTo>
                    <a:pt x="399297" y="575619"/>
                  </a:lnTo>
                  <a:lnTo>
                    <a:pt x="426689" y="548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02"/>
          <p:cNvGrpSpPr/>
          <p:nvPr/>
        </p:nvGrpSpPr>
        <p:grpSpPr>
          <a:xfrm>
            <a:off x="3384152" y="5166359"/>
            <a:ext cx="3898308" cy="972648"/>
            <a:chOff x="3384152" y="5166359"/>
            <a:chExt cx="3898308" cy="972648"/>
          </a:xfrm>
        </p:grpSpPr>
        <p:sp>
          <p:nvSpPr>
            <p:cNvPr id="191" name="SMARTInkShape-512"/>
            <p:cNvSpPr/>
            <p:nvPr>
              <p:custDataLst>
                <p:tags r:id="rId96"/>
              </p:custDataLst>
            </p:nvPr>
          </p:nvSpPr>
          <p:spPr>
            <a:xfrm>
              <a:off x="3413760" y="5318759"/>
              <a:ext cx="205741" cy="44532"/>
            </a:xfrm>
            <a:custGeom>
              <a:avLst/>
              <a:gdLst/>
              <a:ahLst/>
              <a:cxnLst/>
              <a:rect l="0" t="0" r="0" b="0"/>
              <a:pathLst>
                <a:path w="205741" h="44532">
                  <a:moveTo>
                    <a:pt x="0" y="0"/>
                  </a:moveTo>
                  <a:lnTo>
                    <a:pt x="0" y="0"/>
                  </a:lnTo>
                  <a:lnTo>
                    <a:pt x="28316" y="4046"/>
                  </a:lnTo>
                  <a:lnTo>
                    <a:pt x="62107" y="10607"/>
                  </a:lnTo>
                  <a:lnTo>
                    <a:pt x="93567" y="17914"/>
                  </a:lnTo>
                  <a:lnTo>
                    <a:pt x="129302" y="27967"/>
                  </a:lnTo>
                  <a:lnTo>
                    <a:pt x="165837" y="35849"/>
                  </a:lnTo>
                  <a:lnTo>
                    <a:pt x="187708" y="39692"/>
                  </a:lnTo>
                  <a:lnTo>
                    <a:pt x="202178" y="44531"/>
                  </a:lnTo>
                  <a:lnTo>
                    <a:pt x="203365" y="44081"/>
                  </a:lnTo>
                  <a:lnTo>
                    <a:pt x="204157" y="42934"/>
                  </a:lnTo>
                  <a:lnTo>
                    <a:pt x="20574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513"/>
            <p:cNvSpPr/>
            <p:nvPr>
              <p:custDataLst>
                <p:tags r:id="rId97"/>
              </p:custDataLst>
            </p:nvPr>
          </p:nvSpPr>
          <p:spPr>
            <a:xfrm>
              <a:off x="3384152" y="5364480"/>
              <a:ext cx="182009" cy="76201"/>
            </a:xfrm>
            <a:custGeom>
              <a:avLst/>
              <a:gdLst/>
              <a:ahLst/>
              <a:cxnLst/>
              <a:rect l="0" t="0" r="0" b="0"/>
              <a:pathLst>
                <a:path w="182009" h="76201">
                  <a:moveTo>
                    <a:pt x="52468" y="0"/>
                  </a:moveTo>
                  <a:lnTo>
                    <a:pt x="52468" y="0"/>
                  </a:lnTo>
                  <a:lnTo>
                    <a:pt x="20201" y="10474"/>
                  </a:lnTo>
                  <a:lnTo>
                    <a:pt x="0" y="15053"/>
                  </a:lnTo>
                  <a:lnTo>
                    <a:pt x="34554" y="38960"/>
                  </a:lnTo>
                  <a:lnTo>
                    <a:pt x="53820" y="47795"/>
                  </a:lnTo>
                  <a:lnTo>
                    <a:pt x="79316" y="54545"/>
                  </a:lnTo>
                  <a:lnTo>
                    <a:pt x="105323" y="62626"/>
                  </a:lnTo>
                  <a:lnTo>
                    <a:pt x="130992" y="70166"/>
                  </a:lnTo>
                  <a:lnTo>
                    <a:pt x="165011" y="74412"/>
                  </a:lnTo>
                  <a:lnTo>
                    <a:pt x="182008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514"/>
            <p:cNvSpPr/>
            <p:nvPr>
              <p:custDataLst>
                <p:tags r:id="rId98"/>
              </p:custDataLst>
            </p:nvPr>
          </p:nvSpPr>
          <p:spPr>
            <a:xfrm>
              <a:off x="3788792" y="5425441"/>
              <a:ext cx="36449" cy="118934"/>
            </a:xfrm>
            <a:custGeom>
              <a:avLst/>
              <a:gdLst/>
              <a:ahLst/>
              <a:cxnLst/>
              <a:rect l="0" t="0" r="0" b="0"/>
              <a:pathLst>
                <a:path w="36449" h="118934">
                  <a:moveTo>
                    <a:pt x="36448" y="0"/>
                  </a:moveTo>
                  <a:lnTo>
                    <a:pt x="36448" y="0"/>
                  </a:lnTo>
                  <a:lnTo>
                    <a:pt x="24312" y="32361"/>
                  </a:lnTo>
                  <a:lnTo>
                    <a:pt x="12721" y="64622"/>
                  </a:lnTo>
                  <a:lnTo>
                    <a:pt x="826" y="91839"/>
                  </a:lnTo>
                  <a:lnTo>
                    <a:pt x="0" y="96785"/>
                  </a:lnTo>
                  <a:lnTo>
                    <a:pt x="1340" y="106797"/>
                  </a:lnTo>
                  <a:lnTo>
                    <a:pt x="2883" y="111838"/>
                  </a:lnTo>
                  <a:lnTo>
                    <a:pt x="5605" y="115198"/>
                  </a:lnTo>
                  <a:lnTo>
                    <a:pt x="13145" y="118933"/>
                  </a:lnTo>
                  <a:lnTo>
                    <a:pt x="17526" y="117388"/>
                  </a:lnTo>
                  <a:lnTo>
                    <a:pt x="36448" y="99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15"/>
            <p:cNvSpPr/>
            <p:nvPr>
              <p:custDataLst>
                <p:tags r:id="rId99"/>
              </p:custDataLst>
            </p:nvPr>
          </p:nvSpPr>
          <p:spPr>
            <a:xfrm>
              <a:off x="3878580" y="53263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16"/>
            <p:cNvSpPr/>
            <p:nvPr>
              <p:custDataLst>
                <p:tags r:id="rId100"/>
              </p:custDataLst>
            </p:nvPr>
          </p:nvSpPr>
          <p:spPr>
            <a:xfrm>
              <a:off x="3977640" y="5373824"/>
              <a:ext cx="167641" cy="143057"/>
            </a:xfrm>
            <a:custGeom>
              <a:avLst/>
              <a:gdLst/>
              <a:ahLst/>
              <a:cxnLst/>
              <a:rect l="0" t="0" r="0" b="0"/>
              <a:pathLst>
                <a:path w="167641" h="143057">
                  <a:moveTo>
                    <a:pt x="0" y="143056"/>
                  </a:moveTo>
                  <a:lnTo>
                    <a:pt x="0" y="143056"/>
                  </a:lnTo>
                  <a:lnTo>
                    <a:pt x="19097" y="107402"/>
                  </a:lnTo>
                  <a:lnTo>
                    <a:pt x="44229" y="72002"/>
                  </a:lnTo>
                  <a:lnTo>
                    <a:pt x="67292" y="41382"/>
                  </a:lnTo>
                  <a:lnTo>
                    <a:pt x="90683" y="17264"/>
                  </a:lnTo>
                  <a:lnTo>
                    <a:pt x="115656" y="4097"/>
                  </a:lnTo>
                  <a:lnTo>
                    <a:pt x="133516" y="0"/>
                  </a:lnTo>
                  <a:lnTo>
                    <a:pt x="142032" y="1300"/>
                  </a:lnTo>
                  <a:lnTo>
                    <a:pt x="151585" y="6792"/>
                  </a:lnTo>
                  <a:lnTo>
                    <a:pt x="167640" y="211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17"/>
            <p:cNvSpPr/>
            <p:nvPr>
              <p:custDataLst>
                <p:tags r:id="rId101"/>
              </p:custDataLst>
            </p:nvPr>
          </p:nvSpPr>
          <p:spPr>
            <a:xfrm>
              <a:off x="4130040" y="5440680"/>
              <a:ext cx="182881" cy="114301"/>
            </a:xfrm>
            <a:custGeom>
              <a:avLst/>
              <a:gdLst/>
              <a:ahLst/>
              <a:cxnLst/>
              <a:rect l="0" t="0" r="0" b="0"/>
              <a:pathLst>
                <a:path w="182881" h="114301">
                  <a:moveTo>
                    <a:pt x="0" y="114300"/>
                  </a:moveTo>
                  <a:lnTo>
                    <a:pt x="0" y="114300"/>
                  </a:lnTo>
                  <a:lnTo>
                    <a:pt x="34671" y="77370"/>
                  </a:lnTo>
                  <a:lnTo>
                    <a:pt x="63049" y="44338"/>
                  </a:lnTo>
                  <a:lnTo>
                    <a:pt x="73459" y="33535"/>
                  </a:lnTo>
                  <a:lnTo>
                    <a:pt x="105261" y="18886"/>
                  </a:lnTo>
                  <a:lnTo>
                    <a:pt x="136879" y="7839"/>
                  </a:lnTo>
                  <a:lnTo>
                    <a:pt x="159937" y="2323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518"/>
            <p:cNvSpPr/>
            <p:nvPr>
              <p:custDataLst>
                <p:tags r:id="rId102"/>
              </p:custDataLst>
            </p:nvPr>
          </p:nvSpPr>
          <p:spPr>
            <a:xfrm>
              <a:off x="4316799" y="5455920"/>
              <a:ext cx="186622" cy="144617"/>
            </a:xfrm>
            <a:custGeom>
              <a:avLst/>
              <a:gdLst/>
              <a:ahLst/>
              <a:cxnLst/>
              <a:rect l="0" t="0" r="0" b="0"/>
              <a:pathLst>
                <a:path w="186622" h="144617">
                  <a:moveTo>
                    <a:pt x="95181" y="0"/>
                  </a:moveTo>
                  <a:lnTo>
                    <a:pt x="95181" y="0"/>
                  </a:lnTo>
                  <a:lnTo>
                    <a:pt x="62819" y="12136"/>
                  </a:lnTo>
                  <a:lnTo>
                    <a:pt x="34604" y="23727"/>
                  </a:lnTo>
                  <a:lnTo>
                    <a:pt x="19151" y="52315"/>
                  </a:lnTo>
                  <a:lnTo>
                    <a:pt x="6356" y="88444"/>
                  </a:lnTo>
                  <a:lnTo>
                    <a:pt x="0" y="117456"/>
                  </a:lnTo>
                  <a:lnTo>
                    <a:pt x="1514" y="127840"/>
                  </a:lnTo>
                  <a:lnTo>
                    <a:pt x="7126" y="138444"/>
                  </a:lnTo>
                  <a:lnTo>
                    <a:pt x="11737" y="141964"/>
                  </a:lnTo>
                  <a:lnTo>
                    <a:pt x="17455" y="143529"/>
                  </a:lnTo>
                  <a:lnTo>
                    <a:pt x="35724" y="144616"/>
                  </a:lnTo>
                  <a:lnTo>
                    <a:pt x="41380" y="142450"/>
                  </a:lnTo>
                  <a:lnTo>
                    <a:pt x="55956" y="130115"/>
                  </a:lnTo>
                  <a:lnTo>
                    <a:pt x="74096" y="98132"/>
                  </a:lnTo>
                  <a:lnTo>
                    <a:pt x="91871" y="60838"/>
                  </a:lnTo>
                  <a:lnTo>
                    <a:pt x="101730" y="23006"/>
                  </a:lnTo>
                  <a:lnTo>
                    <a:pt x="102325" y="18693"/>
                  </a:lnTo>
                  <a:lnTo>
                    <a:pt x="101637" y="17541"/>
                  </a:lnTo>
                  <a:lnTo>
                    <a:pt x="100332" y="16774"/>
                  </a:lnTo>
                  <a:lnTo>
                    <a:pt x="96198" y="15543"/>
                  </a:lnTo>
                  <a:lnTo>
                    <a:pt x="95860" y="16289"/>
                  </a:lnTo>
                  <a:lnTo>
                    <a:pt x="95482" y="19375"/>
                  </a:lnTo>
                  <a:lnTo>
                    <a:pt x="93057" y="23569"/>
                  </a:lnTo>
                  <a:lnTo>
                    <a:pt x="84602" y="37205"/>
                  </a:lnTo>
                  <a:lnTo>
                    <a:pt x="76305" y="66184"/>
                  </a:lnTo>
                  <a:lnTo>
                    <a:pt x="76350" y="78522"/>
                  </a:lnTo>
                  <a:lnTo>
                    <a:pt x="85657" y="113835"/>
                  </a:lnTo>
                  <a:lnTo>
                    <a:pt x="86292" y="119070"/>
                  </a:lnTo>
                  <a:lnTo>
                    <a:pt x="88408" y="123406"/>
                  </a:lnTo>
                  <a:lnTo>
                    <a:pt x="95274" y="130483"/>
                  </a:lnTo>
                  <a:lnTo>
                    <a:pt x="112635" y="141078"/>
                  </a:lnTo>
                  <a:lnTo>
                    <a:pt x="119307" y="143135"/>
                  </a:lnTo>
                  <a:lnTo>
                    <a:pt x="127352" y="141791"/>
                  </a:lnTo>
                  <a:lnTo>
                    <a:pt x="136573" y="137525"/>
                  </a:lnTo>
                  <a:lnTo>
                    <a:pt x="166368" y="110500"/>
                  </a:lnTo>
                  <a:lnTo>
                    <a:pt x="186621" y="838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519"/>
            <p:cNvSpPr/>
            <p:nvPr>
              <p:custDataLst>
                <p:tags r:id="rId103"/>
              </p:custDataLst>
            </p:nvPr>
          </p:nvSpPr>
          <p:spPr>
            <a:xfrm>
              <a:off x="4617720" y="5280659"/>
              <a:ext cx="15240" cy="242092"/>
            </a:xfrm>
            <a:custGeom>
              <a:avLst/>
              <a:gdLst/>
              <a:ahLst/>
              <a:cxnLst/>
              <a:rect l="0" t="0" r="0" b="0"/>
              <a:pathLst>
                <a:path w="15240" h="242092">
                  <a:moveTo>
                    <a:pt x="15239" y="0"/>
                  </a:moveTo>
                  <a:lnTo>
                    <a:pt x="15239" y="0"/>
                  </a:lnTo>
                  <a:lnTo>
                    <a:pt x="11196" y="28317"/>
                  </a:lnTo>
                  <a:lnTo>
                    <a:pt x="4634" y="62108"/>
                  </a:lnTo>
                  <a:lnTo>
                    <a:pt x="6152" y="98629"/>
                  </a:lnTo>
                  <a:lnTo>
                    <a:pt x="5072" y="135319"/>
                  </a:lnTo>
                  <a:lnTo>
                    <a:pt x="3101" y="152429"/>
                  </a:lnTo>
                  <a:lnTo>
                    <a:pt x="6476" y="186492"/>
                  </a:lnTo>
                  <a:lnTo>
                    <a:pt x="13550" y="224402"/>
                  </a:lnTo>
                  <a:lnTo>
                    <a:pt x="15141" y="242091"/>
                  </a:lnTo>
                  <a:lnTo>
                    <a:pt x="14327" y="241827"/>
                  </a:lnTo>
                  <a:lnTo>
                    <a:pt x="11165" y="239277"/>
                  </a:lnTo>
                  <a:lnTo>
                    <a:pt x="0" y="220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520"/>
            <p:cNvSpPr/>
            <p:nvPr>
              <p:custDataLst>
                <p:tags r:id="rId104"/>
              </p:custDataLst>
            </p:nvPr>
          </p:nvSpPr>
          <p:spPr>
            <a:xfrm>
              <a:off x="4495800" y="5341620"/>
              <a:ext cx="228601" cy="22861"/>
            </a:xfrm>
            <a:custGeom>
              <a:avLst/>
              <a:gdLst/>
              <a:ahLst/>
              <a:cxnLst/>
              <a:rect l="0" t="0" r="0" b="0"/>
              <a:pathLst>
                <a:path w="228601" h="22861">
                  <a:moveTo>
                    <a:pt x="0" y="22860"/>
                  </a:moveTo>
                  <a:lnTo>
                    <a:pt x="0" y="22860"/>
                  </a:lnTo>
                  <a:lnTo>
                    <a:pt x="24836" y="22860"/>
                  </a:lnTo>
                  <a:lnTo>
                    <a:pt x="60992" y="22860"/>
                  </a:lnTo>
                  <a:lnTo>
                    <a:pt x="88350" y="22860"/>
                  </a:lnTo>
                  <a:lnTo>
                    <a:pt x="122792" y="22860"/>
                  </a:lnTo>
                  <a:lnTo>
                    <a:pt x="154446" y="14769"/>
                  </a:lnTo>
                  <a:lnTo>
                    <a:pt x="185274" y="9738"/>
                  </a:lnTo>
                  <a:lnTo>
                    <a:pt x="221138" y="186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521"/>
            <p:cNvSpPr/>
            <p:nvPr>
              <p:custDataLst>
                <p:tags r:id="rId105"/>
              </p:custDataLst>
            </p:nvPr>
          </p:nvSpPr>
          <p:spPr>
            <a:xfrm>
              <a:off x="4724763" y="5372100"/>
              <a:ext cx="45358" cy="165641"/>
            </a:xfrm>
            <a:custGeom>
              <a:avLst/>
              <a:gdLst/>
              <a:ahLst/>
              <a:cxnLst/>
              <a:rect l="0" t="0" r="0" b="0"/>
              <a:pathLst>
                <a:path w="45358" h="165641">
                  <a:moveTo>
                    <a:pt x="45357" y="0"/>
                  </a:moveTo>
                  <a:lnTo>
                    <a:pt x="45357" y="0"/>
                  </a:lnTo>
                  <a:lnTo>
                    <a:pt x="37266" y="28316"/>
                  </a:lnTo>
                  <a:lnTo>
                    <a:pt x="24146" y="58060"/>
                  </a:lnTo>
                  <a:lnTo>
                    <a:pt x="11471" y="96104"/>
                  </a:lnTo>
                  <a:lnTo>
                    <a:pt x="3767" y="132726"/>
                  </a:lnTo>
                  <a:lnTo>
                    <a:pt x="0" y="160889"/>
                  </a:lnTo>
                  <a:lnTo>
                    <a:pt x="725" y="163139"/>
                  </a:lnTo>
                  <a:lnTo>
                    <a:pt x="2056" y="164640"/>
                  </a:lnTo>
                  <a:lnTo>
                    <a:pt x="3790" y="165640"/>
                  </a:lnTo>
                  <a:lnTo>
                    <a:pt x="5793" y="164613"/>
                  </a:lnTo>
                  <a:lnTo>
                    <a:pt x="32841" y="132856"/>
                  </a:lnTo>
                  <a:lnTo>
                    <a:pt x="45357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22"/>
            <p:cNvSpPr/>
            <p:nvPr>
              <p:custDataLst>
                <p:tags r:id="rId106"/>
              </p:custDataLst>
            </p:nvPr>
          </p:nvSpPr>
          <p:spPr>
            <a:xfrm>
              <a:off x="4800600" y="5318759"/>
              <a:ext cx="209644" cy="186965"/>
            </a:xfrm>
            <a:custGeom>
              <a:avLst/>
              <a:gdLst/>
              <a:ahLst/>
              <a:cxnLst/>
              <a:rect l="0" t="0" r="0" b="0"/>
              <a:pathLst>
                <a:path w="209644" h="186965">
                  <a:moveTo>
                    <a:pt x="0" y="0"/>
                  </a:moveTo>
                  <a:lnTo>
                    <a:pt x="0" y="0"/>
                  </a:lnTo>
                  <a:lnTo>
                    <a:pt x="36407" y="0"/>
                  </a:lnTo>
                  <a:lnTo>
                    <a:pt x="72699" y="0"/>
                  </a:lnTo>
                  <a:lnTo>
                    <a:pt x="82356" y="0"/>
                  </a:lnTo>
                  <a:lnTo>
                    <a:pt x="114105" y="37505"/>
                  </a:lnTo>
                  <a:lnTo>
                    <a:pt x="121664" y="59996"/>
                  </a:lnTo>
                  <a:lnTo>
                    <a:pt x="92650" y="78848"/>
                  </a:lnTo>
                  <a:lnTo>
                    <a:pt x="89707" y="83046"/>
                  </a:lnTo>
                  <a:lnTo>
                    <a:pt x="80550" y="111156"/>
                  </a:lnTo>
                  <a:lnTo>
                    <a:pt x="80392" y="123910"/>
                  </a:lnTo>
                  <a:lnTo>
                    <a:pt x="83143" y="148749"/>
                  </a:lnTo>
                  <a:lnTo>
                    <a:pt x="85063" y="153352"/>
                  </a:lnTo>
                  <a:lnTo>
                    <a:pt x="91710" y="160726"/>
                  </a:lnTo>
                  <a:lnTo>
                    <a:pt x="110622" y="172359"/>
                  </a:lnTo>
                  <a:lnTo>
                    <a:pt x="135680" y="180552"/>
                  </a:lnTo>
                  <a:lnTo>
                    <a:pt x="151962" y="184449"/>
                  </a:lnTo>
                  <a:lnTo>
                    <a:pt x="157188" y="186466"/>
                  </a:lnTo>
                  <a:lnTo>
                    <a:pt x="161519" y="186964"/>
                  </a:lnTo>
                  <a:lnTo>
                    <a:pt x="194780" y="182174"/>
                  </a:lnTo>
                  <a:lnTo>
                    <a:pt x="200305" y="178898"/>
                  </a:lnTo>
                  <a:lnTo>
                    <a:pt x="202117" y="175992"/>
                  </a:lnTo>
                  <a:lnTo>
                    <a:pt x="204666" y="163812"/>
                  </a:lnTo>
                  <a:lnTo>
                    <a:pt x="207786" y="144526"/>
                  </a:lnTo>
                  <a:lnTo>
                    <a:pt x="209643" y="139531"/>
                  </a:lnTo>
                  <a:lnTo>
                    <a:pt x="209451" y="127207"/>
                  </a:lnTo>
                  <a:lnTo>
                    <a:pt x="203809" y="89647"/>
                  </a:lnTo>
                  <a:lnTo>
                    <a:pt x="198955" y="76250"/>
                  </a:lnTo>
                  <a:lnTo>
                    <a:pt x="191153" y="64652"/>
                  </a:lnTo>
                  <a:lnTo>
                    <a:pt x="179783" y="56111"/>
                  </a:lnTo>
                  <a:lnTo>
                    <a:pt x="154000" y="41852"/>
                  </a:lnTo>
                  <a:lnTo>
                    <a:pt x="132084" y="40059"/>
                  </a:lnTo>
                  <a:lnTo>
                    <a:pt x="112764" y="44808"/>
                  </a:lnTo>
                  <a:lnTo>
                    <a:pt x="110736" y="45959"/>
                  </a:lnTo>
                  <a:lnTo>
                    <a:pt x="109384" y="47573"/>
                  </a:lnTo>
                  <a:lnTo>
                    <a:pt x="108483" y="49496"/>
                  </a:lnTo>
                  <a:lnTo>
                    <a:pt x="109739" y="56148"/>
                  </a:lnTo>
                  <a:lnTo>
                    <a:pt x="117444" y="74215"/>
                  </a:lnTo>
                  <a:lnTo>
                    <a:pt x="128685" y="89066"/>
                  </a:lnTo>
                  <a:lnTo>
                    <a:pt x="142739" y="100144"/>
                  </a:lnTo>
                  <a:lnTo>
                    <a:pt x="152622" y="103776"/>
                  </a:lnTo>
                  <a:lnTo>
                    <a:pt x="167641" y="106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23"/>
            <p:cNvSpPr/>
            <p:nvPr>
              <p:custDataLst>
                <p:tags r:id="rId107"/>
              </p:custDataLst>
            </p:nvPr>
          </p:nvSpPr>
          <p:spPr>
            <a:xfrm>
              <a:off x="5074920" y="5433357"/>
              <a:ext cx="190501" cy="148839"/>
            </a:xfrm>
            <a:custGeom>
              <a:avLst/>
              <a:gdLst/>
              <a:ahLst/>
              <a:cxnLst/>
              <a:rect l="0" t="0" r="0" b="0"/>
              <a:pathLst>
                <a:path w="190501" h="148839">
                  <a:moveTo>
                    <a:pt x="0" y="45423"/>
                  </a:moveTo>
                  <a:lnTo>
                    <a:pt x="0" y="45423"/>
                  </a:lnTo>
                  <a:lnTo>
                    <a:pt x="32362" y="29243"/>
                  </a:lnTo>
                  <a:lnTo>
                    <a:pt x="67478" y="7294"/>
                  </a:lnTo>
                  <a:lnTo>
                    <a:pt x="85281" y="1952"/>
                  </a:lnTo>
                  <a:lnTo>
                    <a:pt x="107573" y="0"/>
                  </a:lnTo>
                  <a:lnTo>
                    <a:pt x="113568" y="2093"/>
                  </a:lnTo>
                  <a:lnTo>
                    <a:pt x="116352" y="3836"/>
                  </a:lnTo>
                  <a:lnTo>
                    <a:pt x="124316" y="14380"/>
                  </a:lnTo>
                  <a:lnTo>
                    <a:pt x="127992" y="28229"/>
                  </a:lnTo>
                  <a:lnTo>
                    <a:pt x="129404" y="62220"/>
                  </a:lnTo>
                  <a:lnTo>
                    <a:pt x="122967" y="99960"/>
                  </a:lnTo>
                  <a:lnTo>
                    <a:pt x="129254" y="128249"/>
                  </a:lnTo>
                  <a:lnTo>
                    <a:pt x="140804" y="144757"/>
                  </a:lnTo>
                  <a:lnTo>
                    <a:pt x="146682" y="148838"/>
                  </a:lnTo>
                  <a:lnTo>
                    <a:pt x="156632" y="148394"/>
                  </a:lnTo>
                  <a:lnTo>
                    <a:pt x="190500" y="1444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24"/>
            <p:cNvSpPr/>
            <p:nvPr>
              <p:custDataLst>
                <p:tags r:id="rId108"/>
              </p:custDataLst>
            </p:nvPr>
          </p:nvSpPr>
          <p:spPr>
            <a:xfrm>
              <a:off x="5295945" y="5294626"/>
              <a:ext cx="419056" cy="450855"/>
            </a:xfrm>
            <a:custGeom>
              <a:avLst/>
              <a:gdLst/>
              <a:ahLst/>
              <a:cxnLst/>
              <a:rect l="0" t="0" r="0" b="0"/>
              <a:pathLst>
                <a:path w="419056" h="450855">
                  <a:moveTo>
                    <a:pt x="137114" y="214633"/>
                  </a:moveTo>
                  <a:lnTo>
                    <a:pt x="137114" y="214633"/>
                  </a:lnTo>
                  <a:lnTo>
                    <a:pt x="104754" y="214633"/>
                  </a:lnTo>
                  <a:lnTo>
                    <a:pt x="72494" y="214633"/>
                  </a:lnTo>
                  <a:lnTo>
                    <a:pt x="39684" y="220718"/>
                  </a:lnTo>
                  <a:lnTo>
                    <a:pt x="27208" y="225240"/>
                  </a:lnTo>
                  <a:lnTo>
                    <a:pt x="18276" y="232330"/>
                  </a:lnTo>
                  <a:lnTo>
                    <a:pt x="3747" y="249514"/>
                  </a:lnTo>
                  <a:lnTo>
                    <a:pt x="1640" y="254972"/>
                  </a:lnTo>
                  <a:lnTo>
                    <a:pt x="0" y="285432"/>
                  </a:lnTo>
                  <a:lnTo>
                    <a:pt x="2233" y="290690"/>
                  </a:lnTo>
                  <a:lnTo>
                    <a:pt x="4013" y="293278"/>
                  </a:lnTo>
                  <a:lnTo>
                    <a:pt x="6894" y="295004"/>
                  </a:lnTo>
                  <a:lnTo>
                    <a:pt x="21425" y="300030"/>
                  </a:lnTo>
                  <a:lnTo>
                    <a:pt x="24429" y="302045"/>
                  </a:lnTo>
                  <a:lnTo>
                    <a:pt x="28124" y="302541"/>
                  </a:lnTo>
                  <a:lnTo>
                    <a:pt x="36745" y="300836"/>
                  </a:lnTo>
                  <a:lnTo>
                    <a:pt x="67300" y="282979"/>
                  </a:lnTo>
                  <a:lnTo>
                    <a:pt x="91873" y="264854"/>
                  </a:lnTo>
                  <a:lnTo>
                    <a:pt x="95841" y="258685"/>
                  </a:lnTo>
                  <a:lnTo>
                    <a:pt x="98388" y="249519"/>
                  </a:lnTo>
                  <a:lnTo>
                    <a:pt x="98597" y="249744"/>
                  </a:lnTo>
                  <a:lnTo>
                    <a:pt x="99014" y="256778"/>
                  </a:lnTo>
                  <a:lnTo>
                    <a:pt x="96757" y="261022"/>
                  </a:lnTo>
                  <a:lnTo>
                    <a:pt x="94971" y="263340"/>
                  </a:lnTo>
                  <a:lnTo>
                    <a:pt x="92984" y="270430"/>
                  </a:lnTo>
                  <a:lnTo>
                    <a:pt x="91489" y="303678"/>
                  </a:lnTo>
                  <a:lnTo>
                    <a:pt x="97964" y="338072"/>
                  </a:lnTo>
                  <a:lnTo>
                    <a:pt x="100806" y="347952"/>
                  </a:lnTo>
                  <a:lnTo>
                    <a:pt x="109529" y="361196"/>
                  </a:lnTo>
                  <a:lnTo>
                    <a:pt x="120945" y="369349"/>
                  </a:lnTo>
                  <a:lnTo>
                    <a:pt x="131007" y="373082"/>
                  </a:lnTo>
                  <a:lnTo>
                    <a:pt x="138916" y="371698"/>
                  </a:lnTo>
                  <a:lnTo>
                    <a:pt x="148075" y="367413"/>
                  </a:lnTo>
                  <a:lnTo>
                    <a:pt x="162751" y="354635"/>
                  </a:lnTo>
                  <a:lnTo>
                    <a:pt x="187947" y="316640"/>
                  </a:lnTo>
                  <a:lnTo>
                    <a:pt x="203165" y="287661"/>
                  </a:lnTo>
                  <a:lnTo>
                    <a:pt x="218398" y="253581"/>
                  </a:lnTo>
                  <a:lnTo>
                    <a:pt x="237681" y="216673"/>
                  </a:lnTo>
                  <a:lnTo>
                    <a:pt x="247569" y="189294"/>
                  </a:lnTo>
                  <a:lnTo>
                    <a:pt x="256479" y="159345"/>
                  </a:lnTo>
                  <a:lnTo>
                    <a:pt x="268906" y="126279"/>
                  </a:lnTo>
                  <a:lnTo>
                    <a:pt x="278380" y="96343"/>
                  </a:lnTo>
                  <a:lnTo>
                    <a:pt x="287315" y="62857"/>
                  </a:lnTo>
                  <a:lnTo>
                    <a:pt x="286280" y="40215"/>
                  </a:lnTo>
                  <a:lnTo>
                    <a:pt x="282761" y="2852"/>
                  </a:lnTo>
                  <a:lnTo>
                    <a:pt x="282280" y="0"/>
                  </a:lnTo>
                  <a:lnTo>
                    <a:pt x="269745" y="35041"/>
                  </a:lnTo>
                  <a:lnTo>
                    <a:pt x="267571" y="68099"/>
                  </a:lnTo>
                  <a:lnTo>
                    <a:pt x="267062" y="95321"/>
                  </a:lnTo>
                  <a:lnTo>
                    <a:pt x="266836" y="122095"/>
                  </a:lnTo>
                  <a:lnTo>
                    <a:pt x="268430" y="148952"/>
                  </a:lnTo>
                  <a:lnTo>
                    <a:pt x="274780" y="177823"/>
                  </a:lnTo>
                  <a:lnTo>
                    <a:pt x="283249" y="205328"/>
                  </a:lnTo>
                  <a:lnTo>
                    <a:pt x="292657" y="232511"/>
                  </a:lnTo>
                  <a:lnTo>
                    <a:pt x="302482" y="261527"/>
                  </a:lnTo>
                  <a:lnTo>
                    <a:pt x="314751" y="289098"/>
                  </a:lnTo>
                  <a:lnTo>
                    <a:pt x="327825" y="316309"/>
                  </a:lnTo>
                  <a:lnTo>
                    <a:pt x="339280" y="345336"/>
                  </a:lnTo>
                  <a:lnTo>
                    <a:pt x="359293" y="382148"/>
                  </a:lnTo>
                  <a:lnTo>
                    <a:pt x="381310" y="414503"/>
                  </a:lnTo>
                  <a:lnTo>
                    <a:pt x="419055" y="4508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525"/>
            <p:cNvSpPr/>
            <p:nvPr>
              <p:custDataLst>
                <p:tags r:id="rId109"/>
              </p:custDataLst>
            </p:nvPr>
          </p:nvSpPr>
          <p:spPr>
            <a:xfrm>
              <a:off x="4046220" y="5771475"/>
              <a:ext cx="1186578" cy="367532"/>
            </a:xfrm>
            <a:custGeom>
              <a:avLst/>
              <a:gdLst/>
              <a:ahLst/>
              <a:cxnLst/>
              <a:rect l="0" t="0" r="0" b="0"/>
              <a:pathLst>
                <a:path w="1186578" h="367532">
                  <a:moveTo>
                    <a:pt x="0" y="34966"/>
                  </a:moveTo>
                  <a:lnTo>
                    <a:pt x="0" y="34966"/>
                  </a:lnTo>
                  <a:lnTo>
                    <a:pt x="36124" y="30450"/>
                  </a:lnTo>
                  <a:lnTo>
                    <a:pt x="64722" y="26875"/>
                  </a:lnTo>
                  <a:lnTo>
                    <a:pt x="105802" y="23645"/>
                  </a:lnTo>
                  <a:lnTo>
                    <a:pt x="155201" y="20645"/>
                  </a:lnTo>
                  <a:lnTo>
                    <a:pt x="210148" y="17798"/>
                  </a:lnTo>
                  <a:lnTo>
                    <a:pt x="270485" y="16747"/>
                  </a:lnTo>
                  <a:lnTo>
                    <a:pt x="334416" y="16893"/>
                  </a:lnTo>
                  <a:lnTo>
                    <a:pt x="400744" y="17837"/>
                  </a:lnTo>
                  <a:lnTo>
                    <a:pt x="471210" y="21007"/>
                  </a:lnTo>
                  <a:lnTo>
                    <a:pt x="544433" y="25660"/>
                  </a:lnTo>
                  <a:lnTo>
                    <a:pt x="619495" y="31301"/>
                  </a:lnTo>
                  <a:lnTo>
                    <a:pt x="691550" y="39296"/>
                  </a:lnTo>
                  <a:lnTo>
                    <a:pt x="761600" y="48859"/>
                  </a:lnTo>
                  <a:lnTo>
                    <a:pt x="830313" y="59468"/>
                  </a:lnTo>
                  <a:lnTo>
                    <a:pt x="885436" y="68233"/>
                  </a:lnTo>
                  <a:lnTo>
                    <a:pt x="931497" y="75771"/>
                  </a:lnTo>
                  <a:lnTo>
                    <a:pt x="971518" y="82489"/>
                  </a:lnTo>
                  <a:lnTo>
                    <a:pt x="1005819" y="88661"/>
                  </a:lnTo>
                  <a:lnTo>
                    <a:pt x="1036306" y="94469"/>
                  </a:lnTo>
                  <a:lnTo>
                    <a:pt x="1064251" y="100035"/>
                  </a:lnTo>
                  <a:lnTo>
                    <a:pt x="1087114" y="104591"/>
                  </a:lnTo>
                  <a:lnTo>
                    <a:pt x="1123807" y="111913"/>
                  </a:lnTo>
                  <a:lnTo>
                    <a:pt x="1151967" y="115730"/>
                  </a:lnTo>
                  <a:lnTo>
                    <a:pt x="1185506" y="118182"/>
                  </a:lnTo>
                  <a:lnTo>
                    <a:pt x="1186577" y="117536"/>
                  </a:lnTo>
                  <a:lnTo>
                    <a:pt x="1180994" y="114561"/>
                  </a:lnTo>
                  <a:lnTo>
                    <a:pt x="1151435" y="108125"/>
                  </a:lnTo>
                  <a:lnTo>
                    <a:pt x="1117962" y="103323"/>
                  </a:lnTo>
                  <a:lnTo>
                    <a:pt x="1098368" y="100857"/>
                  </a:lnTo>
                  <a:lnTo>
                    <a:pt x="1078532" y="96673"/>
                  </a:lnTo>
                  <a:lnTo>
                    <a:pt x="1058535" y="91344"/>
                  </a:lnTo>
                  <a:lnTo>
                    <a:pt x="1038430" y="85251"/>
                  </a:lnTo>
                  <a:lnTo>
                    <a:pt x="1015713" y="78650"/>
                  </a:lnTo>
                  <a:lnTo>
                    <a:pt x="991255" y="71708"/>
                  </a:lnTo>
                  <a:lnTo>
                    <a:pt x="965637" y="64540"/>
                  </a:lnTo>
                  <a:lnTo>
                    <a:pt x="937551" y="57222"/>
                  </a:lnTo>
                  <a:lnTo>
                    <a:pt x="907821" y="49803"/>
                  </a:lnTo>
                  <a:lnTo>
                    <a:pt x="876994" y="42317"/>
                  </a:lnTo>
                  <a:lnTo>
                    <a:pt x="845436" y="35633"/>
                  </a:lnTo>
                  <a:lnTo>
                    <a:pt x="813390" y="29484"/>
                  </a:lnTo>
                  <a:lnTo>
                    <a:pt x="781020" y="23691"/>
                  </a:lnTo>
                  <a:lnTo>
                    <a:pt x="734040" y="18136"/>
                  </a:lnTo>
                  <a:lnTo>
                    <a:pt x="677320" y="12738"/>
                  </a:lnTo>
                  <a:lnTo>
                    <a:pt x="614106" y="7447"/>
                  </a:lnTo>
                  <a:lnTo>
                    <a:pt x="567731" y="3920"/>
                  </a:lnTo>
                  <a:lnTo>
                    <a:pt x="532581" y="1568"/>
                  </a:lnTo>
                  <a:lnTo>
                    <a:pt x="504914" y="0"/>
                  </a:lnTo>
                  <a:lnTo>
                    <a:pt x="469657" y="516"/>
                  </a:lnTo>
                  <a:lnTo>
                    <a:pt x="441317" y="3702"/>
                  </a:lnTo>
                  <a:lnTo>
                    <a:pt x="441531" y="4809"/>
                  </a:lnTo>
                  <a:lnTo>
                    <a:pt x="474861" y="23112"/>
                  </a:lnTo>
                  <a:lnTo>
                    <a:pt x="506536" y="36470"/>
                  </a:lnTo>
                  <a:lnTo>
                    <a:pt x="525651" y="43589"/>
                  </a:lnTo>
                  <a:lnTo>
                    <a:pt x="547707" y="51721"/>
                  </a:lnTo>
                  <a:lnTo>
                    <a:pt x="571725" y="60528"/>
                  </a:lnTo>
                  <a:lnTo>
                    <a:pt x="597050" y="69787"/>
                  </a:lnTo>
                  <a:lnTo>
                    <a:pt x="624093" y="79346"/>
                  </a:lnTo>
                  <a:lnTo>
                    <a:pt x="652282" y="89106"/>
                  </a:lnTo>
                  <a:lnTo>
                    <a:pt x="681234" y="98999"/>
                  </a:lnTo>
                  <a:lnTo>
                    <a:pt x="709003" y="108981"/>
                  </a:lnTo>
                  <a:lnTo>
                    <a:pt x="735982" y="119022"/>
                  </a:lnTo>
                  <a:lnTo>
                    <a:pt x="762434" y="129103"/>
                  </a:lnTo>
                  <a:lnTo>
                    <a:pt x="787690" y="138364"/>
                  </a:lnTo>
                  <a:lnTo>
                    <a:pt x="812146" y="147077"/>
                  </a:lnTo>
                  <a:lnTo>
                    <a:pt x="836072" y="155427"/>
                  </a:lnTo>
                  <a:lnTo>
                    <a:pt x="857100" y="163532"/>
                  </a:lnTo>
                  <a:lnTo>
                    <a:pt x="894014" y="179313"/>
                  </a:lnTo>
                  <a:lnTo>
                    <a:pt x="922837" y="194793"/>
                  </a:lnTo>
                  <a:lnTo>
                    <a:pt x="935265" y="202477"/>
                  </a:lnTo>
                  <a:lnTo>
                    <a:pt x="942703" y="210140"/>
                  </a:lnTo>
                  <a:lnTo>
                    <a:pt x="946815" y="217788"/>
                  </a:lnTo>
                  <a:lnTo>
                    <a:pt x="948710" y="225428"/>
                  </a:lnTo>
                  <a:lnTo>
                    <a:pt x="945740" y="231367"/>
                  </a:lnTo>
                  <a:lnTo>
                    <a:pt x="931152" y="240223"/>
                  </a:lnTo>
                  <a:lnTo>
                    <a:pt x="910556" y="242466"/>
                  </a:lnTo>
                  <a:lnTo>
                    <a:pt x="885599" y="239794"/>
                  </a:lnTo>
                  <a:lnTo>
                    <a:pt x="854751" y="232963"/>
                  </a:lnTo>
                  <a:lnTo>
                    <a:pt x="835687" y="228771"/>
                  </a:lnTo>
                  <a:lnTo>
                    <a:pt x="814512" y="224282"/>
                  </a:lnTo>
                  <a:lnTo>
                    <a:pt x="791928" y="219596"/>
                  </a:lnTo>
                  <a:lnTo>
                    <a:pt x="768406" y="213933"/>
                  </a:lnTo>
                  <a:lnTo>
                    <a:pt x="744257" y="207616"/>
                  </a:lnTo>
                  <a:lnTo>
                    <a:pt x="719691" y="200866"/>
                  </a:lnTo>
                  <a:lnTo>
                    <a:pt x="694001" y="194672"/>
                  </a:lnTo>
                  <a:lnTo>
                    <a:pt x="667560" y="188850"/>
                  </a:lnTo>
                  <a:lnTo>
                    <a:pt x="640620" y="183276"/>
                  </a:lnTo>
                  <a:lnTo>
                    <a:pt x="615887" y="179558"/>
                  </a:lnTo>
                  <a:lnTo>
                    <a:pt x="592624" y="177081"/>
                  </a:lnTo>
                  <a:lnTo>
                    <a:pt x="570343" y="175429"/>
                  </a:lnTo>
                  <a:lnTo>
                    <a:pt x="549561" y="174328"/>
                  </a:lnTo>
                  <a:lnTo>
                    <a:pt x="529781" y="173594"/>
                  </a:lnTo>
                  <a:lnTo>
                    <a:pt x="495385" y="172777"/>
                  </a:lnTo>
                  <a:lnTo>
                    <a:pt x="463435" y="173165"/>
                  </a:lnTo>
                  <a:lnTo>
                    <a:pt x="444955" y="178711"/>
                  </a:lnTo>
                  <a:lnTo>
                    <a:pt x="445650" y="180749"/>
                  </a:lnTo>
                  <a:lnTo>
                    <a:pt x="457259" y="193402"/>
                  </a:lnTo>
                  <a:lnTo>
                    <a:pt x="489767" y="218693"/>
                  </a:lnTo>
                  <a:lnTo>
                    <a:pt x="525861" y="240800"/>
                  </a:lnTo>
                  <a:lnTo>
                    <a:pt x="547000" y="250928"/>
                  </a:lnTo>
                  <a:lnTo>
                    <a:pt x="569560" y="260221"/>
                  </a:lnTo>
                  <a:lnTo>
                    <a:pt x="593067" y="268955"/>
                  </a:lnTo>
                  <a:lnTo>
                    <a:pt x="616357" y="277319"/>
                  </a:lnTo>
                  <a:lnTo>
                    <a:pt x="639505" y="285434"/>
                  </a:lnTo>
                  <a:lnTo>
                    <a:pt x="662557" y="293384"/>
                  </a:lnTo>
                  <a:lnTo>
                    <a:pt x="684697" y="300378"/>
                  </a:lnTo>
                  <a:lnTo>
                    <a:pt x="706232" y="306734"/>
                  </a:lnTo>
                  <a:lnTo>
                    <a:pt x="727361" y="312664"/>
                  </a:lnTo>
                  <a:lnTo>
                    <a:pt x="764384" y="326027"/>
                  </a:lnTo>
                  <a:lnTo>
                    <a:pt x="796080" y="338739"/>
                  </a:lnTo>
                  <a:lnTo>
                    <a:pt x="831270" y="351502"/>
                  </a:lnTo>
                  <a:lnTo>
                    <a:pt x="856803" y="367443"/>
                  </a:lnTo>
                  <a:lnTo>
                    <a:pt x="856528" y="367531"/>
                  </a:lnTo>
                  <a:lnTo>
                    <a:pt x="851709" y="365369"/>
                  </a:lnTo>
                  <a:lnTo>
                    <a:pt x="821802" y="361474"/>
                  </a:lnTo>
                  <a:lnTo>
                    <a:pt x="788091" y="351466"/>
                  </a:lnTo>
                  <a:lnTo>
                    <a:pt x="752139" y="342761"/>
                  </a:lnTo>
                  <a:lnTo>
                    <a:pt x="717121" y="333127"/>
                  </a:lnTo>
                  <a:lnTo>
                    <a:pt x="686738" y="321575"/>
                  </a:lnTo>
                  <a:lnTo>
                    <a:pt x="667026" y="310232"/>
                  </a:lnTo>
                  <a:lnTo>
                    <a:pt x="647700" y="2940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526"/>
            <p:cNvSpPr/>
            <p:nvPr>
              <p:custDataLst>
                <p:tags r:id="rId110"/>
              </p:custDataLst>
            </p:nvPr>
          </p:nvSpPr>
          <p:spPr>
            <a:xfrm>
              <a:off x="5768341" y="5692141"/>
              <a:ext cx="22860" cy="90758"/>
            </a:xfrm>
            <a:custGeom>
              <a:avLst/>
              <a:gdLst/>
              <a:ahLst/>
              <a:cxnLst/>
              <a:rect l="0" t="0" r="0" b="0"/>
              <a:pathLst>
                <a:path w="22860" h="90758">
                  <a:moveTo>
                    <a:pt x="22859" y="0"/>
                  </a:moveTo>
                  <a:lnTo>
                    <a:pt x="22859" y="0"/>
                  </a:lnTo>
                  <a:lnTo>
                    <a:pt x="22859" y="22576"/>
                  </a:lnTo>
                  <a:lnTo>
                    <a:pt x="22013" y="53214"/>
                  </a:lnTo>
                  <a:lnTo>
                    <a:pt x="16298" y="83667"/>
                  </a:lnTo>
                  <a:lnTo>
                    <a:pt x="15098" y="86258"/>
                  </a:lnTo>
                  <a:lnTo>
                    <a:pt x="13451" y="87984"/>
                  </a:lnTo>
                  <a:lnTo>
                    <a:pt x="8771" y="90757"/>
                  </a:lnTo>
                  <a:lnTo>
                    <a:pt x="5874" y="88878"/>
                  </a:lnTo>
                  <a:lnTo>
                    <a:pt x="3916" y="87191"/>
                  </a:lnTo>
                  <a:lnTo>
                    <a:pt x="1739" y="80803"/>
                  </a:lnTo>
                  <a:lnTo>
                    <a:pt x="0" y="685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527"/>
            <p:cNvSpPr/>
            <p:nvPr>
              <p:custDataLst>
                <p:tags r:id="rId111"/>
              </p:custDataLst>
            </p:nvPr>
          </p:nvSpPr>
          <p:spPr>
            <a:xfrm>
              <a:off x="5882641" y="5433059"/>
              <a:ext cx="11665" cy="185028"/>
            </a:xfrm>
            <a:custGeom>
              <a:avLst/>
              <a:gdLst/>
              <a:ahLst/>
              <a:cxnLst/>
              <a:rect l="0" t="0" r="0" b="0"/>
              <a:pathLst>
                <a:path w="11665" h="185028">
                  <a:moveTo>
                    <a:pt x="7618" y="0"/>
                  </a:moveTo>
                  <a:lnTo>
                    <a:pt x="7618" y="0"/>
                  </a:lnTo>
                  <a:lnTo>
                    <a:pt x="11664" y="28317"/>
                  </a:lnTo>
                  <a:lnTo>
                    <a:pt x="10135" y="62108"/>
                  </a:lnTo>
                  <a:lnTo>
                    <a:pt x="8365" y="93568"/>
                  </a:lnTo>
                  <a:lnTo>
                    <a:pt x="6919" y="128456"/>
                  </a:lnTo>
                  <a:lnTo>
                    <a:pt x="1079" y="163453"/>
                  </a:lnTo>
                  <a:lnTo>
                    <a:pt x="62" y="185027"/>
                  </a:lnTo>
                  <a:lnTo>
                    <a:pt x="0" y="175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528"/>
            <p:cNvSpPr/>
            <p:nvPr>
              <p:custDataLst>
                <p:tags r:id="rId112"/>
              </p:custDataLst>
            </p:nvPr>
          </p:nvSpPr>
          <p:spPr>
            <a:xfrm>
              <a:off x="5920741" y="522732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29"/>
            <p:cNvSpPr/>
            <p:nvPr>
              <p:custDataLst>
                <p:tags r:id="rId113"/>
              </p:custDataLst>
            </p:nvPr>
          </p:nvSpPr>
          <p:spPr>
            <a:xfrm>
              <a:off x="6019803" y="5189220"/>
              <a:ext cx="53339" cy="379288"/>
            </a:xfrm>
            <a:custGeom>
              <a:avLst/>
              <a:gdLst/>
              <a:ahLst/>
              <a:cxnLst/>
              <a:rect l="0" t="0" r="0" b="0"/>
              <a:pathLst>
                <a:path w="53339" h="379288">
                  <a:moveTo>
                    <a:pt x="53338" y="0"/>
                  </a:moveTo>
                  <a:lnTo>
                    <a:pt x="53338" y="0"/>
                  </a:lnTo>
                  <a:lnTo>
                    <a:pt x="46407" y="35654"/>
                  </a:lnTo>
                  <a:lnTo>
                    <a:pt x="35103" y="71901"/>
                  </a:lnTo>
                  <a:lnTo>
                    <a:pt x="28864" y="96867"/>
                  </a:lnTo>
                  <a:lnTo>
                    <a:pt x="23269" y="124333"/>
                  </a:lnTo>
                  <a:lnTo>
                    <a:pt x="18806" y="153472"/>
                  </a:lnTo>
                  <a:lnTo>
                    <a:pt x="16823" y="183356"/>
                  </a:lnTo>
                  <a:lnTo>
                    <a:pt x="13684" y="211314"/>
                  </a:lnTo>
                  <a:lnTo>
                    <a:pt x="9467" y="238698"/>
                  </a:lnTo>
                  <a:lnTo>
                    <a:pt x="4770" y="267802"/>
                  </a:lnTo>
                  <a:lnTo>
                    <a:pt x="1411" y="300611"/>
                  </a:lnTo>
                  <a:lnTo>
                    <a:pt x="416" y="330464"/>
                  </a:lnTo>
                  <a:lnTo>
                    <a:pt x="33" y="365926"/>
                  </a:lnTo>
                  <a:lnTo>
                    <a:pt x="0" y="379287"/>
                  </a:lnTo>
                  <a:lnTo>
                    <a:pt x="845" y="379011"/>
                  </a:lnTo>
                  <a:lnTo>
                    <a:pt x="4043" y="376446"/>
                  </a:lnTo>
                  <a:lnTo>
                    <a:pt x="17909" y="341832"/>
                  </a:lnTo>
                  <a:lnTo>
                    <a:pt x="22856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530"/>
            <p:cNvSpPr/>
            <p:nvPr>
              <p:custDataLst>
                <p:tags r:id="rId114"/>
              </p:custDataLst>
            </p:nvPr>
          </p:nvSpPr>
          <p:spPr>
            <a:xfrm>
              <a:off x="6164580" y="5166359"/>
              <a:ext cx="26340" cy="373383"/>
            </a:xfrm>
            <a:custGeom>
              <a:avLst/>
              <a:gdLst/>
              <a:ahLst/>
              <a:cxnLst/>
              <a:rect l="0" t="0" r="0" b="0"/>
              <a:pathLst>
                <a:path w="26340" h="373383">
                  <a:moveTo>
                    <a:pt x="0" y="0"/>
                  </a:moveTo>
                  <a:lnTo>
                    <a:pt x="0" y="0"/>
                  </a:lnTo>
                  <a:lnTo>
                    <a:pt x="9032" y="22579"/>
                  </a:lnTo>
                  <a:lnTo>
                    <a:pt x="20948" y="56602"/>
                  </a:lnTo>
                  <a:lnTo>
                    <a:pt x="26243" y="85836"/>
                  </a:lnTo>
                  <a:lnTo>
                    <a:pt x="26339" y="115196"/>
                  </a:lnTo>
                  <a:lnTo>
                    <a:pt x="24406" y="145178"/>
                  </a:lnTo>
                  <a:lnTo>
                    <a:pt x="23548" y="175437"/>
                  </a:lnTo>
                  <a:lnTo>
                    <a:pt x="20908" y="203561"/>
                  </a:lnTo>
                  <a:lnTo>
                    <a:pt x="16920" y="240938"/>
                  </a:lnTo>
                  <a:lnTo>
                    <a:pt x="13480" y="273461"/>
                  </a:lnTo>
                  <a:lnTo>
                    <a:pt x="4732" y="310745"/>
                  </a:lnTo>
                  <a:lnTo>
                    <a:pt x="416" y="347388"/>
                  </a:lnTo>
                  <a:lnTo>
                    <a:pt x="4168" y="363045"/>
                  </a:lnTo>
                  <a:lnTo>
                    <a:pt x="6165" y="366490"/>
                  </a:lnTo>
                  <a:lnTo>
                    <a:pt x="8344" y="368787"/>
                  </a:lnTo>
                  <a:lnTo>
                    <a:pt x="15240" y="3733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531"/>
            <p:cNvSpPr/>
            <p:nvPr>
              <p:custDataLst>
                <p:tags r:id="rId115"/>
              </p:custDataLst>
            </p:nvPr>
          </p:nvSpPr>
          <p:spPr>
            <a:xfrm>
              <a:off x="6271405" y="5418277"/>
              <a:ext cx="90581" cy="174345"/>
            </a:xfrm>
            <a:custGeom>
              <a:avLst/>
              <a:gdLst/>
              <a:ahLst/>
              <a:cxnLst/>
              <a:rect l="0" t="0" r="0" b="0"/>
              <a:pathLst>
                <a:path w="90581" h="174345">
                  <a:moveTo>
                    <a:pt x="76054" y="37643"/>
                  </a:moveTo>
                  <a:lnTo>
                    <a:pt x="76054" y="37643"/>
                  </a:lnTo>
                  <a:lnTo>
                    <a:pt x="38551" y="60283"/>
                  </a:lnTo>
                  <a:lnTo>
                    <a:pt x="21575" y="77465"/>
                  </a:lnTo>
                  <a:lnTo>
                    <a:pt x="8252" y="100699"/>
                  </a:lnTo>
                  <a:lnTo>
                    <a:pt x="2343" y="119826"/>
                  </a:lnTo>
                  <a:lnTo>
                    <a:pt x="0" y="152882"/>
                  </a:lnTo>
                  <a:lnTo>
                    <a:pt x="1645" y="155956"/>
                  </a:lnTo>
                  <a:lnTo>
                    <a:pt x="17034" y="169582"/>
                  </a:lnTo>
                  <a:lnTo>
                    <a:pt x="24705" y="172483"/>
                  </a:lnTo>
                  <a:lnTo>
                    <a:pt x="43428" y="174344"/>
                  </a:lnTo>
                  <a:lnTo>
                    <a:pt x="51111" y="172341"/>
                  </a:lnTo>
                  <a:lnTo>
                    <a:pt x="62456" y="164196"/>
                  </a:lnTo>
                  <a:lnTo>
                    <a:pt x="85864" y="142055"/>
                  </a:lnTo>
                  <a:lnTo>
                    <a:pt x="88881" y="136824"/>
                  </a:lnTo>
                  <a:lnTo>
                    <a:pt x="90580" y="126862"/>
                  </a:lnTo>
                  <a:lnTo>
                    <a:pt x="90421" y="90033"/>
                  </a:lnTo>
                  <a:lnTo>
                    <a:pt x="75855" y="52975"/>
                  </a:lnTo>
                  <a:lnTo>
                    <a:pt x="71732" y="42764"/>
                  </a:lnTo>
                  <a:lnTo>
                    <a:pt x="69901" y="32581"/>
                  </a:lnTo>
                  <a:lnTo>
                    <a:pt x="67719" y="28341"/>
                  </a:lnTo>
                  <a:lnTo>
                    <a:pt x="43255" y="4755"/>
                  </a:lnTo>
                  <a:lnTo>
                    <a:pt x="38053" y="1859"/>
                  </a:lnTo>
                  <a:lnTo>
                    <a:pt x="31860" y="0"/>
                  </a:lnTo>
                  <a:lnTo>
                    <a:pt x="22715" y="14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32"/>
            <p:cNvSpPr/>
            <p:nvPr>
              <p:custDataLst>
                <p:tags r:id="rId116"/>
              </p:custDataLst>
            </p:nvPr>
          </p:nvSpPr>
          <p:spPr>
            <a:xfrm>
              <a:off x="6340997" y="5455920"/>
              <a:ext cx="204267" cy="304312"/>
            </a:xfrm>
            <a:custGeom>
              <a:avLst/>
              <a:gdLst/>
              <a:ahLst/>
              <a:cxnLst/>
              <a:rect l="0" t="0" r="0" b="0"/>
              <a:pathLst>
                <a:path w="204267" h="304312">
                  <a:moveTo>
                    <a:pt x="181723" y="0"/>
                  </a:moveTo>
                  <a:lnTo>
                    <a:pt x="181723" y="0"/>
                  </a:lnTo>
                  <a:lnTo>
                    <a:pt x="149361" y="0"/>
                  </a:lnTo>
                  <a:lnTo>
                    <a:pt x="129237" y="0"/>
                  </a:lnTo>
                  <a:lnTo>
                    <a:pt x="126412" y="1693"/>
                  </a:lnTo>
                  <a:lnTo>
                    <a:pt x="124529" y="4515"/>
                  </a:lnTo>
                  <a:lnTo>
                    <a:pt x="123274" y="8091"/>
                  </a:lnTo>
                  <a:lnTo>
                    <a:pt x="123284" y="11320"/>
                  </a:lnTo>
                  <a:lnTo>
                    <a:pt x="131589" y="29263"/>
                  </a:lnTo>
                  <a:lnTo>
                    <a:pt x="149588" y="51427"/>
                  </a:lnTo>
                  <a:lnTo>
                    <a:pt x="169770" y="71856"/>
                  </a:lnTo>
                  <a:lnTo>
                    <a:pt x="176693" y="74269"/>
                  </a:lnTo>
                  <a:lnTo>
                    <a:pt x="186845" y="75818"/>
                  </a:lnTo>
                  <a:lnTo>
                    <a:pt x="190491" y="73772"/>
                  </a:lnTo>
                  <a:lnTo>
                    <a:pt x="192648" y="72041"/>
                  </a:lnTo>
                  <a:lnTo>
                    <a:pt x="195046" y="67860"/>
                  </a:lnTo>
                  <a:lnTo>
                    <a:pt x="196395" y="58489"/>
                  </a:lnTo>
                  <a:lnTo>
                    <a:pt x="197735" y="40471"/>
                  </a:lnTo>
                  <a:lnTo>
                    <a:pt x="203870" y="18546"/>
                  </a:lnTo>
                  <a:lnTo>
                    <a:pt x="204266" y="13040"/>
                  </a:lnTo>
                  <a:lnTo>
                    <a:pt x="202184" y="7771"/>
                  </a:lnTo>
                  <a:lnTo>
                    <a:pt x="196990" y="40"/>
                  </a:lnTo>
                  <a:lnTo>
                    <a:pt x="191731" y="12175"/>
                  </a:lnTo>
                  <a:lnTo>
                    <a:pt x="189553" y="42509"/>
                  </a:lnTo>
                  <a:lnTo>
                    <a:pt x="189384" y="75316"/>
                  </a:lnTo>
                  <a:lnTo>
                    <a:pt x="185306" y="110551"/>
                  </a:lnTo>
                  <a:lnTo>
                    <a:pt x="178739" y="140095"/>
                  </a:lnTo>
                  <a:lnTo>
                    <a:pt x="174172" y="175182"/>
                  </a:lnTo>
                  <a:lnTo>
                    <a:pt x="165996" y="211587"/>
                  </a:lnTo>
                  <a:lnTo>
                    <a:pt x="156227" y="243489"/>
                  </a:lnTo>
                  <a:lnTo>
                    <a:pt x="145297" y="268167"/>
                  </a:lnTo>
                  <a:lnTo>
                    <a:pt x="126900" y="290454"/>
                  </a:lnTo>
                  <a:lnTo>
                    <a:pt x="114491" y="299234"/>
                  </a:lnTo>
                  <a:lnTo>
                    <a:pt x="100090" y="303151"/>
                  </a:lnTo>
                  <a:lnTo>
                    <a:pt x="85098" y="304311"/>
                  </a:lnTo>
                  <a:lnTo>
                    <a:pt x="69931" y="300610"/>
                  </a:lnTo>
                  <a:lnTo>
                    <a:pt x="35434" y="282829"/>
                  </a:lnTo>
                  <a:lnTo>
                    <a:pt x="21726" y="268752"/>
                  </a:lnTo>
                  <a:lnTo>
                    <a:pt x="6800" y="235486"/>
                  </a:lnTo>
                  <a:lnTo>
                    <a:pt x="416" y="209640"/>
                  </a:lnTo>
                  <a:lnTo>
                    <a:pt x="0" y="182992"/>
                  </a:lnTo>
                  <a:lnTo>
                    <a:pt x="7477" y="150093"/>
                  </a:lnTo>
                  <a:lnTo>
                    <a:pt x="14251" y="139804"/>
                  </a:lnTo>
                  <a:lnTo>
                    <a:pt x="22906" y="134102"/>
                  </a:lnTo>
                  <a:lnTo>
                    <a:pt x="32398" y="129874"/>
                  </a:lnTo>
                  <a:lnTo>
                    <a:pt x="52183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33"/>
            <p:cNvSpPr/>
            <p:nvPr>
              <p:custDataLst>
                <p:tags r:id="rId117"/>
              </p:custDataLst>
            </p:nvPr>
          </p:nvSpPr>
          <p:spPr>
            <a:xfrm>
              <a:off x="6606540" y="55245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34"/>
            <p:cNvSpPr/>
            <p:nvPr>
              <p:custDataLst>
                <p:tags r:id="rId118"/>
              </p:custDataLst>
            </p:nvPr>
          </p:nvSpPr>
          <p:spPr>
            <a:xfrm>
              <a:off x="6606540" y="53721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35"/>
            <p:cNvSpPr/>
            <p:nvPr>
              <p:custDataLst>
                <p:tags r:id="rId119"/>
              </p:custDataLst>
            </p:nvPr>
          </p:nvSpPr>
          <p:spPr>
            <a:xfrm>
              <a:off x="6684268" y="5364518"/>
              <a:ext cx="598192" cy="419063"/>
            </a:xfrm>
            <a:custGeom>
              <a:avLst/>
              <a:gdLst/>
              <a:ahLst/>
              <a:cxnLst/>
              <a:rect l="0" t="0" r="0" b="0"/>
              <a:pathLst>
                <a:path w="598192" h="419063">
                  <a:moveTo>
                    <a:pt x="128012" y="83782"/>
                  </a:moveTo>
                  <a:lnTo>
                    <a:pt x="128012" y="83782"/>
                  </a:lnTo>
                  <a:lnTo>
                    <a:pt x="99695" y="104008"/>
                  </a:lnTo>
                  <a:lnTo>
                    <a:pt x="66601" y="119198"/>
                  </a:lnTo>
                  <a:lnTo>
                    <a:pt x="28893" y="132023"/>
                  </a:lnTo>
                  <a:lnTo>
                    <a:pt x="10120" y="143701"/>
                  </a:lnTo>
                  <a:lnTo>
                    <a:pt x="3649" y="153029"/>
                  </a:lnTo>
                  <a:lnTo>
                    <a:pt x="6" y="170057"/>
                  </a:lnTo>
                  <a:lnTo>
                    <a:pt x="0" y="183086"/>
                  </a:lnTo>
                  <a:lnTo>
                    <a:pt x="2821" y="194523"/>
                  </a:lnTo>
                  <a:lnTo>
                    <a:pt x="29474" y="218796"/>
                  </a:lnTo>
                  <a:lnTo>
                    <a:pt x="65591" y="246235"/>
                  </a:lnTo>
                  <a:lnTo>
                    <a:pt x="101050" y="265595"/>
                  </a:lnTo>
                  <a:lnTo>
                    <a:pt x="132629" y="272555"/>
                  </a:lnTo>
                  <a:lnTo>
                    <a:pt x="162588" y="277910"/>
                  </a:lnTo>
                  <a:lnTo>
                    <a:pt x="199703" y="274927"/>
                  </a:lnTo>
                  <a:lnTo>
                    <a:pt x="220374" y="266383"/>
                  </a:lnTo>
                  <a:lnTo>
                    <a:pt x="238540" y="253126"/>
                  </a:lnTo>
                  <a:lnTo>
                    <a:pt x="253765" y="233477"/>
                  </a:lnTo>
                  <a:lnTo>
                    <a:pt x="263109" y="219200"/>
                  </a:lnTo>
                  <a:lnTo>
                    <a:pt x="274532" y="209231"/>
                  </a:lnTo>
                  <a:lnTo>
                    <a:pt x="285133" y="193089"/>
                  </a:lnTo>
                  <a:lnTo>
                    <a:pt x="287651" y="184359"/>
                  </a:lnTo>
                  <a:lnTo>
                    <a:pt x="281438" y="176415"/>
                  </a:lnTo>
                  <a:lnTo>
                    <a:pt x="278609" y="175752"/>
                  </a:lnTo>
                  <a:lnTo>
                    <a:pt x="269897" y="175326"/>
                  </a:lnTo>
                  <a:lnTo>
                    <a:pt x="245537" y="182990"/>
                  </a:lnTo>
                  <a:lnTo>
                    <a:pt x="240076" y="186576"/>
                  </a:lnTo>
                  <a:lnTo>
                    <a:pt x="222138" y="211299"/>
                  </a:lnTo>
                  <a:lnTo>
                    <a:pt x="220247" y="218555"/>
                  </a:lnTo>
                  <a:lnTo>
                    <a:pt x="219461" y="242298"/>
                  </a:lnTo>
                  <a:lnTo>
                    <a:pt x="223500" y="247401"/>
                  </a:lnTo>
                  <a:lnTo>
                    <a:pt x="227743" y="249634"/>
                  </a:lnTo>
                  <a:lnTo>
                    <a:pt x="230059" y="250231"/>
                  </a:lnTo>
                  <a:lnTo>
                    <a:pt x="240706" y="256424"/>
                  </a:lnTo>
                  <a:lnTo>
                    <a:pt x="248937" y="257878"/>
                  </a:lnTo>
                  <a:lnTo>
                    <a:pt x="263089" y="254652"/>
                  </a:lnTo>
                  <a:lnTo>
                    <a:pt x="273963" y="248334"/>
                  </a:lnTo>
                  <a:lnTo>
                    <a:pt x="295612" y="228601"/>
                  </a:lnTo>
                  <a:lnTo>
                    <a:pt x="291595" y="228573"/>
                  </a:lnTo>
                  <a:lnTo>
                    <a:pt x="287358" y="230825"/>
                  </a:lnTo>
                  <a:lnTo>
                    <a:pt x="255009" y="261594"/>
                  </a:lnTo>
                  <a:lnTo>
                    <a:pt x="252188" y="266667"/>
                  </a:lnTo>
                  <a:lnTo>
                    <a:pt x="250378" y="276823"/>
                  </a:lnTo>
                  <a:lnTo>
                    <a:pt x="249943" y="289076"/>
                  </a:lnTo>
                  <a:lnTo>
                    <a:pt x="257459" y="289519"/>
                  </a:lnTo>
                  <a:lnTo>
                    <a:pt x="263570" y="275201"/>
                  </a:lnTo>
                  <a:lnTo>
                    <a:pt x="268901" y="256213"/>
                  </a:lnTo>
                  <a:lnTo>
                    <a:pt x="273320" y="249318"/>
                  </a:lnTo>
                  <a:lnTo>
                    <a:pt x="275684" y="247480"/>
                  </a:lnTo>
                  <a:lnTo>
                    <a:pt x="276414" y="246254"/>
                  </a:lnTo>
                  <a:lnTo>
                    <a:pt x="276053" y="245437"/>
                  </a:lnTo>
                  <a:lnTo>
                    <a:pt x="274966" y="244892"/>
                  </a:lnTo>
                  <a:lnTo>
                    <a:pt x="274241" y="245376"/>
                  </a:lnTo>
                  <a:lnTo>
                    <a:pt x="273437" y="248170"/>
                  </a:lnTo>
                  <a:lnTo>
                    <a:pt x="272818" y="282171"/>
                  </a:lnTo>
                  <a:lnTo>
                    <a:pt x="273651" y="292182"/>
                  </a:lnTo>
                  <a:lnTo>
                    <a:pt x="278879" y="306490"/>
                  </a:lnTo>
                  <a:lnTo>
                    <a:pt x="298231" y="343153"/>
                  </a:lnTo>
                  <a:lnTo>
                    <a:pt x="313914" y="356401"/>
                  </a:lnTo>
                  <a:lnTo>
                    <a:pt x="349390" y="372783"/>
                  </a:lnTo>
                  <a:lnTo>
                    <a:pt x="366102" y="377327"/>
                  </a:lnTo>
                  <a:lnTo>
                    <a:pt x="398464" y="379885"/>
                  </a:lnTo>
                  <a:lnTo>
                    <a:pt x="429032" y="379796"/>
                  </a:lnTo>
                  <a:lnTo>
                    <a:pt x="464803" y="372610"/>
                  </a:lnTo>
                  <a:lnTo>
                    <a:pt x="494220" y="363247"/>
                  </a:lnTo>
                  <a:lnTo>
                    <a:pt x="524385" y="347491"/>
                  </a:lnTo>
                  <a:lnTo>
                    <a:pt x="543784" y="332219"/>
                  </a:lnTo>
                  <a:lnTo>
                    <a:pt x="568139" y="299823"/>
                  </a:lnTo>
                  <a:lnTo>
                    <a:pt x="585609" y="262564"/>
                  </a:lnTo>
                  <a:lnTo>
                    <a:pt x="593291" y="234360"/>
                  </a:lnTo>
                  <a:lnTo>
                    <a:pt x="597270" y="207150"/>
                  </a:lnTo>
                  <a:lnTo>
                    <a:pt x="598191" y="180946"/>
                  </a:lnTo>
                  <a:lnTo>
                    <a:pt x="595778" y="155188"/>
                  </a:lnTo>
                  <a:lnTo>
                    <a:pt x="591883" y="129629"/>
                  </a:lnTo>
                  <a:lnTo>
                    <a:pt x="585637" y="105005"/>
                  </a:lnTo>
                  <a:lnTo>
                    <a:pt x="574394" y="82772"/>
                  </a:lnTo>
                  <a:lnTo>
                    <a:pt x="545695" y="51215"/>
                  </a:lnTo>
                  <a:lnTo>
                    <a:pt x="514424" y="24460"/>
                  </a:lnTo>
                  <a:lnTo>
                    <a:pt x="479665" y="4493"/>
                  </a:lnTo>
                  <a:lnTo>
                    <a:pt x="457305" y="0"/>
                  </a:lnTo>
                  <a:lnTo>
                    <a:pt x="419400" y="4014"/>
                  </a:lnTo>
                  <a:lnTo>
                    <a:pt x="405402" y="12770"/>
                  </a:lnTo>
                  <a:lnTo>
                    <a:pt x="399299" y="18660"/>
                  </a:lnTo>
                  <a:lnTo>
                    <a:pt x="392517" y="36495"/>
                  </a:lnTo>
                  <a:lnTo>
                    <a:pt x="391196" y="59378"/>
                  </a:lnTo>
                  <a:lnTo>
                    <a:pt x="396253" y="86483"/>
                  </a:lnTo>
                  <a:lnTo>
                    <a:pt x="404146" y="122236"/>
                  </a:lnTo>
                  <a:lnTo>
                    <a:pt x="408621" y="142438"/>
                  </a:lnTo>
                  <a:lnTo>
                    <a:pt x="414145" y="164372"/>
                  </a:lnTo>
                  <a:lnTo>
                    <a:pt x="420367" y="187461"/>
                  </a:lnTo>
                  <a:lnTo>
                    <a:pt x="427055" y="211322"/>
                  </a:lnTo>
                  <a:lnTo>
                    <a:pt x="434901" y="235695"/>
                  </a:lnTo>
                  <a:lnTo>
                    <a:pt x="443517" y="260411"/>
                  </a:lnTo>
                  <a:lnTo>
                    <a:pt x="452649" y="285355"/>
                  </a:lnTo>
                  <a:lnTo>
                    <a:pt x="463817" y="311297"/>
                  </a:lnTo>
                  <a:lnTo>
                    <a:pt x="476341" y="337906"/>
                  </a:lnTo>
                  <a:lnTo>
                    <a:pt x="489772" y="364957"/>
                  </a:lnTo>
                  <a:lnTo>
                    <a:pt x="508674" y="403031"/>
                  </a:lnTo>
                  <a:lnTo>
                    <a:pt x="516632" y="419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6" name="SMARTInkShape-536"/>
          <p:cNvSpPr/>
          <p:nvPr>
            <p:custDataLst>
              <p:tags r:id="rId3"/>
            </p:custDataLst>
          </p:nvPr>
        </p:nvSpPr>
        <p:spPr>
          <a:xfrm>
            <a:off x="2887980" y="5196841"/>
            <a:ext cx="38101" cy="358140"/>
          </a:xfrm>
          <a:custGeom>
            <a:avLst/>
            <a:gdLst/>
            <a:ahLst/>
            <a:cxnLst/>
            <a:rect l="0" t="0" r="0" b="0"/>
            <a:pathLst>
              <a:path w="38101" h="358140">
                <a:moveTo>
                  <a:pt x="38100" y="0"/>
                </a:moveTo>
                <a:lnTo>
                  <a:pt x="38100" y="0"/>
                </a:lnTo>
                <a:lnTo>
                  <a:pt x="34055" y="28315"/>
                </a:lnTo>
                <a:lnTo>
                  <a:pt x="31539" y="62105"/>
                </a:lnTo>
                <a:lnTo>
                  <a:pt x="26748" y="93566"/>
                </a:lnTo>
                <a:lnTo>
                  <a:pt x="24013" y="128382"/>
                </a:lnTo>
                <a:lnTo>
                  <a:pt x="19156" y="161463"/>
                </a:lnTo>
                <a:lnTo>
                  <a:pt x="16400" y="196760"/>
                </a:lnTo>
                <a:lnTo>
                  <a:pt x="11538" y="229983"/>
                </a:lnTo>
                <a:lnTo>
                  <a:pt x="8781" y="261277"/>
                </a:lnTo>
                <a:lnTo>
                  <a:pt x="7849" y="295261"/>
                </a:lnTo>
                <a:lnTo>
                  <a:pt x="7640" y="329808"/>
                </a:lnTo>
                <a:lnTo>
                  <a:pt x="7621" y="356172"/>
                </a:lnTo>
                <a:lnTo>
                  <a:pt x="6774" y="356828"/>
                </a:lnTo>
                <a:lnTo>
                  <a:pt x="0" y="35813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5" name="SMARTInkShape-Group104"/>
          <p:cNvGrpSpPr/>
          <p:nvPr/>
        </p:nvGrpSpPr>
        <p:grpSpPr>
          <a:xfrm>
            <a:off x="808794" y="5037598"/>
            <a:ext cx="2383737" cy="547862"/>
            <a:chOff x="808794" y="5037598"/>
            <a:chExt cx="2383737" cy="547862"/>
          </a:xfrm>
        </p:grpSpPr>
        <p:sp>
          <p:nvSpPr>
            <p:cNvPr id="217" name="SMARTInkShape-537"/>
            <p:cNvSpPr/>
            <p:nvPr>
              <p:custDataLst>
                <p:tags r:id="rId88"/>
              </p:custDataLst>
            </p:nvPr>
          </p:nvSpPr>
          <p:spPr>
            <a:xfrm>
              <a:off x="808794" y="5037598"/>
              <a:ext cx="448507" cy="432233"/>
            </a:xfrm>
            <a:custGeom>
              <a:avLst/>
              <a:gdLst/>
              <a:ahLst/>
              <a:cxnLst/>
              <a:rect l="0" t="0" r="0" b="0"/>
              <a:pathLst>
                <a:path w="448507" h="432233">
                  <a:moveTo>
                    <a:pt x="448506" y="44943"/>
                  </a:moveTo>
                  <a:lnTo>
                    <a:pt x="448506" y="44943"/>
                  </a:lnTo>
                  <a:lnTo>
                    <a:pt x="413835" y="12528"/>
                  </a:lnTo>
                  <a:lnTo>
                    <a:pt x="400923" y="5136"/>
                  </a:lnTo>
                  <a:lnTo>
                    <a:pt x="364441" y="0"/>
                  </a:lnTo>
                  <a:lnTo>
                    <a:pt x="327227" y="1069"/>
                  </a:lnTo>
                  <a:lnTo>
                    <a:pt x="293098" y="11435"/>
                  </a:lnTo>
                  <a:lnTo>
                    <a:pt x="261160" y="26076"/>
                  </a:lnTo>
                  <a:lnTo>
                    <a:pt x="231095" y="46972"/>
                  </a:lnTo>
                  <a:lnTo>
                    <a:pt x="200009" y="81686"/>
                  </a:lnTo>
                  <a:lnTo>
                    <a:pt x="189049" y="98526"/>
                  </a:lnTo>
                  <a:lnTo>
                    <a:pt x="178966" y="127046"/>
                  </a:lnTo>
                  <a:lnTo>
                    <a:pt x="176449" y="156100"/>
                  </a:lnTo>
                  <a:lnTo>
                    <a:pt x="181536" y="182017"/>
                  </a:lnTo>
                  <a:lnTo>
                    <a:pt x="193391" y="210770"/>
                  </a:lnTo>
                  <a:lnTo>
                    <a:pt x="208475" y="239044"/>
                  </a:lnTo>
                  <a:lnTo>
                    <a:pt x="233641" y="269142"/>
                  </a:lnTo>
                  <a:lnTo>
                    <a:pt x="259501" y="305826"/>
                  </a:lnTo>
                  <a:lnTo>
                    <a:pt x="268797" y="327416"/>
                  </a:lnTo>
                  <a:lnTo>
                    <a:pt x="272660" y="356961"/>
                  </a:lnTo>
                  <a:lnTo>
                    <a:pt x="269027" y="370696"/>
                  </a:lnTo>
                  <a:lnTo>
                    <a:pt x="253500" y="379798"/>
                  </a:lnTo>
                  <a:lnTo>
                    <a:pt x="228755" y="391793"/>
                  </a:lnTo>
                  <a:lnTo>
                    <a:pt x="197866" y="405716"/>
                  </a:lnTo>
                  <a:lnTo>
                    <a:pt x="173039" y="414998"/>
                  </a:lnTo>
                  <a:lnTo>
                    <a:pt x="152255" y="421185"/>
                  </a:lnTo>
                  <a:lnTo>
                    <a:pt x="118719" y="428061"/>
                  </a:lnTo>
                  <a:lnTo>
                    <a:pt x="80799" y="431932"/>
                  </a:lnTo>
                  <a:lnTo>
                    <a:pt x="48961" y="432232"/>
                  </a:lnTo>
                  <a:lnTo>
                    <a:pt x="11159" y="422893"/>
                  </a:lnTo>
                  <a:lnTo>
                    <a:pt x="7082" y="419676"/>
                  </a:lnTo>
                  <a:lnTo>
                    <a:pt x="2551" y="411586"/>
                  </a:lnTo>
                  <a:lnTo>
                    <a:pt x="0" y="401556"/>
                  </a:lnTo>
                  <a:lnTo>
                    <a:pt x="6541" y="380234"/>
                  </a:lnTo>
                  <a:lnTo>
                    <a:pt x="6546" y="380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538"/>
            <p:cNvSpPr/>
            <p:nvPr>
              <p:custDataLst>
                <p:tags r:id="rId89"/>
              </p:custDataLst>
            </p:nvPr>
          </p:nvSpPr>
          <p:spPr>
            <a:xfrm>
              <a:off x="1320295" y="5270371"/>
              <a:ext cx="363726" cy="252140"/>
            </a:xfrm>
            <a:custGeom>
              <a:avLst/>
              <a:gdLst/>
              <a:ahLst/>
              <a:cxnLst/>
              <a:rect l="0" t="0" r="0" b="0"/>
              <a:pathLst>
                <a:path w="363726" h="252140">
                  <a:moveTo>
                    <a:pt x="20825" y="33149"/>
                  </a:moveTo>
                  <a:lnTo>
                    <a:pt x="20825" y="33149"/>
                  </a:lnTo>
                  <a:lnTo>
                    <a:pt x="57232" y="37195"/>
                  </a:lnTo>
                  <a:lnTo>
                    <a:pt x="84137" y="39180"/>
                  </a:lnTo>
                  <a:lnTo>
                    <a:pt x="116066" y="40299"/>
                  </a:lnTo>
                  <a:lnTo>
                    <a:pt x="153656" y="36631"/>
                  </a:lnTo>
                  <a:lnTo>
                    <a:pt x="187226" y="25319"/>
                  </a:lnTo>
                  <a:lnTo>
                    <a:pt x="210725" y="18038"/>
                  </a:lnTo>
                  <a:lnTo>
                    <a:pt x="178167" y="2476"/>
                  </a:lnTo>
                  <a:lnTo>
                    <a:pt x="171440" y="0"/>
                  </a:lnTo>
                  <a:lnTo>
                    <a:pt x="145791" y="562"/>
                  </a:lnTo>
                  <a:lnTo>
                    <a:pt x="111173" y="10029"/>
                  </a:lnTo>
                  <a:lnTo>
                    <a:pt x="78263" y="26863"/>
                  </a:lnTo>
                  <a:lnTo>
                    <a:pt x="48380" y="44645"/>
                  </a:lnTo>
                  <a:lnTo>
                    <a:pt x="22254" y="77879"/>
                  </a:lnTo>
                  <a:lnTo>
                    <a:pt x="4833" y="109153"/>
                  </a:lnTo>
                  <a:lnTo>
                    <a:pt x="0" y="132150"/>
                  </a:lnTo>
                  <a:lnTo>
                    <a:pt x="2613" y="155051"/>
                  </a:lnTo>
                  <a:lnTo>
                    <a:pt x="12795" y="177923"/>
                  </a:lnTo>
                  <a:lnTo>
                    <a:pt x="30581" y="200787"/>
                  </a:lnTo>
                  <a:lnTo>
                    <a:pt x="60028" y="219603"/>
                  </a:lnTo>
                  <a:lnTo>
                    <a:pt x="95565" y="235903"/>
                  </a:lnTo>
                  <a:lnTo>
                    <a:pt x="132905" y="247412"/>
                  </a:lnTo>
                  <a:lnTo>
                    <a:pt x="170780" y="252139"/>
                  </a:lnTo>
                  <a:lnTo>
                    <a:pt x="208813" y="249495"/>
                  </a:lnTo>
                  <a:lnTo>
                    <a:pt x="246893" y="243348"/>
                  </a:lnTo>
                  <a:lnTo>
                    <a:pt x="284988" y="228075"/>
                  </a:lnTo>
                  <a:lnTo>
                    <a:pt x="319041" y="207462"/>
                  </a:lnTo>
                  <a:lnTo>
                    <a:pt x="356084" y="176958"/>
                  </a:lnTo>
                  <a:lnTo>
                    <a:pt x="363725" y="1703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539"/>
            <p:cNvSpPr/>
            <p:nvPr>
              <p:custDataLst>
                <p:tags r:id="rId90"/>
              </p:custDataLst>
            </p:nvPr>
          </p:nvSpPr>
          <p:spPr>
            <a:xfrm>
              <a:off x="1691640" y="5335670"/>
              <a:ext cx="220981" cy="173587"/>
            </a:xfrm>
            <a:custGeom>
              <a:avLst/>
              <a:gdLst/>
              <a:ahLst/>
              <a:cxnLst/>
              <a:rect l="0" t="0" r="0" b="0"/>
              <a:pathLst>
                <a:path w="220981" h="173587">
                  <a:moveTo>
                    <a:pt x="0" y="82150"/>
                  </a:moveTo>
                  <a:lnTo>
                    <a:pt x="0" y="82150"/>
                  </a:lnTo>
                  <a:lnTo>
                    <a:pt x="8090" y="114512"/>
                  </a:lnTo>
                  <a:lnTo>
                    <a:pt x="21173" y="151206"/>
                  </a:lnTo>
                  <a:lnTo>
                    <a:pt x="30522" y="170082"/>
                  </a:lnTo>
                  <a:lnTo>
                    <a:pt x="32201" y="171251"/>
                  </a:lnTo>
                  <a:lnTo>
                    <a:pt x="38091" y="173586"/>
                  </a:lnTo>
                  <a:lnTo>
                    <a:pt x="44130" y="159269"/>
                  </a:lnTo>
                  <a:lnTo>
                    <a:pt x="52441" y="127521"/>
                  </a:lnTo>
                  <a:lnTo>
                    <a:pt x="67148" y="91458"/>
                  </a:lnTo>
                  <a:lnTo>
                    <a:pt x="78457" y="59624"/>
                  </a:lnTo>
                  <a:lnTo>
                    <a:pt x="94928" y="34959"/>
                  </a:lnTo>
                  <a:lnTo>
                    <a:pt x="115460" y="12675"/>
                  </a:lnTo>
                  <a:lnTo>
                    <a:pt x="125822" y="8940"/>
                  </a:lnTo>
                  <a:lnTo>
                    <a:pt x="137201" y="6432"/>
                  </a:lnTo>
                  <a:lnTo>
                    <a:pt x="153662" y="181"/>
                  </a:lnTo>
                  <a:lnTo>
                    <a:pt x="163121" y="0"/>
                  </a:lnTo>
                  <a:lnTo>
                    <a:pt x="188034" y="9044"/>
                  </a:lnTo>
                  <a:lnTo>
                    <a:pt x="214917" y="26302"/>
                  </a:lnTo>
                  <a:lnTo>
                    <a:pt x="220980" y="36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540"/>
            <p:cNvSpPr/>
            <p:nvPr>
              <p:custDataLst>
                <p:tags r:id="rId91"/>
              </p:custDataLst>
            </p:nvPr>
          </p:nvSpPr>
          <p:spPr>
            <a:xfrm>
              <a:off x="2019300" y="5295900"/>
              <a:ext cx="205741" cy="198016"/>
            </a:xfrm>
            <a:custGeom>
              <a:avLst/>
              <a:gdLst/>
              <a:ahLst/>
              <a:cxnLst/>
              <a:rect l="0" t="0" r="0" b="0"/>
              <a:pathLst>
                <a:path w="205741" h="198016">
                  <a:moveTo>
                    <a:pt x="0" y="0"/>
                  </a:moveTo>
                  <a:lnTo>
                    <a:pt x="0" y="0"/>
                  </a:lnTo>
                  <a:lnTo>
                    <a:pt x="2258" y="22577"/>
                  </a:lnTo>
                  <a:lnTo>
                    <a:pt x="5237" y="54908"/>
                  </a:lnTo>
                  <a:lnTo>
                    <a:pt x="6914" y="87389"/>
                  </a:lnTo>
                  <a:lnTo>
                    <a:pt x="7480" y="121120"/>
                  </a:lnTo>
                  <a:lnTo>
                    <a:pt x="7612" y="158047"/>
                  </a:lnTo>
                  <a:lnTo>
                    <a:pt x="9874" y="165634"/>
                  </a:lnTo>
                  <a:lnTo>
                    <a:pt x="20800" y="182704"/>
                  </a:lnTo>
                  <a:lnTo>
                    <a:pt x="21487" y="185302"/>
                  </a:lnTo>
                  <a:lnTo>
                    <a:pt x="22791" y="187035"/>
                  </a:lnTo>
                  <a:lnTo>
                    <a:pt x="27825" y="190320"/>
                  </a:lnTo>
                  <a:lnTo>
                    <a:pt x="29300" y="194089"/>
                  </a:lnTo>
                  <a:lnTo>
                    <a:pt x="30540" y="195433"/>
                  </a:lnTo>
                  <a:lnTo>
                    <a:pt x="34176" y="196926"/>
                  </a:lnTo>
                  <a:lnTo>
                    <a:pt x="48361" y="198015"/>
                  </a:lnTo>
                  <a:lnTo>
                    <a:pt x="53385" y="195816"/>
                  </a:lnTo>
                  <a:lnTo>
                    <a:pt x="88290" y="173644"/>
                  </a:lnTo>
                  <a:lnTo>
                    <a:pt x="123372" y="136349"/>
                  </a:lnTo>
                  <a:lnTo>
                    <a:pt x="154180" y="98953"/>
                  </a:lnTo>
                  <a:lnTo>
                    <a:pt x="189041" y="67030"/>
                  </a:lnTo>
                  <a:lnTo>
                    <a:pt x="20574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541"/>
            <p:cNvSpPr/>
            <p:nvPr>
              <p:custDataLst>
                <p:tags r:id="rId92"/>
              </p:custDataLst>
            </p:nvPr>
          </p:nvSpPr>
          <p:spPr>
            <a:xfrm>
              <a:off x="2294065" y="5364480"/>
              <a:ext cx="129096" cy="173652"/>
            </a:xfrm>
            <a:custGeom>
              <a:avLst/>
              <a:gdLst/>
              <a:ahLst/>
              <a:cxnLst/>
              <a:rect l="0" t="0" r="0" b="0"/>
              <a:pathLst>
                <a:path w="129096" h="173652">
                  <a:moveTo>
                    <a:pt x="37655" y="0"/>
                  </a:moveTo>
                  <a:lnTo>
                    <a:pt x="37655" y="0"/>
                  </a:lnTo>
                  <a:lnTo>
                    <a:pt x="31572" y="33115"/>
                  </a:lnTo>
                  <a:lnTo>
                    <a:pt x="17247" y="70459"/>
                  </a:lnTo>
                  <a:lnTo>
                    <a:pt x="2934" y="101541"/>
                  </a:lnTo>
                  <a:lnTo>
                    <a:pt x="0" y="126993"/>
                  </a:lnTo>
                  <a:lnTo>
                    <a:pt x="1545" y="131228"/>
                  </a:lnTo>
                  <a:lnTo>
                    <a:pt x="10116" y="142082"/>
                  </a:lnTo>
                  <a:lnTo>
                    <a:pt x="15102" y="154800"/>
                  </a:lnTo>
                  <a:lnTo>
                    <a:pt x="26584" y="167110"/>
                  </a:lnTo>
                  <a:lnTo>
                    <a:pt x="27734" y="169828"/>
                  </a:lnTo>
                  <a:lnTo>
                    <a:pt x="30195" y="171638"/>
                  </a:lnTo>
                  <a:lnTo>
                    <a:pt x="37444" y="173651"/>
                  </a:lnTo>
                  <a:lnTo>
                    <a:pt x="40900" y="173340"/>
                  </a:lnTo>
                  <a:lnTo>
                    <a:pt x="47000" y="170738"/>
                  </a:lnTo>
                  <a:lnTo>
                    <a:pt x="73590" y="146700"/>
                  </a:lnTo>
                  <a:lnTo>
                    <a:pt x="84521" y="131897"/>
                  </a:lnTo>
                  <a:lnTo>
                    <a:pt x="92400" y="98367"/>
                  </a:lnTo>
                  <a:lnTo>
                    <a:pt x="94472" y="90978"/>
                  </a:lnTo>
                  <a:lnTo>
                    <a:pt x="92467" y="88592"/>
                  </a:lnTo>
                  <a:lnTo>
                    <a:pt x="87743" y="89541"/>
                  </a:lnTo>
                  <a:lnTo>
                    <a:pt x="81207" y="92714"/>
                  </a:lnTo>
                  <a:lnTo>
                    <a:pt x="77696" y="96523"/>
                  </a:lnTo>
                  <a:lnTo>
                    <a:pt x="76203" y="100755"/>
                  </a:lnTo>
                  <a:lnTo>
                    <a:pt x="76053" y="105270"/>
                  </a:lnTo>
                  <a:lnTo>
                    <a:pt x="77647" y="109127"/>
                  </a:lnTo>
                  <a:lnTo>
                    <a:pt x="83933" y="115669"/>
                  </a:lnTo>
                  <a:lnTo>
                    <a:pt x="90114" y="119142"/>
                  </a:lnTo>
                  <a:lnTo>
                    <a:pt x="100612" y="121097"/>
                  </a:lnTo>
                  <a:lnTo>
                    <a:pt x="105026" y="121371"/>
                  </a:lnTo>
                  <a:lnTo>
                    <a:pt x="114447" y="117161"/>
                  </a:lnTo>
                  <a:lnTo>
                    <a:pt x="129095" y="1066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542"/>
            <p:cNvSpPr/>
            <p:nvPr>
              <p:custDataLst>
                <p:tags r:id="rId93"/>
              </p:custDataLst>
            </p:nvPr>
          </p:nvSpPr>
          <p:spPr>
            <a:xfrm>
              <a:off x="2499360" y="5387341"/>
              <a:ext cx="198121" cy="198119"/>
            </a:xfrm>
            <a:custGeom>
              <a:avLst/>
              <a:gdLst/>
              <a:ahLst/>
              <a:cxnLst/>
              <a:rect l="0" t="0" r="0" b="0"/>
              <a:pathLst>
                <a:path w="198121" h="198119">
                  <a:moveTo>
                    <a:pt x="0" y="0"/>
                  </a:moveTo>
                  <a:lnTo>
                    <a:pt x="0" y="0"/>
                  </a:lnTo>
                  <a:lnTo>
                    <a:pt x="4045" y="28315"/>
                  </a:lnTo>
                  <a:lnTo>
                    <a:pt x="2516" y="58060"/>
                  </a:lnTo>
                  <a:lnTo>
                    <a:pt x="497" y="90866"/>
                  </a:lnTo>
                  <a:lnTo>
                    <a:pt x="65" y="125419"/>
                  </a:lnTo>
                  <a:lnTo>
                    <a:pt x="19" y="137725"/>
                  </a:lnTo>
                  <a:lnTo>
                    <a:pt x="2266" y="143902"/>
                  </a:lnTo>
                  <a:lnTo>
                    <a:pt x="4051" y="146735"/>
                  </a:lnTo>
                  <a:lnTo>
                    <a:pt x="6087" y="148623"/>
                  </a:lnTo>
                  <a:lnTo>
                    <a:pt x="10608" y="150721"/>
                  </a:lnTo>
                  <a:lnTo>
                    <a:pt x="39593" y="152355"/>
                  </a:lnTo>
                  <a:lnTo>
                    <a:pt x="72955" y="135228"/>
                  </a:lnTo>
                  <a:lnTo>
                    <a:pt x="110639" y="119433"/>
                  </a:lnTo>
                  <a:lnTo>
                    <a:pt x="137012" y="108943"/>
                  </a:lnTo>
                  <a:lnTo>
                    <a:pt x="153405" y="107127"/>
                  </a:lnTo>
                  <a:lnTo>
                    <a:pt x="166151" y="110857"/>
                  </a:lnTo>
                  <a:lnTo>
                    <a:pt x="173469" y="117285"/>
                  </a:lnTo>
                  <a:lnTo>
                    <a:pt x="178697" y="125786"/>
                  </a:lnTo>
                  <a:lnTo>
                    <a:pt x="187750" y="161139"/>
                  </a:lnTo>
                  <a:lnTo>
                    <a:pt x="190138" y="190176"/>
                  </a:lnTo>
                  <a:lnTo>
                    <a:pt x="191105" y="192824"/>
                  </a:lnTo>
                  <a:lnTo>
                    <a:pt x="192597" y="194589"/>
                  </a:lnTo>
                  <a:lnTo>
                    <a:pt x="198120" y="1981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543"/>
            <p:cNvSpPr/>
            <p:nvPr>
              <p:custDataLst>
                <p:tags r:id="rId94"/>
              </p:custDataLst>
            </p:nvPr>
          </p:nvSpPr>
          <p:spPr>
            <a:xfrm>
              <a:off x="2827020" y="5350878"/>
              <a:ext cx="365511" cy="219043"/>
            </a:xfrm>
            <a:custGeom>
              <a:avLst/>
              <a:gdLst/>
              <a:ahLst/>
              <a:cxnLst/>
              <a:rect l="0" t="0" r="0" b="0"/>
              <a:pathLst>
                <a:path w="365511" h="219043">
                  <a:moveTo>
                    <a:pt x="0" y="21222"/>
                  </a:moveTo>
                  <a:lnTo>
                    <a:pt x="0" y="21222"/>
                  </a:lnTo>
                  <a:lnTo>
                    <a:pt x="32362" y="29313"/>
                  </a:lnTo>
                  <a:lnTo>
                    <a:pt x="68667" y="34343"/>
                  </a:lnTo>
                  <a:lnTo>
                    <a:pt x="100873" y="31789"/>
                  </a:lnTo>
                  <a:lnTo>
                    <a:pt x="135910" y="29715"/>
                  </a:lnTo>
                  <a:lnTo>
                    <a:pt x="162851" y="26972"/>
                  </a:lnTo>
                  <a:lnTo>
                    <a:pt x="199805" y="20668"/>
                  </a:lnTo>
                  <a:lnTo>
                    <a:pt x="231357" y="13438"/>
                  </a:lnTo>
                  <a:lnTo>
                    <a:pt x="265259" y="8191"/>
                  </a:lnTo>
                  <a:lnTo>
                    <a:pt x="296753" y="4378"/>
                  </a:lnTo>
                  <a:lnTo>
                    <a:pt x="327533" y="145"/>
                  </a:lnTo>
                  <a:lnTo>
                    <a:pt x="345383" y="0"/>
                  </a:lnTo>
                  <a:lnTo>
                    <a:pt x="359347" y="2987"/>
                  </a:lnTo>
                  <a:lnTo>
                    <a:pt x="361485" y="2292"/>
                  </a:lnTo>
                  <a:lnTo>
                    <a:pt x="362909" y="983"/>
                  </a:lnTo>
                  <a:lnTo>
                    <a:pt x="363860" y="955"/>
                  </a:lnTo>
                  <a:lnTo>
                    <a:pt x="364493" y="1783"/>
                  </a:lnTo>
                  <a:lnTo>
                    <a:pt x="365510" y="5153"/>
                  </a:lnTo>
                  <a:lnTo>
                    <a:pt x="363391" y="5614"/>
                  </a:lnTo>
                  <a:lnTo>
                    <a:pt x="361641" y="5736"/>
                  </a:lnTo>
                  <a:lnTo>
                    <a:pt x="341428" y="1543"/>
                  </a:lnTo>
                  <a:lnTo>
                    <a:pt x="311055" y="9275"/>
                  </a:lnTo>
                  <a:lnTo>
                    <a:pt x="297246" y="16365"/>
                  </a:lnTo>
                  <a:lnTo>
                    <a:pt x="280605" y="31583"/>
                  </a:lnTo>
                  <a:lnTo>
                    <a:pt x="277114" y="37962"/>
                  </a:lnTo>
                  <a:lnTo>
                    <a:pt x="275148" y="54403"/>
                  </a:lnTo>
                  <a:lnTo>
                    <a:pt x="285977" y="81688"/>
                  </a:lnTo>
                  <a:lnTo>
                    <a:pt x="302360" y="114136"/>
                  </a:lnTo>
                  <a:lnTo>
                    <a:pt x="320258" y="145836"/>
                  </a:lnTo>
                  <a:lnTo>
                    <a:pt x="339933" y="182280"/>
                  </a:lnTo>
                  <a:lnTo>
                    <a:pt x="347007" y="192744"/>
                  </a:lnTo>
                  <a:lnTo>
                    <a:pt x="348959" y="198489"/>
                  </a:lnTo>
                  <a:lnTo>
                    <a:pt x="348633" y="201207"/>
                  </a:lnTo>
                  <a:lnTo>
                    <a:pt x="346012" y="206484"/>
                  </a:lnTo>
                  <a:lnTo>
                    <a:pt x="335732" y="214216"/>
                  </a:lnTo>
                  <a:lnTo>
                    <a:pt x="321962" y="217823"/>
                  </a:lnTo>
                  <a:lnTo>
                    <a:pt x="290818" y="219042"/>
                  </a:lnTo>
                  <a:lnTo>
                    <a:pt x="266226" y="217560"/>
                  </a:lnTo>
                  <a:lnTo>
                    <a:pt x="237867" y="207995"/>
                  </a:lnTo>
                  <a:lnTo>
                    <a:pt x="208015" y="198577"/>
                  </a:lnTo>
                  <a:lnTo>
                    <a:pt x="170301" y="182405"/>
                  </a:lnTo>
                  <a:lnTo>
                    <a:pt x="167640" y="1812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544"/>
            <p:cNvSpPr/>
            <p:nvPr>
              <p:custDataLst>
                <p:tags r:id="rId95"/>
              </p:custDataLst>
            </p:nvPr>
          </p:nvSpPr>
          <p:spPr>
            <a:xfrm>
              <a:off x="2339340" y="5295900"/>
              <a:ext cx="236221" cy="60960"/>
            </a:xfrm>
            <a:custGeom>
              <a:avLst/>
              <a:gdLst/>
              <a:ahLst/>
              <a:cxnLst/>
              <a:rect l="0" t="0" r="0" b="0"/>
              <a:pathLst>
                <a:path w="236221" h="60960">
                  <a:moveTo>
                    <a:pt x="0" y="0"/>
                  </a:moveTo>
                  <a:lnTo>
                    <a:pt x="0" y="0"/>
                  </a:lnTo>
                  <a:lnTo>
                    <a:pt x="32362" y="16180"/>
                  </a:lnTo>
                  <a:lnTo>
                    <a:pt x="64622" y="30288"/>
                  </a:lnTo>
                  <a:lnTo>
                    <a:pt x="98358" y="39831"/>
                  </a:lnTo>
                  <a:lnTo>
                    <a:pt x="131119" y="48020"/>
                  </a:lnTo>
                  <a:lnTo>
                    <a:pt x="166320" y="55809"/>
                  </a:lnTo>
                  <a:lnTo>
                    <a:pt x="193300" y="58671"/>
                  </a:lnTo>
                  <a:lnTo>
                    <a:pt x="236220" y="609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8" name="SMARTInkShape-Group105"/>
          <p:cNvGrpSpPr/>
          <p:nvPr/>
        </p:nvGrpSpPr>
        <p:grpSpPr>
          <a:xfrm>
            <a:off x="251460" y="4648381"/>
            <a:ext cx="327661" cy="464640"/>
            <a:chOff x="251460" y="4648381"/>
            <a:chExt cx="327661" cy="464640"/>
          </a:xfrm>
        </p:grpSpPr>
        <p:sp>
          <p:nvSpPr>
            <p:cNvPr id="226" name="SMARTInkShape-545"/>
            <p:cNvSpPr/>
            <p:nvPr>
              <p:custDataLst>
                <p:tags r:id="rId86"/>
              </p:custDataLst>
            </p:nvPr>
          </p:nvSpPr>
          <p:spPr>
            <a:xfrm>
              <a:off x="251460" y="4648381"/>
              <a:ext cx="172086" cy="53161"/>
            </a:xfrm>
            <a:custGeom>
              <a:avLst/>
              <a:gdLst/>
              <a:ahLst/>
              <a:cxnLst/>
              <a:rect l="0" t="0" r="0" b="0"/>
              <a:pathLst>
                <a:path w="172086" h="53161">
                  <a:moveTo>
                    <a:pt x="0" y="53160"/>
                  </a:moveTo>
                  <a:lnTo>
                    <a:pt x="0" y="53160"/>
                  </a:lnTo>
                  <a:lnTo>
                    <a:pt x="32361" y="36978"/>
                  </a:lnTo>
                  <a:lnTo>
                    <a:pt x="64622" y="18826"/>
                  </a:lnTo>
                  <a:lnTo>
                    <a:pt x="94312" y="6767"/>
                  </a:lnTo>
                  <a:lnTo>
                    <a:pt x="128602" y="1191"/>
                  </a:lnTo>
                  <a:lnTo>
                    <a:pt x="163471" y="0"/>
                  </a:lnTo>
                  <a:lnTo>
                    <a:pt x="167401" y="786"/>
                  </a:lnTo>
                  <a:lnTo>
                    <a:pt x="170020" y="2157"/>
                  </a:lnTo>
                  <a:lnTo>
                    <a:pt x="171767" y="3918"/>
                  </a:lnTo>
                  <a:lnTo>
                    <a:pt x="172085" y="5092"/>
                  </a:lnTo>
                  <a:lnTo>
                    <a:pt x="171450" y="5874"/>
                  </a:lnTo>
                  <a:lnTo>
                    <a:pt x="167640" y="7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546"/>
            <p:cNvSpPr/>
            <p:nvPr>
              <p:custDataLst>
                <p:tags r:id="rId87"/>
              </p:custDataLst>
            </p:nvPr>
          </p:nvSpPr>
          <p:spPr>
            <a:xfrm>
              <a:off x="259080" y="5029200"/>
              <a:ext cx="320041" cy="83821"/>
            </a:xfrm>
            <a:custGeom>
              <a:avLst/>
              <a:gdLst/>
              <a:ahLst/>
              <a:cxnLst/>
              <a:rect l="0" t="0" r="0" b="0"/>
              <a:pathLst>
                <a:path w="320041" h="83821">
                  <a:moveTo>
                    <a:pt x="0" y="0"/>
                  </a:moveTo>
                  <a:lnTo>
                    <a:pt x="0" y="0"/>
                  </a:lnTo>
                  <a:lnTo>
                    <a:pt x="33867" y="11289"/>
                  </a:lnTo>
                  <a:lnTo>
                    <a:pt x="60678" y="20226"/>
                  </a:lnTo>
                  <a:lnTo>
                    <a:pt x="84479" y="27031"/>
                  </a:lnTo>
                  <a:lnTo>
                    <a:pt x="106272" y="32415"/>
                  </a:lnTo>
                  <a:lnTo>
                    <a:pt x="126728" y="36849"/>
                  </a:lnTo>
                  <a:lnTo>
                    <a:pt x="147139" y="41499"/>
                  </a:lnTo>
                  <a:lnTo>
                    <a:pt x="167519" y="46294"/>
                  </a:lnTo>
                  <a:lnTo>
                    <a:pt x="187879" y="51183"/>
                  </a:lnTo>
                  <a:lnTo>
                    <a:pt x="207380" y="55288"/>
                  </a:lnTo>
                  <a:lnTo>
                    <a:pt x="244851" y="62108"/>
                  </a:lnTo>
                  <a:lnTo>
                    <a:pt x="276745" y="70219"/>
                  </a:lnTo>
                  <a:lnTo>
                    <a:pt x="314338" y="82029"/>
                  </a:lnTo>
                  <a:lnTo>
                    <a:pt x="320040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SMARTInkShape-Group106"/>
          <p:cNvGrpSpPr/>
          <p:nvPr/>
        </p:nvGrpSpPr>
        <p:grpSpPr>
          <a:xfrm>
            <a:off x="4198620" y="4687556"/>
            <a:ext cx="167640" cy="162811"/>
            <a:chOff x="4198620" y="4687556"/>
            <a:chExt cx="167640" cy="162811"/>
          </a:xfrm>
        </p:grpSpPr>
        <p:sp>
          <p:nvSpPr>
            <p:cNvPr id="229" name="SMARTInkShape-547"/>
            <p:cNvSpPr/>
            <p:nvPr>
              <p:custDataLst>
                <p:tags r:id="rId84"/>
              </p:custDataLst>
            </p:nvPr>
          </p:nvSpPr>
          <p:spPr>
            <a:xfrm>
              <a:off x="4287079" y="4831080"/>
              <a:ext cx="79181" cy="19287"/>
            </a:xfrm>
            <a:custGeom>
              <a:avLst/>
              <a:gdLst/>
              <a:ahLst/>
              <a:cxnLst/>
              <a:rect l="0" t="0" r="0" b="0"/>
              <a:pathLst>
                <a:path w="79181" h="19287">
                  <a:moveTo>
                    <a:pt x="79180" y="15240"/>
                  </a:moveTo>
                  <a:lnTo>
                    <a:pt x="79180" y="15240"/>
                  </a:lnTo>
                  <a:lnTo>
                    <a:pt x="46819" y="19286"/>
                  </a:lnTo>
                  <a:lnTo>
                    <a:pt x="14559" y="17756"/>
                  </a:lnTo>
                  <a:lnTo>
                    <a:pt x="0" y="15737"/>
                  </a:lnTo>
                  <a:lnTo>
                    <a:pt x="147" y="15571"/>
                  </a:lnTo>
                  <a:lnTo>
                    <a:pt x="1091" y="15460"/>
                  </a:lnTo>
                  <a:lnTo>
                    <a:pt x="2584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548"/>
            <p:cNvSpPr/>
            <p:nvPr>
              <p:custDataLst>
                <p:tags r:id="rId85"/>
              </p:custDataLst>
            </p:nvPr>
          </p:nvSpPr>
          <p:spPr>
            <a:xfrm>
              <a:off x="4198620" y="4687556"/>
              <a:ext cx="99061" cy="29225"/>
            </a:xfrm>
            <a:custGeom>
              <a:avLst/>
              <a:gdLst/>
              <a:ahLst/>
              <a:cxnLst/>
              <a:rect l="0" t="0" r="0" b="0"/>
              <a:pathLst>
                <a:path w="99061" h="29225">
                  <a:moveTo>
                    <a:pt x="0" y="29224"/>
                  </a:moveTo>
                  <a:lnTo>
                    <a:pt x="0" y="29224"/>
                  </a:lnTo>
                  <a:lnTo>
                    <a:pt x="28316" y="13044"/>
                  </a:lnTo>
                  <a:lnTo>
                    <a:pt x="54016" y="2981"/>
                  </a:lnTo>
                  <a:lnTo>
                    <a:pt x="72355" y="0"/>
                  </a:lnTo>
                  <a:lnTo>
                    <a:pt x="99060" y="6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107"/>
          <p:cNvGrpSpPr/>
          <p:nvPr/>
        </p:nvGrpSpPr>
        <p:grpSpPr>
          <a:xfrm>
            <a:off x="4788140" y="4592118"/>
            <a:ext cx="1771902" cy="451152"/>
            <a:chOff x="4788140" y="4592118"/>
            <a:chExt cx="1771902" cy="451152"/>
          </a:xfrm>
        </p:grpSpPr>
        <p:sp>
          <p:nvSpPr>
            <p:cNvPr id="232" name="SMARTInkShape-549"/>
            <p:cNvSpPr/>
            <p:nvPr>
              <p:custDataLst>
                <p:tags r:id="rId74"/>
              </p:custDataLst>
            </p:nvPr>
          </p:nvSpPr>
          <p:spPr>
            <a:xfrm>
              <a:off x="4788140" y="4709159"/>
              <a:ext cx="225820" cy="220078"/>
            </a:xfrm>
            <a:custGeom>
              <a:avLst/>
              <a:gdLst/>
              <a:ahLst/>
              <a:cxnLst/>
              <a:rect l="0" t="0" r="0" b="0"/>
              <a:pathLst>
                <a:path w="225820" h="220078">
                  <a:moveTo>
                    <a:pt x="157240" y="0"/>
                  </a:moveTo>
                  <a:lnTo>
                    <a:pt x="157240" y="0"/>
                  </a:lnTo>
                  <a:lnTo>
                    <a:pt x="124878" y="4046"/>
                  </a:lnTo>
                  <a:lnTo>
                    <a:pt x="88573" y="14652"/>
                  </a:lnTo>
                  <a:lnTo>
                    <a:pt x="56366" y="28519"/>
                  </a:lnTo>
                  <a:lnTo>
                    <a:pt x="33465" y="47397"/>
                  </a:lnTo>
                  <a:lnTo>
                    <a:pt x="6604" y="85027"/>
                  </a:lnTo>
                  <a:lnTo>
                    <a:pt x="0" y="111083"/>
                  </a:lnTo>
                  <a:lnTo>
                    <a:pt x="2089" y="136208"/>
                  </a:lnTo>
                  <a:lnTo>
                    <a:pt x="10390" y="151978"/>
                  </a:lnTo>
                  <a:lnTo>
                    <a:pt x="29344" y="172878"/>
                  </a:lnTo>
                  <a:lnTo>
                    <a:pt x="58505" y="195110"/>
                  </a:lnTo>
                  <a:lnTo>
                    <a:pt x="89226" y="210681"/>
                  </a:lnTo>
                  <a:lnTo>
                    <a:pt x="115159" y="216404"/>
                  </a:lnTo>
                  <a:lnTo>
                    <a:pt x="142770" y="218946"/>
                  </a:lnTo>
                  <a:lnTo>
                    <a:pt x="169153" y="220077"/>
                  </a:lnTo>
                  <a:lnTo>
                    <a:pt x="203761" y="216669"/>
                  </a:lnTo>
                  <a:lnTo>
                    <a:pt x="225819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550"/>
            <p:cNvSpPr/>
            <p:nvPr>
              <p:custDataLst>
                <p:tags r:id="rId75"/>
              </p:custDataLst>
            </p:nvPr>
          </p:nvSpPr>
          <p:spPr>
            <a:xfrm>
              <a:off x="5096215" y="4846320"/>
              <a:ext cx="32045" cy="73299"/>
            </a:xfrm>
            <a:custGeom>
              <a:avLst/>
              <a:gdLst/>
              <a:ahLst/>
              <a:cxnLst/>
              <a:rect l="0" t="0" r="0" b="0"/>
              <a:pathLst>
                <a:path w="32045" h="73299">
                  <a:moveTo>
                    <a:pt x="32044" y="0"/>
                  </a:moveTo>
                  <a:lnTo>
                    <a:pt x="32044" y="0"/>
                  </a:lnTo>
                  <a:lnTo>
                    <a:pt x="10250" y="37504"/>
                  </a:lnTo>
                  <a:lnTo>
                    <a:pt x="1756" y="49971"/>
                  </a:lnTo>
                  <a:lnTo>
                    <a:pt x="0" y="55327"/>
                  </a:lnTo>
                  <a:lnTo>
                    <a:pt x="305" y="65794"/>
                  </a:lnTo>
                  <a:lnTo>
                    <a:pt x="1572" y="69263"/>
                  </a:lnTo>
                  <a:lnTo>
                    <a:pt x="3263" y="71575"/>
                  </a:lnTo>
                  <a:lnTo>
                    <a:pt x="5238" y="73116"/>
                  </a:lnTo>
                  <a:lnTo>
                    <a:pt x="7400" y="73298"/>
                  </a:lnTo>
                  <a:lnTo>
                    <a:pt x="16805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551"/>
            <p:cNvSpPr/>
            <p:nvPr>
              <p:custDataLst>
                <p:tags r:id="rId76"/>
              </p:custDataLst>
            </p:nvPr>
          </p:nvSpPr>
          <p:spPr>
            <a:xfrm>
              <a:off x="5143500" y="4592118"/>
              <a:ext cx="270790" cy="277063"/>
            </a:xfrm>
            <a:custGeom>
              <a:avLst/>
              <a:gdLst/>
              <a:ahLst/>
              <a:cxnLst/>
              <a:rect l="0" t="0" r="0" b="0"/>
              <a:pathLst>
                <a:path w="270790" h="277063">
                  <a:moveTo>
                    <a:pt x="0" y="101802"/>
                  </a:moveTo>
                  <a:lnTo>
                    <a:pt x="0" y="101802"/>
                  </a:lnTo>
                  <a:lnTo>
                    <a:pt x="28316" y="93711"/>
                  </a:lnTo>
                  <a:lnTo>
                    <a:pt x="62107" y="84635"/>
                  </a:lnTo>
                  <a:lnTo>
                    <a:pt x="89522" y="72538"/>
                  </a:lnTo>
                  <a:lnTo>
                    <a:pt x="122387" y="48044"/>
                  </a:lnTo>
                  <a:lnTo>
                    <a:pt x="159526" y="25890"/>
                  </a:lnTo>
                  <a:lnTo>
                    <a:pt x="189151" y="14442"/>
                  </a:lnTo>
                  <a:lnTo>
                    <a:pt x="212461" y="5462"/>
                  </a:lnTo>
                  <a:lnTo>
                    <a:pt x="240618" y="0"/>
                  </a:lnTo>
                  <a:lnTo>
                    <a:pt x="261548" y="2200"/>
                  </a:lnTo>
                  <a:lnTo>
                    <a:pt x="263266" y="3228"/>
                  </a:lnTo>
                  <a:lnTo>
                    <a:pt x="264411" y="4759"/>
                  </a:lnTo>
                  <a:lnTo>
                    <a:pt x="266529" y="8719"/>
                  </a:lnTo>
                  <a:lnTo>
                    <a:pt x="270292" y="13300"/>
                  </a:lnTo>
                  <a:lnTo>
                    <a:pt x="270789" y="16554"/>
                  </a:lnTo>
                  <a:lnTo>
                    <a:pt x="266324" y="50633"/>
                  </a:lnTo>
                  <a:lnTo>
                    <a:pt x="258504" y="87492"/>
                  </a:lnTo>
                  <a:lnTo>
                    <a:pt x="249032" y="119576"/>
                  </a:lnTo>
                  <a:lnTo>
                    <a:pt x="237759" y="155893"/>
                  </a:lnTo>
                  <a:lnTo>
                    <a:pt x="229056" y="191207"/>
                  </a:lnTo>
                  <a:lnTo>
                    <a:pt x="221116" y="220861"/>
                  </a:lnTo>
                  <a:lnTo>
                    <a:pt x="210846" y="253637"/>
                  </a:lnTo>
                  <a:lnTo>
                    <a:pt x="198120" y="2770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552"/>
            <p:cNvSpPr/>
            <p:nvPr>
              <p:custDataLst>
                <p:tags r:id="rId77"/>
              </p:custDataLst>
            </p:nvPr>
          </p:nvSpPr>
          <p:spPr>
            <a:xfrm>
              <a:off x="5250180" y="4775621"/>
              <a:ext cx="274005" cy="109649"/>
            </a:xfrm>
            <a:custGeom>
              <a:avLst/>
              <a:gdLst/>
              <a:ahLst/>
              <a:cxnLst/>
              <a:rect l="0" t="0" r="0" b="0"/>
              <a:pathLst>
                <a:path w="274005" h="109649">
                  <a:moveTo>
                    <a:pt x="0" y="32599"/>
                  </a:moveTo>
                  <a:lnTo>
                    <a:pt x="0" y="32599"/>
                  </a:lnTo>
                  <a:lnTo>
                    <a:pt x="28316" y="32599"/>
                  </a:lnTo>
                  <a:lnTo>
                    <a:pt x="62105" y="32599"/>
                  </a:lnTo>
                  <a:lnTo>
                    <a:pt x="93567" y="32599"/>
                  </a:lnTo>
                  <a:lnTo>
                    <a:pt x="128383" y="32599"/>
                  </a:lnTo>
                  <a:lnTo>
                    <a:pt x="165509" y="24508"/>
                  </a:lnTo>
                  <a:lnTo>
                    <a:pt x="202865" y="10864"/>
                  </a:lnTo>
                  <a:lnTo>
                    <a:pt x="237723" y="1797"/>
                  </a:lnTo>
                  <a:lnTo>
                    <a:pt x="256079" y="0"/>
                  </a:lnTo>
                  <a:lnTo>
                    <a:pt x="262161" y="706"/>
                  </a:lnTo>
                  <a:lnTo>
                    <a:pt x="266214" y="2871"/>
                  </a:lnTo>
                  <a:lnTo>
                    <a:pt x="268916" y="6007"/>
                  </a:lnTo>
                  <a:lnTo>
                    <a:pt x="272719" y="16253"/>
                  </a:lnTo>
                  <a:lnTo>
                    <a:pt x="274004" y="23255"/>
                  </a:lnTo>
                  <a:lnTo>
                    <a:pt x="256399" y="60758"/>
                  </a:lnTo>
                  <a:lnTo>
                    <a:pt x="241564" y="85968"/>
                  </a:lnTo>
                  <a:lnTo>
                    <a:pt x="227115" y="106265"/>
                  </a:lnTo>
                  <a:lnTo>
                    <a:pt x="225917" y="108803"/>
                  </a:lnTo>
                  <a:lnTo>
                    <a:pt x="225965" y="109648"/>
                  </a:lnTo>
                  <a:lnTo>
                    <a:pt x="228600" y="108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553"/>
            <p:cNvSpPr/>
            <p:nvPr>
              <p:custDataLst>
                <p:tags r:id="rId78"/>
              </p:custDataLst>
            </p:nvPr>
          </p:nvSpPr>
          <p:spPr>
            <a:xfrm>
              <a:off x="5532120" y="4709159"/>
              <a:ext cx="45722" cy="30483"/>
            </a:xfrm>
            <a:custGeom>
              <a:avLst/>
              <a:gdLst/>
              <a:ahLst/>
              <a:cxnLst/>
              <a:rect l="0" t="0" r="0" b="0"/>
              <a:pathLst>
                <a:path w="45722" h="30483">
                  <a:moveTo>
                    <a:pt x="0" y="30482"/>
                  </a:moveTo>
                  <a:lnTo>
                    <a:pt x="0" y="30482"/>
                  </a:lnTo>
                  <a:lnTo>
                    <a:pt x="36188" y="6356"/>
                  </a:lnTo>
                  <a:lnTo>
                    <a:pt x="457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554"/>
            <p:cNvSpPr/>
            <p:nvPr>
              <p:custDataLst>
                <p:tags r:id="rId79"/>
              </p:custDataLst>
            </p:nvPr>
          </p:nvSpPr>
          <p:spPr>
            <a:xfrm>
              <a:off x="5676900" y="4709159"/>
              <a:ext cx="228601" cy="242760"/>
            </a:xfrm>
            <a:custGeom>
              <a:avLst/>
              <a:gdLst/>
              <a:ahLst/>
              <a:cxnLst/>
              <a:rect l="0" t="0" r="0" b="0"/>
              <a:pathLst>
                <a:path w="228601" h="242760">
                  <a:moveTo>
                    <a:pt x="0" y="0"/>
                  </a:moveTo>
                  <a:lnTo>
                    <a:pt x="0" y="0"/>
                  </a:lnTo>
                  <a:lnTo>
                    <a:pt x="33961" y="32268"/>
                  </a:lnTo>
                  <a:lnTo>
                    <a:pt x="61428" y="48414"/>
                  </a:lnTo>
                  <a:lnTo>
                    <a:pt x="94777" y="62700"/>
                  </a:lnTo>
                  <a:lnTo>
                    <a:pt x="126484" y="72671"/>
                  </a:lnTo>
                  <a:lnTo>
                    <a:pt x="157327" y="80987"/>
                  </a:lnTo>
                  <a:lnTo>
                    <a:pt x="193574" y="91384"/>
                  </a:lnTo>
                  <a:lnTo>
                    <a:pt x="209755" y="99044"/>
                  </a:lnTo>
                  <a:lnTo>
                    <a:pt x="222808" y="109218"/>
                  </a:lnTo>
                  <a:lnTo>
                    <a:pt x="223892" y="111759"/>
                  </a:lnTo>
                  <a:lnTo>
                    <a:pt x="223768" y="114299"/>
                  </a:lnTo>
                  <a:lnTo>
                    <a:pt x="222839" y="116840"/>
                  </a:lnTo>
                  <a:lnTo>
                    <a:pt x="215032" y="121921"/>
                  </a:lnTo>
                  <a:lnTo>
                    <a:pt x="181250" y="134621"/>
                  </a:lnTo>
                  <a:lnTo>
                    <a:pt x="152857" y="142241"/>
                  </a:lnTo>
                  <a:lnTo>
                    <a:pt x="118857" y="149861"/>
                  </a:lnTo>
                  <a:lnTo>
                    <a:pt x="86957" y="157482"/>
                  </a:lnTo>
                  <a:lnTo>
                    <a:pt x="56904" y="165100"/>
                  </a:lnTo>
                  <a:lnTo>
                    <a:pt x="19755" y="177800"/>
                  </a:lnTo>
                  <a:lnTo>
                    <a:pt x="629" y="190055"/>
                  </a:lnTo>
                  <a:lnTo>
                    <a:pt x="21267" y="201068"/>
                  </a:lnTo>
                  <a:lnTo>
                    <a:pt x="55737" y="212694"/>
                  </a:lnTo>
                  <a:lnTo>
                    <a:pt x="80338" y="220537"/>
                  </a:lnTo>
                  <a:lnTo>
                    <a:pt x="114447" y="231508"/>
                  </a:lnTo>
                  <a:lnTo>
                    <a:pt x="150185" y="240187"/>
                  </a:lnTo>
                  <a:lnTo>
                    <a:pt x="182223" y="242759"/>
                  </a:lnTo>
                  <a:lnTo>
                    <a:pt x="208649" y="241262"/>
                  </a:lnTo>
                  <a:lnTo>
                    <a:pt x="228600" y="236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555"/>
            <p:cNvSpPr/>
            <p:nvPr>
              <p:custDataLst>
                <p:tags r:id="rId80"/>
              </p:custDataLst>
            </p:nvPr>
          </p:nvSpPr>
          <p:spPr>
            <a:xfrm>
              <a:off x="5958841" y="4853941"/>
              <a:ext cx="182880" cy="120990"/>
            </a:xfrm>
            <a:custGeom>
              <a:avLst/>
              <a:gdLst/>
              <a:ahLst/>
              <a:cxnLst/>
              <a:rect l="0" t="0" r="0" b="0"/>
              <a:pathLst>
                <a:path w="182880" h="120990">
                  <a:moveTo>
                    <a:pt x="0" y="38100"/>
                  </a:moveTo>
                  <a:lnTo>
                    <a:pt x="0" y="38100"/>
                  </a:lnTo>
                  <a:lnTo>
                    <a:pt x="28316" y="30009"/>
                  </a:lnTo>
                  <a:lnTo>
                    <a:pt x="64365" y="21543"/>
                  </a:lnTo>
                  <a:lnTo>
                    <a:pt x="77907" y="12439"/>
                  </a:lnTo>
                  <a:lnTo>
                    <a:pt x="91398" y="38"/>
                  </a:lnTo>
                  <a:lnTo>
                    <a:pt x="77571" y="0"/>
                  </a:lnTo>
                  <a:lnTo>
                    <a:pt x="65713" y="10605"/>
                  </a:lnTo>
                  <a:lnTo>
                    <a:pt x="63072" y="15438"/>
                  </a:lnTo>
                  <a:lnTo>
                    <a:pt x="61584" y="27434"/>
                  </a:lnTo>
                  <a:lnTo>
                    <a:pt x="63402" y="47075"/>
                  </a:lnTo>
                  <a:lnTo>
                    <a:pt x="74828" y="83151"/>
                  </a:lnTo>
                  <a:lnTo>
                    <a:pt x="88305" y="100648"/>
                  </a:lnTo>
                  <a:lnTo>
                    <a:pt x="101053" y="111337"/>
                  </a:lnTo>
                  <a:lnTo>
                    <a:pt x="115185" y="117216"/>
                  </a:lnTo>
                  <a:lnTo>
                    <a:pt x="144954" y="120989"/>
                  </a:lnTo>
                  <a:lnTo>
                    <a:pt x="182879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556"/>
            <p:cNvSpPr/>
            <p:nvPr>
              <p:custDataLst>
                <p:tags r:id="rId81"/>
              </p:custDataLst>
            </p:nvPr>
          </p:nvSpPr>
          <p:spPr>
            <a:xfrm>
              <a:off x="6161313" y="4861559"/>
              <a:ext cx="170908" cy="132843"/>
            </a:xfrm>
            <a:custGeom>
              <a:avLst/>
              <a:gdLst/>
              <a:ahLst/>
              <a:cxnLst/>
              <a:rect l="0" t="0" r="0" b="0"/>
              <a:pathLst>
                <a:path w="170908" h="132843">
                  <a:moveTo>
                    <a:pt x="26128" y="0"/>
                  </a:moveTo>
                  <a:lnTo>
                    <a:pt x="26128" y="0"/>
                  </a:lnTo>
                  <a:lnTo>
                    <a:pt x="14807" y="32268"/>
                  </a:lnTo>
                  <a:lnTo>
                    <a:pt x="908" y="62535"/>
                  </a:lnTo>
                  <a:lnTo>
                    <a:pt x="0" y="67090"/>
                  </a:lnTo>
                  <a:lnTo>
                    <a:pt x="244" y="70127"/>
                  </a:lnTo>
                  <a:lnTo>
                    <a:pt x="2670" y="75001"/>
                  </a:lnTo>
                  <a:lnTo>
                    <a:pt x="5259" y="75667"/>
                  </a:lnTo>
                  <a:lnTo>
                    <a:pt x="17865" y="76095"/>
                  </a:lnTo>
                  <a:lnTo>
                    <a:pt x="36662" y="70097"/>
                  </a:lnTo>
                  <a:lnTo>
                    <a:pt x="72883" y="55792"/>
                  </a:lnTo>
                  <a:lnTo>
                    <a:pt x="102532" y="47961"/>
                  </a:lnTo>
                  <a:lnTo>
                    <a:pt x="115965" y="47563"/>
                  </a:lnTo>
                  <a:lnTo>
                    <a:pt x="124758" y="50208"/>
                  </a:lnTo>
                  <a:lnTo>
                    <a:pt x="137301" y="58806"/>
                  </a:lnTo>
                  <a:lnTo>
                    <a:pt x="142706" y="63672"/>
                  </a:lnTo>
                  <a:lnTo>
                    <a:pt x="145673" y="70915"/>
                  </a:lnTo>
                  <a:lnTo>
                    <a:pt x="146465" y="75217"/>
                  </a:lnTo>
                  <a:lnTo>
                    <a:pt x="145085" y="84512"/>
                  </a:lnTo>
                  <a:lnTo>
                    <a:pt x="132848" y="118405"/>
                  </a:lnTo>
                  <a:lnTo>
                    <a:pt x="129157" y="124027"/>
                  </a:lnTo>
                  <a:lnTo>
                    <a:pt x="128680" y="126712"/>
                  </a:lnTo>
                  <a:lnTo>
                    <a:pt x="129209" y="129348"/>
                  </a:lnTo>
                  <a:lnTo>
                    <a:pt x="130407" y="131952"/>
                  </a:lnTo>
                  <a:lnTo>
                    <a:pt x="132055" y="132842"/>
                  </a:lnTo>
                  <a:lnTo>
                    <a:pt x="133999" y="132588"/>
                  </a:lnTo>
                  <a:lnTo>
                    <a:pt x="136141" y="131573"/>
                  </a:lnTo>
                  <a:lnTo>
                    <a:pt x="151747" y="128249"/>
                  </a:lnTo>
                  <a:lnTo>
                    <a:pt x="170907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557"/>
            <p:cNvSpPr/>
            <p:nvPr>
              <p:custDataLst>
                <p:tags r:id="rId82"/>
              </p:custDataLst>
            </p:nvPr>
          </p:nvSpPr>
          <p:spPr>
            <a:xfrm>
              <a:off x="6362700" y="4846323"/>
              <a:ext cx="197342" cy="196947"/>
            </a:xfrm>
            <a:custGeom>
              <a:avLst/>
              <a:gdLst/>
              <a:ahLst/>
              <a:cxnLst/>
              <a:rect l="0" t="0" r="0" b="0"/>
              <a:pathLst>
                <a:path w="197342" h="196947">
                  <a:moveTo>
                    <a:pt x="152400" y="30477"/>
                  </a:moveTo>
                  <a:lnTo>
                    <a:pt x="152400" y="30477"/>
                  </a:lnTo>
                  <a:lnTo>
                    <a:pt x="184813" y="6353"/>
                  </a:lnTo>
                  <a:lnTo>
                    <a:pt x="197341" y="369"/>
                  </a:lnTo>
                  <a:lnTo>
                    <a:pt x="165329" y="0"/>
                  </a:lnTo>
                  <a:lnTo>
                    <a:pt x="132314" y="6080"/>
                  </a:lnTo>
                  <a:lnTo>
                    <a:pt x="119201" y="10603"/>
                  </a:lnTo>
                  <a:lnTo>
                    <a:pt x="98254" y="30045"/>
                  </a:lnTo>
                  <a:lnTo>
                    <a:pt x="90235" y="45525"/>
                  </a:lnTo>
                  <a:lnTo>
                    <a:pt x="87519" y="60872"/>
                  </a:lnTo>
                  <a:lnTo>
                    <a:pt x="90415" y="91421"/>
                  </a:lnTo>
                  <a:lnTo>
                    <a:pt x="93393" y="112034"/>
                  </a:lnTo>
                  <a:lnTo>
                    <a:pt x="97382" y="131124"/>
                  </a:lnTo>
                  <a:lnTo>
                    <a:pt x="97467" y="144636"/>
                  </a:lnTo>
                  <a:lnTo>
                    <a:pt x="88356" y="172364"/>
                  </a:lnTo>
                  <a:lnTo>
                    <a:pt x="81119" y="183808"/>
                  </a:lnTo>
                  <a:lnTo>
                    <a:pt x="69567" y="192560"/>
                  </a:lnTo>
                  <a:lnTo>
                    <a:pt x="55420" y="196471"/>
                  </a:lnTo>
                  <a:lnTo>
                    <a:pt x="30232" y="196946"/>
                  </a:lnTo>
                  <a:lnTo>
                    <a:pt x="14226" y="191937"/>
                  </a:lnTo>
                  <a:lnTo>
                    <a:pt x="0" y="182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558"/>
            <p:cNvSpPr/>
            <p:nvPr>
              <p:custDataLst>
                <p:tags r:id="rId83"/>
              </p:custDataLst>
            </p:nvPr>
          </p:nvSpPr>
          <p:spPr>
            <a:xfrm>
              <a:off x="5959326" y="4786856"/>
              <a:ext cx="113760" cy="105186"/>
            </a:xfrm>
            <a:custGeom>
              <a:avLst/>
              <a:gdLst/>
              <a:ahLst/>
              <a:cxnLst/>
              <a:rect l="0" t="0" r="0" b="0"/>
              <a:pathLst>
                <a:path w="113760" h="105186">
                  <a:moveTo>
                    <a:pt x="37615" y="44224"/>
                  </a:moveTo>
                  <a:lnTo>
                    <a:pt x="37615" y="44224"/>
                  </a:lnTo>
                  <a:lnTo>
                    <a:pt x="69975" y="44224"/>
                  </a:lnTo>
                  <a:lnTo>
                    <a:pt x="106670" y="37663"/>
                  </a:lnTo>
                  <a:lnTo>
                    <a:pt x="111697" y="36918"/>
                  </a:lnTo>
                  <a:lnTo>
                    <a:pt x="112404" y="35967"/>
                  </a:lnTo>
                  <a:lnTo>
                    <a:pt x="113629" y="30071"/>
                  </a:lnTo>
                  <a:lnTo>
                    <a:pt x="113759" y="25261"/>
                  </a:lnTo>
                  <a:lnTo>
                    <a:pt x="111533" y="20838"/>
                  </a:lnTo>
                  <a:lnTo>
                    <a:pt x="103203" y="11101"/>
                  </a:lnTo>
                  <a:lnTo>
                    <a:pt x="87810" y="3554"/>
                  </a:lnTo>
                  <a:lnTo>
                    <a:pt x="71208" y="0"/>
                  </a:lnTo>
                  <a:lnTo>
                    <a:pt x="60729" y="1427"/>
                  </a:lnTo>
                  <a:lnTo>
                    <a:pt x="50427" y="5729"/>
                  </a:lnTo>
                  <a:lnTo>
                    <a:pt x="13725" y="37822"/>
                  </a:lnTo>
                  <a:lnTo>
                    <a:pt x="5041" y="50418"/>
                  </a:lnTo>
                  <a:lnTo>
                    <a:pt x="1152" y="64874"/>
                  </a:lnTo>
                  <a:lnTo>
                    <a:pt x="0" y="79881"/>
                  </a:lnTo>
                  <a:lnTo>
                    <a:pt x="3702" y="95052"/>
                  </a:lnTo>
                  <a:lnTo>
                    <a:pt x="6540" y="98429"/>
                  </a:lnTo>
                  <a:lnTo>
                    <a:pt x="14207" y="102182"/>
                  </a:lnTo>
                  <a:lnTo>
                    <a:pt x="37615" y="105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108"/>
          <p:cNvGrpSpPr/>
          <p:nvPr/>
        </p:nvGrpSpPr>
        <p:grpSpPr>
          <a:xfrm>
            <a:off x="3932872" y="4709159"/>
            <a:ext cx="593409" cy="201144"/>
            <a:chOff x="3932872" y="4709159"/>
            <a:chExt cx="593409" cy="201144"/>
          </a:xfrm>
        </p:grpSpPr>
        <p:sp>
          <p:nvSpPr>
            <p:cNvPr id="243" name="SMARTInkShape-559"/>
            <p:cNvSpPr/>
            <p:nvPr>
              <p:custDataLst>
                <p:tags r:id="rId71"/>
              </p:custDataLst>
            </p:nvPr>
          </p:nvSpPr>
          <p:spPr>
            <a:xfrm>
              <a:off x="3932872" y="4739641"/>
              <a:ext cx="136209" cy="170662"/>
            </a:xfrm>
            <a:custGeom>
              <a:avLst/>
              <a:gdLst/>
              <a:ahLst/>
              <a:cxnLst/>
              <a:rect l="0" t="0" r="0" b="0"/>
              <a:pathLst>
                <a:path w="136209" h="170662">
                  <a:moveTo>
                    <a:pt x="67628" y="0"/>
                  </a:moveTo>
                  <a:lnTo>
                    <a:pt x="67628" y="0"/>
                  </a:lnTo>
                  <a:lnTo>
                    <a:pt x="32956" y="36929"/>
                  </a:lnTo>
                  <a:lnTo>
                    <a:pt x="9885" y="68348"/>
                  </a:lnTo>
                  <a:lnTo>
                    <a:pt x="3864" y="83716"/>
                  </a:lnTo>
                  <a:lnTo>
                    <a:pt x="0" y="110234"/>
                  </a:lnTo>
                  <a:lnTo>
                    <a:pt x="5692" y="144620"/>
                  </a:lnTo>
                  <a:lnTo>
                    <a:pt x="7711" y="148059"/>
                  </a:lnTo>
                  <a:lnTo>
                    <a:pt x="18642" y="156946"/>
                  </a:lnTo>
                  <a:lnTo>
                    <a:pt x="27794" y="162322"/>
                  </a:lnTo>
                  <a:lnTo>
                    <a:pt x="32605" y="163247"/>
                  </a:lnTo>
                  <a:lnTo>
                    <a:pt x="42467" y="162019"/>
                  </a:lnTo>
                  <a:lnTo>
                    <a:pt x="57538" y="156566"/>
                  </a:lnTo>
                  <a:lnTo>
                    <a:pt x="65402" y="149735"/>
                  </a:lnTo>
                  <a:lnTo>
                    <a:pt x="85278" y="116684"/>
                  </a:lnTo>
                  <a:lnTo>
                    <a:pt x="89802" y="87645"/>
                  </a:lnTo>
                  <a:lnTo>
                    <a:pt x="90476" y="51179"/>
                  </a:lnTo>
                  <a:lnTo>
                    <a:pt x="90488" y="45761"/>
                  </a:lnTo>
                  <a:lnTo>
                    <a:pt x="90488" y="52282"/>
                  </a:lnTo>
                  <a:lnTo>
                    <a:pt x="94533" y="61117"/>
                  </a:lnTo>
                  <a:lnTo>
                    <a:pt x="94261" y="69778"/>
                  </a:lnTo>
                  <a:lnTo>
                    <a:pt x="93004" y="74458"/>
                  </a:lnTo>
                  <a:lnTo>
                    <a:pt x="97270" y="110770"/>
                  </a:lnTo>
                  <a:lnTo>
                    <a:pt x="104595" y="148713"/>
                  </a:lnTo>
                  <a:lnTo>
                    <a:pt x="106666" y="153329"/>
                  </a:lnTo>
                  <a:lnTo>
                    <a:pt x="122795" y="169633"/>
                  </a:lnTo>
                  <a:lnTo>
                    <a:pt x="125573" y="170661"/>
                  </a:lnTo>
                  <a:lnTo>
                    <a:pt x="128271" y="170500"/>
                  </a:lnTo>
                  <a:lnTo>
                    <a:pt x="136208" y="1676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560"/>
            <p:cNvSpPr/>
            <p:nvPr>
              <p:custDataLst>
                <p:tags r:id="rId72"/>
              </p:custDataLst>
            </p:nvPr>
          </p:nvSpPr>
          <p:spPr>
            <a:xfrm>
              <a:off x="4177426" y="4709159"/>
              <a:ext cx="105015" cy="197990"/>
            </a:xfrm>
            <a:custGeom>
              <a:avLst/>
              <a:gdLst/>
              <a:ahLst/>
              <a:cxnLst/>
              <a:rect l="0" t="0" r="0" b="0"/>
              <a:pathLst>
                <a:path w="105015" h="197990">
                  <a:moveTo>
                    <a:pt x="36434" y="0"/>
                  </a:moveTo>
                  <a:lnTo>
                    <a:pt x="36434" y="0"/>
                  </a:lnTo>
                  <a:lnTo>
                    <a:pt x="45465" y="22579"/>
                  </a:lnTo>
                  <a:lnTo>
                    <a:pt x="59074" y="54909"/>
                  </a:lnTo>
                  <a:lnTo>
                    <a:pt x="76256" y="86543"/>
                  </a:lnTo>
                  <a:lnTo>
                    <a:pt x="100552" y="122962"/>
                  </a:lnTo>
                  <a:lnTo>
                    <a:pt x="104133" y="136363"/>
                  </a:lnTo>
                  <a:lnTo>
                    <a:pt x="104427" y="139170"/>
                  </a:lnTo>
                  <a:lnTo>
                    <a:pt x="100795" y="151208"/>
                  </a:lnTo>
                  <a:lnTo>
                    <a:pt x="94357" y="161455"/>
                  </a:lnTo>
                  <a:lnTo>
                    <a:pt x="56287" y="180276"/>
                  </a:lnTo>
                  <a:lnTo>
                    <a:pt x="20240" y="194729"/>
                  </a:lnTo>
                  <a:lnTo>
                    <a:pt x="0" y="197989"/>
                  </a:lnTo>
                  <a:lnTo>
                    <a:pt x="6919" y="189992"/>
                  </a:lnTo>
                  <a:lnTo>
                    <a:pt x="39822" y="167239"/>
                  </a:lnTo>
                  <a:lnTo>
                    <a:pt x="70176" y="152282"/>
                  </a:lnTo>
                  <a:lnTo>
                    <a:pt x="105014" y="137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561"/>
            <p:cNvSpPr/>
            <p:nvPr>
              <p:custDataLst>
                <p:tags r:id="rId73"/>
              </p:custDataLst>
            </p:nvPr>
          </p:nvSpPr>
          <p:spPr>
            <a:xfrm>
              <a:off x="4381610" y="4724400"/>
              <a:ext cx="144671" cy="181661"/>
            </a:xfrm>
            <a:custGeom>
              <a:avLst/>
              <a:gdLst/>
              <a:ahLst/>
              <a:cxnLst/>
              <a:rect l="0" t="0" r="0" b="0"/>
              <a:pathLst>
                <a:path w="144671" h="181661">
                  <a:moveTo>
                    <a:pt x="144670" y="0"/>
                  </a:moveTo>
                  <a:lnTo>
                    <a:pt x="144670" y="0"/>
                  </a:lnTo>
                  <a:lnTo>
                    <a:pt x="108263" y="4045"/>
                  </a:lnTo>
                  <a:lnTo>
                    <a:pt x="73487" y="6561"/>
                  </a:lnTo>
                  <a:lnTo>
                    <a:pt x="59975" y="9407"/>
                  </a:lnTo>
                  <a:lnTo>
                    <a:pt x="50301" y="14341"/>
                  </a:lnTo>
                  <a:lnTo>
                    <a:pt x="36181" y="26639"/>
                  </a:lnTo>
                  <a:lnTo>
                    <a:pt x="29284" y="36110"/>
                  </a:lnTo>
                  <a:lnTo>
                    <a:pt x="25654" y="45964"/>
                  </a:lnTo>
                  <a:lnTo>
                    <a:pt x="23323" y="66089"/>
                  </a:lnTo>
                  <a:lnTo>
                    <a:pt x="29922" y="100651"/>
                  </a:lnTo>
                  <a:lnTo>
                    <a:pt x="30282" y="115649"/>
                  </a:lnTo>
                  <a:lnTo>
                    <a:pt x="23062" y="146975"/>
                  </a:lnTo>
                  <a:lnTo>
                    <a:pt x="8094" y="171147"/>
                  </a:lnTo>
                  <a:lnTo>
                    <a:pt x="2697" y="174888"/>
                  </a:lnTo>
                  <a:lnTo>
                    <a:pt x="260" y="181660"/>
                  </a:lnTo>
                  <a:lnTo>
                    <a:pt x="54" y="180080"/>
                  </a:lnTo>
                  <a:lnTo>
                    <a:pt x="0" y="178474"/>
                  </a:lnTo>
                  <a:lnTo>
                    <a:pt x="751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109"/>
          <p:cNvGrpSpPr/>
          <p:nvPr/>
        </p:nvGrpSpPr>
        <p:grpSpPr>
          <a:xfrm>
            <a:off x="3341209" y="4556759"/>
            <a:ext cx="377352" cy="432994"/>
            <a:chOff x="3341209" y="4556759"/>
            <a:chExt cx="377352" cy="432994"/>
          </a:xfrm>
        </p:grpSpPr>
        <p:sp>
          <p:nvSpPr>
            <p:cNvPr id="247" name="SMARTInkShape-562"/>
            <p:cNvSpPr/>
            <p:nvPr>
              <p:custDataLst>
                <p:tags r:id="rId69"/>
              </p:custDataLst>
            </p:nvPr>
          </p:nvSpPr>
          <p:spPr>
            <a:xfrm>
              <a:off x="3341209" y="4709159"/>
              <a:ext cx="278292" cy="280594"/>
            </a:xfrm>
            <a:custGeom>
              <a:avLst/>
              <a:gdLst/>
              <a:ahLst/>
              <a:cxnLst/>
              <a:rect l="0" t="0" r="0" b="0"/>
              <a:pathLst>
                <a:path w="278292" h="280594">
                  <a:moveTo>
                    <a:pt x="110651" y="0"/>
                  </a:moveTo>
                  <a:lnTo>
                    <a:pt x="110651" y="0"/>
                  </a:lnTo>
                  <a:lnTo>
                    <a:pt x="74245" y="12136"/>
                  </a:lnTo>
                  <a:lnTo>
                    <a:pt x="51854" y="27126"/>
                  </a:lnTo>
                  <a:lnTo>
                    <a:pt x="23684" y="60298"/>
                  </a:lnTo>
                  <a:lnTo>
                    <a:pt x="11129" y="87670"/>
                  </a:lnTo>
                  <a:lnTo>
                    <a:pt x="4538" y="122022"/>
                  </a:lnTo>
                  <a:lnTo>
                    <a:pt x="0" y="149797"/>
                  </a:lnTo>
                  <a:lnTo>
                    <a:pt x="4112" y="175335"/>
                  </a:lnTo>
                  <a:lnTo>
                    <a:pt x="16524" y="203129"/>
                  </a:lnTo>
                  <a:lnTo>
                    <a:pt x="45303" y="235705"/>
                  </a:lnTo>
                  <a:lnTo>
                    <a:pt x="75767" y="258928"/>
                  </a:lnTo>
                  <a:lnTo>
                    <a:pt x="99380" y="271713"/>
                  </a:lnTo>
                  <a:lnTo>
                    <a:pt x="137321" y="278911"/>
                  </a:lnTo>
                  <a:lnTo>
                    <a:pt x="165684" y="280593"/>
                  </a:lnTo>
                  <a:lnTo>
                    <a:pt x="202123" y="273452"/>
                  </a:lnTo>
                  <a:lnTo>
                    <a:pt x="238413" y="256565"/>
                  </a:lnTo>
                  <a:lnTo>
                    <a:pt x="256616" y="240465"/>
                  </a:lnTo>
                  <a:lnTo>
                    <a:pt x="278291" y="213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563"/>
            <p:cNvSpPr/>
            <p:nvPr>
              <p:custDataLst>
                <p:tags r:id="rId70"/>
              </p:custDataLst>
            </p:nvPr>
          </p:nvSpPr>
          <p:spPr>
            <a:xfrm>
              <a:off x="3680468" y="4556759"/>
              <a:ext cx="38093" cy="350522"/>
            </a:xfrm>
            <a:custGeom>
              <a:avLst/>
              <a:gdLst/>
              <a:ahLst/>
              <a:cxnLst/>
              <a:rect l="0" t="0" r="0" b="0"/>
              <a:pathLst>
                <a:path w="38093" h="350522">
                  <a:moveTo>
                    <a:pt x="7612" y="0"/>
                  </a:moveTo>
                  <a:lnTo>
                    <a:pt x="7612" y="0"/>
                  </a:lnTo>
                  <a:lnTo>
                    <a:pt x="5354" y="24837"/>
                  </a:lnTo>
                  <a:lnTo>
                    <a:pt x="2375" y="61839"/>
                  </a:lnTo>
                  <a:lnTo>
                    <a:pt x="1051" y="92396"/>
                  </a:lnTo>
                  <a:lnTo>
                    <a:pt x="463" y="120087"/>
                  </a:lnTo>
                  <a:lnTo>
                    <a:pt x="201" y="146506"/>
                  </a:lnTo>
                  <a:lnTo>
                    <a:pt x="85" y="172359"/>
                  </a:lnTo>
                  <a:lnTo>
                    <a:pt x="33" y="200218"/>
                  </a:lnTo>
                  <a:lnTo>
                    <a:pt x="10" y="228686"/>
                  </a:lnTo>
                  <a:lnTo>
                    <a:pt x="0" y="255450"/>
                  </a:lnTo>
                  <a:lnTo>
                    <a:pt x="8085" y="290272"/>
                  </a:lnTo>
                  <a:lnTo>
                    <a:pt x="20750" y="325450"/>
                  </a:lnTo>
                  <a:lnTo>
                    <a:pt x="38092" y="350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110"/>
          <p:cNvGrpSpPr/>
          <p:nvPr/>
        </p:nvGrpSpPr>
        <p:grpSpPr>
          <a:xfrm>
            <a:off x="2202180" y="4488180"/>
            <a:ext cx="807721" cy="478072"/>
            <a:chOff x="2202180" y="4488180"/>
            <a:chExt cx="807721" cy="478072"/>
          </a:xfrm>
        </p:grpSpPr>
        <p:sp>
          <p:nvSpPr>
            <p:cNvPr id="250" name="SMARTInkShape-564"/>
            <p:cNvSpPr/>
            <p:nvPr>
              <p:custDataLst>
                <p:tags r:id="rId67"/>
              </p:custDataLst>
            </p:nvPr>
          </p:nvSpPr>
          <p:spPr>
            <a:xfrm>
              <a:off x="2202180" y="4488180"/>
              <a:ext cx="358141" cy="394052"/>
            </a:xfrm>
            <a:custGeom>
              <a:avLst/>
              <a:gdLst/>
              <a:ahLst/>
              <a:cxnLst/>
              <a:rect l="0" t="0" r="0" b="0"/>
              <a:pathLst>
                <a:path w="358141" h="394052">
                  <a:moveTo>
                    <a:pt x="0" y="0"/>
                  </a:moveTo>
                  <a:lnTo>
                    <a:pt x="0" y="0"/>
                  </a:lnTo>
                  <a:lnTo>
                    <a:pt x="24836" y="2258"/>
                  </a:lnTo>
                  <a:lnTo>
                    <a:pt x="61838" y="6084"/>
                  </a:lnTo>
                  <a:lnTo>
                    <a:pt x="92395" y="10606"/>
                  </a:lnTo>
                  <a:lnTo>
                    <a:pt x="122344" y="17695"/>
                  </a:lnTo>
                  <a:lnTo>
                    <a:pt x="151742" y="26492"/>
                  </a:lnTo>
                  <a:lnTo>
                    <a:pt x="178919" y="36045"/>
                  </a:lnTo>
                  <a:lnTo>
                    <a:pt x="205109" y="45935"/>
                  </a:lnTo>
                  <a:lnTo>
                    <a:pt x="239138" y="61023"/>
                  </a:lnTo>
                  <a:lnTo>
                    <a:pt x="269346" y="81292"/>
                  </a:lnTo>
                  <a:lnTo>
                    <a:pt x="282254" y="96523"/>
                  </a:lnTo>
                  <a:lnTo>
                    <a:pt x="291440" y="115807"/>
                  </a:lnTo>
                  <a:lnTo>
                    <a:pt x="291660" y="122077"/>
                  </a:lnTo>
                  <a:lnTo>
                    <a:pt x="287389" y="133561"/>
                  </a:lnTo>
                  <a:lnTo>
                    <a:pt x="275464" y="153591"/>
                  </a:lnTo>
                  <a:lnTo>
                    <a:pt x="256457" y="167588"/>
                  </a:lnTo>
                  <a:lnTo>
                    <a:pt x="227698" y="186232"/>
                  </a:lnTo>
                  <a:lnTo>
                    <a:pt x="192438" y="207975"/>
                  </a:lnTo>
                  <a:lnTo>
                    <a:pt x="167239" y="225010"/>
                  </a:lnTo>
                  <a:lnTo>
                    <a:pt x="134724" y="250711"/>
                  </a:lnTo>
                  <a:lnTo>
                    <a:pt x="102854" y="275415"/>
                  </a:lnTo>
                  <a:lnTo>
                    <a:pt x="81369" y="293460"/>
                  </a:lnTo>
                  <a:lnTo>
                    <a:pt x="74264" y="304275"/>
                  </a:lnTo>
                  <a:lnTo>
                    <a:pt x="69702" y="320971"/>
                  </a:lnTo>
                  <a:lnTo>
                    <a:pt x="72958" y="333769"/>
                  </a:lnTo>
                  <a:lnTo>
                    <a:pt x="81532" y="341099"/>
                  </a:lnTo>
                  <a:lnTo>
                    <a:pt x="115823" y="360795"/>
                  </a:lnTo>
                  <a:lnTo>
                    <a:pt x="141224" y="372303"/>
                  </a:lnTo>
                  <a:lnTo>
                    <a:pt x="169446" y="382214"/>
                  </a:lnTo>
                  <a:lnTo>
                    <a:pt x="198923" y="389442"/>
                  </a:lnTo>
                  <a:lnTo>
                    <a:pt x="228957" y="393219"/>
                  </a:lnTo>
                  <a:lnTo>
                    <a:pt x="259239" y="394051"/>
                  </a:lnTo>
                  <a:lnTo>
                    <a:pt x="289631" y="391598"/>
                  </a:lnTo>
                  <a:lnTo>
                    <a:pt x="317813" y="387686"/>
                  </a:lnTo>
                  <a:lnTo>
                    <a:pt x="355780" y="381391"/>
                  </a:lnTo>
                  <a:lnTo>
                    <a:pt x="35814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565"/>
            <p:cNvSpPr/>
            <p:nvPr>
              <p:custDataLst>
                <p:tags r:id="rId68"/>
              </p:custDataLst>
            </p:nvPr>
          </p:nvSpPr>
          <p:spPr>
            <a:xfrm>
              <a:off x="2530618" y="4656384"/>
              <a:ext cx="479283" cy="309868"/>
            </a:xfrm>
            <a:custGeom>
              <a:avLst/>
              <a:gdLst/>
              <a:ahLst/>
              <a:cxnLst/>
              <a:rect l="0" t="0" r="0" b="0"/>
              <a:pathLst>
                <a:path w="479283" h="309868">
                  <a:moveTo>
                    <a:pt x="44942" y="167075"/>
                  </a:moveTo>
                  <a:lnTo>
                    <a:pt x="44942" y="167075"/>
                  </a:lnTo>
                  <a:lnTo>
                    <a:pt x="17911" y="199343"/>
                  </a:lnTo>
                  <a:lnTo>
                    <a:pt x="3165" y="218260"/>
                  </a:lnTo>
                  <a:lnTo>
                    <a:pt x="0" y="226104"/>
                  </a:lnTo>
                  <a:lnTo>
                    <a:pt x="1826" y="229434"/>
                  </a:lnTo>
                  <a:lnTo>
                    <a:pt x="3498" y="231509"/>
                  </a:lnTo>
                  <a:lnTo>
                    <a:pt x="9871" y="233812"/>
                  </a:lnTo>
                  <a:lnTo>
                    <a:pt x="13941" y="234426"/>
                  </a:lnTo>
                  <a:lnTo>
                    <a:pt x="22980" y="232852"/>
                  </a:lnTo>
                  <a:lnTo>
                    <a:pt x="54899" y="220170"/>
                  </a:lnTo>
                  <a:lnTo>
                    <a:pt x="90970" y="202447"/>
                  </a:lnTo>
                  <a:lnTo>
                    <a:pt x="124758" y="187706"/>
                  </a:lnTo>
                  <a:lnTo>
                    <a:pt x="152528" y="169668"/>
                  </a:lnTo>
                  <a:lnTo>
                    <a:pt x="155613" y="169650"/>
                  </a:lnTo>
                  <a:lnTo>
                    <a:pt x="169258" y="173865"/>
                  </a:lnTo>
                  <a:lnTo>
                    <a:pt x="171000" y="175835"/>
                  </a:lnTo>
                  <a:lnTo>
                    <a:pt x="172935" y="182540"/>
                  </a:lnTo>
                  <a:lnTo>
                    <a:pt x="174346" y="214543"/>
                  </a:lnTo>
                  <a:lnTo>
                    <a:pt x="174464" y="251126"/>
                  </a:lnTo>
                  <a:lnTo>
                    <a:pt x="175321" y="265391"/>
                  </a:lnTo>
                  <a:lnTo>
                    <a:pt x="187662" y="301786"/>
                  </a:lnTo>
                  <a:lnTo>
                    <a:pt x="188349" y="305144"/>
                  </a:lnTo>
                  <a:lnTo>
                    <a:pt x="189653" y="307380"/>
                  </a:lnTo>
                  <a:lnTo>
                    <a:pt x="191369" y="308871"/>
                  </a:lnTo>
                  <a:lnTo>
                    <a:pt x="193360" y="309867"/>
                  </a:lnTo>
                  <a:lnTo>
                    <a:pt x="200088" y="308714"/>
                  </a:lnTo>
                  <a:lnTo>
                    <a:pt x="204253" y="307221"/>
                  </a:lnTo>
                  <a:lnTo>
                    <a:pt x="218204" y="292985"/>
                  </a:lnTo>
                  <a:lnTo>
                    <a:pt x="238089" y="260182"/>
                  </a:lnTo>
                  <a:lnTo>
                    <a:pt x="260581" y="226108"/>
                  </a:lnTo>
                  <a:lnTo>
                    <a:pt x="281837" y="194726"/>
                  </a:lnTo>
                  <a:lnTo>
                    <a:pt x="304222" y="158617"/>
                  </a:lnTo>
                  <a:lnTo>
                    <a:pt x="324431" y="125217"/>
                  </a:lnTo>
                  <a:lnTo>
                    <a:pt x="340488" y="98530"/>
                  </a:lnTo>
                  <a:lnTo>
                    <a:pt x="358813" y="68039"/>
                  </a:lnTo>
                  <a:lnTo>
                    <a:pt x="381431" y="31902"/>
                  </a:lnTo>
                  <a:lnTo>
                    <a:pt x="402706" y="0"/>
                  </a:lnTo>
                  <a:lnTo>
                    <a:pt x="403049" y="18182"/>
                  </a:lnTo>
                  <a:lnTo>
                    <a:pt x="391015" y="55495"/>
                  </a:lnTo>
                  <a:lnTo>
                    <a:pt x="386524" y="86320"/>
                  </a:lnTo>
                  <a:lnTo>
                    <a:pt x="382089" y="117748"/>
                  </a:lnTo>
                  <a:lnTo>
                    <a:pt x="380591" y="151124"/>
                  </a:lnTo>
                  <a:lnTo>
                    <a:pt x="384376" y="170439"/>
                  </a:lnTo>
                  <a:lnTo>
                    <a:pt x="390860" y="182842"/>
                  </a:lnTo>
                  <a:lnTo>
                    <a:pt x="412225" y="199920"/>
                  </a:lnTo>
                  <a:lnTo>
                    <a:pt x="420127" y="202840"/>
                  </a:lnTo>
                  <a:lnTo>
                    <a:pt x="424606" y="203619"/>
                  </a:lnTo>
                  <a:lnTo>
                    <a:pt x="431839" y="202226"/>
                  </a:lnTo>
                  <a:lnTo>
                    <a:pt x="434954" y="200670"/>
                  </a:lnTo>
                  <a:lnTo>
                    <a:pt x="437030" y="198785"/>
                  </a:lnTo>
                  <a:lnTo>
                    <a:pt x="439336" y="194433"/>
                  </a:lnTo>
                  <a:lnTo>
                    <a:pt x="440635" y="187224"/>
                  </a:lnTo>
                  <a:lnTo>
                    <a:pt x="438681" y="182240"/>
                  </a:lnTo>
                  <a:lnTo>
                    <a:pt x="421223" y="158286"/>
                  </a:lnTo>
                  <a:lnTo>
                    <a:pt x="402530" y="143775"/>
                  </a:lnTo>
                  <a:lnTo>
                    <a:pt x="391266" y="139787"/>
                  </a:lnTo>
                  <a:lnTo>
                    <a:pt x="371359" y="141587"/>
                  </a:lnTo>
                  <a:lnTo>
                    <a:pt x="353418" y="147482"/>
                  </a:lnTo>
                  <a:lnTo>
                    <a:pt x="337378" y="162682"/>
                  </a:lnTo>
                  <a:lnTo>
                    <a:pt x="329992" y="175181"/>
                  </a:lnTo>
                  <a:lnTo>
                    <a:pt x="327155" y="202902"/>
                  </a:lnTo>
                  <a:lnTo>
                    <a:pt x="331520" y="212914"/>
                  </a:lnTo>
                  <a:lnTo>
                    <a:pt x="348118" y="233139"/>
                  </a:lnTo>
                  <a:lnTo>
                    <a:pt x="379040" y="250318"/>
                  </a:lnTo>
                  <a:lnTo>
                    <a:pt x="409048" y="250639"/>
                  </a:lnTo>
                  <a:lnTo>
                    <a:pt x="432459" y="250725"/>
                  </a:lnTo>
                  <a:lnTo>
                    <a:pt x="470033" y="250862"/>
                  </a:lnTo>
                  <a:lnTo>
                    <a:pt x="479282" y="250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111"/>
          <p:cNvGrpSpPr/>
          <p:nvPr/>
        </p:nvGrpSpPr>
        <p:grpSpPr>
          <a:xfrm>
            <a:off x="579442" y="4529951"/>
            <a:ext cx="1378899" cy="451199"/>
            <a:chOff x="579442" y="4529951"/>
            <a:chExt cx="1378899" cy="451199"/>
          </a:xfrm>
        </p:grpSpPr>
        <p:sp>
          <p:nvSpPr>
            <p:cNvPr id="253" name="SMARTInkShape-566"/>
            <p:cNvSpPr/>
            <p:nvPr>
              <p:custDataLst>
                <p:tags r:id="rId63"/>
              </p:custDataLst>
            </p:nvPr>
          </p:nvSpPr>
          <p:spPr>
            <a:xfrm>
              <a:off x="579442" y="4529951"/>
              <a:ext cx="373059" cy="451199"/>
            </a:xfrm>
            <a:custGeom>
              <a:avLst/>
              <a:gdLst/>
              <a:ahLst/>
              <a:cxnLst/>
              <a:rect l="0" t="0" r="0" b="0"/>
              <a:pathLst>
                <a:path w="373059" h="451199">
                  <a:moveTo>
                    <a:pt x="45398" y="26808"/>
                  </a:moveTo>
                  <a:lnTo>
                    <a:pt x="45398" y="26808"/>
                  </a:lnTo>
                  <a:lnTo>
                    <a:pt x="17500" y="2684"/>
                  </a:lnTo>
                  <a:lnTo>
                    <a:pt x="16639" y="566"/>
                  </a:lnTo>
                  <a:lnTo>
                    <a:pt x="16066" y="0"/>
                  </a:lnTo>
                  <a:lnTo>
                    <a:pt x="15683" y="470"/>
                  </a:lnTo>
                  <a:lnTo>
                    <a:pt x="14963" y="37093"/>
                  </a:lnTo>
                  <a:lnTo>
                    <a:pt x="10886" y="71531"/>
                  </a:lnTo>
                  <a:lnTo>
                    <a:pt x="8893" y="98332"/>
                  </a:lnTo>
                  <a:lnTo>
                    <a:pt x="8007" y="128870"/>
                  </a:lnTo>
                  <a:lnTo>
                    <a:pt x="7613" y="165020"/>
                  </a:lnTo>
                  <a:lnTo>
                    <a:pt x="5180" y="201408"/>
                  </a:lnTo>
                  <a:lnTo>
                    <a:pt x="2123" y="235642"/>
                  </a:lnTo>
                  <a:lnTo>
                    <a:pt x="765" y="264968"/>
                  </a:lnTo>
                  <a:lnTo>
                    <a:pt x="0" y="297188"/>
                  </a:lnTo>
                  <a:lnTo>
                    <a:pt x="2079" y="307844"/>
                  </a:lnTo>
                  <a:lnTo>
                    <a:pt x="3819" y="310686"/>
                  </a:lnTo>
                  <a:lnTo>
                    <a:pt x="6672" y="312580"/>
                  </a:lnTo>
                  <a:lnTo>
                    <a:pt x="14357" y="314685"/>
                  </a:lnTo>
                  <a:lnTo>
                    <a:pt x="18777" y="313553"/>
                  </a:lnTo>
                  <a:lnTo>
                    <a:pt x="28204" y="307780"/>
                  </a:lnTo>
                  <a:lnTo>
                    <a:pt x="58149" y="269895"/>
                  </a:lnTo>
                  <a:lnTo>
                    <a:pt x="73353" y="247565"/>
                  </a:lnTo>
                  <a:lnTo>
                    <a:pt x="80121" y="242560"/>
                  </a:lnTo>
                  <a:lnTo>
                    <a:pt x="96673" y="236998"/>
                  </a:lnTo>
                  <a:lnTo>
                    <a:pt x="102442" y="238902"/>
                  </a:lnTo>
                  <a:lnTo>
                    <a:pt x="106287" y="243558"/>
                  </a:lnTo>
                  <a:lnTo>
                    <a:pt x="116504" y="275363"/>
                  </a:lnTo>
                  <a:lnTo>
                    <a:pt x="120089" y="308359"/>
                  </a:lnTo>
                  <a:lnTo>
                    <a:pt x="125196" y="344946"/>
                  </a:lnTo>
                  <a:lnTo>
                    <a:pt x="132072" y="378553"/>
                  </a:lnTo>
                  <a:lnTo>
                    <a:pt x="139471" y="409958"/>
                  </a:lnTo>
                  <a:lnTo>
                    <a:pt x="147025" y="432622"/>
                  </a:lnTo>
                  <a:lnTo>
                    <a:pt x="154348" y="442261"/>
                  </a:lnTo>
                  <a:lnTo>
                    <a:pt x="158671" y="446017"/>
                  </a:lnTo>
                  <a:lnTo>
                    <a:pt x="170248" y="450190"/>
                  </a:lnTo>
                  <a:lnTo>
                    <a:pt x="183860" y="451198"/>
                  </a:lnTo>
                  <a:lnTo>
                    <a:pt x="220829" y="442727"/>
                  </a:lnTo>
                  <a:lnTo>
                    <a:pt x="251172" y="426152"/>
                  </a:lnTo>
                  <a:lnTo>
                    <a:pt x="283883" y="399297"/>
                  </a:lnTo>
                  <a:lnTo>
                    <a:pt x="312769" y="372549"/>
                  </a:lnTo>
                  <a:lnTo>
                    <a:pt x="342777" y="335555"/>
                  </a:lnTo>
                  <a:lnTo>
                    <a:pt x="369070" y="299046"/>
                  </a:lnTo>
                  <a:lnTo>
                    <a:pt x="373058" y="2935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567"/>
            <p:cNvSpPr/>
            <p:nvPr>
              <p:custDataLst>
                <p:tags r:id="rId64"/>
              </p:custDataLst>
            </p:nvPr>
          </p:nvSpPr>
          <p:spPr>
            <a:xfrm>
              <a:off x="1049274" y="4640580"/>
              <a:ext cx="142336" cy="212393"/>
            </a:xfrm>
            <a:custGeom>
              <a:avLst/>
              <a:gdLst/>
              <a:ahLst/>
              <a:cxnLst/>
              <a:rect l="0" t="0" r="0" b="0"/>
              <a:pathLst>
                <a:path w="142336" h="212393">
                  <a:moveTo>
                    <a:pt x="124206" y="0"/>
                  </a:moveTo>
                  <a:lnTo>
                    <a:pt x="124206" y="0"/>
                  </a:lnTo>
                  <a:lnTo>
                    <a:pt x="99935" y="28316"/>
                  </a:lnTo>
                  <a:lnTo>
                    <a:pt x="72706" y="58060"/>
                  </a:lnTo>
                  <a:lnTo>
                    <a:pt x="48551" y="87006"/>
                  </a:lnTo>
                  <a:lnTo>
                    <a:pt x="29353" y="117032"/>
                  </a:lnTo>
                  <a:lnTo>
                    <a:pt x="4763" y="153345"/>
                  </a:lnTo>
                  <a:lnTo>
                    <a:pt x="0" y="167213"/>
                  </a:lnTo>
                  <a:lnTo>
                    <a:pt x="2147" y="189492"/>
                  </a:lnTo>
                  <a:lnTo>
                    <a:pt x="18425" y="202337"/>
                  </a:lnTo>
                  <a:lnTo>
                    <a:pt x="33166" y="208460"/>
                  </a:lnTo>
                  <a:lnTo>
                    <a:pt x="63325" y="212392"/>
                  </a:lnTo>
                  <a:lnTo>
                    <a:pt x="86130" y="209028"/>
                  </a:lnTo>
                  <a:lnTo>
                    <a:pt x="121222" y="188862"/>
                  </a:lnTo>
                  <a:lnTo>
                    <a:pt x="129371" y="181023"/>
                  </a:lnTo>
                  <a:lnTo>
                    <a:pt x="141501" y="162193"/>
                  </a:lnTo>
                  <a:lnTo>
                    <a:pt x="142335" y="149979"/>
                  </a:lnTo>
                  <a:lnTo>
                    <a:pt x="141372" y="143166"/>
                  </a:lnTo>
                  <a:lnTo>
                    <a:pt x="119791" y="105261"/>
                  </a:lnTo>
                  <a:lnTo>
                    <a:pt x="98721" y="76721"/>
                  </a:lnTo>
                  <a:lnTo>
                    <a:pt x="77708" y="61585"/>
                  </a:lnTo>
                  <a:lnTo>
                    <a:pt x="53936" y="49731"/>
                  </a:lnTo>
                  <a:lnTo>
                    <a:pt x="25146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568"/>
            <p:cNvSpPr/>
            <p:nvPr>
              <p:custDataLst>
                <p:tags r:id="rId65"/>
              </p:custDataLst>
            </p:nvPr>
          </p:nvSpPr>
          <p:spPr>
            <a:xfrm>
              <a:off x="1264960" y="4625341"/>
              <a:ext cx="419061" cy="223883"/>
            </a:xfrm>
            <a:custGeom>
              <a:avLst/>
              <a:gdLst/>
              <a:ahLst/>
              <a:cxnLst/>
              <a:rect l="0" t="0" r="0" b="0"/>
              <a:pathLst>
                <a:path w="419061" h="223883">
                  <a:moveTo>
                    <a:pt x="76160" y="0"/>
                  </a:moveTo>
                  <a:lnTo>
                    <a:pt x="76160" y="0"/>
                  </a:lnTo>
                  <a:lnTo>
                    <a:pt x="67129" y="22577"/>
                  </a:lnTo>
                  <a:lnTo>
                    <a:pt x="54366" y="54907"/>
                  </a:lnTo>
                  <a:lnTo>
                    <a:pt x="41574" y="88235"/>
                  </a:lnTo>
                  <a:lnTo>
                    <a:pt x="28283" y="118335"/>
                  </a:lnTo>
                  <a:lnTo>
                    <a:pt x="13045" y="155502"/>
                  </a:lnTo>
                  <a:lnTo>
                    <a:pt x="0" y="190323"/>
                  </a:lnTo>
                  <a:lnTo>
                    <a:pt x="31168" y="157031"/>
                  </a:lnTo>
                  <a:lnTo>
                    <a:pt x="48153" y="138531"/>
                  </a:lnTo>
                  <a:lnTo>
                    <a:pt x="83259" y="111940"/>
                  </a:lnTo>
                  <a:lnTo>
                    <a:pt x="111317" y="90428"/>
                  </a:lnTo>
                  <a:lnTo>
                    <a:pt x="115685" y="89072"/>
                  </a:lnTo>
                  <a:lnTo>
                    <a:pt x="119443" y="89015"/>
                  </a:lnTo>
                  <a:lnTo>
                    <a:pt x="131559" y="90960"/>
                  </a:lnTo>
                  <a:lnTo>
                    <a:pt x="133412" y="91967"/>
                  </a:lnTo>
                  <a:lnTo>
                    <a:pt x="134648" y="93484"/>
                  </a:lnTo>
                  <a:lnTo>
                    <a:pt x="135472" y="95343"/>
                  </a:lnTo>
                  <a:lnTo>
                    <a:pt x="136632" y="106048"/>
                  </a:lnTo>
                  <a:lnTo>
                    <a:pt x="132930" y="119945"/>
                  </a:lnTo>
                  <a:lnTo>
                    <a:pt x="121663" y="142596"/>
                  </a:lnTo>
                  <a:lnTo>
                    <a:pt x="117550" y="148889"/>
                  </a:lnTo>
                  <a:lnTo>
                    <a:pt x="115235" y="157192"/>
                  </a:lnTo>
                  <a:lnTo>
                    <a:pt x="114693" y="162431"/>
                  </a:lnTo>
                  <a:lnTo>
                    <a:pt x="113702" y="164167"/>
                  </a:lnTo>
                  <a:lnTo>
                    <a:pt x="112195" y="165324"/>
                  </a:lnTo>
                  <a:lnTo>
                    <a:pt x="110343" y="166095"/>
                  </a:lnTo>
                  <a:lnTo>
                    <a:pt x="109955" y="166610"/>
                  </a:lnTo>
                  <a:lnTo>
                    <a:pt x="110544" y="166953"/>
                  </a:lnTo>
                  <a:lnTo>
                    <a:pt x="113526" y="167503"/>
                  </a:lnTo>
                  <a:lnTo>
                    <a:pt x="148499" y="146382"/>
                  </a:lnTo>
                  <a:lnTo>
                    <a:pt x="171200" y="132091"/>
                  </a:lnTo>
                  <a:lnTo>
                    <a:pt x="172540" y="132088"/>
                  </a:lnTo>
                  <a:lnTo>
                    <a:pt x="173433" y="132931"/>
                  </a:lnTo>
                  <a:lnTo>
                    <a:pt x="174029" y="134340"/>
                  </a:lnTo>
                  <a:lnTo>
                    <a:pt x="173579" y="136127"/>
                  </a:lnTo>
                  <a:lnTo>
                    <a:pt x="169748" y="143532"/>
                  </a:lnTo>
                  <a:lnTo>
                    <a:pt x="161694" y="181515"/>
                  </a:lnTo>
                  <a:lnTo>
                    <a:pt x="160319" y="202930"/>
                  </a:lnTo>
                  <a:lnTo>
                    <a:pt x="162388" y="210981"/>
                  </a:lnTo>
                  <a:lnTo>
                    <a:pt x="164125" y="214314"/>
                  </a:lnTo>
                  <a:lnTo>
                    <a:pt x="166977" y="216536"/>
                  </a:lnTo>
                  <a:lnTo>
                    <a:pt x="174661" y="219004"/>
                  </a:lnTo>
                  <a:lnTo>
                    <a:pt x="188507" y="220393"/>
                  </a:lnTo>
                  <a:lnTo>
                    <a:pt x="192545" y="218895"/>
                  </a:lnTo>
                  <a:lnTo>
                    <a:pt x="229250" y="185579"/>
                  </a:lnTo>
                  <a:lnTo>
                    <a:pt x="261322" y="166299"/>
                  </a:lnTo>
                  <a:lnTo>
                    <a:pt x="294618" y="147110"/>
                  </a:lnTo>
                  <a:lnTo>
                    <a:pt x="317381" y="138032"/>
                  </a:lnTo>
                  <a:lnTo>
                    <a:pt x="350444" y="137159"/>
                  </a:lnTo>
                  <a:lnTo>
                    <a:pt x="346424" y="133114"/>
                  </a:lnTo>
                  <a:lnTo>
                    <a:pt x="342186" y="131128"/>
                  </a:lnTo>
                  <a:lnTo>
                    <a:pt x="339871" y="130598"/>
                  </a:lnTo>
                  <a:lnTo>
                    <a:pt x="332567" y="125808"/>
                  </a:lnTo>
                  <a:lnTo>
                    <a:pt x="322514" y="117450"/>
                  </a:lnTo>
                  <a:lnTo>
                    <a:pt x="313882" y="114713"/>
                  </a:lnTo>
                  <a:lnTo>
                    <a:pt x="313381" y="115422"/>
                  </a:lnTo>
                  <a:lnTo>
                    <a:pt x="311830" y="120464"/>
                  </a:lnTo>
                  <a:lnTo>
                    <a:pt x="308467" y="124942"/>
                  </a:lnTo>
                  <a:lnTo>
                    <a:pt x="306407" y="132012"/>
                  </a:lnTo>
                  <a:lnTo>
                    <a:pt x="305085" y="154392"/>
                  </a:lnTo>
                  <a:lnTo>
                    <a:pt x="308902" y="171804"/>
                  </a:lnTo>
                  <a:lnTo>
                    <a:pt x="315395" y="187688"/>
                  </a:lnTo>
                  <a:lnTo>
                    <a:pt x="330771" y="203119"/>
                  </a:lnTo>
                  <a:lnTo>
                    <a:pt x="353486" y="217420"/>
                  </a:lnTo>
                  <a:lnTo>
                    <a:pt x="367056" y="223066"/>
                  </a:lnTo>
                  <a:lnTo>
                    <a:pt x="379296" y="223882"/>
                  </a:lnTo>
                  <a:lnTo>
                    <a:pt x="417208" y="213905"/>
                  </a:lnTo>
                  <a:lnTo>
                    <a:pt x="419060" y="213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569"/>
            <p:cNvSpPr/>
            <p:nvPr>
              <p:custDataLst>
                <p:tags r:id="rId66"/>
              </p:custDataLst>
            </p:nvPr>
          </p:nvSpPr>
          <p:spPr>
            <a:xfrm>
              <a:off x="1712315" y="4770120"/>
              <a:ext cx="246026" cy="166620"/>
            </a:xfrm>
            <a:custGeom>
              <a:avLst/>
              <a:gdLst/>
              <a:ahLst/>
              <a:cxnLst/>
              <a:rect l="0" t="0" r="0" b="0"/>
              <a:pathLst>
                <a:path w="246026" h="166620">
                  <a:moveTo>
                    <a:pt x="9805" y="0"/>
                  </a:moveTo>
                  <a:lnTo>
                    <a:pt x="9805" y="0"/>
                  </a:lnTo>
                  <a:lnTo>
                    <a:pt x="1715" y="36407"/>
                  </a:lnTo>
                  <a:lnTo>
                    <a:pt x="0" y="56538"/>
                  </a:lnTo>
                  <a:lnTo>
                    <a:pt x="2061" y="67462"/>
                  </a:lnTo>
                  <a:lnTo>
                    <a:pt x="3795" y="70374"/>
                  </a:lnTo>
                  <a:lnTo>
                    <a:pt x="5799" y="72316"/>
                  </a:lnTo>
                  <a:lnTo>
                    <a:pt x="8828" y="72764"/>
                  </a:lnTo>
                  <a:lnTo>
                    <a:pt x="46886" y="62975"/>
                  </a:lnTo>
                  <a:lnTo>
                    <a:pt x="81826" y="50730"/>
                  </a:lnTo>
                  <a:lnTo>
                    <a:pt x="113801" y="35553"/>
                  </a:lnTo>
                  <a:lnTo>
                    <a:pt x="118082" y="34709"/>
                  </a:lnTo>
                  <a:lnTo>
                    <a:pt x="121783" y="34993"/>
                  </a:lnTo>
                  <a:lnTo>
                    <a:pt x="133295" y="37179"/>
                  </a:lnTo>
                  <a:lnTo>
                    <a:pt x="137852" y="37486"/>
                  </a:lnTo>
                  <a:lnTo>
                    <a:pt x="140890" y="38537"/>
                  </a:lnTo>
                  <a:lnTo>
                    <a:pt x="142915" y="40084"/>
                  </a:lnTo>
                  <a:lnTo>
                    <a:pt x="146011" y="45755"/>
                  </a:lnTo>
                  <a:lnTo>
                    <a:pt x="158958" y="79255"/>
                  </a:lnTo>
                  <a:lnTo>
                    <a:pt x="165823" y="114702"/>
                  </a:lnTo>
                  <a:lnTo>
                    <a:pt x="177587" y="150195"/>
                  </a:lnTo>
                  <a:lnTo>
                    <a:pt x="182588" y="159887"/>
                  </a:lnTo>
                  <a:lnTo>
                    <a:pt x="187633" y="164194"/>
                  </a:lnTo>
                  <a:lnTo>
                    <a:pt x="199279" y="166619"/>
                  </a:lnTo>
                  <a:lnTo>
                    <a:pt x="208598" y="162672"/>
                  </a:lnTo>
                  <a:lnTo>
                    <a:pt x="246025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8" name="SMARTInkShape-570"/>
          <p:cNvSpPr/>
          <p:nvPr>
            <p:custDataLst>
              <p:tags r:id="rId4"/>
            </p:custDataLst>
          </p:nvPr>
        </p:nvSpPr>
        <p:spPr>
          <a:xfrm>
            <a:off x="3330999" y="3025140"/>
            <a:ext cx="143722" cy="1127761"/>
          </a:xfrm>
          <a:custGeom>
            <a:avLst/>
            <a:gdLst/>
            <a:ahLst/>
            <a:cxnLst/>
            <a:rect l="0" t="0" r="0" b="0"/>
            <a:pathLst>
              <a:path w="143722" h="1127761">
                <a:moveTo>
                  <a:pt x="6561" y="0"/>
                </a:moveTo>
                <a:lnTo>
                  <a:pt x="6561" y="0"/>
                </a:lnTo>
                <a:lnTo>
                  <a:pt x="2516" y="36406"/>
                </a:lnTo>
                <a:lnTo>
                  <a:pt x="0" y="71183"/>
                </a:lnTo>
                <a:lnTo>
                  <a:pt x="1670" y="100499"/>
                </a:lnTo>
                <a:lnTo>
                  <a:pt x="5234" y="133566"/>
                </a:lnTo>
                <a:lnTo>
                  <a:pt x="9640" y="162373"/>
                </a:lnTo>
                <a:lnTo>
                  <a:pt x="12162" y="189288"/>
                </a:lnTo>
                <a:lnTo>
                  <a:pt x="14131" y="215361"/>
                </a:lnTo>
                <a:lnTo>
                  <a:pt x="17828" y="241061"/>
                </a:lnTo>
                <a:lnTo>
                  <a:pt x="20036" y="271110"/>
                </a:lnTo>
                <a:lnTo>
                  <a:pt x="21016" y="303373"/>
                </a:lnTo>
                <a:lnTo>
                  <a:pt x="21452" y="334646"/>
                </a:lnTo>
                <a:lnTo>
                  <a:pt x="26162" y="365478"/>
                </a:lnTo>
                <a:lnTo>
                  <a:pt x="32206" y="396961"/>
                </a:lnTo>
                <a:lnTo>
                  <a:pt x="34892" y="430710"/>
                </a:lnTo>
                <a:lnTo>
                  <a:pt x="36086" y="465465"/>
                </a:lnTo>
                <a:lnTo>
                  <a:pt x="37463" y="500666"/>
                </a:lnTo>
                <a:lnTo>
                  <a:pt x="40898" y="536067"/>
                </a:lnTo>
                <a:lnTo>
                  <a:pt x="47504" y="571557"/>
                </a:lnTo>
                <a:lnTo>
                  <a:pt x="55238" y="606238"/>
                </a:lnTo>
                <a:lnTo>
                  <a:pt x="61497" y="638586"/>
                </a:lnTo>
                <a:lnTo>
                  <a:pt x="67101" y="669896"/>
                </a:lnTo>
                <a:lnTo>
                  <a:pt x="72414" y="701591"/>
                </a:lnTo>
                <a:lnTo>
                  <a:pt x="77598" y="735434"/>
                </a:lnTo>
                <a:lnTo>
                  <a:pt x="80467" y="767973"/>
                </a:lnTo>
                <a:lnTo>
                  <a:pt x="83434" y="799368"/>
                </a:lnTo>
                <a:lnTo>
                  <a:pt x="90398" y="830255"/>
                </a:lnTo>
                <a:lnTo>
                  <a:pt x="94622" y="860915"/>
                </a:lnTo>
                <a:lnTo>
                  <a:pt x="97346" y="890629"/>
                </a:lnTo>
                <a:lnTo>
                  <a:pt x="101379" y="917946"/>
                </a:lnTo>
                <a:lnTo>
                  <a:pt x="103736" y="944198"/>
                </a:lnTo>
                <a:lnTo>
                  <a:pt x="107320" y="980520"/>
                </a:lnTo>
                <a:lnTo>
                  <a:pt x="113745" y="1012731"/>
                </a:lnTo>
                <a:lnTo>
                  <a:pt x="118752" y="1043724"/>
                </a:lnTo>
                <a:lnTo>
                  <a:pt x="120444" y="1076447"/>
                </a:lnTo>
                <a:lnTo>
                  <a:pt x="116389" y="1099217"/>
                </a:lnTo>
                <a:lnTo>
                  <a:pt x="118309" y="1109712"/>
                </a:lnTo>
                <a:lnTo>
                  <a:pt x="124150" y="1121096"/>
                </a:lnTo>
                <a:lnTo>
                  <a:pt x="127287" y="1123317"/>
                </a:lnTo>
                <a:lnTo>
                  <a:pt x="143721" y="11277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MARTInkShape-Group113"/>
          <p:cNvGrpSpPr/>
          <p:nvPr/>
        </p:nvGrpSpPr>
        <p:grpSpPr>
          <a:xfrm>
            <a:off x="2506984" y="3070860"/>
            <a:ext cx="1318257" cy="1493168"/>
            <a:chOff x="2506984" y="3070860"/>
            <a:chExt cx="1318257" cy="1493168"/>
          </a:xfrm>
        </p:grpSpPr>
        <p:sp>
          <p:nvSpPr>
            <p:cNvPr id="259" name="SMARTInkShape-571"/>
            <p:cNvSpPr/>
            <p:nvPr>
              <p:custDataLst>
                <p:tags r:id="rId61"/>
              </p:custDataLst>
            </p:nvPr>
          </p:nvSpPr>
          <p:spPr>
            <a:xfrm>
              <a:off x="2948940" y="3070860"/>
              <a:ext cx="160021" cy="1055175"/>
            </a:xfrm>
            <a:custGeom>
              <a:avLst/>
              <a:gdLst/>
              <a:ahLst/>
              <a:cxnLst/>
              <a:rect l="0" t="0" r="0" b="0"/>
              <a:pathLst>
                <a:path w="160021" h="1055175">
                  <a:moveTo>
                    <a:pt x="0" y="0"/>
                  </a:moveTo>
                  <a:lnTo>
                    <a:pt x="0" y="0"/>
                  </a:lnTo>
                  <a:lnTo>
                    <a:pt x="11289" y="31609"/>
                  </a:lnTo>
                  <a:lnTo>
                    <a:pt x="20226" y="56632"/>
                  </a:lnTo>
                  <a:lnTo>
                    <a:pt x="30156" y="91210"/>
                  </a:lnTo>
                  <a:lnTo>
                    <a:pt x="35416" y="116738"/>
                  </a:lnTo>
                  <a:lnTo>
                    <a:pt x="40576" y="142195"/>
                  </a:lnTo>
                  <a:lnTo>
                    <a:pt x="45692" y="167620"/>
                  </a:lnTo>
                  <a:lnTo>
                    <a:pt x="49941" y="193878"/>
                  </a:lnTo>
                  <a:lnTo>
                    <a:pt x="51830" y="222481"/>
                  </a:lnTo>
                  <a:lnTo>
                    <a:pt x="54927" y="249869"/>
                  </a:lnTo>
                  <a:lnTo>
                    <a:pt x="59125" y="277000"/>
                  </a:lnTo>
                  <a:lnTo>
                    <a:pt x="63814" y="305991"/>
                  </a:lnTo>
                  <a:lnTo>
                    <a:pt x="66461" y="338067"/>
                  </a:lnTo>
                  <a:lnTo>
                    <a:pt x="68485" y="371232"/>
                  </a:lnTo>
                  <a:lnTo>
                    <a:pt x="72207" y="402905"/>
                  </a:lnTo>
                  <a:lnTo>
                    <a:pt x="74425" y="436173"/>
                  </a:lnTo>
                  <a:lnTo>
                    <a:pt x="76258" y="469868"/>
                  </a:lnTo>
                  <a:lnTo>
                    <a:pt x="79895" y="501777"/>
                  </a:lnTo>
                  <a:lnTo>
                    <a:pt x="82076" y="535150"/>
                  </a:lnTo>
                  <a:lnTo>
                    <a:pt x="84738" y="568891"/>
                  </a:lnTo>
                  <a:lnTo>
                    <a:pt x="91566" y="600821"/>
                  </a:lnTo>
                  <a:lnTo>
                    <a:pt x="95729" y="634203"/>
                  </a:lnTo>
                  <a:lnTo>
                    <a:pt x="98427" y="667948"/>
                  </a:lnTo>
                  <a:lnTo>
                    <a:pt x="102447" y="699879"/>
                  </a:lnTo>
                  <a:lnTo>
                    <a:pt x="107056" y="728746"/>
                  </a:lnTo>
                  <a:lnTo>
                    <a:pt x="111081" y="756534"/>
                  </a:lnTo>
                  <a:lnTo>
                    <a:pt x="112869" y="785817"/>
                  </a:lnTo>
                  <a:lnTo>
                    <a:pt x="115922" y="813508"/>
                  </a:lnTo>
                  <a:lnTo>
                    <a:pt x="122401" y="850639"/>
                  </a:lnTo>
                  <a:lnTo>
                    <a:pt x="125521" y="872515"/>
                  </a:lnTo>
                  <a:lnTo>
                    <a:pt x="124210" y="903871"/>
                  </a:lnTo>
                  <a:lnTo>
                    <a:pt x="128431" y="934610"/>
                  </a:lnTo>
                  <a:lnTo>
                    <a:pt x="133351" y="963474"/>
                  </a:lnTo>
                  <a:lnTo>
                    <a:pt x="129986" y="1000163"/>
                  </a:lnTo>
                  <a:lnTo>
                    <a:pt x="129557" y="1030771"/>
                  </a:lnTo>
                  <a:lnTo>
                    <a:pt x="130398" y="1032620"/>
                  </a:lnTo>
                  <a:lnTo>
                    <a:pt x="131805" y="1033854"/>
                  </a:lnTo>
                  <a:lnTo>
                    <a:pt x="133590" y="1034676"/>
                  </a:lnTo>
                  <a:lnTo>
                    <a:pt x="134780" y="1036071"/>
                  </a:lnTo>
                  <a:lnTo>
                    <a:pt x="136847" y="1042737"/>
                  </a:lnTo>
                  <a:lnTo>
                    <a:pt x="147738" y="1054440"/>
                  </a:lnTo>
                  <a:lnTo>
                    <a:pt x="150139" y="1055174"/>
                  </a:lnTo>
                  <a:lnTo>
                    <a:pt x="152586" y="1054816"/>
                  </a:lnTo>
                  <a:lnTo>
                    <a:pt x="160020" y="1051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572"/>
            <p:cNvSpPr/>
            <p:nvPr>
              <p:custDataLst>
                <p:tags r:id="rId62"/>
              </p:custDataLst>
            </p:nvPr>
          </p:nvSpPr>
          <p:spPr>
            <a:xfrm>
              <a:off x="2506984" y="4076700"/>
              <a:ext cx="1318257" cy="487328"/>
            </a:xfrm>
            <a:custGeom>
              <a:avLst/>
              <a:gdLst/>
              <a:ahLst/>
              <a:cxnLst/>
              <a:rect l="0" t="0" r="0" b="0"/>
              <a:pathLst>
                <a:path w="1318257" h="487328">
                  <a:moveTo>
                    <a:pt x="1310636" y="121920"/>
                  </a:moveTo>
                  <a:lnTo>
                    <a:pt x="1310636" y="121920"/>
                  </a:lnTo>
                  <a:lnTo>
                    <a:pt x="1288058" y="121920"/>
                  </a:lnTo>
                  <a:lnTo>
                    <a:pt x="1254882" y="121920"/>
                  </a:lnTo>
                  <a:lnTo>
                    <a:pt x="1217164" y="121920"/>
                  </a:lnTo>
                  <a:lnTo>
                    <a:pt x="1183693" y="120227"/>
                  </a:lnTo>
                  <a:lnTo>
                    <a:pt x="1146493" y="110599"/>
                  </a:lnTo>
                  <a:lnTo>
                    <a:pt x="1118304" y="104753"/>
                  </a:lnTo>
                  <a:lnTo>
                    <a:pt x="1088841" y="99333"/>
                  </a:lnTo>
                  <a:lnTo>
                    <a:pt x="1057121" y="94948"/>
                  </a:lnTo>
                  <a:lnTo>
                    <a:pt x="1020445" y="92999"/>
                  </a:lnTo>
                  <a:lnTo>
                    <a:pt x="1001182" y="90786"/>
                  </a:lnTo>
                  <a:lnTo>
                    <a:pt x="981567" y="87617"/>
                  </a:lnTo>
                  <a:lnTo>
                    <a:pt x="961717" y="83812"/>
                  </a:lnTo>
                  <a:lnTo>
                    <a:pt x="941710" y="81274"/>
                  </a:lnTo>
                  <a:lnTo>
                    <a:pt x="921598" y="79583"/>
                  </a:lnTo>
                  <a:lnTo>
                    <a:pt x="901418" y="78455"/>
                  </a:lnTo>
                  <a:lnTo>
                    <a:pt x="879497" y="76010"/>
                  </a:lnTo>
                  <a:lnTo>
                    <a:pt x="856417" y="72687"/>
                  </a:lnTo>
                  <a:lnTo>
                    <a:pt x="832564" y="68778"/>
                  </a:lnTo>
                  <a:lnTo>
                    <a:pt x="809041" y="65325"/>
                  </a:lnTo>
                  <a:lnTo>
                    <a:pt x="785740" y="62177"/>
                  </a:lnTo>
                  <a:lnTo>
                    <a:pt x="762585" y="59231"/>
                  </a:lnTo>
                  <a:lnTo>
                    <a:pt x="737835" y="56421"/>
                  </a:lnTo>
                  <a:lnTo>
                    <a:pt x="712022" y="53701"/>
                  </a:lnTo>
                  <a:lnTo>
                    <a:pt x="685500" y="51040"/>
                  </a:lnTo>
                  <a:lnTo>
                    <a:pt x="659352" y="48420"/>
                  </a:lnTo>
                  <a:lnTo>
                    <a:pt x="633454" y="45827"/>
                  </a:lnTo>
                  <a:lnTo>
                    <a:pt x="607721" y="43251"/>
                  </a:lnTo>
                  <a:lnTo>
                    <a:pt x="582099" y="41534"/>
                  </a:lnTo>
                  <a:lnTo>
                    <a:pt x="556552" y="40389"/>
                  </a:lnTo>
                  <a:lnTo>
                    <a:pt x="531053" y="39626"/>
                  </a:lnTo>
                  <a:lnTo>
                    <a:pt x="505587" y="38271"/>
                  </a:lnTo>
                  <a:lnTo>
                    <a:pt x="480144" y="36521"/>
                  </a:lnTo>
                  <a:lnTo>
                    <a:pt x="454714" y="34507"/>
                  </a:lnTo>
                  <a:lnTo>
                    <a:pt x="430142" y="33165"/>
                  </a:lnTo>
                  <a:lnTo>
                    <a:pt x="406140" y="32270"/>
                  </a:lnTo>
                  <a:lnTo>
                    <a:pt x="382518" y="31673"/>
                  </a:lnTo>
                  <a:lnTo>
                    <a:pt x="359151" y="31275"/>
                  </a:lnTo>
                  <a:lnTo>
                    <a:pt x="335953" y="31010"/>
                  </a:lnTo>
                  <a:lnTo>
                    <a:pt x="312867" y="30833"/>
                  </a:lnTo>
                  <a:lnTo>
                    <a:pt x="290703" y="30715"/>
                  </a:lnTo>
                  <a:lnTo>
                    <a:pt x="269154" y="30637"/>
                  </a:lnTo>
                  <a:lnTo>
                    <a:pt x="248015" y="30585"/>
                  </a:lnTo>
                  <a:lnTo>
                    <a:pt x="210980" y="32784"/>
                  </a:lnTo>
                  <a:lnTo>
                    <a:pt x="177586" y="35737"/>
                  </a:lnTo>
                  <a:lnTo>
                    <a:pt x="145812" y="37050"/>
                  </a:lnTo>
                  <a:lnTo>
                    <a:pt x="117014" y="37633"/>
                  </a:lnTo>
                  <a:lnTo>
                    <a:pt x="79260" y="40219"/>
                  </a:lnTo>
                  <a:lnTo>
                    <a:pt x="48882" y="44090"/>
                  </a:lnTo>
                  <a:lnTo>
                    <a:pt x="10874" y="45656"/>
                  </a:lnTo>
                  <a:lnTo>
                    <a:pt x="470" y="45718"/>
                  </a:lnTo>
                  <a:lnTo>
                    <a:pt x="0" y="53247"/>
                  </a:lnTo>
                  <a:lnTo>
                    <a:pt x="6557" y="53332"/>
                  </a:lnTo>
                  <a:lnTo>
                    <a:pt x="21398" y="65491"/>
                  </a:lnTo>
                  <a:lnTo>
                    <a:pt x="55806" y="76688"/>
                  </a:lnTo>
                  <a:lnTo>
                    <a:pt x="92608" y="88964"/>
                  </a:lnTo>
                  <a:lnTo>
                    <a:pt x="121322" y="97386"/>
                  </a:lnTo>
                  <a:lnTo>
                    <a:pt x="156265" y="109382"/>
                  </a:lnTo>
                  <a:lnTo>
                    <a:pt x="193430" y="119522"/>
                  </a:lnTo>
                  <a:lnTo>
                    <a:pt x="218611" y="128192"/>
                  </a:lnTo>
                  <a:lnTo>
                    <a:pt x="250726" y="139648"/>
                  </a:lnTo>
                  <a:lnTo>
                    <a:pt x="295843" y="155753"/>
                  </a:lnTo>
                  <a:lnTo>
                    <a:pt x="349627" y="174955"/>
                  </a:lnTo>
                  <a:lnTo>
                    <a:pt x="392257" y="190296"/>
                  </a:lnTo>
                  <a:lnTo>
                    <a:pt x="427450" y="203064"/>
                  </a:lnTo>
                  <a:lnTo>
                    <a:pt x="457685" y="214116"/>
                  </a:lnTo>
                  <a:lnTo>
                    <a:pt x="484616" y="224024"/>
                  </a:lnTo>
                  <a:lnTo>
                    <a:pt x="509343" y="233169"/>
                  </a:lnTo>
                  <a:lnTo>
                    <a:pt x="532600" y="241806"/>
                  </a:lnTo>
                  <a:lnTo>
                    <a:pt x="555725" y="250104"/>
                  </a:lnTo>
                  <a:lnTo>
                    <a:pt x="578762" y="258176"/>
                  </a:lnTo>
                  <a:lnTo>
                    <a:pt x="601740" y="266097"/>
                  </a:lnTo>
                  <a:lnTo>
                    <a:pt x="624679" y="273918"/>
                  </a:lnTo>
                  <a:lnTo>
                    <a:pt x="647591" y="281672"/>
                  </a:lnTo>
                  <a:lnTo>
                    <a:pt x="670486" y="289381"/>
                  </a:lnTo>
                  <a:lnTo>
                    <a:pt x="693369" y="297061"/>
                  </a:lnTo>
                  <a:lnTo>
                    <a:pt x="716244" y="304721"/>
                  </a:lnTo>
                  <a:lnTo>
                    <a:pt x="739115" y="312367"/>
                  </a:lnTo>
                  <a:lnTo>
                    <a:pt x="761982" y="320005"/>
                  </a:lnTo>
                  <a:lnTo>
                    <a:pt x="784847" y="327636"/>
                  </a:lnTo>
                  <a:lnTo>
                    <a:pt x="807709" y="335264"/>
                  </a:lnTo>
                  <a:lnTo>
                    <a:pt x="828878" y="342890"/>
                  </a:lnTo>
                  <a:lnTo>
                    <a:pt x="848917" y="350513"/>
                  </a:lnTo>
                  <a:lnTo>
                    <a:pt x="868203" y="358135"/>
                  </a:lnTo>
                  <a:lnTo>
                    <a:pt x="887834" y="365758"/>
                  </a:lnTo>
                  <a:lnTo>
                    <a:pt x="907695" y="373378"/>
                  </a:lnTo>
                  <a:lnTo>
                    <a:pt x="927709" y="380998"/>
                  </a:lnTo>
                  <a:lnTo>
                    <a:pt x="963493" y="396239"/>
                  </a:lnTo>
                  <a:lnTo>
                    <a:pt x="997177" y="410634"/>
                  </a:lnTo>
                  <a:lnTo>
                    <a:pt x="1031903" y="422675"/>
                  </a:lnTo>
                  <a:lnTo>
                    <a:pt x="1062577" y="433671"/>
                  </a:lnTo>
                  <a:lnTo>
                    <a:pt x="1089474" y="443356"/>
                  </a:lnTo>
                  <a:lnTo>
                    <a:pt x="1122810" y="453569"/>
                  </a:lnTo>
                  <a:lnTo>
                    <a:pt x="1157259" y="464605"/>
                  </a:lnTo>
                  <a:lnTo>
                    <a:pt x="1193323" y="477784"/>
                  </a:lnTo>
                  <a:lnTo>
                    <a:pt x="1222429" y="487327"/>
                  </a:lnTo>
                  <a:lnTo>
                    <a:pt x="1227124" y="485265"/>
                  </a:lnTo>
                  <a:lnTo>
                    <a:pt x="1232992" y="481088"/>
                  </a:lnTo>
                  <a:lnTo>
                    <a:pt x="1239387" y="468943"/>
                  </a:lnTo>
                  <a:lnTo>
                    <a:pt x="1248512" y="432451"/>
                  </a:lnTo>
                  <a:lnTo>
                    <a:pt x="1251780" y="395991"/>
                  </a:lnTo>
                  <a:lnTo>
                    <a:pt x="1260252" y="361666"/>
                  </a:lnTo>
                  <a:lnTo>
                    <a:pt x="1267579" y="332279"/>
                  </a:lnTo>
                  <a:lnTo>
                    <a:pt x="1282877" y="297245"/>
                  </a:lnTo>
                  <a:lnTo>
                    <a:pt x="1291310" y="268508"/>
                  </a:lnTo>
                  <a:lnTo>
                    <a:pt x="1295032" y="238543"/>
                  </a:lnTo>
                  <a:lnTo>
                    <a:pt x="1300274" y="207369"/>
                  </a:lnTo>
                  <a:lnTo>
                    <a:pt x="1302204" y="173391"/>
                  </a:lnTo>
                  <a:lnTo>
                    <a:pt x="1302855" y="136038"/>
                  </a:lnTo>
                  <a:lnTo>
                    <a:pt x="1302984" y="100343"/>
                  </a:lnTo>
                  <a:lnTo>
                    <a:pt x="1303012" y="63387"/>
                  </a:lnTo>
                  <a:lnTo>
                    <a:pt x="1303862" y="28175"/>
                  </a:lnTo>
                  <a:lnTo>
                    <a:pt x="13182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SMARTInkShape-Group114"/>
          <p:cNvGrpSpPr/>
          <p:nvPr/>
        </p:nvGrpSpPr>
        <p:grpSpPr>
          <a:xfrm>
            <a:off x="5056465" y="2453640"/>
            <a:ext cx="696636" cy="342901"/>
            <a:chOff x="5056465" y="2453640"/>
            <a:chExt cx="696636" cy="342901"/>
          </a:xfrm>
        </p:grpSpPr>
        <p:sp>
          <p:nvSpPr>
            <p:cNvPr id="262" name="SMARTInkShape-573"/>
            <p:cNvSpPr/>
            <p:nvPr>
              <p:custDataLst>
                <p:tags r:id="rId58"/>
              </p:custDataLst>
            </p:nvPr>
          </p:nvSpPr>
          <p:spPr>
            <a:xfrm>
              <a:off x="5056465" y="2453640"/>
              <a:ext cx="383481" cy="289552"/>
            </a:xfrm>
            <a:custGeom>
              <a:avLst/>
              <a:gdLst/>
              <a:ahLst/>
              <a:cxnLst/>
              <a:rect l="0" t="0" r="0" b="0"/>
              <a:pathLst>
                <a:path w="383481" h="289552">
                  <a:moveTo>
                    <a:pt x="125135" y="0"/>
                  </a:moveTo>
                  <a:lnTo>
                    <a:pt x="125135" y="0"/>
                  </a:lnTo>
                  <a:lnTo>
                    <a:pt x="112968" y="34808"/>
                  </a:lnTo>
                  <a:lnTo>
                    <a:pt x="99987" y="65817"/>
                  </a:lnTo>
                  <a:lnTo>
                    <a:pt x="88709" y="97300"/>
                  </a:lnTo>
                  <a:lnTo>
                    <a:pt x="70033" y="133911"/>
                  </a:lnTo>
                  <a:lnTo>
                    <a:pt x="55772" y="161963"/>
                  </a:lnTo>
                  <a:lnTo>
                    <a:pt x="40967" y="189106"/>
                  </a:lnTo>
                  <a:lnTo>
                    <a:pt x="22868" y="221414"/>
                  </a:lnTo>
                  <a:lnTo>
                    <a:pt x="6336" y="258290"/>
                  </a:lnTo>
                  <a:lnTo>
                    <a:pt x="0" y="274180"/>
                  </a:lnTo>
                  <a:lnTo>
                    <a:pt x="225" y="276766"/>
                  </a:lnTo>
                  <a:lnTo>
                    <a:pt x="2623" y="280918"/>
                  </a:lnTo>
                  <a:lnTo>
                    <a:pt x="5211" y="281486"/>
                  </a:lnTo>
                  <a:lnTo>
                    <a:pt x="7085" y="281637"/>
                  </a:lnTo>
                  <a:lnTo>
                    <a:pt x="17815" y="273760"/>
                  </a:lnTo>
                  <a:lnTo>
                    <a:pt x="44047" y="242063"/>
                  </a:lnTo>
                  <a:lnTo>
                    <a:pt x="78259" y="205506"/>
                  </a:lnTo>
                  <a:lnTo>
                    <a:pt x="115782" y="175214"/>
                  </a:lnTo>
                  <a:lnTo>
                    <a:pt x="138759" y="166773"/>
                  </a:lnTo>
                  <a:lnTo>
                    <a:pt x="176150" y="160415"/>
                  </a:lnTo>
                  <a:lnTo>
                    <a:pt x="176079" y="161977"/>
                  </a:lnTo>
                  <a:lnTo>
                    <a:pt x="160502" y="199900"/>
                  </a:lnTo>
                  <a:lnTo>
                    <a:pt x="144196" y="234197"/>
                  </a:lnTo>
                  <a:lnTo>
                    <a:pt x="134038" y="267617"/>
                  </a:lnTo>
                  <a:lnTo>
                    <a:pt x="134457" y="270698"/>
                  </a:lnTo>
                  <a:lnTo>
                    <a:pt x="137180" y="276379"/>
                  </a:lnTo>
                  <a:lnTo>
                    <a:pt x="137398" y="278233"/>
                  </a:lnTo>
                  <a:lnTo>
                    <a:pt x="136697" y="279468"/>
                  </a:lnTo>
                  <a:lnTo>
                    <a:pt x="135384" y="280293"/>
                  </a:lnTo>
                  <a:lnTo>
                    <a:pt x="134507" y="281688"/>
                  </a:lnTo>
                  <a:lnTo>
                    <a:pt x="133533" y="285497"/>
                  </a:lnTo>
                  <a:lnTo>
                    <a:pt x="134120" y="286851"/>
                  </a:lnTo>
                  <a:lnTo>
                    <a:pt x="135359" y="287754"/>
                  </a:lnTo>
                  <a:lnTo>
                    <a:pt x="139384" y="289203"/>
                  </a:lnTo>
                  <a:lnTo>
                    <a:pt x="158262" y="289551"/>
                  </a:lnTo>
                  <a:lnTo>
                    <a:pt x="163282" y="287298"/>
                  </a:lnTo>
                  <a:lnTo>
                    <a:pt x="197762" y="266641"/>
                  </a:lnTo>
                  <a:lnTo>
                    <a:pt x="232348" y="247908"/>
                  </a:lnTo>
                  <a:lnTo>
                    <a:pt x="269985" y="219342"/>
                  </a:lnTo>
                  <a:lnTo>
                    <a:pt x="304932" y="193590"/>
                  </a:lnTo>
                  <a:lnTo>
                    <a:pt x="335323" y="168556"/>
                  </a:lnTo>
                  <a:lnTo>
                    <a:pt x="366656" y="150355"/>
                  </a:lnTo>
                  <a:lnTo>
                    <a:pt x="383480" y="144998"/>
                  </a:lnTo>
                  <a:lnTo>
                    <a:pt x="376594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574"/>
            <p:cNvSpPr/>
            <p:nvPr>
              <p:custDataLst>
                <p:tags r:id="rId59"/>
              </p:custDataLst>
            </p:nvPr>
          </p:nvSpPr>
          <p:spPr>
            <a:xfrm>
              <a:off x="5425441" y="2624810"/>
              <a:ext cx="137026" cy="95531"/>
            </a:xfrm>
            <a:custGeom>
              <a:avLst/>
              <a:gdLst/>
              <a:ahLst/>
              <a:cxnLst/>
              <a:rect l="0" t="0" r="0" b="0"/>
              <a:pathLst>
                <a:path w="137026" h="95531">
                  <a:moveTo>
                    <a:pt x="0" y="19330"/>
                  </a:moveTo>
                  <a:lnTo>
                    <a:pt x="0" y="19330"/>
                  </a:lnTo>
                  <a:lnTo>
                    <a:pt x="27876" y="45514"/>
                  </a:lnTo>
                  <a:lnTo>
                    <a:pt x="40894" y="52134"/>
                  </a:lnTo>
                  <a:lnTo>
                    <a:pt x="74309" y="56733"/>
                  </a:lnTo>
                  <a:lnTo>
                    <a:pt x="100504" y="56491"/>
                  </a:lnTo>
                  <a:lnTo>
                    <a:pt x="121707" y="48018"/>
                  </a:lnTo>
                  <a:lnTo>
                    <a:pt x="132037" y="39296"/>
                  </a:lnTo>
                  <a:lnTo>
                    <a:pt x="134883" y="34413"/>
                  </a:lnTo>
                  <a:lnTo>
                    <a:pt x="136859" y="27086"/>
                  </a:lnTo>
                  <a:lnTo>
                    <a:pt x="137025" y="23342"/>
                  </a:lnTo>
                  <a:lnTo>
                    <a:pt x="108804" y="8383"/>
                  </a:lnTo>
                  <a:lnTo>
                    <a:pt x="83131" y="0"/>
                  </a:lnTo>
                  <a:lnTo>
                    <a:pt x="60756" y="1561"/>
                  </a:lnTo>
                  <a:lnTo>
                    <a:pt x="37369" y="9674"/>
                  </a:lnTo>
                  <a:lnTo>
                    <a:pt x="20892" y="21936"/>
                  </a:lnTo>
                  <a:lnTo>
                    <a:pt x="17752" y="29237"/>
                  </a:lnTo>
                  <a:lnTo>
                    <a:pt x="16914" y="33555"/>
                  </a:lnTo>
                  <a:lnTo>
                    <a:pt x="18241" y="42867"/>
                  </a:lnTo>
                  <a:lnTo>
                    <a:pt x="22500" y="52651"/>
                  </a:lnTo>
                  <a:lnTo>
                    <a:pt x="35266" y="67679"/>
                  </a:lnTo>
                  <a:lnTo>
                    <a:pt x="54758" y="82010"/>
                  </a:lnTo>
                  <a:lnTo>
                    <a:pt x="76620" y="91148"/>
                  </a:lnTo>
                  <a:lnTo>
                    <a:pt x="106679" y="955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575"/>
            <p:cNvSpPr/>
            <p:nvPr>
              <p:custDataLst>
                <p:tags r:id="rId60"/>
              </p:custDataLst>
            </p:nvPr>
          </p:nvSpPr>
          <p:spPr>
            <a:xfrm>
              <a:off x="5494020" y="2616625"/>
              <a:ext cx="259081" cy="179916"/>
            </a:xfrm>
            <a:custGeom>
              <a:avLst/>
              <a:gdLst/>
              <a:ahLst/>
              <a:cxnLst/>
              <a:rect l="0" t="0" r="0" b="0"/>
              <a:pathLst>
                <a:path w="259081" h="179916">
                  <a:moveTo>
                    <a:pt x="259080" y="19895"/>
                  </a:moveTo>
                  <a:lnTo>
                    <a:pt x="259080" y="19895"/>
                  </a:lnTo>
                  <a:lnTo>
                    <a:pt x="222422" y="4185"/>
                  </a:lnTo>
                  <a:lnTo>
                    <a:pt x="213154" y="213"/>
                  </a:lnTo>
                  <a:lnTo>
                    <a:pt x="209836" y="0"/>
                  </a:lnTo>
                  <a:lnTo>
                    <a:pt x="203892" y="2022"/>
                  </a:lnTo>
                  <a:lnTo>
                    <a:pt x="202815" y="4593"/>
                  </a:lnTo>
                  <a:lnTo>
                    <a:pt x="203875" y="11965"/>
                  </a:lnTo>
                  <a:lnTo>
                    <a:pt x="218848" y="48204"/>
                  </a:lnTo>
                  <a:lnTo>
                    <a:pt x="219558" y="51468"/>
                  </a:lnTo>
                  <a:lnTo>
                    <a:pt x="219185" y="54490"/>
                  </a:lnTo>
                  <a:lnTo>
                    <a:pt x="216514" y="60106"/>
                  </a:lnTo>
                  <a:lnTo>
                    <a:pt x="203031" y="75737"/>
                  </a:lnTo>
                  <a:lnTo>
                    <a:pt x="177340" y="91011"/>
                  </a:lnTo>
                  <a:lnTo>
                    <a:pt x="144051" y="103714"/>
                  </a:lnTo>
                  <a:lnTo>
                    <a:pt x="110111" y="117920"/>
                  </a:lnTo>
                  <a:lnTo>
                    <a:pt x="77724" y="130949"/>
                  </a:lnTo>
                  <a:lnTo>
                    <a:pt x="44750" y="148307"/>
                  </a:lnTo>
                  <a:lnTo>
                    <a:pt x="7013" y="175607"/>
                  </a:lnTo>
                  <a:lnTo>
                    <a:pt x="0" y="179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115"/>
          <p:cNvGrpSpPr/>
          <p:nvPr/>
        </p:nvGrpSpPr>
        <p:grpSpPr>
          <a:xfrm>
            <a:off x="4492557" y="2601995"/>
            <a:ext cx="498544" cy="148019"/>
            <a:chOff x="4492557" y="2601995"/>
            <a:chExt cx="498544" cy="148019"/>
          </a:xfrm>
        </p:grpSpPr>
        <p:sp>
          <p:nvSpPr>
            <p:cNvPr id="266" name="SMARTInkShape-576"/>
            <p:cNvSpPr/>
            <p:nvPr>
              <p:custDataLst>
                <p:tags r:id="rId56"/>
              </p:custDataLst>
            </p:nvPr>
          </p:nvSpPr>
          <p:spPr>
            <a:xfrm>
              <a:off x="4492557" y="2636775"/>
              <a:ext cx="170885" cy="79317"/>
            </a:xfrm>
            <a:custGeom>
              <a:avLst/>
              <a:gdLst/>
              <a:ahLst/>
              <a:cxnLst/>
              <a:rect l="0" t="0" r="0" b="0"/>
              <a:pathLst>
                <a:path w="170885" h="79317">
                  <a:moveTo>
                    <a:pt x="33723" y="22605"/>
                  </a:moveTo>
                  <a:lnTo>
                    <a:pt x="33723" y="22605"/>
                  </a:lnTo>
                  <a:lnTo>
                    <a:pt x="7539" y="59263"/>
                  </a:lnTo>
                  <a:lnTo>
                    <a:pt x="919" y="68530"/>
                  </a:lnTo>
                  <a:lnTo>
                    <a:pt x="0" y="71002"/>
                  </a:lnTo>
                  <a:lnTo>
                    <a:pt x="235" y="72650"/>
                  </a:lnTo>
                  <a:lnTo>
                    <a:pt x="2649" y="75294"/>
                  </a:lnTo>
                  <a:lnTo>
                    <a:pt x="7113" y="75752"/>
                  </a:lnTo>
                  <a:lnTo>
                    <a:pt x="9209" y="74123"/>
                  </a:lnTo>
                  <a:lnTo>
                    <a:pt x="35996" y="39512"/>
                  </a:lnTo>
                  <a:lnTo>
                    <a:pt x="44047" y="32659"/>
                  </a:lnTo>
                  <a:lnTo>
                    <a:pt x="64064" y="4106"/>
                  </a:lnTo>
                  <a:lnTo>
                    <a:pt x="70290" y="606"/>
                  </a:lnTo>
                  <a:lnTo>
                    <a:pt x="75414" y="0"/>
                  </a:lnTo>
                  <a:lnTo>
                    <a:pt x="76757" y="762"/>
                  </a:lnTo>
                  <a:lnTo>
                    <a:pt x="77652" y="2116"/>
                  </a:lnTo>
                  <a:lnTo>
                    <a:pt x="78912" y="8068"/>
                  </a:lnTo>
                  <a:lnTo>
                    <a:pt x="79089" y="10373"/>
                  </a:lnTo>
                  <a:lnTo>
                    <a:pt x="71662" y="34626"/>
                  </a:lnTo>
                  <a:lnTo>
                    <a:pt x="64543" y="44993"/>
                  </a:lnTo>
                  <a:lnTo>
                    <a:pt x="75563" y="45453"/>
                  </a:lnTo>
                  <a:lnTo>
                    <a:pt x="79976" y="43202"/>
                  </a:lnTo>
                  <a:lnTo>
                    <a:pt x="86453" y="39379"/>
                  </a:lnTo>
                  <a:lnTo>
                    <a:pt x="115420" y="30632"/>
                  </a:lnTo>
                  <a:lnTo>
                    <a:pt x="116128" y="31343"/>
                  </a:lnTo>
                  <a:lnTo>
                    <a:pt x="116914" y="34390"/>
                  </a:lnTo>
                  <a:lnTo>
                    <a:pt x="117526" y="62973"/>
                  </a:lnTo>
                  <a:lnTo>
                    <a:pt x="119794" y="68204"/>
                  </a:lnTo>
                  <a:lnTo>
                    <a:pt x="128147" y="78461"/>
                  </a:lnTo>
                  <a:lnTo>
                    <a:pt x="130539" y="79316"/>
                  </a:lnTo>
                  <a:lnTo>
                    <a:pt x="132981" y="79039"/>
                  </a:lnTo>
                  <a:lnTo>
                    <a:pt x="138798" y="77320"/>
                  </a:lnTo>
                  <a:lnTo>
                    <a:pt x="156330" y="73959"/>
                  </a:lnTo>
                  <a:lnTo>
                    <a:pt x="170884" y="68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577"/>
            <p:cNvSpPr/>
            <p:nvPr>
              <p:custDataLst>
                <p:tags r:id="rId57"/>
              </p:custDataLst>
            </p:nvPr>
          </p:nvSpPr>
          <p:spPr>
            <a:xfrm>
              <a:off x="4667760" y="2601995"/>
              <a:ext cx="323341" cy="148019"/>
            </a:xfrm>
            <a:custGeom>
              <a:avLst/>
              <a:gdLst/>
              <a:ahLst/>
              <a:cxnLst/>
              <a:rect l="0" t="0" r="0" b="0"/>
              <a:pathLst>
                <a:path w="323341" h="148019">
                  <a:moveTo>
                    <a:pt x="186181" y="4045"/>
                  </a:moveTo>
                  <a:lnTo>
                    <a:pt x="186181" y="4045"/>
                  </a:lnTo>
                  <a:lnTo>
                    <a:pt x="153819" y="0"/>
                  </a:lnTo>
                  <a:lnTo>
                    <a:pt x="135673" y="272"/>
                  </a:lnTo>
                  <a:lnTo>
                    <a:pt x="113080" y="7344"/>
                  </a:lnTo>
                  <a:lnTo>
                    <a:pt x="101492" y="14430"/>
                  </a:lnTo>
                  <a:lnTo>
                    <a:pt x="97741" y="19385"/>
                  </a:lnTo>
                  <a:lnTo>
                    <a:pt x="95227" y="24410"/>
                  </a:lnTo>
                  <a:lnTo>
                    <a:pt x="89898" y="31998"/>
                  </a:lnTo>
                  <a:lnTo>
                    <a:pt x="87944" y="39609"/>
                  </a:lnTo>
                  <a:lnTo>
                    <a:pt x="87486" y="44687"/>
                  </a:lnTo>
                  <a:lnTo>
                    <a:pt x="89540" y="49766"/>
                  </a:lnTo>
                  <a:lnTo>
                    <a:pt x="91274" y="52306"/>
                  </a:lnTo>
                  <a:lnTo>
                    <a:pt x="93713" y="63970"/>
                  </a:lnTo>
                  <a:lnTo>
                    <a:pt x="94714" y="90312"/>
                  </a:lnTo>
                  <a:lnTo>
                    <a:pt x="92470" y="95443"/>
                  </a:lnTo>
                  <a:lnTo>
                    <a:pt x="90686" y="97998"/>
                  </a:lnTo>
                  <a:lnTo>
                    <a:pt x="86448" y="100835"/>
                  </a:lnTo>
                  <a:lnTo>
                    <a:pt x="58695" y="109533"/>
                  </a:lnTo>
                  <a:lnTo>
                    <a:pt x="20779" y="110678"/>
                  </a:lnTo>
                  <a:lnTo>
                    <a:pt x="17492" y="110694"/>
                  </a:lnTo>
                  <a:lnTo>
                    <a:pt x="11584" y="108454"/>
                  </a:lnTo>
                  <a:lnTo>
                    <a:pt x="6135" y="105482"/>
                  </a:lnTo>
                  <a:lnTo>
                    <a:pt x="891" y="104162"/>
                  </a:lnTo>
                  <a:lnTo>
                    <a:pt x="0" y="102963"/>
                  </a:lnTo>
                  <a:lnTo>
                    <a:pt x="254" y="101317"/>
                  </a:lnTo>
                  <a:lnTo>
                    <a:pt x="4656" y="94955"/>
                  </a:lnTo>
                  <a:lnTo>
                    <a:pt x="6744" y="92592"/>
                  </a:lnTo>
                  <a:lnTo>
                    <a:pt x="21818" y="85220"/>
                  </a:lnTo>
                  <a:lnTo>
                    <a:pt x="44431" y="81228"/>
                  </a:lnTo>
                  <a:lnTo>
                    <a:pt x="79899" y="80374"/>
                  </a:lnTo>
                  <a:lnTo>
                    <a:pt x="115295" y="80271"/>
                  </a:lnTo>
                  <a:lnTo>
                    <a:pt x="149882" y="80250"/>
                  </a:lnTo>
                  <a:lnTo>
                    <a:pt x="185031" y="76201"/>
                  </a:lnTo>
                  <a:lnTo>
                    <a:pt x="221670" y="77721"/>
                  </a:lnTo>
                  <a:lnTo>
                    <a:pt x="257992" y="73463"/>
                  </a:lnTo>
                  <a:lnTo>
                    <a:pt x="278578" y="64783"/>
                  </a:lnTo>
                  <a:lnTo>
                    <a:pt x="286512" y="58415"/>
                  </a:lnTo>
                  <a:lnTo>
                    <a:pt x="291606" y="51474"/>
                  </a:lnTo>
                  <a:lnTo>
                    <a:pt x="292488" y="46226"/>
                  </a:lnTo>
                  <a:lnTo>
                    <a:pt x="290438" y="41701"/>
                  </a:lnTo>
                  <a:lnTo>
                    <a:pt x="285544" y="34945"/>
                  </a:lnTo>
                  <a:lnTo>
                    <a:pt x="271382" y="34536"/>
                  </a:lnTo>
                  <a:lnTo>
                    <a:pt x="244811" y="49963"/>
                  </a:lnTo>
                  <a:lnTo>
                    <a:pt x="229224" y="78163"/>
                  </a:lnTo>
                  <a:lnTo>
                    <a:pt x="225745" y="97126"/>
                  </a:lnTo>
                  <a:lnTo>
                    <a:pt x="229447" y="109196"/>
                  </a:lnTo>
                  <a:lnTo>
                    <a:pt x="241574" y="126698"/>
                  </a:lnTo>
                  <a:lnTo>
                    <a:pt x="257627" y="139635"/>
                  </a:lnTo>
                  <a:lnTo>
                    <a:pt x="269016" y="144740"/>
                  </a:lnTo>
                  <a:lnTo>
                    <a:pt x="294171" y="148018"/>
                  </a:lnTo>
                  <a:lnTo>
                    <a:pt x="306425" y="143951"/>
                  </a:lnTo>
                  <a:lnTo>
                    <a:pt x="323340" y="133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116"/>
          <p:cNvGrpSpPr/>
          <p:nvPr/>
        </p:nvGrpSpPr>
        <p:grpSpPr>
          <a:xfrm>
            <a:off x="3931920" y="2392680"/>
            <a:ext cx="502922" cy="357561"/>
            <a:chOff x="3931920" y="2392680"/>
            <a:chExt cx="502922" cy="357561"/>
          </a:xfrm>
        </p:grpSpPr>
        <p:sp>
          <p:nvSpPr>
            <p:cNvPr id="269" name="SMARTInkShape-578"/>
            <p:cNvSpPr/>
            <p:nvPr>
              <p:custDataLst>
                <p:tags r:id="rId54"/>
              </p:custDataLst>
            </p:nvPr>
          </p:nvSpPr>
          <p:spPr>
            <a:xfrm>
              <a:off x="4000500" y="2392680"/>
              <a:ext cx="121921" cy="350521"/>
            </a:xfrm>
            <a:custGeom>
              <a:avLst/>
              <a:gdLst/>
              <a:ahLst/>
              <a:cxnLst/>
              <a:rect l="0" t="0" r="0" b="0"/>
              <a:pathLst>
                <a:path w="121921" h="350521">
                  <a:moveTo>
                    <a:pt x="121920" y="0"/>
                  </a:moveTo>
                  <a:lnTo>
                    <a:pt x="121920" y="0"/>
                  </a:lnTo>
                  <a:lnTo>
                    <a:pt x="115146" y="22578"/>
                  </a:lnTo>
                  <a:lnTo>
                    <a:pt x="105363" y="56601"/>
                  </a:lnTo>
                  <a:lnTo>
                    <a:pt x="98192" y="85834"/>
                  </a:lnTo>
                  <a:lnTo>
                    <a:pt x="85350" y="122046"/>
                  </a:lnTo>
                  <a:lnTo>
                    <a:pt x="75751" y="148222"/>
                  </a:lnTo>
                  <a:lnTo>
                    <a:pt x="65841" y="175944"/>
                  </a:lnTo>
                  <a:lnTo>
                    <a:pt x="55792" y="202375"/>
                  </a:lnTo>
                  <a:lnTo>
                    <a:pt x="45681" y="230491"/>
                  </a:lnTo>
                  <a:lnTo>
                    <a:pt x="32726" y="268107"/>
                  </a:lnTo>
                  <a:lnTo>
                    <a:pt x="20763" y="303573"/>
                  </a:lnTo>
                  <a:lnTo>
                    <a:pt x="7678" y="338222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579"/>
            <p:cNvSpPr/>
            <p:nvPr>
              <p:custDataLst>
                <p:tags r:id="rId55"/>
              </p:custDataLst>
            </p:nvPr>
          </p:nvSpPr>
          <p:spPr>
            <a:xfrm>
              <a:off x="3931920" y="2392872"/>
              <a:ext cx="502922" cy="357369"/>
            </a:xfrm>
            <a:custGeom>
              <a:avLst/>
              <a:gdLst/>
              <a:ahLst/>
              <a:cxnLst/>
              <a:rect l="0" t="0" r="0" b="0"/>
              <a:pathLst>
                <a:path w="502922" h="357369">
                  <a:moveTo>
                    <a:pt x="0" y="236028"/>
                  </a:moveTo>
                  <a:lnTo>
                    <a:pt x="0" y="236028"/>
                  </a:lnTo>
                  <a:lnTo>
                    <a:pt x="28316" y="227938"/>
                  </a:lnTo>
                  <a:lnTo>
                    <a:pt x="58060" y="214816"/>
                  </a:lnTo>
                  <a:lnTo>
                    <a:pt x="91714" y="195212"/>
                  </a:lnTo>
                  <a:lnTo>
                    <a:pt x="120214" y="179249"/>
                  </a:lnTo>
                  <a:lnTo>
                    <a:pt x="150107" y="158809"/>
                  </a:lnTo>
                  <a:lnTo>
                    <a:pt x="179566" y="136666"/>
                  </a:lnTo>
                  <a:lnTo>
                    <a:pt x="212706" y="104170"/>
                  </a:lnTo>
                  <a:lnTo>
                    <a:pt x="247756" y="69435"/>
                  </a:lnTo>
                  <a:lnTo>
                    <a:pt x="281208" y="33725"/>
                  </a:lnTo>
                  <a:lnTo>
                    <a:pt x="318962" y="779"/>
                  </a:lnTo>
                  <a:lnTo>
                    <a:pt x="319827" y="0"/>
                  </a:lnTo>
                  <a:lnTo>
                    <a:pt x="319151" y="12859"/>
                  </a:lnTo>
                  <a:lnTo>
                    <a:pt x="305383" y="50288"/>
                  </a:lnTo>
                  <a:lnTo>
                    <a:pt x="295566" y="79206"/>
                  </a:lnTo>
                  <a:lnTo>
                    <a:pt x="285456" y="103676"/>
                  </a:lnTo>
                  <a:lnTo>
                    <a:pt x="273342" y="130638"/>
                  </a:lnTo>
                  <a:lnTo>
                    <a:pt x="262315" y="156732"/>
                  </a:lnTo>
                  <a:lnTo>
                    <a:pt x="250631" y="191179"/>
                  </a:lnTo>
                  <a:lnTo>
                    <a:pt x="233861" y="227075"/>
                  </a:lnTo>
                  <a:lnTo>
                    <a:pt x="219260" y="256367"/>
                  </a:lnTo>
                  <a:lnTo>
                    <a:pt x="209746" y="271123"/>
                  </a:lnTo>
                  <a:lnTo>
                    <a:pt x="206532" y="283694"/>
                  </a:lnTo>
                  <a:lnTo>
                    <a:pt x="207114" y="285586"/>
                  </a:lnTo>
                  <a:lnTo>
                    <a:pt x="208350" y="286846"/>
                  </a:lnTo>
                  <a:lnTo>
                    <a:pt x="211980" y="288247"/>
                  </a:lnTo>
                  <a:lnTo>
                    <a:pt x="216415" y="288870"/>
                  </a:lnTo>
                  <a:lnTo>
                    <a:pt x="221209" y="286889"/>
                  </a:lnTo>
                  <a:lnTo>
                    <a:pt x="257026" y="266444"/>
                  </a:lnTo>
                  <a:lnTo>
                    <a:pt x="260250" y="263925"/>
                  </a:lnTo>
                  <a:lnTo>
                    <a:pt x="268349" y="261127"/>
                  </a:lnTo>
                  <a:lnTo>
                    <a:pt x="279256" y="259330"/>
                  </a:lnTo>
                  <a:lnTo>
                    <a:pt x="283005" y="261342"/>
                  </a:lnTo>
                  <a:lnTo>
                    <a:pt x="287493" y="265905"/>
                  </a:lnTo>
                  <a:lnTo>
                    <a:pt x="292311" y="273578"/>
                  </a:lnTo>
                  <a:lnTo>
                    <a:pt x="301054" y="303281"/>
                  </a:lnTo>
                  <a:lnTo>
                    <a:pt x="326406" y="340090"/>
                  </a:lnTo>
                  <a:lnTo>
                    <a:pt x="336696" y="351340"/>
                  </a:lnTo>
                  <a:lnTo>
                    <a:pt x="346916" y="355011"/>
                  </a:lnTo>
                  <a:lnTo>
                    <a:pt x="370127" y="357368"/>
                  </a:lnTo>
                  <a:lnTo>
                    <a:pt x="396256" y="351750"/>
                  </a:lnTo>
                  <a:lnTo>
                    <a:pt x="429885" y="336683"/>
                  </a:lnTo>
                  <a:lnTo>
                    <a:pt x="443367" y="328459"/>
                  </a:lnTo>
                  <a:lnTo>
                    <a:pt x="455567" y="305613"/>
                  </a:lnTo>
                  <a:lnTo>
                    <a:pt x="467441" y="268217"/>
                  </a:lnTo>
                  <a:lnTo>
                    <a:pt x="469107" y="260027"/>
                  </a:lnTo>
                  <a:lnTo>
                    <a:pt x="468525" y="253721"/>
                  </a:lnTo>
                  <a:lnTo>
                    <a:pt x="466444" y="248670"/>
                  </a:lnTo>
                  <a:lnTo>
                    <a:pt x="460462" y="241647"/>
                  </a:lnTo>
                  <a:lnTo>
                    <a:pt x="454981" y="238525"/>
                  </a:lnTo>
                  <a:lnTo>
                    <a:pt x="432887" y="236247"/>
                  </a:lnTo>
                  <a:lnTo>
                    <a:pt x="427203" y="238383"/>
                  </a:lnTo>
                  <a:lnTo>
                    <a:pt x="424502" y="240138"/>
                  </a:lnTo>
                  <a:lnTo>
                    <a:pt x="416655" y="250698"/>
                  </a:lnTo>
                  <a:lnTo>
                    <a:pt x="406130" y="278161"/>
                  </a:lnTo>
                  <a:lnTo>
                    <a:pt x="405374" y="281897"/>
                  </a:lnTo>
                  <a:lnTo>
                    <a:pt x="408353" y="299290"/>
                  </a:lnTo>
                  <a:lnTo>
                    <a:pt x="421811" y="325743"/>
                  </a:lnTo>
                  <a:lnTo>
                    <a:pt x="431313" y="333192"/>
                  </a:lnTo>
                  <a:lnTo>
                    <a:pt x="437402" y="336364"/>
                  </a:lnTo>
                  <a:lnTo>
                    <a:pt x="450940" y="337631"/>
                  </a:lnTo>
                  <a:lnTo>
                    <a:pt x="470585" y="333584"/>
                  </a:lnTo>
                  <a:lnTo>
                    <a:pt x="502921" y="3198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17"/>
          <p:cNvGrpSpPr/>
          <p:nvPr/>
        </p:nvGrpSpPr>
        <p:grpSpPr>
          <a:xfrm>
            <a:off x="3086572" y="2346960"/>
            <a:ext cx="652948" cy="525163"/>
            <a:chOff x="3086572" y="2346960"/>
            <a:chExt cx="652948" cy="525163"/>
          </a:xfrm>
        </p:grpSpPr>
        <p:sp>
          <p:nvSpPr>
            <p:cNvPr id="272" name="SMARTInkShape-580"/>
            <p:cNvSpPr/>
            <p:nvPr>
              <p:custDataLst>
                <p:tags r:id="rId50"/>
              </p:custDataLst>
            </p:nvPr>
          </p:nvSpPr>
          <p:spPr>
            <a:xfrm>
              <a:off x="3086572" y="2346960"/>
              <a:ext cx="350049" cy="433515"/>
            </a:xfrm>
            <a:custGeom>
              <a:avLst/>
              <a:gdLst/>
              <a:ahLst/>
              <a:cxnLst/>
              <a:rect l="0" t="0" r="0" b="0"/>
              <a:pathLst>
                <a:path w="350049" h="433515">
                  <a:moveTo>
                    <a:pt x="68108" y="0"/>
                  </a:moveTo>
                  <a:lnTo>
                    <a:pt x="68108" y="0"/>
                  </a:lnTo>
                  <a:lnTo>
                    <a:pt x="63592" y="36125"/>
                  </a:lnTo>
                  <a:lnTo>
                    <a:pt x="60017" y="64723"/>
                  </a:lnTo>
                  <a:lnTo>
                    <a:pt x="54247" y="95642"/>
                  </a:lnTo>
                  <a:lnTo>
                    <a:pt x="47014" y="128108"/>
                  </a:lnTo>
                  <a:lnTo>
                    <a:pt x="38805" y="161605"/>
                  </a:lnTo>
                  <a:lnTo>
                    <a:pt x="32486" y="189017"/>
                  </a:lnTo>
                  <a:lnTo>
                    <a:pt x="27427" y="212371"/>
                  </a:lnTo>
                  <a:lnTo>
                    <a:pt x="23207" y="233021"/>
                  </a:lnTo>
                  <a:lnTo>
                    <a:pt x="16261" y="269511"/>
                  </a:lnTo>
                  <a:lnTo>
                    <a:pt x="10351" y="300970"/>
                  </a:lnTo>
                  <a:lnTo>
                    <a:pt x="3111" y="336873"/>
                  </a:lnTo>
                  <a:lnTo>
                    <a:pt x="236" y="369932"/>
                  </a:lnTo>
                  <a:lnTo>
                    <a:pt x="0" y="376162"/>
                  </a:lnTo>
                  <a:lnTo>
                    <a:pt x="2383" y="381161"/>
                  </a:lnTo>
                  <a:lnTo>
                    <a:pt x="11803" y="388974"/>
                  </a:lnTo>
                  <a:lnTo>
                    <a:pt x="24457" y="390753"/>
                  </a:lnTo>
                  <a:lnTo>
                    <a:pt x="31387" y="390042"/>
                  </a:lnTo>
                  <a:lnTo>
                    <a:pt x="36854" y="387875"/>
                  </a:lnTo>
                  <a:lnTo>
                    <a:pt x="73405" y="356878"/>
                  </a:lnTo>
                  <a:lnTo>
                    <a:pt x="88314" y="346539"/>
                  </a:lnTo>
                  <a:lnTo>
                    <a:pt x="97126" y="344517"/>
                  </a:lnTo>
                  <a:lnTo>
                    <a:pt x="101000" y="345672"/>
                  </a:lnTo>
                  <a:lnTo>
                    <a:pt x="107562" y="351470"/>
                  </a:lnTo>
                  <a:lnTo>
                    <a:pt x="123884" y="378766"/>
                  </a:lnTo>
                  <a:lnTo>
                    <a:pt x="134974" y="403231"/>
                  </a:lnTo>
                  <a:lnTo>
                    <a:pt x="157147" y="428069"/>
                  </a:lnTo>
                  <a:lnTo>
                    <a:pt x="165819" y="431553"/>
                  </a:lnTo>
                  <a:lnTo>
                    <a:pt x="180221" y="433514"/>
                  </a:lnTo>
                  <a:lnTo>
                    <a:pt x="195213" y="430050"/>
                  </a:lnTo>
                  <a:lnTo>
                    <a:pt x="223082" y="412361"/>
                  </a:lnTo>
                  <a:lnTo>
                    <a:pt x="253240" y="378363"/>
                  </a:lnTo>
                  <a:lnTo>
                    <a:pt x="262003" y="364038"/>
                  </a:lnTo>
                  <a:lnTo>
                    <a:pt x="271094" y="333568"/>
                  </a:lnTo>
                  <a:lnTo>
                    <a:pt x="272625" y="319279"/>
                  </a:lnTo>
                  <a:lnTo>
                    <a:pt x="268789" y="306720"/>
                  </a:lnTo>
                  <a:lnTo>
                    <a:pt x="262286" y="297186"/>
                  </a:lnTo>
                  <a:lnTo>
                    <a:pt x="253019" y="290973"/>
                  </a:lnTo>
                  <a:lnTo>
                    <a:pt x="244553" y="286519"/>
                  </a:lnTo>
                  <a:lnTo>
                    <a:pt x="240771" y="285839"/>
                  </a:lnTo>
                  <a:lnTo>
                    <a:pt x="237404" y="286233"/>
                  </a:lnTo>
                  <a:lnTo>
                    <a:pt x="234311" y="287342"/>
                  </a:lnTo>
                  <a:lnTo>
                    <a:pt x="221869" y="296993"/>
                  </a:lnTo>
                  <a:lnTo>
                    <a:pt x="211504" y="310577"/>
                  </a:lnTo>
                  <a:lnTo>
                    <a:pt x="201263" y="335575"/>
                  </a:lnTo>
                  <a:lnTo>
                    <a:pt x="198124" y="366969"/>
                  </a:lnTo>
                  <a:lnTo>
                    <a:pt x="201834" y="384933"/>
                  </a:lnTo>
                  <a:lnTo>
                    <a:pt x="208295" y="400980"/>
                  </a:lnTo>
                  <a:lnTo>
                    <a:pt x="217620" y="409071"/>
                  </a:lnTo>
                  <a:lnTo>
                    <a:pt x="230232" y="414643"/>
                  </a:lnTo>
                  <a:lnTo>
                    <a:pt x="244303" y="417119"/>
                  </a:lnTo>
                  <a:lnTo>
                    <a:pt x="266505" y="414468"/>
                  </a:lnTo>
                  <a:lnTo>
                    <a:pt x="289169" y="404275"/>
                  </a:lnTo>
                  <a:lnTo>
                    <a:pt x="319584" y="378730"/>
                  </a:lnTo>
                  <a:lnTo>
                    <a:pt x="339893" y="352482"/>
                  </a:lnTo>
                  <a:lnTo>
                    <a:pt x="350048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581"/>
            <p:cNvSpPr/>
            <p:nvPr>
              <p:custDataLst>
                <p:tags r:id="rId51"/>
              </p:custDataLst>
            </p:nvPr>
          </p:nvSpPr>
          <p:spPr>
            <a:xfrm>
              <a:off x="3495780" y="2400300"/>
              <a:ext cx="70381" cy="320041"/>
            </a:xfrm>
            <a:custGeom>
              <a:avLst/>
              <a:gdLst/>
              <a:ahLst/>
              <a:cxnLst/>
              <a:rect l="0" t="0" r="0" b="0"/>
              <a:pathLst>
                <a:path w="70381" h="320041">
                  <a:moveTo>
                    <a:pt x="70380" y="0"/>
                  </a:moveTo>
                  <a:lnTo>
                    <a:pt x="70380" y="0"/>
                  </a:lnTo>
                  <a:lnTo>
                    <a:pt x="56833" y="31609"/>
                  </a:lnTo>
                  <a:lnTo>
                    <a:pt x="46109" y="56632"/>
                  </a:lnTo>
                  <a:lnTo>
                    <a:pt x="37266" y="78395"/>
                  </a:lnTo>
                  <a:lnTo>
                    <a:pt x="22925" y="116122"/>
                  </a:lnTo>
                  <a:lnTo>
                    <a:pt x="13164" y="149823"/>
                  </a:lnTo>
                  <a:lnTo>
                    <a:pt x="6004" y="180888"/>
                  </a:lnTo>
                  <a:lnTo>
                    <a:pt x="0" y="208806"/>
                  </a:lnTo>
                  <a:lnTo>
                    <a:pt x="600" y="227257"/>
                  </a:lnTo>
                  <a:lnTo>
                    <a:pt x="3540" y="248871"/>
                  </a:lnTo>
                  <a:lnTo>
                    <a:pt x="8039" y="272594"/>
                  </a:lnTo>
                  <a:lnTo>
                    <a:pt x="20499" y="310668"/>
                  </a:lnTo>
                  <a:lnTo>
                    <a:pt x="2466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582"/>
            <p:cNvSpPr/>
            <p:nvPr>
              <p:custDataLst>
                <p:tags r:id="rId52"/>
              </p:custDataLst>
            </p:nvPr>
          </p:nvSpPr>
          <p:spPr>
            <a:xfrm>
              <a:off x="3589020" y="2697480"/>
              <a:ext cx="29425" cy="174643"/>
            </a:xfrm>
            <a:custGeom>
              <a:avLst/>
              <a:gdLst/>
              <a:ahLst/>
              <a:cxnLst/>
              <a:rect l="0" t="0" r="0" b="0"/>
              <a:pathLst>
                <a:path w="29425" h="174643">
                  <a:moveTo>
                    <a:pt x="22860" y="0"/>
                  </a:moveTo>
                  <a:lnTo>
                    <a:pt x="22860" y="0"/>
                  </a:lnTo>
                  <a:lnTo>
                    <a:pt x="26905" y="28316"/>
                  </a:lnTo>
                  <a:lnTo>
                    <a:pt x="29420" y="62107"/>
                  </a:lnTo>
                  <a:lnTo>
                    <a:pt x="29424" y="97781"/>
                  </a:lnTo>
                  <a:lnTo>
                    <a:pt x="24408" y="129288"/>
                  </a:lnTo>
                  <a:lnTo>
                    <a:pt x="21061" y="150067"/>
                  </a:lnTo>
                  <a:lnTo>
                    <a:pt x="15581" y="173172"/>
                  </a:lnTo>
                  <a:lnTo>
                    <a:pt x="14621" y="173869"/>
                  </a:lnTo>
                  <a:lnTo>
                    <a:pt x="11296" y="174642"/>
                  </a:lnTo>
                  <a:lnTo>
                    <a:pt x="9224" y="173154"/>
                  </a:lnTo>
                  <a:lnTo>
                    <a:pt x="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583"/>
            <p:cNvSpPr/>
            <p:nvPr>
              <p:custDataLst>
                <p:tags r:id="rId53"/>
              </p:custDataLst>
            </p:nvPr>
          </p:nvSpPr>
          <p:spPr>
            <a:xfrm>
              <a:off x="3627941" y="2630469"/>
              <a:ext cx="111579" cy="89737"/>
            </a:xfrm>
            <a:custGeom>
              <a:avLst/>
              <a:gdLst/>
              <a:ahLst/>
              <a:cxnLst/>
              <a:rect l="0" t="0" r="0" b="0"/>
              <a:pathLst>
                <a:path w="111579" h="89737">
                  <a:moveTo>
                    <a:pt x="6799" y="36531"/>
                  </a:moveTo>
                  <a:lnTo>
                    <a:pt x="6799" y="36531"/>
                  </a:lnTo>
                  <a:lnTo>
                    <a:pt x="39161" y="16305"/>
                  </a:lnTo>
                  <a:lnTo>
                    <a:pt x="73430" y="1962"/>
                  </a:lnTo>
                  <a:lnTo>
                    <a:pt x="82415" y="0"/>
                  </a:lnTo>
                  <a:lnTo>
                    <a:pt x="91488" y="1386"/>
                  </a:lnTo>
                  <a:lnTo>
                    <a:pt x="96279" y="2941"/>
                  </a:lnTo>
                  <a:lnTo>
                    <a:pt x="103859" y="9184"/>
                  </a:lnTo>
                  <a:lnTo>
                    <a:pt x="109203" y="16757"/>
                  </a:lnTo>
                  <a:lnTo>
                    <a:pt x="111578" y="22945"/>
                  </a:lnTo>
                  <a:lnTo>
                    <a:pt x="110377" y="30775"/>
                  </a:lnTo>
                  <a:lnTo>
                    <a:pt x="107020" y="39053"/>
                  </a:lnTo>
                  <a:lnTo>
                    <a:pt x="102706" y="45554"/>
                  </a:lnTo>
                  <a:lnTo>
                    <a:pt x="80871" y="61863"/>
                  </a:lnTo>
                  <a:lnTo>
                    <a:pt x="47566" y="79482"/>
                  </a:lnTo>
                  <a:lnTo>
                    <a:pt x="21857" y="88336"/>
                  </a:lnTo>
                  <a:lnTo>
                    <a:pt x="1951" y="89736"/>
                  </a:lnTo>
                  <a:lnTo>
                    <a:pt x="1027" y="88935"/>
                  </a:lnTo>
                  <a:lnTo>
                    <a:pt x="0" y="85786"/>
                  </a:lnTo>
                  <a:lnTo>
                    <a:pt x="1420" y="83761"/>
                  </a:lnTo>
                  <a:lnTo>
                    <a:pt x="13607" y="72170"/>
                  </a:lnTo>
                  <a:lnTo>
                    <a:pt x="22039" y="593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118"/>
          <p:cNvGrpSpPr/>
          <p:nvPr/>
        </p:nvGrpSpPr>
        <p:grpSpPr>
          <a:xfrm>
            <a:off x="1792641" y="2453640"/>
            <a:ext cx="940954" cy="391594"/>
            <a:chOff x="1792641" y="2453640"/>
            <a:chExt cx="940954" cy="391594"/>
          </a:xfrm>
        </p:grpSpPr>
        <p:sp>
          <p:nvSpPr>
            <p:cNvPr id="277" name="SMARTInkShape-584"/>
            <p:cNvSpPr/>
            <p:nvPr>
              <p:custDataLst>
                <p:tags r:id="rId46"/>
              </p:custDataLst>
            </p:nvPr>
          </p:nvSpPr>
          <p:spPr>
            <a:xfrm>
              <a:off x="1792641" y="2652405"/>
              <a:ext cx="171808" cy="192829"/>
            </a:xfrm>
            <a:custGeom>
              <a:avLst/>
              <a:gdLst/>
              <a:ahLst/>
              <a:cxnLst/>
              <a:rect l="0" t="0" r="0" b="0"/>
              <a:pathLst>
                <a:path w="171808" h="192829">
                  <a:moveTo>
                    <a:pt x="51399" y="6975"/>
                  </a:moveTo>
                  <a:lnTo>
                    <a:pt x="51399" y="6975"/>
                  </a:lnTo>
                  <a:lnTo>
                    <a:pt x="39263" y="39336"/>
                  </a:lnTo>
                  <a:lnTo>
                    <a:pt x="23626" y="75642"/>
                  </a:lnTo>
                  <a:lnTo>
                    <a:pt x="9256" y="113014"/>
                  </a:lnTo>
                  <a:lnTo>
                    <a:pt x="521" y="149872"/>
                  </a:lnTo>
                  <a:lnTo>
                    <a:pt x="0" y="164465"/>
                  </a:lnTo>
                  <a:lnTo>
                    <a:pt x="2591" y="173773"/>
                  </a:lnTo>
                  <a:lnTo>
                    <a:pt x="8809" y="183773"/>
                  </a:lnTo>
                  <a:lnTo>
                    <a:pt x="20059" y="192098"/>
                  </a:lnTo>
                  <a:lnTo>
                    <a:pt x="31543" y="192828"/>
                  </a:lnTo>
                  <a:lnTo>
                    <a:pt x="55567" y="186397"/>
                  </a:lnTo>
                  <a:lnTo>
                    <a:pt x="87939" y="170044"/>
                  </a:lnTo>
                  <a:lnTo>
                    <a:pt x="117413" y="143232"/>
                  </a:lnTo>
                  <a:lnTo>
                    <a:pt x="150278" y="105916"/>
                  </a:lnTo>
                  <a:lnTo>
                    <a:pt x="165739" y="83140"/>
                  </a:lnTo>
                  <a:lnTo>
                    <a:pt x="171073" y="59458"/>
                  </a:lnTo>
                  <a:lnTo>
                    <a:pt x="171807" y="33062"/>
                  </a:lnTo>
                  <a:lnTo>
                    <a:pt x="167038" y="14611"/>
                  </a:lnTo>
                  <a:lnTo>
                    <a:pt x="162625" y="6700"/>
                  </a:lnTo>
                  <a:lnTo>
                    <a:pt x="159417" y="4251"/>
                  </a:lnTo>
                  <a:lnTo>
                    <a:pt x="151336" y="1531"/>
                  </a:lnTo>
                  <a:lnTo>
                    <a:pt x="133221" y="0"/>
                  </a:lnTo>
                  <a:lnTo>
                    <a:pt x="115812" y="3591"/>
                  </a:lnTo>
                  <a:lnTo>
                    <a:pt x="79393" y="27535"/>
                  </a:lnTo>
                  <a:lnTo>
                    <a:pt x="57991" y="46476"/>
                  </a:lnTo>
                  <a:lnTo>
                    <a:pt x="54329" y="52189"/>
                  </a:lnTo>
                  <a:lnTo>
                    <a:pt x="51399" y="603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585"/>
            <p:cNvSpPr/>
            <p:nvPr>
              <p:custDataLst>
                <p:tags r:id="rId47"/>
              </p:custDataLst>
            </p:nvPr>
          </p:nvSpPr>
          <p:spPr>
            <a:xfrm>
              <a:off x="2057400" y="2453640"/>
              <a:ext cx="22721" cy="360478"/>
            </a:xfrm>
            <a:custGeom>
              <a:avLst/>
              <a:gdLst/>
              <a:ahLst/>
              <a:cxnLst/>
              <a:rect l="0" t="0" r="0" b="0"/>
              <a:pathLst>
                <a:path w="22721" h="360478">
                  <a:moveTo>
                    <a:pt x="15240" y="0"/>
                  </a:moveTo>
                  <a:lnTo>
                    <a:pt x="15240" y="0"/>
                  </a:lnTo>
                  <a:lnTo>
                    <a:pt x="19285" y="32361"/>
                  </a:lnTo>
                  <a:lnTo>
                    <a:pt x="21801" y="68667"/>
                  </a:lnTo>
                  <a:lnTo>
                    <a:pt x="22546" y="104918"/>
                  </a:lnTo>
                  <a:lnTo>
                    <a:pt x="22720" y="132143"/>
                  </a:lnTo>
                  <a:lnTo>
                    <a:pt x="21951" y="161177"/>
                  </a:lnTo>
                  <a:lnTo>
                    <a:pt x="18787" y="191014"/>
                  </a:lnTo>
                  <a:lnTo>
                    <a:pt x="14559" y="221209"/>
                  </a:lnTo>
                  <a:lnTo>
                    <a:pt x="10704" y="250715"/>
                  </a:lnTo>
                  <a:lnTo>
                    <a:pt x="8991" y="277940"/>
                  </a:lnTo>
                  <a:lnTo>
                    <a:pt x="8026" y="308977"/>
                  </a:lnTo>
                  <a:lnTo>
                    <a:pt x="7673" y="341778"/>
                  </a:lnTo>
                  <a:lnTo>
                    <a:pt x="6797" y="351715"/>
                  </a:lnTo>
                  <a:lnTo>
                    <a:pt x="3585" y="358953"/>
                  </a:lnTo>
                  <a:lnTo>
                    <a:pt x="2390" y="360375"/>
                  </a:lnTo>
                  <a:lnTo>
                    <a:pt x="1593" y="360477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586"/>
            <p:cNvSpPr/>
            <p:nvPr>
              <p:custDataLst>
                <p:tags r:id="rId48"/>
              </p:custDataLst>
            </p:nvPr>
          </p:nvSpPr>
          <p:spPr>
            <a:xfrm>
              <a:off x="1981200" y="2537460"/>
              <a:ext cx="167641" cy="76201"/>
            </a:xfrm>
            <a:custGeom>
              <a:avLst/>
              <a:gdLst/>
              <a:ahLst/>
              <a:cxnLst/>
              <a:rect l="0" t="0" r="0" b="0"/>
              <a:pathLst>
                <a:path w="167641" h="76201">
                  <a:moveTo>
                    <a:pt x="0" y="76200"/>
                  </a:moveTo>
                  <a:lnTo>
                    <a:pt x="0" y="76200"/>
                  </a:lnTo>
                  <a:lnTo>
                    <a:pt x="36407" y="68110"/>
                  </a:lnTo>
                  <a:lnTo>
                    <a:pt x="63312" y="61880"/>
                  </a:lnTo>
                  <a:lnTo>
                    <a:pt x="95241" y="53613"/>
                  </a:lnTo>
                  <a:lnTo>
                    <a:pt x="112603" y="46688"/>
                  </a:lnTo>
                  <a:lnTo>
                    <a:pt x="144445" y="21546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587"/>
            <p:cNvSpPr/>
            <p:nvPr>
              <p:custDataLst>
                <p:tags r:id="rId49"/>
              </p:custDataLst>
            </p:nvPr>
          </p:nvSpPr>
          <p:spPr>
            <a:xfrm>
              <a:off x="2139392" y="2468880"/>
              <a:ext cx="594203" cy="356505"/>
            </a:xfrm>
            <a:custGeom>
              <a:avLst/>
              <a:gdLst/>
              <a:ahLst/>
              <a:cxnLst/>
              <a:rect l="0" t="0" r="0" b="0"/>
              <a:pathLst>
                <a:path w="594203" h="356505">
                  <a:moveTo>
                    <a:pt x="55168" y="0"/>
                  </a:moveTo>
                  <a:lnTo>
                    <a:pt x="55168" y="0"/>
                  </a:lnTo>
                  <a:lnTo>
                    <a:pt x="48395" y="24835"/>
                  </a:lnTo>
                  <a:lnTo>
                    <a:pt x="38611" y="62685"/>
                  </a:lnTo>
                  <a:lnTo>
                    <a:pt x="31440" y="96440"/>
                  </a:lnTo>
                  <a:lnTo>
                    <a:pt x="23174" y="128375"/>
                  </a:lnTo>
                  <a:lnTo>
                    <a:pt x="15548" y="159502"/>
                  </a:lnTo>
                  <a:lnTo>
                    <a:pt x="12159" y="190270"/>
                  </a:lnTo>
                  <a:lnTo>
                    <a:pt x="6138" y="218620"/>
                  </a:lnTo>
                  <a:lnTo>
                    <a:pt x="357" y="248718"/>
                  </a:lnTo>
                  <a:lnTo>
                    <a:pt x="0" y="267412"/>
                  </a:lnTo>
                  <a:lnTo>
                    <a:pt x="1863" y="301730"/>
                  </a:lnTo>
                  <a:lnTo>
                    <a:pt x="5512" y="319805"/>
                  </a:lnTo>
                  <a:lnTo>
                    <a:pt x="7671" y="324116"/>
                  </a:lnTo>
                  <a:lnTo>
                    <a:pt x="9957" y="326144"/>
                  </a:lnTo>
                  <a:lnTo>
                    <a:pt x="12327" y="326649"/>
                  </a:lnTo>
                  <a:lnTo>
                    <a:pt x="14754" y="325293"/>
                  </a:lnTo>
                  <a:lnTo>
                    <a:pt x="26990" y="313207"/>
                  </a:lnTo>
                  <a:lnTo>
                    <a:pt x="35024" y="306843"/>
                  </a:lnTo>
                  <a:lnTo>
                    <a:pt x="63319" y="270369"/>
                  </a:lnTo>
                  <a:lnTo>
                    <a:pt x="83021" y="255330"/>
                  </a:lnTo>
                  <a:lnTo>
                    <a:pt x="101373" y="252224"/>
                  </a:lnTo>
                  <a:lnTo>
                    <a:pt x="106291" y="251970"/>
                  </a:lnTo>
                  <a:lnTo>
                    <a:pt x="110417" y="253493"/>
                  </a:lnTo>
                  <a:lnTo>
                    <a:pt x="133786" y="272247"/>
                  </a:lnTo>
                  <a:lnTo>
                    <a:pt x="148340" y="287896"/>
                  </a:lnTo>
                  <a:lnTo>
                    <a:pt x="175709" y="307243"/>
                  </a:lnTo>
                  <a:lnTo>
                    <a:pt x="190132" y="310886"/>
                  </a:lnTo>
                  <a:lnTo>
                    <a:pt x="201085" y="311966"/>
                  </a:lnTo>
                  <a:lnTo>
                    <a:pt x="213737" y="308240"/>
                  </a:lnTo>
                  <a:lnTo>
                    <a:pt x="227100" y="299396"/>
                  </a:lnTo>
                  <a:lnTo>
                    <a:pt x="232617" y="294496"/>
                  </a:lnTo>
                  <a:lnTo>
                    <a:pt x="235634" y="289496"/>
                  </a:lnTo>
                  <a:lnTo>
                    <a:pt x="237571" y="279387"/>
                  </a:lnTo>
                  <a:lnTo>
                    <a:pt x="237107" y="263154"/>
                  </a:lnTo>
                  <a:lnTo>
                    <a:pt x="231937" y="249469"/>
                  </a:lnTo>
                  <a:lnTo>
                    <a:pt x="220132" y="234087"/>
                  </a:lnTo>
                  <a:lnTo>
                    <a:pt x="215128" y="231038"/>
                  </a:lnTo>
                  <a:lnTo>
                    <a:pt x="205016" y="229082"/>
                  </a:lnTo>
                  <a:lnTo>
                    <a:pt x="199943" y="231072"/>
                  </a:lnTo>
                  <a:lnTo>
                    <a:pt x="197404" y="232788"/>
                  </a:lnTo>
                  <a:lnTo>
                    <a:pt x="189787" y="243293"/>
                  </a:lnTo>
                  <a:lnTo>
                    <a:pt x="186213" y="257131"/>
                  </a:lnTo>
                  <a:lnTo>
                    <a:pt x="185154" y="271955"/>
                  </a:lnTo>
                  <a:lnTo>
                    <a:pt x="188885" y="287072"/>
                  </a:lnTo>
                  <a:lnTo>
                    <a:pt x="195313" y="294945"/>
                  </a:lnTo>
                  <a:lnTo>
                    <a:pt x="202968" y="302113"/>
                  </a:lnTo>
                  <a:lnTo>
                    <a:pt x="209192" y="310944"/>
                  </a:lnTo>
                  <a:lnTo>
                    <a:pt x="213731" y="313976"/>
                  </a:lnTo>
                  <a:lnTo>
                    <a:pt x="242434" y="323287"/>
                  </a:lnTo>
                  <a:lnTo>
                    <a:pt x="252980" y="323458"/>
                  </a:lnTo>
                  <a:lnTo>
                    <a:pt x="283884" y="318797"/>
                  </a:lnTo>
                  <a:lnTo>
                    <a:pt x="321726" y="295221"/>
                  </a:lnTo>
                  <a:lnTo>
                    <a:pt x="331118" y="285303"/>
                  </a:lnTo>
                  <a:lnTo>
                    <a:pt x="346814" y="254945"/>
                  </a:lnTo>
                  <a:lnTo>
                    <a:pt x="351254" y="227783"/>
                  </a:lnTo>
                  <a:lnTo>
                    <a:pt x="352204" y="194437"/>
                  </a:lnTo>
                  <a:lnTo>
                    <a:pt x="351405" y="190585"/>
                  </a:lnTo>
                  <a:lnTo>
                    <a:pt x="350026" y="188017"/>
                  </a:lnTo>
                  <a:lnTo>
                    <a:pt x="348260" y="186305"/>
                  </a:lnTo>
                  <a:lnTo>
                    <a:pt x="346298" y="182144"/>
                  </a:lnTo>
                  <a:lnTo>
                    <a:pt x="345038" y="176620"/>
                  </a:lnTo>
                  <a:lnTo>
                    <a:pt x="345781" y="176166"/>
                  </a:lnTo>
                  <a:lnTo>
                    <a:pt x="348865" y="175663"/>
                  </a:lnTo>
                  <a:lnTo>
                    <a:pt x="360178" y="169282"/>
                  </a:lnTo>
                  <a:lnTo>
                    <a:pt x="382604" y="167648"/>
                  </a:lnTo>
                  <a:lnTo>
                    <a:pt x="401306" y="165106"/>
                  </a:lnTo>
                  <a:lnTo>
                    <a:pt x="432400" y="160871"/>
                  </a:lnTo>
                  <a:lnTo>
                    <a:pt x="471756" y="155507"/>
                  </a:lnTo>
                  <a:lnTo>
                    <a:pt x="497993" y="151932"/>
                  </a:lnTo>
                  <a:lnTo>
                    <a:pt x="534920" y="146899"/>
                  </a:lnTo>
                  <a:lnTo>
                    <a:pt x="543558" y="145722"/>
                  </a:lnTo>
                  <a:lnTo>
                    <a:pt x="545015" y="146254"/>
                  </a:lnTo>
                  <a:lnTo>
                    <a:pt x="545139" y="147456"/>
                  </a:lnTo>
                  <a:lnTo>
                    <a:pt x="530983" y="169153"/>
                  </a:lnTo>
                  <a:lnTo>
                    <a:pt x="499286" y="205680"/>
                  </a:lnTo>
                  <a:lnTo>
                    <a:pt x="493854" y="215873"/>
                  </a:lnTo>
                  <a:lnTo>
                    <a:pt x="488109" y="233957"/>
                  </a:lnTo>
                  <a:lnTo>
                    <a:pt x="486035" y="237252"/>
                  </a:lnTo>
                  <a:lnTo>
                    <a:pt x="486346" y="241141"/>
                  </a:lnTo>
                  <a:lnTo>
                    <a:pt x="491207" y="249978"/>
                  </a:lnTo>
                  <a:lnTo>
                    <a:pt x="503464" y="260428"/>
                  </a:lnTo>
                  <a:lnTo>
                    <a:pt x="515184" y="263912"/>
                  </a:lnTo>
                  <a:lnTo>
                    <a:pt x="549992" y="271570"/>
                  </a:lnTo>
                  <a:lnTo>
                    <a:pt x="586134" y="274159"/>
                  </a:lnTo>
                  <a:lnTo>
                    <a:pt x="594202" y="274288"/>
                  </a:lnTo>
                  <a:lnTo>
                    <a:pt x="560718" y="298046"/>
                  </a:lnTo>
                  <a:lnTo>
                    <a:pt x="528128" y="317671"/>
                  </a:lnTo>
                  <a:lnTo>
                    <a:pt x="491147" y="337007"/>
                  </a:lnTo>
                  <a:lnTo>
                    <a:pt x="455746" y="349857"/>
                  </a:lnTo>
                  <a:lnTo>
                    <a:pt x="435990" y="356504"/>
                  </a:lnTo>
                  <a:lnTo>
                    <a:pt x="432663" y="356203"/>
                  </a:lnTo>
                  <a:lnTo>
                    <a:pt x="426708" y="353610"/>
                  </a:lnTo>
                  <a:lnTo>
                    <a:pt x="425628" y="350887"/>
                  </a:lnTo>
                  <a:lnTo>
                    <a:pt x="426686" y="343345"/>
                  </a:lnTo>
                  <a:lnTo>
                    <a:pt x="443788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119"/>
          <p:cNvGrpSpPr/>
          <p:nvPr/>
        </p:nvGrpSpPr>
        <p:grpSpPr>
          <a:xfrm>
            <a:off x="594360" y="2255520"/>
            <a:ext cx="913590" cy="858513"/>
            <a:chOff x="594360" y="2255520"/>
            <a:chExt cx="913590" cy="858513"/>
          </a:xfrm>
        </p:grpSpPr>
        <p:sp>
          <p:nvSpPr>
            <p:cNvPr id="282" name="SMARTInkShape-588"/>
            <p:cNvSpPr/>
            <p:nvPr>
              <p:custDataLst>
                <p:tags r:id="rId41"/>
              </p:custDataLst>
            </p:nvPr>
          </p:nvSpPr>
          <p:spPr>
            <a:xfrm>
              <a:off x="594360" y="2255520"/>
              <a:ext cx="281941" cy="619863"/>
            </a:xfrm>
            <a:custGeom>
              <a:avLst/>
              <a:gdLst/>
              <a:ahLst/>
              <a:cxnLst/>
              <a:rect l="0" t="0" r="0" b="0"/>
              <a:pathLst>
                <a:path w="281941" h="619863">
                  <a:moveTo>
                    <a:pt x="0" y="0"/>
                  </a:moveTo>
                  <a:lnTo>
                    <a:pt x="0" y="0"/>
                  </a:lnTo>
                  <a:lnTo>
                    <a:pt x="24271" y="28317"/>
                  </a:lnTo>
                  <a:lnTo>
                    <a:pt x="38445" y="55765"/>
                  </a:lnTo>
                  <a:lnTo>
                    <a:pt x="46720" y="84898"/>
                  </a:lnTo>
                  <a:lnTo>
                    <a:pt x="50398" y="114779"/>
                  </a:lnTo>
                  <a:lnTo>
                    <a:pt x="52032" y="149508"/>
                  </a:lnTo>
                  <a:lnTo>
                    <a:pt x="51912" y="187522"/>
                  </a:lnTo>
                  <a:lnTo>
                    <a:pt x="50695" y="207141"/>
                  </a:lnTo>
                  <a:lnTo>
                    <a:pt x="49036" y="226994"/>
                  </a:lnTo>
                  <a:lnTo>
                    <a:pt x="47084" y="247849"/>
                  </a:lnTo>
                  <a:lnTo>
                    <a:pt x="44936" y="269373"/>
                  </a:lnTo>
                  <a:lnTo>
                    <a:pt x="42657" y="291342"/>
                  </a:lnTo>
                  <a:lnTo>
                    <a:pt x="40292" y="312761"/>
                  </a:lnTo>
                  <a:lnTo>
                    <a:pt x="37868" y="333814"/>
                  </a:lnTo>
                  <a:lnTo>
                    <a:pt x="35405" y="354623"/>
                  </a:lnTo>
                  <a:lnTo>
                    <a:pt x="33763" y="375268"/>
                  </a:lnTo>
                  <a:lnTo>
                    <a:pt x="32669" y="395806"/>
                  </a:lnTo>
                  <a:lnTo>
                    <a:pt x="31939" y="416271"/>
                  </a:lnTo>
                  <a:lnTo>
                    <a:pt x="29760" y="435841"/>
                  </a:lnTo>
                  <a:lnTo>
                    <a:pt x="22822" y="473389"/>
                  </a:lnTo>
                  <a:lnTo>
                    <a:pt x="18610" y="507575"/>
                  </a:lnTo>
                  <a:lnTo>
                    <a:pt x="15891" y="538009"/>
                  </a:lnTo>
                  <a:lnTo>
                    <a:pt x="9600" y="573336"/>
                  </a:lnTo>
                  <a:lnTo>
                    <a:pt x="1432" y="608368"/>
                  </a:lnTo>
                  <a:lnTo>
                    <a:pt x="283" y="619862"/>
                  </a:lnTo>
                  <a:lnTo>
                    <a:pt x="189" y="619828"/>
                  </a:lnTo>
                  <a:lnTo>
                    <a:pt x="126" y="618959"/>
                  </a:lnTo>
                  <a:lnTo>
                    <a:pt x="19088" y="590464"/>
                  </a:lnTo>
                  <a:lnTo>
                    <a:pt x="34254" y="558681"/>
                  </a:lnTo>
                  <a:lnTo>
                    <a:pt x="55305" y="524145"/>
                  </a:lnTo>
                  <a:lnTo>
                    <a:pt x="73122" y="505580"/>
                  </a:lnTo>
                  <a:lnTo>
                    <a:pt x="108134" y="491120"/>
                  </a:lnTo>
                  <a:lnTo>
                    <a:pt x="130510" y="484894"/>
                  </a:lnTo>
                  <a:lnTo>
                    <a:pt x="159887" y="482490"/>
                  </a:lnTo>
                  <a:lnTo>
                    <a:pt x="178587" y="487067"/>
                  </a:lnTo>
                  <a:lnTo>
                    <a:pt x="192543" y="494745"/>
                  </a:lnTo>
                  <a:lnTo>
                    <a:pt x="202133" y="508318"/>
                  </a:lnTo>
                  <a:lnTo>
                    <a:pt x="215187" y="540581"/>
                  </a:lnTo>
                  <a:lnTo>
                    <a:pt x="226766" y="570566"/>
                  </a:lnTo>
                  <a:lnTo>
                    <a:pt x="249348" y="598983"/>
                  </a:lnTo>
                  <a:lnTo>
                    <a:pt x="264287" y="610499"/>
                  </a:lnTo>
                  <a:lnTo>
                    <a:pt x="281940" y="617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589"/>
            <p:cNvSpPr/>
            <p:nvPr>
              <p:custDataLst>
                <p:tags r:id="rId42"/>
              </p:custDataLst>
            </p:nvPr>
          </p:nvSpPr>
          <p:spPr>
            <a:xfrm>
              <a:off x="990600" y="2675913"/>
              <a:ext cx="228601" cy="194801"/>
            </a:xfrm>
            <a:custGeom>
              <a:avLst/>
              <a:gdLst/>
              <a:ahLst/>
              <a:cxnLst/>
              <a:rect l="0" t="0" r="0" b="0"/>
              <a:pathLst>
                <a:path w="228601" h="194801">
                  <a:moveTo>
                    <a:pt x="0" y="67287"/>
                  </a:moveTo>
                  <a:lnTo>
                    <a:pt x="0" y="67287"/>
                  </a:lnTo>
                  <a:lnTo>
                    <a:pt x="28316" y="59197"/>
                  </a:lnTo>
                  <a:lnTo>
                    <a:pt x="54016" y="50120"/>
                  </a:lnTo>
                  <a:lnTo>
                    <a:pt x="58871" y="46529"/>
                  </a:lnTo>
                  <a:lnTo>
                    <a:pt x="71347" y="27760"/>
                  </a:lnTo>
                  <a:lnTo>
                    <a:pt x="74043" y="19804"/>
                  </a:lnTo>
                  <a:lnTo>
                    <a:pt x="74762" y="15312"/>
                  </a:lnTo>
                  <a:lnTo>
                    <a:pt x="74394" y="12317"/>
                  </a:lnTo>
                  <a:lnTo>
                    <a:pt x="73303" y="10320"/>
                  </a:lnTo>
                  <a:lnTo>
                    <a:pt x="71729" y="8989"/>
                  </a:lnTo>
                  <a:lnTo>
                    <a:pt x="69979" y="5253"/>
                  </a:lnTo>
                  <a:lnTo>
                    <a:pt x="69513" y="3071"/>
                  </a:lnTo>
                  <a:lnTo>
                    <a:pt x="68355" y="1616"/>
                  </a:lnTo>
                  <a:lnTo>
                    <a:pt x="64811" y="0"/>
                  </a:lnTo>
                  <a:lnTo>
                    <a:pt x="58156" y="1539"/>
                  </a:lnTo>
                  <a:lnTo>
                    <a:pt x="54011" y="3136"/>
                  </a:lnTo>
                  <a:lnTo>
                    <a:pt x="47147" y="9424"/>
                  </a:lnTo>
                  <a:lnTo>
                    <a:pt x="27971" y="39065"/>
                  </a:lnTo>
                  <a:lnTo>
                    <a:pt x="15748" y="73597"/>
                  </a:lnTo>
                  <a:lnTo>
                    <a:pt x="10028" y="99637"/>
                  </a:lnTo>
                  <a:lnTo>
                    <a:pt x="10591" y="128801"/>
                  </a:lnTo>
                  <a:lnTo>
                    <a:pt x="18367" y="160906"/>
                  </a:lnTo>
                  <a:lnTo>
                    <a:pt x="29619" y="178187"/>
                  </a:lnTo>
                  <a:lnTo>
                    <a:pt x="47723" y="189987"/>
                  </a:lnTo>
                  <a:lnTo>
                    <a:pt x="69173" y="194800"/>
                  </a:lnTo>
                  <a:lnTo>
                    <a:pt x="91616" y="192182"/>
                  </a:lnTo>
                  <a:lnTo>
                    <a:pt x="118397" y="181998"/>
                  </a:lnTo>
                  <a:lnTo>
                    <a:pt x="152551" y="156457"/>
                  </a:lnTo>
                  <a:lnTo>
                    <a:pt x="180291" y="128515"/>
                  </a:lnTo>
                  <a:lnTo>
                    <a:pt x="204126" y="93801"/>
                  </a:lnTo>
                  <a:lnTo>
                    <a:pt x="220596" y="60938"/>
                  </a:lnTo>
                  <a:lnTo>
                    <a:pt x="228600" y="44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590"/>
            <p:cNvSpPr/>
            <p:nvPr>
              <p:custDataLst>
                <p:tags r:id="rId43"/>
              </p:custDataLst>
            </p:nvPr>
          </p:nvSpPr>
          <p:spPr>
            <a:xfrm>
              <a:off x="1275505" y="2453640"/>
              <a:ext cx="65616" cy="312421"/>
            </a:xfrm>
            <a:custGeom>
              <a:avLst/>
              <a:gdLst/>
              <a:ahLst/>
              <a:cxnLst/>
              <a:rect l="0" t="0" r="0" b="0"/>
              <a:pathLst>
                <a:path w="65616" h="312421">
                  <a:moveTo>
                    <a:pt x="19895" y="0"/>
                  </a:moveTo>
                  <a:lnTo>
                    <a:pt x="19895" y="0"/>
                  </a:lnTo>
                  <a:lnTo>
                    <a:pt x="7759" y="36406"/>
                  </a:lnTo>
                  <a:lnTo>
                    <a:pt x="1802" y="65570"/>
                  </a:lnTo>
                  <a:lnTo>
                    <a:pt x="0" y="92642"/>
                  </a:lnTo>
                  <a:lnTo>
                    <a:pt x="2022" y="118785"/>
                  </a:lnTo>
                  <a:lnTo>
                    <a:pt x="5742" y="146773"/>
                  </a:lnTo>
                  <a:lnTo>
                    <a:pt x="10218" y="175299"/>
                  </a:lnTo>
                  <a:lnTo>
                    <a:pt x="15030" y="202089"/>
                  </a:lnTo>
                  <a:lnTo>
                    <a:pt x="22499" y="236925"/>
                  </a:lnTo>
                  <a:lnTo>
                    <a:pt x="34119" y="268696"/>
                  </a:lnTo>
                  <a:lnTo>
                    <a:pt x="47979" y="296759"/>
                  </a:lnTo>
                  <a:lnTo>
                    <a:pt x="65615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591"/>
            <p:cNvSpPr/>
            <p:nvPr>
              <p:custDataLst>
                <p:tags r:id="rId44"/>
              </p:custDataLst>
            </p:nvPr>
          </p:nvSpPr>
          <p:spPr>
            <a:xfrm>
              <a:off x="1417320" y="2766060"/>
              <a:ext cx="21308" cy="347973"/>
            </a:xfrm>
            <a:custGeom>
              <a:avLst/>
              <a:gdLst/>
              <a:ahLst/>
              <a:cxnLst/>
              <a:rect l="0" t="0" r="0" b="0"/>
              <a:pathLst>
                <a:path w="21308" h="347973">
                  <a:moveTo>
                    <a:pt x="15240" y="0"/>
                  </a:moveTo>
                  <a:lnTo>
                    <a:pt x="15240" y="0"/>
                  </a:lnTo>
                  <a:lnTo>
                    <a:pt x="17498" y="27093"/>
                  </a:lnTo>
                  <a:lnTo>
                    <a:pt x="19285" y="48542"/>
                  </a:lnTo>
                  <a:lnTo>
                    <a:pt x="21271" y="83663"/>
                  </a:lnTo>
                  <a:lnTo>
                    <a:pt x="21307" y="113383"/>
                  </a:lnTo>
                  <a:lnTo>
                    <a:pt x="18501" y="140704"/>
                  </a:lnTo>
                  <a:lnTo>
                    <a:pt x="16689" y="169215"/>
                  </a:lnTo>
                  <a:lnTo>
                    <a:pt x="15884" y="198820"/>
                  </a:lnTo>
                  <a:lnTo>
                    <a:pt x="15526" y="228911"/>
                  </a:lnTo>
                  <a:lnTo>
                    <a:pt x="15325" y="266322"/>
                  </a:lnTo>
                  <a:lnTo>
                    <a:pt x="11220" y="298855"/>
                  </a:lnTo>
                  <a:lnTo>
                    <a:pt x="8331" y="332412"/>
                  </a:lnTo>
                  <a:lnTo>
                    <a:pt x="7714" y="347969"/>
                  </a:lnTo>
                  <a:lnTo>
                    <a:pt x="7683" y="347972"/>
                  </a:lnTo>
                  <a:lnTo>
                    <a:pt x="7648" y="345719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592"/>
            <p:cNvSpPr/>
            <p:nvPr>
              <p:custDataLst>
                <p:tags r:id="rId45"/>
              </p:custDataLst>
            </p:nvPr>
          </p:nvSpPr>
          <p:spPr>
            <a:xfrm>
              <a:off x="1394460" y="2682612"/>
              <a:ext cx="113490" cy="136789"/>
            </a:xfrm>
            <a:custGeom>
              <a:avLst/>
              <a:gdLst/>
              <a:ahLst/>
              <a:cxnLst/>
              <a:rect l="0" t="0" r="0" b="0"/>
              <a:pathLst>
                <a:path w="113490" h="136789">
                  <a:moveTo>
                    <a:pt x="0" y="30108"/>
                  </a:moveTo>
                  <a:lnTo>
                    <a:pt x="0" y="30108"/>
                  </a:lnTo>
                  <a:lnTo>
                    <a:pt x="32361" y="13927"/>
                  </a:lnTo>
                  <a:lnTo>
                    <a:pt x="67478" y="2453"/>
                  </a:lnTo>
                  <a:lnTo>
                    <a:pt x="91995" y="0"/>
                  </a:lnTo>
                  <a:lnTo>
                    <a:pt x="105057" y="3784"/>
                  </a:lnTo>
                  <a:lnTo>
                    <a:pt x="108138" y="6632"/>
                  </a:lnTo>
                  <a:lnTo>
                    <a:pt x="111562" y="14312"/>
                  </a:lnTo>
                  <a:lnTo>
                    <a:pt x="113489" y="28156"/>
                  </a:lnTo>
                  <a:lnTo>
                    <a:pt x="101924" y="63208"/>
                  </a:lnTo>
                  <a:lnTo>
                    <a:pt x="87427" y="97732"/>
                  </a:lnTo>
                  <a:lnTo>
                    <a:pt x="73801" y="122122"/>
                  </a:lnTo>
                  <a:lnTo>
                    <a:pt x="60960" y="136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8" name="SMARTInkShape-593"/>
          <p:cNvSpPr/>
          <p:nvPr>
            <p:custDataLst>
              <p:tags r:id="rId5"/>
            </p:custDataLst>
          </p:nvPr>
        </p:nvSpPr>
        <p:spPr>
          <a:xfrm>
            <a:off x="236220" y="2560320"/>
            <a:ext cx="205741" cy="22861"/>
          </a:xfrm>
          <a:custGeom>
            <a:avLst/>
            <a:gdLst/>
            <a:ahLst/>
            <a:cxnLst/>
            <a:rect l="0" t="0" r="0" b="0"/>
            <a:pathLst>
              <a:path w="205741" h="22861">
                <a:moveTo>
                  <a:pt x="0" y="0"/>
                </a:moveTo>
                <a:lnTo>
                  <a:pt x="0" y="0"/>
                </a:lnTo>
                <a:lnTo>
                  <a:pt x="32361" y="4045"/>
                </a:lnTo>
                <a:lnTo>
                  <a:pt x="59538" y="6031"/>
                </a:lnTo>
                <a:lnTo>
                  <a:pt x="85728" y="6914"/>
                </a:lnTo>
                <a:lnTo>
                  <a:pt x="111479" y="7306"/>
                </a:lnTo>
                <a:lnTo>
                  <a:pt x="137035" y="7480"/>
                </a:lnTo>
                <a:lnTo>
                  <a:pt x="161658" y="9251"/>
                </a:lnTo>
                <a:lnTo>
                  <a:pt x="205740" y="228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1" name="SMARTInkShape-Group121"/>
          <p:cNvGrpSpPr/>
          <p:nvPr/>
        </p:nvGrpSpPr>
        <p:grpSpPr>
          <a:xfrm>
            <a:off x="1630753" y="1318260"/>
            <a:ext cx="4373807" cy="792481"/>
            <a:chOff x="1630753" y="1318260"/>
            <a:chExt cx="4373807" cy="792481"/>
          </a:xfrm>
        </p:grpSpPr>
        <p:sp>
          <p:nvSpPr>
            <p:cNvPr id="289" name="SMARTInkShape-594"/>
            <p:cNvSpPr/>
            <p:nvPr>
              <p:custDataLst>
                <p:tags r:id="rId19"/>
              </p:custDataLst>
            </p:nvPr>
          </p:nvSpPr>
          <p:spPr>
            <a:xfrm>
              <a:off x="1630753" y="1318260"/>
              <a:ext cx="228528" cy="501993"/>
            </a:xfrm>
            <a:custGeom>
              <a:avLst/>
              <a:gdLst/>
              <a:ahLst/>
              <a:cxnLst/>
              <a:rect l="0" t="0" r="0" b="0"/>
              <a:pathLst>
                <a:path w="228528" h="501993">
                  <a:moveTo>
                    <a:pt x="152327" y="0"/>
                  </a:moveTo>
                  <a:lnTo>
                    <a:pt x="152327" y="0"/>
                  </a:lnTo>
                  <a:lnTo>
                    <a:pt x="150069" y="22578"/>
                  </a:lnTo>
                  <a:lnTo>
                    <a:pt x="146243" y="55755"/>
                  </a:lnTo>
                  <a:lnTo>
                    <a:pt x="141721" y="81789"/>
                  </a:lnTo>
                  <a:lnTo>
                    <a:pt x="136889" y="109164"/>
                  </a:lnTo>
                  <a:lnTo>
                    <a:pt x="131072" y="139111"/>
                  </a:lnTo>
                  <a:lnTo>
                    <a:pt x="122842" y="172176"/>
                  </a:lnTo>
                  <a:lnTo>
                    <a:pt x="115798" y="206627"/>
                  </a:lnTo>
                  <a:lnTo>
                    <a:pt x="108999" y="240848"/>
                  </a:lnTo>
                  <a:lnTo>
                    <a:pt x="100332" y="272990"/>
                  </a:lnTo>
                  <a:lnTo>
                    <a:pt x="90836" y="304209"/>
                  </a:lnTo>
                  <a:lnTo>
                    <a:pt x="80971" y="334171"/>
                  </a:lnTo>
                  <a:lnTo>
                    <a:pt x="70942" y="361598"/>
                  </a:lnTo>
                  <a:lnTo>
                    <a:pt x="55776" y="396794"/>
                  </a:lnTo>
                  <a:lnTo>
                    <a:pt x="36513" y="428672"/>
                  </a:lnTo>
                  <a:lnTo>
                    <a:pt x="18568" y="462854"/>
                  </a:lnTo>
                  <a:lnTo>
                    <a:pt x="6203" y="481265"/>
                  </a:lnTo>
                  <a:lnTo>
                    <a:pt x="172" y="501976"/>
                  </a:lnTo>
                  <a:lnTo>
                    <a:pt x="0" y="498595"/>
                  </a:lnTo>
                  <a:lnTo>
                    <a:pt x="4475" y="494507"/>
                  </a:lnTo>
                  <a:lnTo>
                    <a:pt x="8039" y="492231"/>
                  </a:lnTo>
                  <a:lnTo>
                    <a:pt x="14257" y="482929"/>
                  </a:lnTo>
                  <a:lnTo>
                    <a:pt x="37283" y="448171"/>
                  </a:lnTo>
                  <a:lnTo>
                    <a:pt x="64712" y="416895"/>
                  </a:lnTo>
                  <a:lnTo>
                    <a:pt x="98237" y="382916"/>
                  </a:lnTo>
                  <a:lnTo>
                    <a:pt x="113894" y="370281"/>
                  </a:lnTo>
                  <a:lnTo>
                    <a:pt x="131577" y="363536"/>
                  </a:lnTo>
                  <a:lnTo>
                    <a:pt x="158388" y="359206"/>
                  </a:lnTo>
                  <a:lnTo>
                    <a:pt x="172938" y="362501"/>
                  </a:lnTo>
                  <a:lnTo>
                    <a:pt x="180678" y="368827"/>
                  </a:lnTo>
                  <a:lnTo>
                    <a:pt x="186094" y="376436"/>
                  </a:lnTo>
                  <a:lnTo>
                    <a:pt x="188501" y="382641"/>
                  </a:lnTo>
                  <a:lnTo>
                    <a:pt x="194303" y="415868"/>
                  </a:lnTo>
                  <a:lnTo>
                    <a:pt x="194125" y="428670"/>
                  </a:lnTo>
                  <a:lnTo>
                    <a:pt x="192917" y="442827"/>
                  </a:lnTo>
                  <a:lnTo>
                    <a:pt x="197204" y="476129"/>
                  </a:lnTo>
                  <a:lnTo>
                    <a:pt x="198727" y="495872"/>
                  </a:lnTo>
                  <a:lnTo>
                    <a:pt x="200194" y="498221"/>
                  </a:lnTo>
                  <a:lnTo>
                    <a:pt x="202018" y="499787"/>
                  </a:lnTo>
                  <a:lnTo>
                    <a:pt x="206303" y="501528"/>
                  </a:lnTo>
                  <a:lnTo>
                    <a:pt x="208631" y="501992"/>
                  </a:lnTo>
                  <a:lnTo>
                    <a:pt x="215733" y="497992"/>
                  </a:lnTo>
                  <a:lnTo>
                    <a:pt x="219998" y="494555"/>
                  </a:lnTo>
                  <a:lnTo>
                    <a:pt x="224736" y="486220"/>
                  </a:lnTo>
                  <a:lnTo>
                    <a:pt x="228527" y="472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595"/>
            <p:cNvSpPr/>
            <p:nvPr>
              <p:custDataLst>
                <p:tags r:id="rId20"/>
              </p:custDataLst>
            </p:nvPr>
          </p:nvSpPr>
          <p:spPr>
            <a:xfrm>
              <a:off x="1965960" y="1676400"/>
              <a:ext cx="266701" cy="142087"/>
            </a:xfrm>
            <a:custGeom>
              <a:avLst/>
              <a:gdLst/>
              <a:ahLst/>
              <a:cxnLst/>
              <a:rect l="0" t="0" r="0" b="0"/>
              <a:pathLst>
                <a:path w="266701" h="142087">
                  <a:moveTo>
                    <a:pt x="0" y="0"/>
                  </a:moveTo>
                  <a:lnTo>
                    <a:pt x="0" y="0"/>
                  </a:lnTo>
                  <a:lnTo>
                    <a:pt x="8090" y="32362"/>
                  </a:lnTo>
                  <a:lnTo>
                    <a:pt x="13122" y="64622"/>
                  </a:lnTo>
                  <a:lnTo>
                    <a:pt x="14612" y="86222"/>
                  </a:lnTo>
                  <a:lnTo>
                    <a:pt x="16515" y="91348"/>
                  </a:lnTo>
                  <a:lnTo>
                    <a:pt x="32352" y="108539"/>
                  </a:lnTo>
                  <a:lnTo>
                    <a:pt x="58807" y="124400"/>
                  </a:lnTo>
                  <a:lnTo>
                    <a:pt x="71010" y="124998"/>
                  </a:lnTo>
                  <a:lnTo>
                    <a:pt x="95495" y="118483"/>
                  </a:lnTo>
                  <a:lnTo>
                    <a:pt x="111456" y="111494"/>
                  </a:lnTo>
                  <a:lnTo>
                    <a:pt x="119527" y="104304"/>
                  </a:lnTo>
                  <a:lnTo>
                    <a:pt x="149609" y="69187"/>
                  </a:lnTo>
                  <a:lnTo>
                    <a:pt x="152006" y="63770"/>
                  </a:lnTo>
                  <a:lnTo>
                    <a:pt x="157269" y="55960"/>
                  </a:lnTo>
                  <a:lnTo>
                    <a:pt x="159988" y="45853"/>
                  </a:lnTo>
                  <a:lnTo>
                    <a:pt x="160019" y="53030"/>
                  </a:lnTo>
                  <a:lnTo>
                    <a:pt x="168309" y="67619"/>
                  </a:lnTo>
                  <a:lnTo>
                    <a:pt x="188833" y="101860"/>
                  </a:lnTo>
                  <a:lnTo>
                    <a:pt x="201671" y="116070"/>
                  </a:lnTo>
                  <a:lnTo>
                    <a:pt x="231229" y="138720"/>
                  </a:lnTo>
                  <a:lnTo>
                    <a:pt x="241339" y="142086"/>
                  </a:lnTo>
                  <a:lnTo>
                    <a:pt x="251478" y="141325"/>
                  </a:lnTo>
                  <a:lnTo>
                    <a:pt x="26670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596"/>
            <p:cNvSpPr/>
            <p:nvPr>
              <p:custDataLst>
                <p:tags r:id="rId21"/>
              </p:custDataLst>
            </p:nvPr>
          </p:nvSpPr>
          <p:spPr>
            <a:xfrm>
              <a:off x="2293620" y="1668780"/>
              <a:ext cx="236221" cy="121343"/>
            </a:xfrm>
            <a:custGeom>
              <a:avLst/>
              <a:gdLst/>
              <a:ahLst/>
              <a:cxnLst/>
              <a:rect l="0" t="0" r="0" b="0"/>
              <a:pathLst>
                <a:path w="236221" h="121343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6067" y="60564"/>
                  </a:lnTo>
                  <a:lnTo>
                    <a:pt x="85" y="97389"/>
                  </a:lnTo>
                  <a:lnTo>
                    <a:pt x="17" y="94340"/>
                  </a:lnTo>
                  <a:lnTo>
                    <a:pt x="7" y="96398"/>
                  </a:lnTo>
                  <a:lnTo>
                    <a:pt x="32269" y="70657"/>
                  </a:lnTo>
                  <a:lnTo>
                    <a:pt x="67935" y="36812"/>
                  </a:lnTo>
                  <a:lnTo>
                    <a:pt x="89651" y="20819"/>
                  </a:lnTo>
                  <a:lnTo>
                    <a:pt x="92787" y="19806"/>
                  </a:lnTo>
                  <a:lnTo>
                    <a:pt x="94878" y="19978"/>
                  </a:lnTo>
                  <a:lnTo>
                    <a:pt x="98234" y="22291"/>
                  </a:lnTo>
                  <a:lnTo>
                    <a:pt x="98987" y="44022"/>
                  </a:lnTo>
                  <a:lnTo>
                    <a:pt x="97318" y="47975"/>
                  </a:lnTo>
                  <a:lnTo>
                    <a:pt x="86988" y="60402"/>
                  </a:lnTo>
                  <a:lnTo>
                    <a:pt x="80400" y="75055"/>
                  </a:lnTo>
                  <a:lnTo>
                    <a:pt x="75809" y="79925"/>
                  </a:lnTo>
                  <a:lnTo>
                    <a:pt x="73399" y="81223"/>
                  </a:lnTo>
                  <a:lnTo>
                    <a:pt x="72639" y="82089"/>
                  </a:lnTo>
                  <a:lnTo>
                    <a:pt x="72980" y="82666"/>
                  </a:lnTo>
                  <a:lnTo>
                    <a:pt x="75564" y="83592"/>
                  </a:lnTo>
                  <a:lnTo>
                    <a:pt x="80057" y="83752"/>
                  </a:lnTo>
                  <a:lnTo>
                    <a:pt x="114549" y="61230"/>
                  </a:lnTo>
                  <a:lnTo>
                    <a:pt x="129614" y="51162"/>
                  </a:lnTo>
                  <a:lnTo>
                    <a:pt x="149874" y="36635"/>
                  </a:lnTo>
                  <a:lnTo>
                    <a:pt x="167062" y="30640"/>
                  </a:lnTo>
                  <a:lnTo>
                    <a:pt x="171514" y="34573"/>
                  </a:lnTo>
                  <a:lnTo>
                    <a:pt x="171916" y="37442"/>
                  </a:lnTo>
                  <a:lnTo>
                    <a:pt x="167856" y="73832"/>
                  </a:lnTo>
                  <a:lnTo>
                    <a:pt x="168529" y="94014"/>
                  </a:lnTo>
                  <a:lnTo>
                    <a:pt x="174207" y="115339"/>
                  </a:lnTo>
                  <a:lnTo>
                    <a:pt x="175404" y="117533"/>
                  </a:lnTo>
                  <a:lnTo>
                    <a:pt x="177049" y="118995"/>
                  </a:lnTo>
                  <a:lnTo>
                    <a:pt x="178993" y="119970"/>
                  </a:lnTo>
                  <a:lnTo>
                    <a:pt x="189819" y="121342"/>
                  </a:lnTo>
                  <a:lnTo>
                    <a:pt x="198946" y="117148"/>
                  </a:lnTo>
                  <a:lnTo>
                    <a:pt x="208647" y="108792"/>
                  </a:lnTo>
                  <a:lnTo>
                    <a:pt x="234929" y="70741"/>
                  </a:lnTo>
                  <a:lnTo>
                    <a:pt x="23622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597"/>
            <p:cNvSpPr/>
            <p:nvPr>
              <p:custDataLst>
                <p:tags r:id="rId22"/>
              </p:custDataLst>
            </p:nvPr>
          </p:nvSpPr>
          <p:spPr>
            <a:xfrm>
              <a:off x="2629676" y="1440180"/>
              <a:ext cx="149976" cy="365533"/>
            </a:xfrm>
            <a:custGeom>
              <a:avLst/>
              <a:gdLst/>
              <a:ahLst/>
              <a:cxnLst/>
              <a:rect l="0" t="0" r="0" b="0"/>
              <a:pathLst>
                <a:path w="149976" h="365533">
                  <a:moveTo>
                    <a:pt x="37324" y="0"/>
                  </a:moveTo>
                  <a:lnTo>
                    <a:pt x="37324" y="0"/>
                  </a:lnTo>
                  <a:lnTo>
                    <a:pt x="37324" y="22578"/>
                  </a:lnTo>
                  <a:lnTo>
                    <a:pt x="37324" y="56601"/>
                  </a:lnTo>
                  <a:lnTo>
                    <a:pt x="37324" y="85834"/>
                  </a:lnTo>
                  <a:lnTo>
                    <a:pt x="32809" y="115195"/>
                  </a:lnTo>
                  <a:lnTo>
                    <a:pt x="26003" y="144331"/>
                  </a:lnTo>
                  <a:lnTo>
                    <a:pt x="20157" y="171391"/>
                  </a:lnTo>
                  <a:lnTo>
                    <a:pt x="16566" y="191308"/>
                  </a:lnTo>
                  <a:lnTo>
                    <a:pt x="12479" y="215592"/>
                  </a:lnTo>
                  <a:lnTo>
                    <a:pt x="8061" y="242788"/>
                  </a:lnTo>
                  <a:lnTo>
                    <a:pt x="3151" y="275263"/>
                  </a:lnTo>
                  <a:lnTo>
                    <a:pt x="0" y="303011"/>
                  </a:lnTo>
                  <a:lnTo>
                    <a:pt x="588" y="306147"/>
                  </a:lnTo>
                  <a:lnTo>
                    <a:pt x="1827" y="308238"/>
                  </a:lnTo>
                  <a:lnTo>
                    <a:pt x="3499" y="309632"/>
                  </a:lnTo>
                  <a:lnTo>
                    <a:pt x="6307" y="309715"/>
                  </a:lnTo>
                  <a:lnTo>
                    <a:pt x="39848" y="296873"/>
                  </a:lnTo>
                  <a:lnTo>
                    <a:pt x="75756" y="284440"/>
                  </a:lnTo>
                  <a:lnTo>
                    <a:pt x="109523" y="275820"/>
                  </a:lnTo>
                  <a:lnTo>
                    <a:pt x="125791" y="274764"/>
                  </a:lnTo>
                  <a:lnTo>
                    <a:pt x="133934" y="276775"/>
                  </a:lnTo>
                  <a:lnTo>
                    <a:pt x="137291" y="278497"/>
                  </a:lnTo>
                  <a:lnTo>
                    <a:pt x="143278" y="284925"/>
                  </a:lnTo>
                  <a:lnTo>
                    <a:pt x="147914" y="293427"/>
                  </a:lnTo>
                  <a:lnTo>
                    <a:pt x="149975" y="302850"/>
                  </a:lnTo>
                  <a:lnTo>
                    <a:pt x="148633" y="310424"/>
                  </a:lnTo>
                  <a:lnTo>
                    <a:pt x="140873" y="326231"/>
                  </a:lnTo>
                  <a:lnTo>
                    <a:pt x="133863" y="333516"/>
                  </a:lnTo>
                  <a:lnTo>
                    <a:pt x="118139" y="342377"/>
                  </a:lnTo>
                  <a:lnTo>
                    <a:pt x="106262" y="348594"/>
                  </a:lnTo>
                  <a:lnTo>
                    <a:pt x="93121" y="359921"/>
                  </a:lnTo>
                  <a:lnTo>
                    <a:pt x="73895" y="364030"/>
                  </a:lnTo>
                  <a:lnTo>
                    <a:pt x="45213" y="365532"/>
                  </a:lnTo>
                  <a:lnTo>
                    <a:pt x="38572" y="363401"/>
                  </a:lnTo>
                  <a:lnTo>
                    <a:pt x="19551" y="351903"/>
                  </a:lnTo>
                  <a:lnTo>
                    <a:pt x="13056" y="343797"/>
                  </a:lnTo>
                  <a:lnTo>
                    <a:pt x="9605" y="332292"/>
                  </a:lnTo>
                  <a:lnTo>
                    <a:pt x="7389" y="300165"/>
                  </a:lnTo>
                  <a:lnTo>
                    <a:pt x="12189" y="266443"/>
                  </a:lnTo>
                  <a:lnTo>
                    <a:pt x="15483" y="238778"/>
                  </a:lnTo>
                  <a:lnTo>
                    <a:pt x="29704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598"/>
            <p:cNvSpPr/>
            <p:nvPr>
              <p:custDataLst>
                <p:tags r:id="rId23"/>
              </p:custDataLst>
            </p:nvPr>
          </p:nvSpPr>
          <p:spPr>
            <a:xfrm>
              <a:off x="2805324" y="1455420"/>
              <a:ext cx="36937" cy="310318"/>
            </a:xfrm>
            <a:custGeom>
              <a:avLst/>
              <a:gdLst/>
              <a:ahLst/>
              <a:cxnLst/>
              <a:rect l="0" t="0" r="0" b="0"/>
              <a:pathLst>
                <a:path w="36937" h="310318">
                  <a:moveTo>
                    <a:pt x="36936" y="0"/>
                  </a:moveTo>
                  <a:lnTo>
                    <a:pt x="36936" y="0"/>
                  </a:lnTo>
                  <a:lnTo>
                    <a:pt x="36936" y="36407"/>
                  </a:lnTo>
                  <a:lnTo>
                    <a:pt x="34679" y="65570"/>
                  </a:lnTo>
                  <a:lnTo>
                    <a:pt x="30852" y="92642"/>
                  </a:lnTo>
                  <a:lnTo>
                    <a:pt x="26330" y="118785"/>
                  </a:lnTo>
                  <a:lnTo>
                    <a:pt x="19024" y="153259"/>
                  </a:lnTo>
                  <a:lnTo>
                    <a:pt x="15542" y="184922"/>
                  </a:lnTo>
                  <a:lnTo>
                    <a:pt x="10465" y="219798"/>
                  </a:lnTo>
                  <a:lnTo>
                    <a:pt x="6401" y="257341"/>
                  </a:lnTo>
                  <a:lnTo>
                    <a:pt x="0" y="292906"/>
                  </a:lnTo>
                  <a:lnTo>
                    <a:pt x="1611" y="301772"/>
                  </a:lnTo>
                  <a:lnTo>
                    <a:pt x="5499" y="310317"/>
                  </a:lnTo>
                  <a:lnTo>
                    <a:pt x="7511" y="310171"/>
                  </a:lnTo>
                  <a:lnTo>
                    <a:pt x="21696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599"/>
            <p:cNvSpPr/>
            <p:nvPr>
              <p:custDataLst>
                <p:tags r:id="rId24"/>
              </p:custDataLst>
            </p:nvPr>
          </p:nvSpPr>
          <p:spPr>
            <a:xfrm>
              <a:off x="2918763" y="1642719"/>
              <a:ext cx="220678" cy="169610"/>
            </a:xfrm>
            <a:custGeom>
              <a:avLst/>
              <a:gdLst/>
              <a:ahLst/>
              <a:cxnLst/>
              <a:rect l="0" t="0" r="0" b="0"/>
              <a:pathLst>
                <a:path w="220678" h="169610">
                  <a:moveTo>
                    <a:pt x="14937" y="64161"/>
                  </a:moveTo>
                  <a:lnTo>
                    <a:pt x="14937" y="64161"/>
                  </a:lnTo>
                  <a:lnTo>
                    <a:pt x="43253" y="68206"/>
                  </a:lnTo>
                  <a:lnTo>
                    <a:pt x="75501" y="71075"/>
                  </a:lnTo>
                  <a:lnTo>
                    <a:pt x="92807" y="70725"/>
                  </a:lnTo>
                  <a:lnTo>
                    <a:pt x="118962" y="61148"/>
                  </a:lnTo>
                  <a:lnTo>
                    <a:pt x="126928" y="54073"/>
                  </a:lnTo>
                  <a:lnTo>
                    <a:pt x="140786" y="36899"/>
                  </a:lnTo>
                  <a:lnTo>
                    <a:pt x="142837" y="31443"/>
                  </a:lnTo>
                  <a:lnTo>
                    <a:pt x="141490" y="23937"/>
                  </a:lnTo>
                  <a:lnTo>
                    <a:pt x="137772" y="13412"/>
                  </a:lnTo>
                  <a:lnTo>
                    <a:pt x="133083" y="7543"/>
                  </a:lnTo>
                  <a:lnTo>
                    <a:pt x="118241" y="443"/>
                  </a:lnTo>
                  <a:lnTo>
                    <a:pt x="104876" y="0"/>
                  </a:lnTo>
                  <a:lnTo>
                    <a:pt x="75601" y="6614"/>
                  </a:lnTo>
                  <a:lnTo>
                    <a:pt x="37758" y="26845"/>
                  </a:lnTo>
                  <a:lnTo>
                    <a:pt x="23386" y="37416"/>
                  </a:lnTo>
                  <a:lnTo>
                    <a:pt x="7468" y="56801"/>
                  </a:lnTo>
                  <a:lnTo>
                    <a:pt x="3151" y="68228"/>
                  </a:lnTo>
                  <a:lnTo>
                    <a:pt x="0" y="106193"/>
                  </a:lnTo>
                  <a:lnTo>
                    <a:pt x="4348" y="116991"/>
                  </a:lnTo>
                  <a:lnTo>
                    <a:pt x="20936" y="137720"/>
                  </a:lnTo>
                  <a:lnTo>
                    <a:pt x="39574" y="153031"/>
                  </a:lnTo>
                  <a:lnTo>
                    <a:pt x="65229" y="164247"/>
                  </a:lnTo>
                  <a:lnTo>
                    <a:pt x="94279" y="168887"/>
                  </a:lnTo>
                  <a:lnTo>
                    <a:pt x="129199" y="169609"/>
                  </a:lnTo>
                  <a:lnTo>
                    <a:pt x="157918" y="163797"/>
                  </a:lnTo>
                  <a:lnTo>
                    <a:pt x="195706" y="149349"/>
                  </a:lnTo>
                  <a:lnTo>
                    <a:pt x="220677" y="1403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600"/>
            <p:cNvSpPr/>
            <p:nvPr>
              <p:custDataLst>
                <p:tags r:id="rId25"/>
              </p:custDataLst>
            </p:nvPr>
          </p:nvSpPr>
          <p:spPr>
            <a:xfrm>
              <a:off x="3284220" y="1684020"/>
              <a:ext cx="160021" cy="21184"/>
            </a:xfrm>
            <a:custGeom>
              <a:avLst/>
              <a:gdLst/>
              <a:ahLst/>
              <a:cxnLst/>
              <a:rect l="0" t="0" r="0" b="0"/>
              <a:pathLst>
                <a:path w="160021" h="21184">
                  <a:moveTo>
                    <a:pt x="0" y="0"/>
                  </a:moveTo>
                  <a:lnTo>
                    <a:pt x="0" y="0"/>
                  </a:lnTo>
                  <a:lnTo>
                    <a:pt x="28316" y="8090"/>
                  </a:lnTo>
                  <a:lnTo>
                    <a:pt x="58060" y="13122"/>
                  </a:lnTo>
                  <a:lnTo>
                    <a:pt x="91714" y="20058"/>
                  </a:lnTo>
                  <a:lnTo>
                    <a:pt x="118521" y="21183"/>
                  </a:lnTo>
                  <a:lnTo>
                    <a:pt x="143606" y="14407"/>
                  </a:lnTo>
                  <a:lnTo>
                    <a:pt x="16002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601"/>
            <p:cNvSpPr/>
            <p:nvPr>
              <p:custDataLst>
                <p:tags r:id="rId26"/>
              </p:custDataLst>
            </p:nvPr>
          </p:nvSpPr>
          <p:spPr>
            <a:xfrm>
              <a:off x="3392469" y="1592580"/>
              <a:ext cx="74632" cy="167147"/>
            </a:xfrm>
            <a:custGeom>
              <a:avLst/>
              <a:gdLst/>
              <a:ahLst/>
              <a:cxnLst/>
              <a:rect l="0" t="0" r="0" b="0"/>
              <a:pathLst>
                <a:path w="74632" h="167147">
                  <a:moveTo>
                    <a:pt x="36531" y="0"/>
                  </a:moveTo>
                  <a:lnTo>
                    <a:pt x="36531" y="0"/>
                  </a:lnTo>
                  <a:lnTo>
                    <a:pt x="16305" y="28316"/>
                  </a:lnTo>
                  <a:lnTo>
                    <a:pt x="3727" y="58061"/>
                  </a:lnTo>
                  <a:lnTo>
                    <a:pt x="0" y="82961"/>
                  </a:lnTo>
                  <a:lnTo>
                    <a:pt x="2941" y="102380"/>
                  </a:lnTo>
                  <a:lnTo>
                    <a:pt x="13930" y="135340"/>
                  </a:lnTo>
                  <a:lnTo>
                    <a:pt x="23883" y="153075"/>
                  </a:lnTo>
                  <a:lnTo>
                    <a:pt x="31467" y="162007"/>
                  </a:lnTo>
                  <a:lnTo>
                    <a:pt x="36538" y="165137"/>
                  </a:lnTo>
                  <a:lnTo>
                    <a:pt x="42460" y="166528"/>
                  </a:lnTo>
                  <a:lnTo>
                    <a:pt x="50737" y="167146"/>
                  </a:lnTo>
                  <a:lnTo>
                    <a:pt x="74631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602"/>
            <p:cNvSpPr/>
            <p:nvPr>
              <p:custDataLst>
                <p:tags r:id="rId27"/>
              </p:custDataLst>
            </p:nvPr>
          </p:nvSpPr>
          <p:spPr>
            <a:xfrm>
              <a:off x="3570998" y="1554010"/>
              <a:ext cx="277103" cy="265428"/>
            </a:xfrm>
            <a:custGeom>
              <a:avLst/>
              <a:gdLst/>
              <a:ahLst/>
              <a:cxnLst/>
              <a:rect l="0" t="0" r="0" b="0"/>
              <a:pathLst>
                <a:path w="277103" h="265428">
                  <a:moveTo>
                    <a:pt x="208522" y="8090"/>
                  </a:moveTo>
                  <a:lnTo>
                    <a:pt x="208522" y="8090"/>
                  </a:lnTo>
                  <a:lnTo>
                    <a:pt x="172115" y="0"/>
                  </a:lnTo>
                  <a:lnTo>
                    <a:pt x="145210" y="543"/>
                  </a:lnTo>
                  <a:lnTo>
                    <a:pt x="111023" y="10369"/>
                  </a:lnTo>
                  <a:lnTo>
                    <a:pt x="73175" y="28860"/>
                  </a:lnTo>
                  <a:lnTo>
                    <a:pt x="41240" y="54903"/>
                  </a:lnTo>
                  <a:lnTo>
                    <a:pt x="19822" y="77840"/>
                  </a:lnTo>
                  <a:lnTo>
                    <a:pt x="4141" y="113245"/>
                  </a:lnTo>
                  <a:lnTo>
                    <a:pt x="0" y="130179"/>
                  </a:lnTo>
                  <a:lnTo>
                    <a:pt x="4239" y="166387"/>
                  </a:lnTo>
                  <a:lnTo>
                    <a:pt x="13230" y="198250"/>
                  </a:lnTo>
                  <a:lnTo>
                    <a:pt x="24923" y="211421"/>
                  </a:lnTo>
                  <a:lnTo>
                    <a:pt x="60025" y="237719"/>
                  </a:lnTo>
                  <a:lnTo>
                    <a:pt x="89546" y="251765"/>
                  </a:lnTo>
                  <a:lnTo>
                    <a:pt x="114157" y="258348"/>
                  </a:lnTo>
                  <a:lnTo>
                    <a:pt x="141182" y="263249"/>
                  </a:lnTo>
                  <a:lnTo>
                    <a:pt x="167304" y="265427"/>
                  </a:lnTo>
                  <a:lnTo>
                    <a:pt x="195283" y="264138"/>
                  </a:lnTo>
                  <a:lnTo>
                    <a:pt x="223805" y="259896"/>
                  </a:lnTo>
                  <a:lnTo>
                    <a:pt x="259429" y="249681"/>
                  </a:lnTo>
                  <a:lnTo>
                    <a:pt x="277102" y="2443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603"/>
            <p:cNvSpPr/>
            <p:nvPr>
              <p:custDataLst>
                <p:tags r:id="rId28"/>
              </p:custDataLst>
            </p:nvPr>
          </p:nvSpPr>
          <p:spPr>
            <a:xfrm>
              <a:off x="4015809" y="1386840"/>
              <a:ext cx="236152" cy="406660"/>
            </a:xfrm>
            <a:custGeom>
              <a:avLst/>
              <a:gdLst/>
              <a:ahLst/>
              <a:cxnLst/>
              <a:rect l="0" t="0" r="0" b="0"/>
              <a:pathLst>
                <a:path w="236152" h="406660">
                  <a:moveTo>
                    <a:pt x="60891" y="0"/>
                  </a:moveTo>
                  <a:lnTo>
                    <a:pt x="60891" y="0"/>
                  </a:lnTo>
                  <a:lnTo>
                    <a:pt x="56846" y="28316"/>
                  </a:lnTo>
                  <a:lnTo>
                    <a:pt x="54331" y="66151"/>
                  </a:lnTo>
                  <a:lnTo>
                    <a:pt x="49226" y="93747"/>
                  </a:lnTo>
                  <a:lnTo>
                    <a:pt x="41313" y="127179"/>
                  </a:lnTo>
                  <a:lnTo>
                    <a:pt x="36832" y="149133"/>
                  </a:lnTo>
                  <a:lnTo>
                    <a:pt x="32152" y="173082"/>
                  </a:lnTo>
                  <a:lnTo>
                    <a:pt x="28184" y="194128"/>
                  </a:lnTo>
                  <a:lnTo>
                    <a:pt x="21519" y="231059"/>
                  </a:lnTo>
                  <a:lnTo>
                    <a:pt x="13477" y="259891"/>
                  </a:lnTo>
                  <a:lnTo>
                    <a:pt x="3945" y="292905"/>
                  </a:lnTo>
                  <a:lnTo>
                    <a:pt x="459" y="327787"/>
                  </a:lnTo>
                  <a:lnTo>
                    <a:pt x="0" y="340743"/>
                  </a:lnTo>
                  <a:lnTo>
                    <a:pt x="824" y="341462"/>
                  </a:lnTo>
                  <a:lnTo>
                    <a:pt x="3997" y="342261"/>
                  </a:lnTo>
                  <a:lnTo>
                    <a:pt x="10543" y="342710"/>
                  </a:lnTo>
                  <a:lnTo>
                    <a:pt x="21890" y="338799"/>
                  </a:lnTo>
                  <a:lnTo>
                    <a:pt x="58965" y="310332"/>
                  </a:lnTo>
                  <a:lnTo>
                    <a:pt x="92706" y="284592"/>
                  </a:lnTo>
                  <a:lnTo>
                    <a:pt x="112369" y="277363"/>
                  </a:lnTo>
                  <a:lnTo>
                    <a:pt x="122717" y="276519"/>
                  </a:lnTo>
                  <a:lnTo>
                    <a:pt x="130138" y="278966"/>
                  </a:lnTo>
                  <a:lnTo>
                    <a:pt x="139076" y="285104"/>
                  </a:lnTo>
                  <a:lnTo>
                    <a:pt x="142206" y="294353"/>
                  </a:lnTo>
                  <a:lnTo>
                    <a:pt x="146227" y="311582"/>
                  </a:lnTo>
                  <a:lnTo>
                    <a:pt x="156764" y="343793"/>
                  </a:lnTo>
                  <a:lnTo>
                    <a:pt x="163576" y="381117"/>
                  </a:lnTo>
                  <a:lnTo>
                    <a:pt x="170311" y="391777"/>
                  </a:lnTo>
                  <a:lnTo>
                    <a:pt x="188432" y="405518"/>
                  </a:lnTo>
                  <a:lnTo>
                    <a:pt x="193332" y="406659"/>
                  </a:lnTo>
                  <a:lnTo>
                    <a:pt x="203292" y="405668"/>
                  </a:lnTo>
                  <a:lnTo>
                    <a:pt x="236151" y="396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604"/>
            <p:cNvSpPr/>
            <p:nvPr>
              <p:custDataLst>
                <p:tags r:id="rId29"/>
              </p:custDataLst>
            </p:nvPr>
          </p:nvSpPr>
          <p:spPr>
            <a:xfrm>
              <a:off x="4321177" y="1669101"/>
              <a:ext cx="144144" cy="142598"/>
            </a:xfrm>
            <a:custGeom>
              <a:avLst/>
              <a:gdLst/>
              <a:ahLst/>
              <a:cxnLst/>
              <a:rect l="0" t="0" r="0" b="0"/>
              <a:pathLst>
                <a:path w="144144" h="142598">
                  <a:moveTo>
                    <a:pt x="60323" y="22539"/>
                  </a:moveTo>
                  <a:lnTo>
                    <a:pt x="60323" y="22539"/>
                  </a:lnTo>
                  <a:lnTo>
                    <a:pt x="25652" y="59468"/>
                  </a:lnTo>
                  <a:lnTo>
                    <a:pt x="6626" y="86843"/>
                  </a:lnTo>
                  <a:lnTo>
                    <a:pt x="1515" y="103305"/>
                  </a:lnTo>
                  <a:lnTo>
                    <a:pt x="0" y="114861"/>
                  </a:lnTo>
                  <a:lnTo>
                    <a:pt x="3597" y="127693"/>
                  </a:lnTo>
                  <a:lnTo>
                    <a:pt x="9994" y="135032"/>
                  </a:lnTo>
                  <a:lnTo>
                    <a:pt x="18481" y="140269"/>
                  </a:lnTo>
                  <a:lnTo>
                    <a:pt x="27897" y="142597"/>
                  </a:lnTo>
                  <a:lnTo>
                    <a:pt x="37727" y="141374"/>
                  </a:lnTo>
                  <a:lnTo>
                    <a:pt x="47741" y="137161"/>
                  </a:lnTo>
                  <a:lnTo>
                    <a:pt x="73039" y="115893"/>
                  </a:lnTo>
                  <a:lnTo>
                    <a:pt x="88267" y="97048"/>
                  </a:lnTo>
                  <a:lnTo>
                    <a:pt x="93910" y="85005"/>
                  </a:lnTo>
                  <a:lnTo>
                    <a:pt x="104800" y="51667"/>
                  </a:lnTo>
                  <a:lnTo>
                    <a:pt x="116399" y="18187"/>
                  </a:lnTo>
                  <a:lnTo>
                    <a:pt x="120997" y="762"/>
                  </a:lnTo>
                  <a:lnTo>
                    <a:pt x="120246" y="401"/>
                  </a:lnTo>
                  <a:lnTo>
                    <a:pt x="117154" y="0"/>
                  </a:lnTo>
                  <a:lnTo>
                    <a:pt x="112957" y="2079"/>
                  </a:lnTo>
                  <a:lnTo>
                    <a:pt x="110653" y="3819"/>
                  </a:lnTo>
                  <a:lnTo>
                    <a:pt x="108091" y="8010"/>
                  </a:lnTo>
                  <a:lnTo>
                    <a:pt x="100066" y="44498"/>
                  </a:lnTo>
                  <a:lnTo>
                    <a:pt x="98747" y="65541"/>
                  </a:lnTo>
                  <a:lnTo>
                    <a:pt x="103083" y="75800"/>
                  </a:lnTo>
                  <a:lnTo>
                    <a:pt x="115619" y="92138"/>
                  </a:lnTo>
                  <a:lnTo>
                    <a:pt x="121023" y="95805"/>
                  </a:lnTo>
                  <a:lnTo>
                    <a:pt x="123651" y="96783"/>
                  </a:lnTo>
                  <a:lnTo>
                    <a:pt x="131083" y="95612"/>
                  </a:lnTo>
                  <a:lnTo>
                    <a:pt x="144143" y="911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605"/>
            <p:cNvSpPr/>
            <p:nvPr>
              <p:custDataLst>
                <p:tags r:id="rId30"/>
              </p:custDataLst>
            </p:nvPr>
          </p:nvSpPr>
          <p:spPr>
            <a:xfrm>
              <a:off x="4572000" y="1675767"/>
              <a:ext cx="106681" cy="99694"/>
            </a:xfrm>
            <a:custGeom>
              <a:avLst/>
              <a:gdLst/>
              <a:ahLst/>
              <a:cxnLst/>
              <a:rect l="0" t="0" r="0" b="0"/>
              <a:pathLst>
                <a:path w="106681" h="99694">
                  <a:moveTo>
                    <a:pt x="0" y="99693"/>
                  </a:moveTo>
                  <a:lnTo>
                    <a:pt x="0" y="99693"/>
                  </a:lnTo>
                  <a:lnTo>
                    <a:pt x="8091" y="67331"/>
                  </a:lnTo>
                  <a:lnTo>
                    <a:pt x="20758" y="32215"/>
                  </a:lnTo>
                  <a:lnTo>
                    <a:pt x="29263" y="20032"/>
                  </a:lnTo>
                  <a:lnTo>
                    <a:pt x="63798" y="3653"/>
                  </a:lnTo>
                  <a:lnTo>
                    <a:pt x="83670" y="0"/>
                  </a:lnTo>
                  <a:lnTo>
                    <a:pt x="106680" y="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606"/>
            <p:cNvSpPr/>
            <p:nvPr>
              <p:custDataLst>
                <p:tags r:id="rId31"/>
              </p:custDataLst>
            </p:nvPr>
          </p:nvSpPr>
          <p:spPr>
            <a:xfrm>
              <a:off x="4716780" y="1714500"/>
              <a:ext cx="38101" cy="76201"/>
            </a:xfrm>
            <a:custGeom>
              <a:avLst/>
              <a:gdLst/>
              <a:ahLst/>
              <a:cxnLst/>
              <a:rect l="0" t="0" r="0" b="0"/>
              <a:pathLst>
                <a:path w="38101" h="76201">
                  <a:moveTo>
                    <a:pt x="38100" y="0"/>
                  </a:moveTo>
                  <a:lnTo>
                    <a:pt x="38100" y="0"/>
                  </a:lnTo>
                  <a:lnTo>
                    <a:pt x="17153" y="33114"/>
                  </a:lnTo>
                  <a:lnTo>
                    <a:pt x="9503" y="57216"/>
                  </a:lnTo>
                  <a:lnTo>
                    <a:pt x="7610" y="643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607"/>
            <p:cNvSpPr/>
            <p:nvPr>
              <p:custDataLst>
                <p:tags r:id="rId32"/>
              </p:custDataLst>
            </p:nvPr>
          </p:nvSpPr>
          <p:spPr>
            <a:xfrm>
              <a:off x="4785359" y="1577340"/>
              <a:ext cx="7622" cy="1"/>
            </a:xfrm>
            <a:custGeom>
              <a:avLst/>
              <a:gdLst/>
              <a:ahLst/>
              <a:cxnLst/>
              <a:rect l="0" t="0" r="0" b="0"/>
              <a:pathLst>
                <a:path w="7622" h="1">
                  <a:moveTo>
                    <a:pt x="0" y="0"/>
                  </a:moveTo>
                  <a:lnTo>
                    <a:pt x="0" y="0"/>
                  </a:lnTo>
                  <a:lnTo>
                    <a:pt x="76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608"/>
            <p:cNvSpPr/>
            <p:nvPr>
              <p:custDataLst>
                <p:tags r:id="rId33"/>
              </p:custDataLst>
            </p:nvPr>
          </p:nvSpPr>
          <p:spPr>
            <a:xfrm>
              <a:off x="4869180" y="1470660"/>
              <a:ext cx="108688" cy="312421"/>
            </a:xfrm>
            <a:custGeom>
              <a:avLst/>
              <a:gdLst/>
              <a:ahLst/>
              <a:cxnLst/>
              <a:rect l="0" t="0" r="0" b="0"/>
              <a:pathLst>
                <a:path w="108688" h="312421">
                  <a:moveTo>
                    <a:pt x="99061" y="0"/>
                  </a:moveTo>
                  <a:lnTo>
                    <a:pt x="99061" y="0"/>
                  </a:lnTo>
                  <a:lnTo>
                    <a:pt x="108687" y="34807"/>
                  </a:lnTo>
                  <a:lnTo>
                    <a:pt x="107651" y="64970"/>
                  </a:lnTo>
                  <a:lnTo>
                    <a:pt x="105275" y="91217"/>
                  </a:lnTo>
                  <a:lnTo>
                    <a:pt x="92906" y="126840"/>
                  </a:lnTo>
                  <a:lnTo>
                    <a:pt x="85644" y="148060"/>
                  </a:lnTo>
                  <a:lnTo>
                    <a:pt x="77416" y="172367"/>
                  </a:lnTo>
                  <a:lnTo>
                    <a:pt x="66016" y="208405"/>
                  </a:lnTo>
                  <a:lnTo>
                    <a:pt x="52580" y="245476"/>
                  </a:lnTo>
                  <a:lnTo>
                    <a:pt x="32870" y="280758"/>
                  </a:lnTo>
                  <a:lnTo>
                    <a:pt x="17178" y="308860"/>
                  </a:lnTo>
                  <a:lnTo>
                    <a:pt x="14839" y="310046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609"/>
            <p:cNvSpPr/>
            <p:nvPr>
              <p:custDataLst>
                <p:tags r:id="rId34"/>
              </p:custDataLst>
            </p:nvPr>
          </p:nvSpPr>
          <p:spPr>
            <a:xfrm>
              <a:off x="4838700" y="1653540"/>
              <a:ext cx="220981" cy="30481"/>
            </a:xfrm>
            <a:custGeom>
              <a:avLst/>
              <a:gdLst/>
              <a:ahLst/>
              <a:cxnLst/>
              <a:rect l="0" t="0" r="0" b="0"/>
              <a:pathLst>
                <a:path w="220981" h="30481">
                  <a:moveTo>
                    <a:pt x="0" y="30480"/>
                  </a:moveTo>
                  <a:lnTo>
                    <a:pt x="0" y="30480"/>
                  </a:lnTo>
                  <a:lnTo>
                    <a:pt x="34807" y="29633"/>
                  </a:lnTo>
                  <a:lnTo>
                    <a:pt x="66664" y="25243"/>
                  </a:lnTo>
                  <a:lnTo>
                    <a:pt x="101690" y="22720"/>
                  </a:lnTo>
                  <a:lnTo>
                    <a:pt x="133894" y="17832"/>
                  </a:lnTo>
                  <a:lnTo>
                    <a:pt x="164038" y="15161"/>
                  </a:lnTo>
                  <a:lnTo>
                    <a:pt x="197408" y="7103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610"/>
            <p:cNvSpPr/>
            <p:nvPr>
              <p:custDataLst>
                <p:tags r:id="rId35"/>
              </p:custDataLst>
            </p:nvPr>
          </p:nvSpPr>
          <p:spPr>
            <a:xfrm>
              <a:off x="5052765" y="1653540"/>
              <a:ext cx="220277" cy="156240"/>
            </a:xfrm>
            <a:custGeom>
              <a:avLst/>
              <a:gdLst/>
              <a:ahLst/>
              <a:cxnLst/>
              <a:rect l="0" t="0" r="0" b="0"/>
              <a:pathLst>
                <a:path w="220277" h="156240">
                  <a:moveTo>
                    <a:pt x="98355" y="0"/>
                  </a:moveTo>
                  <a:lnTo>
                    <a:pt x="98355" y="0"/>
                  </a:lnTo>
                  <a:lnTo>
                    <a:pt x="70039" y="20226"/>
                  </a:lnTo>
                  <a:lnTo>
                    <a:pt x="36944" y="45890"/>
                  </a:lnTo>
                  <a:lnTo>
                    <a:pt x="16093" y="57812"/>
                  </a:lnTo>
                  <a:lnTo>
                    <a:pt x="7326" y="66898"/>
                  </a:lnTo>
                  <a:lnTo>
                    <a:pt x="2866" y="76582"/>
                  </a:lnTo>
                  <a:lnTo>
                    <a:pt x="0" y="92550"/>
                  </a:lnTo>
                  <a:lnTo>
                    <a:pt x="3548" y="105221"/>
                  </a:lnTo>
                  <a:lnTo>
                    <a:pt x="9963" y="119700"/>
                  </a:lnTo>
                  <a:lnTo>
                    <a:pt x="17019" y="127425"/>
                  </a:lnTo>
                  <a:lnTo>
                    <a:pt x="35026" y="141115"/>
                  </a:lnTo>
                  <a:lnTo>
                    <a:pt x="53170" y="144056"/>
                  </a:lnTo>
                  <a:lnTo>
                    <a:pt x="63880" y="143612"/>
                  </a:lnTo>
                  <a:lnTo>
                    <a:pt x="82495" y="138601"/>
                  </a:lnTo>
                  <a:lnTo>
                    <a:pt x="104190" y="126855"/>
                  </a:lnTo>
                  <a:lnTo>
                    <a:pt x="111672" y="119598"/>
                  </a:lnTo>
                  <a:lnTo>
                    <a:pt x="116974" y="111575"/>
                  </a:lnTo>
                  <a:lnTo>
                    <a:pt x="119330" y="105187"/>
                  </a:lnTo>
                  <a:lnTo>
                    <a:pt x="118119" y="97267"/>
                  </a:lnTo>
                  <a:lnTo>
                    <a:pt x="111651" y="76967"/>
                  </a:lnTo>
                  <a:lnTo>
                    <a:pt x="89946" y="46459"/>
                  </a:lnTo>
                  <a:lnTo>
                    <a:pt x="83893" y="41815"/>
                  </a:lnTo>
                  <a:lnTo>
                    <a:pt x="81094" y="40577"/>
                  </a:lnTo>
                  <a:lnTo>
                    <a:pt x="78381" y="40598"/>
                  </a:lnTo>
                  <a:lnTo>
                    <a:pt x="69426" y="44878"/>
                  </a:lnTo>
                  <a:lnTo>
                    <a:pt x="64289" y="49516"/>
                  </a:lnTo>
                  <a:lnTo>
                    <a:pt x="62048" y="53898"/>
                  </a:lnTo>
                  <a:lnTo>
                    <a:pt x="60491" y="72197"/>
                  </a:lnTo>
                  <a:lnTo>
                    <a:pt x="61172" y="86679"/>
                  </a:lnTo>
                  <a:lnTo>
                    <a:pt x="70870" y="115847"/>
                  </a:lnTo>
                  <a:lnTo>
                    <a:pt x="80213" y="125712"/>
                  </a:lnTo>
                  <a:lnTo>
                    <a:pt x="113340" y="148217"/>
                  </a:lnTo>
                  <a:lnTo>
                    <a:pt x="144198" y="156239"/>
                  </a:lnTo>
                  <a:lnTo>
                    <a:pt x="171697" y="153073"/>
                  </a:lnTo>
                  <a:lnTo>
                    <a:pt x="182034" y="148184"/>
                  </a:lnTo>
                  <a:lnTo>
                    <a:pt x="210385" y="127581"/>
                  </a:lnTo>
                  <a:lnTo>
                    <a:pt x="220276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611"/>
            <p:cNvSpPr/>
            <p:nvPr>
              <p:custDataLst>
                <p:tags r:id="rId36"/>
              </p:custDataLst>
            </p:nvPr>
          </p:nvSpPr>
          <p:spPr>
            <a:xfrm>
              <a:off x="5372555" y="1546860"/>
              <a:ext cx="60505" cy="264233"/>
            </a:xfrm>
            <a:custGeom>
              <a:avLst/>
              <a:gdLst/>
              <a:ahLst/>
              <a:cxnLst/>
              <a:rect l="0" t="0" r="0" b="0"/>
              <a:pathLst>
                <a:path w="60505" h="264233">
                  <a:moveTo>
                    <a:pt x="60504" y="0"/>
                  </a:moveTo>
                  <a:lnTo>
                    <a:pt x="60504" y="0"/>
                  </a:lnTo>
                  <a:lnTo>
                    <a:pt x="52415" y="36407"/>
                  </a:lnTo>
                  <a:lnTo>
                    <a:pt x="46185" y="65570"/>
                  </a:lnTo>
                  <a:lnTo>
                    <a:pt x="39747" y="92642"/>
                  </a:lnTo>
                  <a:lnTo>
                    <a:pt x="31242" y="118785"/>
                  </a:lnTo>
                  <a:lnTo>
                    <a:pt x="20978" y="153259"/>
                  </a:lnTo>
                  <a:lnTo>
                    <a:pt x="12575" y="188967"/>
                  </a:lnTo>
                  <a:lnTo>
                    <a:pt x="2996" y="226792"/>
                  </a:lnTo>
                  <a:lnTo>
                    <a:pt x="0" y="258371"/>
                  </a:lnTo>
                  <a:lnTo>
                    <a:pt x="695" y="261148"/>
                  </a:lnTo>
                  <a:lnTo>
                    <a:pt x="2005" y="262998"/>
                  </a:lnTo>
                  <a:lnTo>
                    <a:pt x="3725" y="264232"/>
                  </a:lnTo>
                  <a:lnTo>
                    <a:pt x="5718" y="264208"/>
                  </a:lnTo>
                  <a:lnTo>
                    <a:pt x="10191" y="261924"/>
                  </a:lnTo>
                  <a:lnTo>
                    <a:pt x="17469" y="255877"/>
                  </a:lnTo>
                  <a:lnTo>
                    <a:pt x="30025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612"/>
            <p:cNvSpPr/>
            <p:nvPr>
              <p:custDataLst>
                <p:tags r:id="rId37"/>
              </p:custDataLst>
            </p:nvPr>
          </p:nvSpPr>
          <p:spPr>
            <a:xfrm>
              <a:off x="5600700" y="14706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613"/>
            <p:cNvSpPr/>
            <p:nvPr>
              <p:custDataLst>
                <p:tags r:id="rId38"/>
              </p:custDataLst>
            </p:nvPr>
          </p:nvSpPr>
          <p:spPr>
            <a:xfrm>
              <a:off x="5353072" y="1386840"/>
              <a:ext cx="180794" cy="440839"/>
            </a:xfrm>
            <a:custGeom>
              <a:avLst/>
              <a:gdLst/>
              <a:ahLst/>
              <a:cxnLst/>
              <a:rect l="0" t="0" r="0" b="0"/>
              <a:pathLst>
                <a:path w="180794" h="440839">
                  <a:moveTo>
                    <a:pt x="118087" y="0"/>
                  </a:moveTo>
                  <a:lnTo>
                    <a:pt x="118087" y="0"/>
                  </a:lnTo>
                  <a:lnTo>
                    <a:pt x="109998" y="36407"/>
                  </a:lnTo>
                  <a:lnTo>
                    <a:pt x="100922" y="71183"/>
                  </a:lnTo>
                  <a:lnTo>
                    <a:pt x="91115" y="105689"/>
                  </a:lnTo>
                  <a:lnTo>
                    <a:pt x="84024" y="140604"/>
                  </a:lnTo>
                  <a:lnTo>
                    <a:pt x="72231" y="175714"/>
                  </a:lnTo>
                  <a:lnTo>
                    <a:pt x="66965" y="198254"/>
                  </a:lnTo>
                  <a:lnTo>
                    <a:pt x="63146" y="218762"/>
                  </a:lnTo>
                  <a:lnTo>
                    <a:pt x="58317" y="240862"/>
                  </a:lnTo>
                  <a:lnTo>
                    <a:pt x="56516" y="265923"/>
                  </a:lnTo>
                  <a:lnTo>
                    <a:pt x="49388" y="290896"/>
                  </a:lnTo>
                  <a:lnTo>
                    <a:pt x="47735" y="292991"/>
                  </a:lnTo>
                  <a:lnTo>
                    <a:pt x="45786" y="294387"/>
                  </a:lnTo>
                  <a:lnTo>
                    <a:pt x="44487" y="296165"/>
                  </a:lnTo>
                  <a:lnTo>
                    <a:pt x="43044" y="300398"/>
                  </a:lnTo>
                  <a:lnTo>
                    <a:pt x="43505" y="301865"/>
                  </a:lnTo>
                  <a:lnTo>
                    <a:pt x="44659" y="302843"/>
                  </a:lnTo>
                  <a:lnTo>
                    <a:pt x="48550" y="304414"/>
                  </a:lnTo>
                  <a:lnTo>
                    <a:pt x="53269" y="308731"/>
                  </a:lnTo>
                  <a:lnTo>
                    <a:pt x="59928" y="310780"/>
                  </a:lnTo>
                  <a:lnTo>
                    <a:pt x="96897" y="312324"/>
                  </a:lnTo>
                  <a:lnTo>
                    <a:pt x="125191" y="318485"/>
                  </a:lnTo>
                  <a:lnTo>
                    <a:pt x="162850" y="333673"/>
                  </a:lnTo>
                  <a:lnTo>
                    <a:pt x="174719" y="346469"/>
                  </a:lnTo>
                  <a:lnTo>
                    <a:pt x="180793" y="356057"/>
                  </a:lnTo>
                  <a:lnTo>
                    <a:pt x="177283" y="379510"/>
                  </a:lnTo>
                  <a:lnTo>
                    <a:pt x="168104" y="406584"/>
                  </a:lnTo>
                  <a:lnTo>
                    <a:pt x="158379" y="421440"/>
                  </a:lnTo>
                  <a:lnTo>
                    <a:pt x="148414" y="428607"/>
                  </a:lnTo>
                  <a:lnTo>
                    <a:pt x="112044" y="439868"/>
                  </a:lnTo>
                  <a:lnTo>
                    <a:pt x="79191" y="440838"/>
                  </a:lnTo>
                  <a:lnTo>
                    <a:pt x="45828" y="435363"/>
                  </a:lnTo>
                  <a:lnTo>
                    <a:pt x="8358" y="421199"/>
                  </a:lnTo>
                  <a:lnTo>
                    <a:pt x="4973" y="419186"/>
                  </a:lnTo>
                  <a:lnTo>
                    <a:pt x="646" y="415470"/>
                  </a:lnTo>
                  <a:lnTo>
                    <a:pt x="0" y="412446"/>
                  </a:lnTo>
                  <a:lnTo>
                    <a:pt x="1540" y="404572"/>
                  </a:lnTo>
                  <a:lnTo>
                    <a:pt x="24803" y="371714"/>
                  </a:lnTo>
                  <a:lnTo>
                    <a:pt x="60146" y="335061"/>
                  </a:lnTo>
                  <a:lnTo>
                    <a:pt x="88502" y="310097"/>
                  </a:lnTo>
                  <a:lnTo>
                    <a:pt x="116095" y="281252"/>
                  </a:lnTo>
                  <a:lnTo>
                    <a:pt x="140948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614"/>
            <p:cNvSpPr/>
            <p:nvPr>
              <p:custDataLst>
                <p:tags r:id="rId39"/>
              </p:custDataLst>
            </p:nvPr>
          </p:nvSpPr>
          <p:spPr>
            <a:xfrm>
              <a:off x="5611928" y="1394460"/>
              <a:ext cx="72593" cy="388621"/>
            </a:xfrm>
            <a:custGeom>
              <a:avLst/>
              <a:gdLst/>
              <a:ahLst/>
              <a:cxnLst/>
              <a:rect l="0" t="0" r="0" b="0"/>
              <a:pathLst>
                <a:path w="72593" h="388621">
                  <a:moveTo>
                    <a:pt x="72592" y="0"/>
                  </a:moveTo>
                  <a:lnTo>
                    <a:pt x="72592" y="0"/>
                  </a:lnTo>
                  <a:lnTo>
                    <a:pt x="72592" y="22578"/>
                  </a:lnTo>
                  <a:lnTo>
                    <a:pt x="71745" y="55755"/>
                  </a:lnTo>
                  <a:lnTo>
                    <a:pt x="65661" y="93473"/>
                  </a:lnTo>
                  <a:lnTo>
                    <a:pt x="54358" y="126097"/>
                  </a:lnTo>
                  <a:lnTo>
                    <a:pt x="44423" y="157212"/>
                  </a:lnTo>
                  <a:lnTo>
                    <a:pt x="31132" y="188727"/>
                  </a:lnTo>
                  <a:lnTo>
                    <a:pt x="17316" y="223653"/>
                  </a:lnTo>
                  <a:lnTo>
                    <a:pt x="8330" y="255827"/>
                  </a:lnTo>
                  <a:lnTo>
                    <a:pt x="4445" y="286809"/>
                  </a:lnTo>
                  <a:lnTo>
                    <a:pt x="0" y="317437"/>
                  </a:lnTo>
                  <a:lnTo>
                    <a:pt x="2968" y="353612"/>
                  </a:lnTo>
                  <a:lnTo>
                    <a:pt x="5960" y="372038"/>
                  </a:lnTo>
                  <a:lnTo>
                    <a:pt x="9958" y="381250"/>
                  </a:lnTo>
                  <a:lnTo>
                    <a:pt x="19252" y="388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615"/>
            <p:cNvSpPr/>
            <p:nvPr>
              <p:custDataLst>
                <p:tags r:id="rId40"/>
              </p:custDataLst>
            </p:nvPr>
          </p:nvSpPr>
          <p:spPr>
            <a:xfrm>
              <a:off x="5760720" y="1692133"/>
              <a:ext cx="243840" cy="418608"/>
            </a:xfrm>
            <a:custGeom>
              <a:avLst/>
              <a:gdLst/>
              <a:ahLst/>
              <a:cxnLst/>
              <a:rect l="0" t="0" r="0" b="0"/>
              <a:pathLst>
                <a:path w="243840" h="418608">
                  <a:moveTo>
                    <a:pt x="0" y="68087"/>
                  </a:moveTo>
                  <a:lnTo>
                    <a:pt x="0" y="68087"/>
                  </a:lnTo>
                  <a:lnTo>
                    <a:pt x="34807" y="89034"/>
                  </a:lnTo>
                  <a:lnTo>
                    <a:pt x="65816" y="95743"/>
                  </a:lnTo>
                  <a:lnTo>
                    <a:pt x="97300" y="96884"/>
                  </a:lnTo>
                  <a:lnTo>
                    <a:pt x="131370" y="93082"/>
                  </a:lnTo>
                  <a:lnTo>
                    <a:pt x="158305" y="89886"/>
                  </a:lnTo>
                  <a:lnTo>
                    <a:pt x="185646" y="76752"/>
                  </a:lnTo>
                  <a:lnTo>
                    <a:pt x="203746" y="61708"/>
                  </a:lnTo>
                  <a:lnTo>
                    <a:pt x="209088" y="50012"/>
                  </a:lnTo>
                  <a:lnTo>
                    <a:pt x="212517" y="25852"/>
                  </a:lnTo>
                  <a:lnTo>
                    <a:pt x="210726" y="17425"/>
                  </a:lnTo>
                  <a:lnTo>
                    <a:pt x="204961" y="7920"/>
                  </a:lnTo>
                  <a:lnTo>
                    <a:pt x="202680" y="5116"/>
                  </a:lnTo>
                  <a:lnTo>
                    <a:pt x="193374" y="2000"/>
                  </a:lnTo>
                  <a:lnTo>
                    <a:pt x="166703" y="0"/>
                  </a:lnTo>
                  <a:lnTo>
                    <a:pt x="136412" y="7743"/>
                  </a:lnTo>
                  <a:lnTo>
                    <a:pt x="100626" y="20762"/>
                  </a:lnTo>
                  <a:lnTo>
                    <a:pt x="75347" y="35344"/>
                  </a:lnTo>
                  <a:lnTo>
                    <a:pt x="46276" y="68792"/>
                  </a:lnTo>
                  <a:lnTo>
                    <a:pt x="37501" y="84487"/>
                  </a:lnTo>
                  <a:lnTo>
                    <a:pt x="31866" y="122158"/>
                  </a:lnTo>
                  <a:lnTo>
                    <a:pt x="32789" y="142072"/>
                  </a:lnTo>
                  <a:lnTo>
                    <a:pt x="44524" y="174017"/>
                  </a:lnTo>
                  <a:lnTo>
                    <a:pt x="59864" y="200680"/>
                  </a:lnTo>
                  <a:lnTo>
                    <a:pt x="80228" y="227206"/>
                  </a:lnTo>
                  <a:lnTo>
                    <a:pt x="103391" y="253107"/>
                  </a:lnTo>
                  <a:lnTo>
                    <a:pt x="127796" y="278729"/>
                  </a:lnTo>
                  <a:lnTo>
                    <a:pt x="152754" y="304228"/>
                  </a:lnTo>
                  <a:lnTo>
                    <a:pt x="177111" y="329672"/>
                  </a:lnTo>
                  <a:lnTo>
                    <a:pt x="208170" y="366103"/>
                  </a:lnTo>
                  <a:lnTo>
                    <a:pt x="232436" y="399769"/>
                  </a:lnTo>
                  <a:lnTo>
                    <a:pt x="243839" y="4186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22"/>
          <p:cNvGrpSpPr/>
          <p:nvPr/>
        </p:nvGrpSpPr>
        <p:grpSpPr>
          <a:xfrm>
            <a:off x="162047" y="1409700"/>
            <a:ext cx="1217174" cy="859543"/>
            <a:chOff x="162047" y="1409700"/>
            <a:chExt cx="1217174" cy="859543"/>
          </a:xfrm>
        </p:grpSpPr>
        <p:sp>
          <p:nvSpPr>
            <p:cNvPr id="312" name="SMARTInkShape-616"/>
            <p:cNvSpPr/>
            <p:nvPr>
              <p:custDataLst>
                <p:tags r:id="rId15"/>
              </p:custDataLst>
            </p:nvPr>
          </p:nvSpPr>
          <p:spPr>
            <a:xfrm>
              <a:off x="162047" y="1409700"/>
              <a:ext cx="285382" cy="548147"/>
            </a:xfrm>
            <a:custGeom>
              <a:avLst/>
              <a:gdLst/>
              <a:ahLst/>
              <a:cxnLst/>
              <a:rect l="0" t="0" r="0" b="0"/>
              <a:pathLst>
                <a:path w="285382" h="548147">
                  <a:moveTo>
                    <a:pt x="112273" y="0"/>
                  </a:moveTo>
                  <a:lnTo>
                    <a:pt x="112273" y="0"/>
                  </a:lnTo>
                  <a:lnTo>
                    <a:pt x="112273" y="32362"/>
                  </a:lnTo>
                  <a:lnTo>
                    <a:pt x="110015" y="59539"/>
                  </a:lnTo>
                  <a:lnTo>
                    <a:pt x="107036" y="86575"/>
                  </a:lnTo>
                  <a:lnTo>
                    <a:pt x="105712" y="115525"/>
                  </a:lnTo>
                  <a:lnTo>
                    <a:pt x="105124" y="145324"/>
                  </a:lnTo>
                  <a:lnTo>
                    <a:pt x="103169" y="175502"/>
                  </a:lnTo>
                  <a:lnTo>
                    <a:pt x="96656" y="205848"/>
                  </a:lnTo>
                  <a:lnTo>
                    <a:pt x="90374" y="236268"/>
                  </a:lnTo>
                  <a:lnTo>
                    <a:pt x="83913" y="266721"/>
                  </a:lnTo>
                  <a:lnTo>
                    <a:pt x="75398" y="297189"/>
                  </a:lnTo>
                  <a:lnTo>
                    <a:pt x="69063" y="318353"/>
                  </a:lnTo>
                  <a:lnTo>
                    <a:pt x="61453" y="343469"/>
                  </a:lnTo>
                  <a:lnTo>
                    <a:pt x="52993" y="371219"/>
                  </a:lnTo>
                  <a:lnTo>
                    <a:pt x="41335" y="406568"/>
                  </a:lnTo>
                  <a:lnTo>
                    <a:pt x="30149" y="442536"/>
                  </a:lnTo>
                  <a:lnTo>
                    <a:pt x="29207" y="446449"/>
                  </a:lnTo>
                  <a:lnTo>
                    <a:pt x="29802" y="446646"/>
                  </a:lnTo>
                  <a:lnTo>
                    <a:pt x="61036" y="427541"/>
                  </a:lnTo>
                  <a:lnTo>
                    <a:pt x="95912" y="407754"/>
                  </a:lnTo>
                  <a:lnTo>
                    <a:pt x="126240" y="389209"/>
                  </a:lnTo>
                  <a:lnTo>
                    <a:pt x="160814" y="378446"/>
                  </a:lnTo>
                  <a:lnTo>
                    <a:pt x="193730" y="374881"/>
                  </a:lnTo>
                  <a:lnTo>
                    <a:pt x="228225" y="374671"/>
                  </a:lnTo>
                  <a:lnTo>
                    <a:pt x="261236" y="381757"/>
                  </a:lnTo>
                  <a:lnTo>
                    <a:pt x="276637" y="388844"/>
                  </a:lnTo>
                  <a:lnTo>
                    <a:pt x="280269" y="391309"/>
                  </a:lnTo>
                  <a:lnTo>
                    <a:pt x="282690" y="394646"/>
                  </a:lnTo>
                  <a:lnTo>
                    <a:pt x="285381" y="402869"/>
                  </a:lnTo>
                  <a:lnTo>
                    <a:pt x="284319" y="412169"/>
                  </a:lnTo>
                  <a:lnTo>
                    <a:pt x="280178" y="421946"/>
                  </a:lnTo>
                  <a:lnTo>
                    <a:pt x="267480" y="436971"/>
                  </a:lnTo>
                  <a:lnTo>
                    <a:pt x="236347" y="459476"/>
                  </a:lnTo>
                  <a:lnTo>
                    <a:pt x="204351" y="478476"/>
                  </a:lnTo>
                  <a:lnTo>
                    <a:pt x="171164" y="497088"/>
                  </a:lnTo>
                  <a:lnTo>
                    <a:pt x="146067" y="510488"/>
                  </a:lnTo>
                  <a:lnTo>
                    <a:pt x="117979" y="522088"/>
                  </a:lnTo>
                  <a:lnTo>
                    <a:pt x="85741" y="534093"/>
                  </a:lnTo>
                  <a:lnTo>
                    <a:pt x="47703" y="544889"/>
                  </a:lnTo>
                  <a:lnTo>
                    <a:pt x="16615" y="548146"/>
                  </a:lnTo>
                  <a:lnTo>
                    <a:pt x="8234" y="546163"/>
                  </a:lnTo>
                  <a:lnTo>
                    <a:pt x="4814" y="544448"/>
                  </a:lnTo>
                  <a:lnTo>
                    <a:pt x="2534" y="541612"/>
                  </a:lnTo>
                  <a:lnTo>
                    <a:pt x="0" y="533946"/>
                  </a:lnTo>
                  <a:lnTo>
                    <a:pt x="1132" y="524894"/>
                  </a:lnTo>
                  <a:lnTo>
                    <a:pt x="5593" y="510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617"/>
            <p:cNvSpPr/>
            <p:nvPr>
              <p:custDataLst>
                <p:tags r:id="rId16"/>
              </p:custDataLst>
            </p:nvPr>
          </p:nvSpPr>
          <p:spPr>
            <a:xfrm>
              <a:off x="335280" y="1769376"/>
              <a:ext cx="434256" cy="182572"/>
            </a:xfrm>
            <a:custGeom>
              <a:avLst/>
              <a:gdLst/>
              <a:ahLst/>
              <a:cxnLst/>
              <a:rect l="0" t="0" r="0" b="0"/>
              <a:pathLst>
                <a:path w="434256" h="182572">
                  <a:moveTo>
                    <a:pt x="0" y="89904"/>
                  </a:moveTo>
                  <a:lnTo>
                    <a:pt x="0" y="89904"/>
                  </a:lnTo>
                  <a:lnTo>
                    <a:pt x="28316" y="97994"/>
                  </a:lnTo>
                  <a:lnTo>
                    <a:pt x="58061" y="103026"/>
                  </a:lnTo>
                  <a:lnTo>
                    <a:pt x="90867" y="104725"/>
                  </a:lnTo>
                  <a:lnTo>
                    <a:pt x="114977" y="103327"/>
                  </a:lnTo>
                  <a:lnTo>
                    <a:pt x="150778" y="90799"/>
                  </a:lnTo>
                  <a:lnTo>
                    <a:pt x="182560" y="79921"/>
                  </a:lnTo>
                  <a:lnTo>
                    <a:pt x="212450" y="63536"/>
                  </a:lnTo>
                  <a:lnTo>
                    <a:pt x="236800" y="43022"/>
                  </a:lnTo>
                  <a:lnTo>
                    <a:pt x="240711" y="34918"/>
                  </a:lnTo>
                  <a:lnTo>
                    <a:pt x="243657" y="11514"/>
                  </a:lnTo>
                  <a:lnTo>
                    <a:pt x="241501" y="6239"/>
                  </a:lnTo>
                  <a:lnTo>
                    <a:pt x="239741" y="3647"/>
                  </a:lnTo>
                  <a:lnTo>
                    <a:pt x="235527" y="768"/>
                  </a:lnTo>
                  <a:lnTo>
                    <a:pt x="233218" y="0"/>
                  </a:lnTo>
                  <a:lnTo>
                    <a:pt x="226137" y="1404"/>
                  </a:lnTo>
                  <a:lnTo>
                    <a:pt x="192896" y="16416"/>
                  </a:lnTo>
                  <a:lnTo>
                    <a:pt x="172691" y="38605"/>
                  </a:lnTo>
                  <a:lnTo>
                    <a:pt x="162547" y="52711"/>
                  </a:lnTo>
                  <a:lnTo>
                    <a:pt x="152394" y="80994"/>
                  </a:lnTo>
                  <a:lnTo>
                    <a:pt x="144777" y="113037"/>
                  </a:lnTo>
                  <a:lnTo>
                    <a:pt x="144214" y="132923"/>
                  </a:lnTo>
                  <a:lnTo>
                    <a:pt x="149044" y="147406"/>
                  </a:lnTo>
                  <a:lnTo>
                    <a:pt x="156835" y="158640"/>
                  </a:lnTo>
                  <a:lnTo>
                    <a:pt x="172435" y="170572"/>
                  </a:lnTo>
                  <a:lnTo>
                    <a:pt x="188680" y="179661"/>
                  </a:lnTo>
                  <a:lnTo>
                    <a:pt x="207189" y="182571"/>
                  </a:lnTo>
                  <a:lnTo>
                    <a:pt x="238907" y="179450"/>
                  </a:lnTo>
                  <a:lnTo>
                    <a:pt x="275116" y="170905"/>
                  </a:lnTo>
                  <a:lnTo>
                    <a:pt x="310398" y="155391"/>
                  </a:lnTo>
                  <a:lnTo>
                    <a:pt x="342301" y="134708"/>
                  </a:lnTo>
                  <a:lnTo>
                    <a:pt x="373203" y="112492"/>
                  </a:lnTo>
                  <a:lnTo>
                    <a:pt x="405895" y="82231"/>
                  </a:lnTo>
                  <a:lnTo>
                    <a:pt x="431062" y="55256"/>
                  </a:lnTo>
                  <a:lnTo>
                    <a:pt x="432883" y="51080"/>
                  </a:lnTo>
                  <a:lnTo>
                    <a:pt x="433369" y="48781"/>
                  </a:lnTo>
                  <a:lnTo>
                    <a:pt x="433693" y="48096"/>
                  </a:lnTo>
                  <a:lnTo>
                    <a:pt x="433908" y="48485"/>
                  </a:lnTo>
                  <a:lnTo>
                    <a:pt x="434255" y="51149"/>
                  </a:lnTo>
                  <a:lnTo>
                    <a:pt x="430270" y="51610"/>
                  </a:lnTo>
                  <a:lnTo>
                    <a:pt x="429086" y="53368"/>
                  </a:lnTo>
                  <a:lnTo>
                    <a:pt x="425728" y="63933"/>
                  </a:lnTo>
                  <a:lnTo>
                    <a:pt x="416454" y="78634"/>
                  </a:lnTo>
                  <a:lnTo>
                    <a:pt x="411917" y="113802"/>
                  </a:lnTo>
                  <a:lnTo>
                    <a:pt x="411537" y="134057"/>
                  </a:lnTo>
                  <a:lnTo>
                    <a:pt x="413763" y="141419"/>
                  </a:lnTo>
                  <a:lnTo>
                    <a:pt x="415542" y="144567"/>
                  </a:lnTo>
                  <a:lnTo>
                    <a:pt x="416728" y="145819"/>
                  </a:lnTo>
                  <a:lnTo>
                    <a:pt x="417519" y="145807"/>
                  </a:lnTo>
                  <a:lnTo>
                    <a:pt x="419100" y="143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618"/>
            <p:cNvSpPr/>
            <p:nvPr>
              <p:custDataLst>
                <p:tags r:id="rId17"/>
              </p:custDataLst>
            </p:nvPr>
          </p:nvSpPr>
          <p:spPr>
            <a:xfrm>
              <a:off x="762000" y="17221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619"/>
            <p:cNvSpPr/>
            <p:nvPr>
              <p:custDataLst>
                <p:tags r:id="rId18"/>
              </p:custDataLst>
            </p:nvPr>
          </p:nvSpPr>
          <p:spPr>
            <a:xfrm>
              <a:off x="802226" y="1745225"/>
              <a:ext cx="576995" cy="524018"/>
            </a:xfrm>
            <a:custGeom>
              <a:avLst/>
              <a:gdLst/>
              <a:ahLst/>
              <a:cxnLst/>
              <a:rect l="0" t="0" r="0" b="0"/>
              <a:pathLst>
                <a:path w="576995" h="524018">
                  <a:moveTo>
                    <a:pt x="35974" y="106435"/>
                  </a:moveTo>
                  <a:lnTo>
                    <a:pt x="35974" y="106435"/>
                  </a:lnTo>
                  <a:lnTo>
                    <a:pt x="23839" y="138796"/>
                  </a:lnTo>
                  <a:lnTo>
                    <a:pt x="20138" y="156942"/>
                  </a:lnTo>
                  <a:lnTo>
                    <a:pt x="20699" y="173957"/>
                  </a:lnTo>
                  <a:lnTo>
                    <a:pt x="24769" y="170657"/>
                  </a:lnTo>
                  <a:lnTo>
                    <a:pt x="54985" y="136355"/>
                  </a:lnTo>
                  <a:lnTo>
                    <a:pt x="92028" y="98832"/>
                  </a:lnTo>
                  <a:lnTo>
                    <a:pt x="129189" y="66866"/>
                  </a:lnTo>
                  <a:lnTo>
                    <a:pt x="155253" y="51031"/>
                  </a:lnTo>
                  <a:lnTo>
                    <a:pt x="159520" y="50025"/>
                  </a:lnTo>
                  <a:lnTo>
                    <a:pt x="163211" y="50202"/>
                  </a:lnTo>
                  <a:lnTo>
                    <a:pt x="169570" y="52656"/>
                  </a:lnTo>
                  <a:lnTo>
                    <a:pt x="183159" y="63532"/>
                  </a:lnTo>
                  <a:lnTo>
                    <a:pt x="186057" y="70716"/>
                  </a:lnTo>
                  <a:lnTo>
                    <a:pt x="188238" y="108080"/>
                  </a:lnTo>
                  <a:lnTo>
                    <a:pt x="188366" y="146027"/>
                  </a:lnTo>
                  <a:lnTo>
                    <a:pt x="188371" y="153101"/>
                  </a:lnTo>
                  <a:lnTo>
                    <a:pt x="190630" y="159066"/>
                  </a:lnTo>
                  <a:lnTo>
                    <a:pt x="192418" y="161843"/>
                  </a:lnTo>
                  <a:lnTo>
                    <a:pt x="195304" y="163693"/>
                  </a:lnTo>
                  <a:lnTo>
                    <a:pt x="203025" y="165750"/>
                  </a:lnTo>
                  <a:lnTo>
                    <a:pt x="212101" y="164406"/>
                  </a:lnTo>
                  <a:lnTo>
                    <a:pt x="244048" y="149635"/>
                  </a:lnTo>
                  <a:lnTo>
                    <a:pt x="276700" y="127292"/>
                  </a:lnTo>
                  <a:lnTo>
                    <a:pt x="310526" y="104503"/>
                  </a:lnTo>
                  <a:lnTo>
                    <a:pt x="339902" y="88835"/>
                  </a:lnTo>
                  <a:lnTo>
                    <a:pt x="374194" y="73468"/>
                  </a:lnTo>
                  <a:lnTo>
                    <a:pt x="412036" y="55363"/>
                  </a:lnTo>
                  <a:lnTo>
                    <a:pt x="435640" y="40694"/>
                  </a:lnTo>
                  <a:lnTo>
                    <a:pt x="441639" y="35448"/>
                  </a:lnTo>
                  <a:lnTo>
                    <a:pt x="443577" y="34557"/>
                  </a:lnTo>
                  <a:lnTo>
                    <a:pt x="444870" y="34810"/>
                  </a:lnTo>
                  <a:lnTo>
                    <a:pt x="446943" y="37254"/>
                  </a:lnTo>
                  <a:lnTo>
                    <a:pt x="444970" y="37588"/>
                  </a:lnTo>
                  <a:lnTo>
                    <a:pt x="427480" y="40089"/>
                  </a:lnTo>
                  <a:lnTo>
                    <a:pt x="421438" y="41885"/>
                  </a:lnTo>
                  <a:lnTo>
                    <a:pt x="410209" y="50653"/>
                  </a:lnTo>
                  <a:lnTo>
                    <a:pt x="377983" y="78173"/>
                  </a:lnTo>
                  <a:lnTo>
                    <a:pt x="350476" y="101009"/>
                  </a:lnTo>
                  <a:lnTo>
                    <a:pt x="326386" y="136439"/>
                  </a:lnTo>
                  <a:lnTo>
                    <a:pt x="320424" y="149756"/>
                  </a:lnTo>
                  <a:lnTo>
                    <a:pt x="318410" y="161841"/>
                  </a:lnTo>
                  <a:lnTo>
                    <a:pt x="319091" y="163692"/>
                  </a:lnTo>
                  <a:lnTo>
                    <a:pt x="320392" y="164927"/>
                  </a:lnTo>
                  <a:lnTo>
                    <a:pt x="324095" y="167145"/>
                  </a:lnTo>
                  <a:lnTo>
                    <a:pt x="328564" y="170953"/>
                  </a:lnTo>
                  <a:lnTo>
                    <a:pt x="331787" y="171460"/>
                  </a:lnTo>
                  <a:lnTo>
                    <a:pt x="344414" y="168129"/>
                  </a:lnTo>
                  <a:lnTo>
                    <a:pt x="372904" y="152952"/>
                  </a:lnTo>
                  <a:lnTo>
                    <a:pt x="406513" y="117501"/>
                  </a:lnTo>
                  <a:lnTo>
                    <a:pt x="425871" y="86518"/>
                  </a:lnTo>
                  <a:lnTo>
                    <a:pt x="447175" y="49323"/>
                  </a:lnTo>
                  <a:lnTo>
                    <a:pt x="462235" y="19710"/>
                  </a:lnTo>
                  <a:lnTo>
                    <a:pt x="462703" y="0"/>
                  </a:lnTo>
                  <a:lnTo>
                    <a:pt x="462694" y="32325"/>
                  </a:lnTo>
                  <a:lnTo>
                    <a:pt x="462694" y="61974"/>
                  </a:lnTo>
                  <a:lnTo>
                    <a:pt x="462694" y="97308"/>
                  </a:lnTo>
                  <a:lnTo>
                    <a:pt x="462694" y="133043"/>
                  </a:lnTo>
                  <a:lnTo>
                    <a:pt x="461847" y="167477"/>
                  </a:lnTo>
                  <a:lnTo>
                    <a:pt x="454405" y="203755"/>
                  </a:lnTo>
                  <a:lnTo>
                    <a:pt x="440737" y="239677"/>
                  </a:lnTo>
                  <a:lnTo>
                    <a:pt x="426649" y="269339"/>
                  </a:lnTo>
                  <a:lnTo>
                    <a:pt x="407705" y="299577"/>
                  </a:lnTo>
                  <a:lnTo>
                    <a:pt x="381960" y="329985"/>
                  </a:lnTo>
                  <a:lnTo>
                    <a:pt x="356928" y="360444"/>
                  </a:lnTo>
                  <a:lnTo>
                    <a:pt x="325335" y="394963"/>
                  </a:lnTo>
                  <a:lnTo>
                    <a:pt x="289162" y="423912"/>
                  </a:lnTo>
                  <a:lnTo>
                    <a:pt x="261956" y="442833"/>
                  </a:lnTo>
                  <a:lnTo>
                    <a:pt x="233777" y="460839"/>
                  </a:lnTo>
                  <a:lnTo>
                    <a:pt x="207142" y="474485"/>
                  </a:lnTo>
                  <a:lnTo>
                    <a:pt x="181193" y="488453"/>
                  </a:lnTo>
                  <a:lnTo>
                    <a:pt x="155549" y="502280"/>
                  </a:lnTo>
                  <a:lnTo>
                    <a:pt x="118158" y="517892"/>
                  </a:lnTo>
                  <a:lnTo>
                    <a:pt x="85255" y="523271"/>
                  </a:lnTo>
                  <a:lnTo>
                    <a:pt x="54903" y="524017"/>
                  </a:lnTo>
                  <a:lnTo>
                    <a:pt x="37614" y="521192"/>
                  </a:lnTo>
                  <a:lnTo>
                    <a:pt x="23720" y="514856"/>
                  </a:lnTo>
                  <a:lnTo>
                    <a:pt x="12748" y="506395"/>
                  </a:lnTo>
                  <a:lnTo>
                    <a:pt x="5049" y="496991"/>
                  </a:lnTo>
                  <a:lnTo>
                    <a:pt x="1063" y="487166"/>
                  </a:lnTo>
                  <a:lnTo>
                    <a:pt x="0" y="482176"/>
                  </a:lnTo>
                  <a:lnTo>
                    <a:pt x="3335" y="469858"/>
                  </a:lnTo>
                  <a:lnTo>
                    <a:pt x="16990" y="448642"/>
                  </a:lnTo>
                  <a:lnTo>
                    <a:pt x="48405" y="414673"/>
                  </a:lnTo>
                  <a:lnTo>
                    <a:pt x="81332" y="385348"/>
                  </a:lnTo>
                  <a:lnTo>
                    <a:pt x="107780" y="367557"/>
                  </a:lnTo>
                  <a:lnTo>
                    <a:pt x="137315" y="351182"/>
                  </a:lnTo>
                  <a:lnTo>
                    <a:pt x="170197" y="335438"/>
                  </a:lnTo>
                  <a:lnTo>
                    <a:pt x="204566" y="319975"/>
                  </a:lnTo>
                  <a:lnTo>
                    <a:pt x="239597" y="303788"/>
                  </a:lnTo>
                  <a:lnTo>
                    <a:pt x="274922" y="285305"/>
                  </a:lnTo>
                  <a:lnTo>
                    <a:pt x="310377" y="268059"/>
                  </a:lnTo>
                  <a:lnTo>
                    <a:pt x="345044" y="252775"/>
                  </a:lnTo>
                  <a:lnTo>
                    <a:pt x="377385" y="240337"/>
                  </a:lnTo>
                  <a:lnTo>
                    <a:pt x="406434" y="229165"/>
                  </a:lnTo>
                  <a:lnTo>
                    <a:pt x="433456" y="217708"/>
                  </a:lnTo>
                  <a:lnTo>
                    <a:pt x="459578" y="204150"/>
                  </a:lnTo>
                  <a:lnTo>
                    <a:pt x="485298" y="191915"/>
                  </a:lnTo>
                  <a:lnTo>
                    <a:pt x="521320" y="175507"/>
                  </a:lnTo>
                  <a:lnTo>
                    <a:pt x="551185" y="157663"/>
                  </a:lnTo>
                  <a:lnTo>
                    <a:pt x="576994" y="1369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123"/>
          <p:cNvGrpSpPr/>
          <p:nvPr/>
        </p:nvGrpSpPr>
        <p:grpSpPr>
          <a:xfrm>
            <a:off x="2585426" y="447054"/>
            <a:ext cx="1305360" cy="789530"/>
            <a:chOff x="2585426" y="447054"/>
            <a:chExt cx="1305360" cy="789530"/>
          </a:xfrm>
        </p:grpSpPr>
        <p:sp>
          <p:nvSpPr>
            <p:cNvPr id="317" name="SMARTInkShape-620"/>
            <p:cNvSpPr/>
            <p:nvPr>
              <p:custDataLst>
                <p:tags r:id="rId10"/>
              </p:custDataLst>
            </p:nvPr>
          </p:nvSpPr>
          <p:spPr>
            <a:xfrm>
              <a:off x="2585426" y="670794"/>
              <a:ext cx="449711" cy="565790"/>
            </a:xfrm>
            <a:custGeom>
              <a:avLst/>
              <a:gdLst/>
              <a:ahLst/>
              <a:cxnLst/>
              <a:rect l="0" t="0" r="0" b="0"/>
              <a:pathLst>
                <a:path w="449711" h="565790">
                  <a:moveTo>
                    <a:pt x="35854" y="60726"/>
                  </a:moveTo>
                  <a:lnTo>
                    <a:pt x="35854" y="60726"/>
                  </a:lnTo>
                  <a:lnTo>
                    <a:pt x="72261" y="52636"/>
                  </a:lnTo>
                  <a:lnTo>
                    <a:pt x="107037" y="43559"/>
                  </a:lnTo>
                  <a:lnTo>
                    <a:pt x="143462" y="24296"/>
                  </a:lnTo>
                  <a:lnTo>
                    <a:pt x="156493" y="17441"/>
                  </a:lnTo>
                  <a:lnTo>
                    <a:pt x="172320" y="555"/>
                  </a:lnTo>
                  <a:lnTo>
                    <a:pt x="171704" y="292"/>
                  </a:lnTo>
                  <a:lnTo>
                    <a:pt x="168763" y="0"/>
                  </a:lnTo>
                  <a:lnTo>
                    <a:pt x="158302" y="7926"/>
                  </a:lnTo>
                  <a:lnTo>
                    <a:pt x="121844" y="41198"/>
                  </a:lnTo>
                  <a:lnTo>
                    <a:pt x="87579" y="73849"/>
                  </a:lnTo>
                  <a:lnTo>
                    <a:pt x="52874" y="111181"/>
                  </a:lnTo>
                  <a:lnTo>
                    <a:pt x="25657" y="145949"/>
                  </a:lnTo>
                  <a:lnTo>
                    <a:pt x="9126" y="178546"/>
                  </a:lnTo>
                  <a:lnTo>
                    <a:pt x="0" y="208271"/>
                  </a:lnTo>
                  <a:lnTo>
                    <a:pt x="1011" y="219717"/>
                  </a:lnTo>
                  <a:lnTo>
                    <a:pt x="4281" y="229602"/>
                  </a:lnTo>
                  <a:lnTo>
                    <a:pt x="8557" y="236818"/>
                  </a:lnTo>
                  <a:lnTo>
                    <a:pt x="12576" y="239080"/>
                  </a:lnTo>
                  <a:lnTo>
                    <a:pt x="31215" y="242265"/>
                  </a:lnTo>
                  <a:lnTo>
                    <a:pt x="58657" y="241515"/>
                  </a:lnTo>
                  <a:lnTo>
                    <a:pt x="93222" y="230475"/>
                  </a:lnTo>
                  <a:lnTo>
                    <a:pt x="131122" y="211493"/>
                  </a:lnTo>
                  <a:lnTo>
                    <a:pt x="159475" y="197160"/>
                  </a:lnTo>
                  <a:lnTo>
                    <a:pt x="186752" y="182324"/>
                  </a:lnTo>
                  <a:lnTo>
                    <a:pt x="213833" y="166416"/>
                  </a:lnTo>
                  <a:lnTo>
                    <a:pt x="242803" y="148057"/>
                  </a:lnTo>
                  <a:lnTo>
                    <a:pt x="279581" y="118681"/>
                  </a:lnTo>
                  <a:lnTo>
                    <a:pt x="311928" y="88528"/>
                  </a:lnTo>
                  <a:lnTo>
                    <a:pt x="346832" y="56684"/>
                  </a:lnTo>
                  <a:lnTo>
                    <a:pt x="356100" y="49616"/>
                  </a:lnTo>
                  <a:lnTo>
                    <a:pt x="360219" y="43653"/>
                  </a:lnTo>
                  <a:lnTo>
                    <a:pt x="360470" y="41724"/>
                  </a:lnTo>
                  <a:lnTo>
                    <a:pt x="359791" y="40438"/>
                  </a:lnTo>
                  <a:lnTo>
                    <a:pt x="358493" y="39581"/>
                  </a:lnTo>
                  <a:lnTo>
                    <a:pt x="356780" y="39856"/>
                  </a:lnTo>
                  <a:lnTo>
                    <a:pt x="332269" y="55629"/>
                  </a:lnTo>
                  <a:lnTo>
                    <a:pt x="302296" y="90159"/>
                  </a:lnTo>
                  <a:lnTo>
                    <a:pt x="282403" y="121479"/>
                  </a:lnTo>
                  <a:lnTo>
                    <a:pt x="275134" y="142227"/>
                  </a:lnTo>
                  <a:lnTo>
                    <a:pt x="272679" y="164408"/>
                  </a:lnTo>
                  <a:lnTo>
                    <a:pt x="274171" y="168794"/>
                  </a:lnTo>
                  <a:lnTo>
                    <a:pt x="280343" y="175925"/>
                  </a:lnTo>
                  <a:lnTo>
                    <a:pt x="288732" y="179659"/>
                  </a:lnTo>
                  <a:lnTo>
                    <a:pt x="293339" y="180655"/>
                  </a:lnTo>
                  <a:lnTo>
                    <a:pt x="311959" y="178011"/>
                  </a:lnTo>
                  <a:lnTo>
                    <a:pt x="329518" y="167820"/>
                  </a:lnTo>
                  <a:lnTo>
                    <a:pt x="364054" y="135977"/>
                  </a:lnTo>
                  <a:lnTo>
                    <a:pt x="395602" y="103091"/>
                  </a:lnTo>
                  <a:lnTo>
                    <a:pt x="421811" y="65500"/>
                  </a:lnTo>
                  <a:lnTo>
                    <a:pt x="441383" y="45081"/>
                  </a:lnTo>
                  <a:lnTo>
                    <a:pt x="448358" y="41073"/>
                  </a:lnTo>
                  <a:lnTo>
                    <a:pt x="449710" y="42544"/>
                  </a:lnTo>
                  <a:lnTo>
                    <a:pt x="448954" y="50952"/>
                  </a:lnTo>
                  <a:lnTo>
                    <a:pt x="434641" y="83976"/>
                  </a:lnTo>
                  <a:lnTo>
                    <a:pt x="416198" y="118227"/>
                  </a:lnTo>
                  <a:lnTo>
                    <a:pt x="399632" y="155186"/>
                  </a:lnTo>
                  <a:lnTo>
                    <a:pt x="389162" y="180319"/>
                  </a:lnTo>
                  <a:lnTo>
                    <a:pt x="376606" y="207859"/>
                  </a:lnTo>
                  <a:lnTo>
                    <a:pt x="361713" y="237878"/>
                  </a:lnTo>
                  <a:lnTo>
                    <a:pt x="343805" y="270976"/>
                  </a:lnTo>
                  <a:lnTo>
                    <a:pt x="324556" y="303184"/>
                  </a:lnTo>
                  <a:lnTo>
                    <a:pt x="305560" y="335278"/>
                  </a:lnTo>
                  <a:lnTo>
                    <a:pt x="288650" y="369298"/>
                  </a:lnTo>
                  <a:lnTo>
                    <a:pt x="272668" y="401916"/>
                  </a:lnTo>
                  <a:lnTo>
                    <a:pt x="257098" y="433346"/>
                  </a:lnTo>
                  <a:lnTo>
                    <a:pt x="241711" y="464248"/>
                  </a:lnTo>
                  <a:lnTo>
                    <a:pt x="222814" y="502115"/>
                  </a:lnTo>
                  <a:lnTo>
                    <a:pt x="207342" y="538321"/>
                  </a:lnTo>
                  <a:lnTo>
                    <a:pt x="192602" y="565590"/>
                  </a:lnTo>
                  <a:lnTo>
                    <a:pt x="192846" y="565789"/>
                  </a:lnTo>
                  <a:lnTo>
                    <a:pt x="193856" y="565074"/>
                  </a:lnTo>
                  <a:lnTo>
                    <a:pt x="194977" y="562023"/>
                  </a:lnTo>
                  <a:lnTo>
                    <a:pt x="195276" y="560024"/>
                  </a:lnTo>
                  <a:lnTo>
                    <a:pt x="207076" y="542109"/>
                  </a:lnTo>
                  <a:lnTo>
                    <a:pt x="217443" y="512015"/>
                  </a:lnTo>
                  <a:lnTo>
                    <a:pt x="235003" y="476287"/>
                  </a:lnTo>
                  <a:lnTo>
                    <a:pt x="246003" y="451442"/>
                  </a:lnTo>
                  <a:lnTo>
                    <a:pt x="256535" y="424031"/>
                  </a:lnTo>
                  <a:lnTo>
                    <a:pt x="270028" y="386463"/>
                  </a:lnTo>
                  <a:lnTo>
                    <a:pt x="272074" y="3807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621"/>
            <p:cNvSpPr/>
            <p:nvPr>
              <p:custDataLst>
                <p:tags r:id="rId11"/>
              </p:custDataLst>
            </p:nvPr>
          </p:nvSpPr>
          <p:spPr>
            <a:xfrm>
              <a:off x="3055620" y="447054"/>
              <a:ext cx="835166" cy="390303"/>
            </a:xfrm>
            <a:custGeom>
              <a:avLst/>
              <a:gdLst/>
              <a:ahLst/>
              <a:cxnLst/>
              <a:rect l="0" t="0" r="0" b="0"/>
              <a:pathLst>
                <a:path w="835166" h="390303">
                  <a:moveTo>
                    <a:pt x="0" y="284466"/>
                  </a:moveTo>
                  <a:lnTo>
                    <a:pt x="0" y="284466"/>
                  </a:lnTo>
                  <a:lnTo>
                    <a:pt x="8091" y="320873"/>
                  </a:lnTo>
                  <a:lnTo>
                    <a:pt x="17167" y="355649"/>
                  </a:lnTo>
                  <a:lnTo>
                    <a:pt x="25218" y="373949"/>
                  </a:lnTo>
                  <a:lnTo>
                    <a:pt x="32657" y="381527"/>
                  </a:lnTo>
                  <a:lnTo>
                    <a:pt x="41608" y="386871"/>
                  </a:lnTo>
                  <a:lnTo>
                    <a:pt x="61151" y="390302"/>
                  </a:lnTo>
                  <a:lnTo>
                    <a:pt x="72051" y="389924"/>
                  </a:lnTo>
                  <a:lnTo>
                    <a:pt x="85363" y="386934"/>
                  </a:lnTo>
                  <a:lnTo>
                    <a:pt x="119069" y="366658"/>
                  </a:lnTo>
                  <a:lnTo>
                    <a:pt x="144029" y="349683"/>
                  </a:lnTo>
                  <a:lnTo>
                    <a:pt x="169825" y="315564"/>
                  </a:lnTo>
                  <a:lnTo>
                    <a:pt x="179483" y="304781"/>
                  </a:lnTo>
                  <a:lnTo>
                    <a:pt x="188881" y="300374"/>
                  </a:lnTo>
                  <a:lnTo>
                    <a:pt x="189421" y="300998"/>
                  </a:lnTo>
                  <a:lnTo>
                    <a:pt x="197405" y="333262"/>
                  </a:lnTo>
                  <a:lnTo>
                    <a:pt x="198755" y="348125"/>
                  </a:lnTo>
                  <a:lnTo>
                    <a:pt x="202071" y="358197"/>
                  </a:lnTo>
                  <a:lnTo>
                    <a:pt x="219914" y="368317"/>
                  </a:lnTo>
                  <a:lnTo>
                    <a:pt x="254249" y="379020"/>
                  </a:lnTo>
                  <a:lnTo>
                    <a:pt x="263479" y="380522"/>
                  </a:lnTo>
                  <a:lnTo>
                    <a:pt x="282766" y="377675"/>
                  </a:lnTo>
                  <a:lnTo>
                    <a:pt x="318698" y="362050"/>
                  </a:lnTo>
                  <a:lnTo>
                    <a:pt x="356339" y="342658"/>
                  </a:lnTo>
                  <a:lnTo>
                    <a:pt x="384606" y="326732"/>
                  </a:lnTo>
                  <a:lnTo>
                    <a:pt x="419742" y="295676"/>
                  </a:lnTo>
                  <a:lnTo>
                    <a:pt x="446738" y="269364"/>
                  </a:lnTo>
                  <a:lnTo>
                    <a:pt x="453396" y="260821"/>
                  </a:lnTo>
                  <a:lnTo>
                    <a:pt x="460212" y="256011"/>
                  </a:lnTo>
                  <a:lnTo>
                    <a:pt x="460055" y="255336"/>
                  </a:lnTo>
                  <a:lnTo>
                    <a:pt x="459103" y="254886"/>
                  </a:lnTo>
                  <a:lnTo>
                    <a:pt x="450806" y="254065"/>
                  </a:lnTo>
                  <a:lnTo>
                    <a:pt x="424430" y="268644"/>
                  </a:lnTo>
                  <a:lnTo>
                    <a:pt x="396607" y="300633"/>
                  </a:lnTo>
                  <a:lnTo>
                    <a:pt x="380038" y="326324"/>
                  </a:lnTo>
                  <a:lnTo>
                    <a:pt x="375352" y="342494"/>
                  </a:lnTo>
                  <a:lnTo>
                    <a:pt x="373553" y="362726"/>
                  </a:lnTo>
                  <a:lnTo>
                    <a:pt x="374342" y="364579"/>
                  </a:lnTo>
                  <a:lnTo>
                    <a:pt x="375715" y="365815"/>
                  </a:lnTo>
                  <a:lnTo>
                    <a:pt x="379498" y="367188"/>
                  </a:lnTo>
                  <a:lnTo>
                    <a:pt x="384001" y="367798"/>
                  </a:lnTo>
                  <a:lnTo>
                    <a:pt x="388825" y="365811"/>
                  </a:lnTo>
                  <a:lnTo>
                    <a:pt x="424666" y="339330"/>
                  </a:lnTo>
                  <a:lnTo>
                    <a:pt x="433732" y="328380"/>
                  </a:lnTo>
                  <a:lnTo>
                    <a:pt x="457161" y="292155"/>
                  </a:lnTo>
                  <a:lnTo>
                    <a:pt x="456345" y="304267"/>
                  </a:lnTo>
                  <a:lnTo>
                    <a:pt x="450638" y="327912"/>
                  </a:lnTo>
                  <a:lnTo>
                    <a:pt x="450636" y="348019"/>
                  </a:lnTo>
                  <a:lnTo>
                    <a:pt x="455725" y="362375"/>
                  </a:lnTo>
                  <a:lnTo>
                    <a:pt x="460214" y="369328"/>
                  </a:lnTo>
                  <a:lnTo>
                    <a:pt x="465031" y="372982"/>
                  </a:lnTo>
                  <a:lnTo>
                    <a:pt x="472503" y="375040"/>
                  </a:lnTo>
                  <a:lnTo>
                    <a:pt x="500830" y="375855"/>
                  </a:lnTo>
                  <a:lnTo>
                    <a:pt x="510740" y="371368"/>
                  </a:lnTo>
                  <a:lnTo>
                    <a:pt x="547069" y="345028"/>
                  </a:lnTo>
                  <a:lnTo>
                    <a:pt x="580763" y="313890"/>
                  </a:lnTo>
                  <a:lnTo>
                    <a:pt x="615788" y="282000"/>
                  </a:lnTo>
                  <a:lnTo>
                    <a:pt x="644171" y="253255"/>
                  </a:lnTo>
                  <a:lnTo>
                    <a:pt x="677134" y="221032"/>
                  </a:lnTo>
                  <a:lnTo>
                    <a:pt x="698882" y="196160"/>
                  </a:lnTo>
                  <a:lnTo>
                    <a:pt x="722659" y="168172"/>
                  </a:lnTo>
                  <a:lnTo>
                    <a:pt x="745080" y="138800"/>
                  </a:lnTo>
                  <a:lnTo>
                    <a:pt x="766333" y="109659"/>
                  </a:lnTo>
                  <a:lnTo>
                    <a:pt x="787068" y="82596"/>
                  </a:lnTo>
                  <a:lnTo>
                    <a:pt x="809691" y="47605"/>
                  </a:lnTo>
                  <a:lnTo>
                    <a:pt x="833275" y="10218"/>
                  </a:lnTo>
                  <a:lnTo>
                    <a:pt x="834917" y="7654"/>
                  </a:lnTo>
                  <a:lnTo>
                    <a:pt x="835165" y="5098"/>
                  </a:lnTo>
                  <a:lnTo>
                    <a:pt x="833182" y="0"/>
                  </a:lnTo>
                  <a:lnTo>
                    <a:pt x="811416" y="6201"/>
                  </a:lnTo>
                  <a:lnTo>
                    <a:pt x="779729" y="20246"/>
                  </a:lnTo>
                  <a:lnTo>
                    <a:pt x="751535" y="37777"/>
                  </a:lnTo>
                  <a:lnTo>
                    <a:pt x="724894" y="56858"/>
                  </a:lnTo>
                  <a:lnTo>
                    <a:pt x="698095" y="78320"/>
                  </a:lnTo>
                  <a:lnTo>
                    <a:pt x="669251" y="104792"/>
                  </a:lnTo>
                  <a:lnTo>
                    <a:pt x="646272" y="133491"/>
                  </a:lnTo>
                  <a:lnTo>
                    <a:pt x="626745" y="163179"/>
                  </a:lnTo>
                  <a:lnTo>
                    <a:pt x="606778" y="193308"/>
                  </a:lnTo>
                  <a:lnTo>
                    <a:pt x="593388" y="223631"/>
                  </a:lnTo>
                  <a:lnTo>
                    <a:pt x="586308" y="253195"/>
                  </a:lnTo>
                  <a:lnTo>
                    <a:pt x="585984" y="280446"/>
                  </a:lnTo>
                  <a:lnTo>
                    <a:pt x="594606" y="311497"/>
                  </a:lnTo>
                  <a:lnTo>
                    <a:pt x="607886" y="336784"/>
                  </a:lnTo>
                  <a:lnTo>
                    <a:pt x="630635" y="360363"/>
                  </a:lnTo>
                  <a:lnTo>
                    <a:pt x="662869" y="375346"/>
                  </a:lnTo>
                  <a:lnTo>
                    <a:pt x="700367" y="381910"/>
                  </a:lnTo>
                  <a:lnTo>
                    <a:pt x="727840" y="382201"/>
                  </a:lnTo>
                  <a:lnTo>
                    <a:pt x="741456" y="379268"/>
                  </a:lnTo>
                  <a:lnTo>
                    <a:pt x="750893" y="372885"/>
                  </a:lnTo>
                  <a:lnTo>
                    <a:pt x="754595" y="368812"/>
                  </a:lnTo>
                  <a:lnTo>
                    <a:pt x="756217" y="363557"/>
                  </a:lnTo>
                  <a:lnTo>
                    <a:pt x="754454" y="343178"/>
                  </a:lnTo>
                  <a:lnTo>
                    <a:pt x="746760" y="3073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622"/>
            <p:cNvSpPr/>
            <p:nvPr>
              <p:custDataLst>
                <p:tags r:id="rId12"/>
              </p:custDataLst>
            </p:nvPr>
          </p:nvSpPr>
          <p:spPr>
            <a:xfrm>
              <a:off x="2956560" y="701040"/>
              <a:ext cx="38101" cy="45721"/>
            </a:xfrm>
            <a:custGeom>
              <a:avLst/>
              <a:gdLst/>
              <a:ahLst/>
              <a:cxnLst/>
              <a:rect l="0" t="0" r="0" b="0"/>
              <a:pathLst>
                <a:path w="38101" h="45721">
                  <a:moveTo>
                    <a:pt x="0" y="45720"/>
                  </a:moveTo>
                  <a:lnTo>
                    <a:pt x="0" y="45720"/>
                  </a:lnTo>
                  <a:lnTo>
                    <a:pt x="17403" y="1429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623"/>
            <p:cNvSpPr/>
            <p:nvPr>
              <p:custDataLst>
                <p:tags r:id="rId13"/>
              </p:custDataLst>
            </p:nvPr>
          </p:nvSpPr>
          <p:spPr>
            <a:xfrm>
              <a:off x="2788920" y="1089660"/>
              <a:ext cx="121921" cy="99061"/>
            </a:xfrm>
            <a:custGeom>
              <a:avLst/>
              <a:gdLst/>
              <a:ahLst/>
              <a:cxnLst/>
              <a:rect l="0" t="0" r="0" b="0"/>
              <a:pathLst>
                <a:path w="121921" h="99061">
                  <a:moveTo>
                    <a:pt x="0" y="99060"/>
                  </a:moveTo>
                  <a:lnTo>
                    <a:pt x="0" y="99060"/>
                  </a:lnTo>
                  <a:lnTo>
                    <a:pt x="28317" y="99060"/>
                  </a:lnTo>
                  <a:lnTo>
                    <a:pt x="46734" y="94544"/>
                  </a:lnTo>
                  <a:lnTo>
                    <a:pt x="83240" y="74215"/>
                  </a:lnTo>
                  <a:lnTo>
                    <a:pt x="108297" y="50539"/>
                  </a:lnTo>
                  <a:lnTo>
                    <a:pt x="115301" y="40524"/>
                  </a:lnTo>
                  <a:lnTo>
                    <a:pt x="119959" y="25365"/>
                  </a:lnTo>
                  <a:lnTo>
                    <a:pt x="1219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624"/>
            <p:cNvSpPr/>
            <p:nvPr>
              <p:custDataLst>
                <p:tags r:id="rId14"/>
              </p:custDataLst>
            </p:nvPr>
          </p:nvSpPr>
          <p:spPr>
            <a:xfrm>
              <a:off x="2644140" y="678284"/>
              <a:ext cx="189908" cy="98957"/>
            </a:xfrm>
            <a:custGeom>
              <a:avLst/>
              <a:gdLst/>
              <a:ahLst/>
              <a:cxnLst/>
              <a:rect l="0" t="0" r="0" b="0"/>
              <a:pathLst>
                <a:path w="189908" h="98957">
                  <a:moveTo>
                    <a:pt x="45720" y="98956"/>
                  </a:moveTo>
                  <a:lnTo>
                    <a:pt x="45720" y="98956"/>
                  </a:lnTo>
                  <a:lnTo>
                    <a:pt x="78082" y="86820"/>
                  </a:lnTo>
                  <a:lnTo>
                    <a:pt x="110342" y="75228"/>
                  </a:lnTo>
                  <a:lnTo>
                    <a:pt x="143151" y="62880"/>
                  </a:lnTo>
                  <a:lnTo>
                    <a:pt x="176587" y="40424"/>
                  </a:lnTo>
                  <a:lnTo>
                    <a:pt x="188500" y="25417"/>
                  </a:lnTo>
                  <a:lnTo>
                    <a:pt x="189611" y="21681"/>
                  </a:lnTo>
                  <a:lnTo>
                    <a:pt x="189907" y="19499"/>
                  </a:lnTo>
                  <a:lnTo>
                    <a:pt x="187979" y="14817"/>
                  </a:lnTo>
                  <a:lnTo>
                    <a:pt x="186279" y="12384"/>
                  </a:lnTo>
                  <a:lnTo>
                    <a:pt x="183453" y="10761"/>
                  </a:lnTo>
                  <a:lnTo>
                    <a:pt x="169007" y="5899"/>
                  </a:lnTo>
                  <a:lnTo>
                    <a:pt x="166012" y="3898"/>
                  </a:lnTo>
                  <a:lnTo>
                    <a:pt x="153705" y="1082"/>
                  </a:lnTo>
                  <a:lnTo>
                    <a:pt x="120306" y="0"/>
                  </a:lnTo>
                  <a:lnTo>
                    <a:pt x="91968" y="763"/>
                  </a:lnTo>
                  <a:lnTo>
                    <a:pt x="59859" y="10505"/>
                  </a:lnTo>
                  <a:lnTo>
                    <a:pt x="28746" y="28846"/>
                  </a:lnTo>
                  <a:lnTo>
                    <a:pt x="0" y="379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7" name="SMARTInkShape-Group124"/>
          <p:cNvGrpSpPr/>
          <p:nvPr/>
        </p:nvGrpSpPr>
        <p:grpSpPr>
          <a:xfrm>
            <a:off x="23558" y="754623"/>
            <a:ext cx="2361503" cy="562371"/>
            <a:chOff x="23558" y="754623"/>
            <a:chExt cx="2361503" cy="562371"/>
          </a:xfrm>
        </p:grpSpPr>
        <p:sp>
          <p:nvSpPr>
            <p:cNvPr id="323" name="SMARTInkShape-625"/>
            <p:cNvSpPr/>
            <p:nvPr>
              <p:custDataLst>
                <p:tags r:id="rId6"/>
              </p:custDataLst>
            </p:nvPr>
          </p:nvSpPr>
          <p:spPr>
            <a:xfrm>
              <a:off x="106680" y="822960"/>
              <a:ext cx="365530" cy="89872"/>
            </a:xfrm>
            <a:custGeom>
              <a:avLst/>
              <a:gdLst/>
              <a:ahLst/>
              <a:cxnLst/>
              <a:rect l="0" t="0" r="0" b="0"/>
              <a:pathLst>
                <a:path w="365530" h="89872">
                  <a:moveTo>
                    <a:pt x="0" y="53340"/>
                  </a:moveTo>
                  <a:lnTo>
                    <a:pt x="0" y="53340"/>
                  </a:lnTo>
                  <a:lnTo>
                    <a:pt x="28316" y="73566"/>
                  </a:lnTo>
                  <a:lnTo>
                    <a:pt x="51249" y="83496"/>
                  </a:lnTo>
                  <a:lnTo>
                    <a:pt x="75271" y="87909"/>
                  </a:lnTo>
                  <a:lnTo>
                    <a:pt x="105703" y="89871"/>
                  </a:lnTo>
                  <a:lnTo>
                    <a:pt x="139975" y="86930"/>
                  </a:lnTo>
                  <a:lnTo>
                    <a:pt x="174307" y="84741"/>
                  </a:lnTo>
                  <a:lnTo>
                    <a:pt x="211666" y="78765"/>
                  </a:lnTo>
                  <a:lnTo>
                    <a:pt x="245763" y="76707"/>
                  </a:lnTo>
                  <a:lnTo>
                    <a:pt x="264168" y="74732"/>
                  </a:lnTo>
                  <a:lnTo>
                    <a:pt x="300421" y="59063"/>
                  </a:lnTo>
                  <a:lnTo>
                    <a:pt x="326607" y="47540"/>
                  </a:lnTo>
                  <a:lnTo>
                    <a:pt x="364589" y="15951"/>
                  </a:lnTo>
                  <a:lnTo>
                    <a:pt x="364979" y="15714"/>
                  </a:lnTo>
                  <a:lnTo>
                    <a:pt x="365529" y="11335"/>
                  </a:lnTo>
                  <a:lnTo>
                    <a:pt x="364759" y="10097"/>
                  </a:lnTo>
                  <a:lnTo>
                    <a:pt x="363399" y="9271"/>
                  </a:lnTo>
                  <a:lnTo>
                    <a:pt x="361646" y="8721"/>
                  </a:lnTo>
                  <a:lnTo>
                    <a:pt x="351887" y="1156"/>
                  </a:lnTo>
                  <a:lnTo>
                    <a:pt x="334233" y="4618"/>
                  </a:lnTo>
                  <a:lnTo>
                    <a:pt x="2971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626"/>
            <p:cNvSpPr/>
            <p:nvPr>
              <p:custDataLst>
                <p:tags r:id="rId7"/>
              </p:custDataLst>
            </p:nvPr>
          </p:nvSpPr>
          <p:spPr>
            <a:xfrm>
              <a:off x="23558" y="754623"/>
              <a:ext cx="448325" cy="365624"/>
            </a:xfrm>
            <a:custGeom>
              <a:avLst/>
              <a:gdLst/>
              <a:ahLst/>
              <a:cxnLst/>
              <a:rect l="0" t="0" r="0" b="0"/>
              <a:pathLst>
                <a:path w="448325" h="365624">
                  <a:moveTo>
                    <a:pt x="326962" y="121677"/>
                  </a:moveTo>
                  <a:lnTo>
                    <a:pt x="326962" y="121677"/>
                  </a:lnTo>
                  <a:lnTo>
                    <a:pt x="361769" y="104273"/>
                  </a:lnTo>
                  <a:lnTo>
                    <a:pt x="398498" y="85909"/>
                  </a:lnTo>
                  <a:lnTo>
                    <a:pt x="435859" y="63348"/>
                  </a:lnTo>
                  <a:lnTo>
                    <a:pt x="442530" y="58217"/>
                  </a:lnTo>
                  <a:lnTo>
                    <a:pt x="446059" y="53115"/>
                  </a:lnTo>
                  <a:lnTo>
                    <a:pt x="447627" y="47178"/>
                  </a:lnTo>
                  <a:lnTo>
                    <a:pt x="448324" y="38895"/>
                  </a:lnTo>
                  <a:lnTo>
                    <a:pt x="446376" y="31827"/>
                  </a:lnTo>
                  <a:lnTo>
                    <a:pt x="438262" y="20830"/>
                  </a:lnTo>
                  <a:lnTo>
                    <a:pt x="425133" y="9105"/>
                  </a:lnTo>
                  <a:lnTo>
                    <a:pt x="420350" y="5989"/>
                  </a:lnTo>
                  <a:lnTo>
                    <a:pt x="397436" y="1604"/>
                  </a:lnTo>
                  <a:lnTo>
                    <a:pt x="365153" y="304"/>
                  </a:lnTo>
                  <a:lnTo>
                    <a:pt x="338856" y="0"/>
                  </a:lnTo>
                  <a:lnTo>
                    <a:pt x="311081" y="1558"/>
                  </a:lnTo>
                  <a:lnTo>
                    <a:pt x="284626" y="7895"/>
                  </a:lnTo>
                  <a:lnTo>
                    <a:pt x="256499" y="16356"/>
                  </a:lnTo>
                  <a:lnTo>
                    <a:pt x="227912" y="24914"/>
                  </a:lnTo>
                  <a:lnTo>
                    <a:pt x="201095" y="31540"/>
                  </a:lnTo>
                  <a:lnTo>
                    <a:pt x="175066" y="41823"/>
                  </a:lnTo>
                  <a:lnTo>
                    <a:pt x="149386" y="55706"/>
                  </a:lnTo>
                  <a:lnTo>
                    <a:pt x="123861" y="73166"/>
                  </a:lnTo>
                  <a:lnTo>
                    <a:pt x="98406" y="89956"/>
                  </a:lnTo>
                  <a:lnTo>
                    <a:pt x="64791" y="115947"/>
                  </a:lnTo>
                  <a:lnTo>
                    <a:pt x="38744" y="145097"/>
                  </a:lnTo>
                  <a:lnTo>
                    <a:pt x="17197" y="177441"/>
                  </a:lnTo>
                  <a:lnTo>
                    <a:pt x="7255" y="200648"/>
                  </a:lnTo>
                  <a:lnTo>
                    <a:pt x="1659" y="233599"/>
                  </a:lnTo>
                  <a:lnTo>
                    <a:pt x="0" y="268951"/>
                  </a:lnTo>
                  <a:lnTo>
                    <a:pt x="1202" y="300404"/>
                  </a:lnTo>
                  <a:lnTo>
                    <a:pt x="7484" y="317951"/>
                  </a:lnTo>
                  <a:lnTo>
                    <a:pt x="24586" y="342110"/>
                  </a:lnTo>
                  <a:lnTo>
                    <a:pt x="44945" y="349066"/>
                  </a:lnTo>
                  <a:lnTo>
                    <a:pt x="74604" y="355396"/>
                  </a:lnTo>
                  <a:lnTo>
                    <a:pt x="110463" y="361310"/>
                  </a:lnTo>
                  <a:lnTo>
                    <a:pt x="139450" y="364406"/>
                  </a:lnTo>
                  <a:lnTo>
                    <a:pt x="163854" y="365623"/>
                  </a:lnTo>
                  <a:lnTo>
                    <a:pt x="185203" y="365587"/>
                  </a:lnTo>
                  <a:lnTo>
                    <a:pt x="220214" y="361033"/>
                  </a:lnTo>
                  <a:lnTo>
                    <a:pt x="249885" y="353364"/>
                  </a:lnTo>
                  <a:lnTo>
                    <a:pt x="277183" y="344311"/>
                  </a:lnTo>
                  <a:lnTo>
                    <a:pt x="303427" y="332385"/>
                  </a:lnTo>
                  <a:lnTo>
                    <a:pt x="339744" y="313649"/>
                  </a:lnTo>
                  <a:lnTo>
                    <a:pt x="371954" y="292858"/>
                  </a:lnTo>
                  <a:lnTo>
                    <a:pt x="409133" y="255491"/>
                  </a:lnTo>
                  <a:lnTo>
                    <a:pt x="426022" y="2359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627"/>
            <p:cNvSpPr/>
            <p:nvPr>
              <p:custDataLst>
                <p:tags r:id="rId8"/>
              </p:custDataLst>
            </p:nvPr>
          </p:nvSpPr>
          <p:spPr>
            <a:xfrm>
              <a:off x="559490" y="858335"/>
              <a:ext cx="232991" cy="176955"/>
            </a:xfrm>
            <a:custGeom>
              <a:avLst/>
              <a:gdLst/>
              <a:ahLst/>
              <a:cxnLst/>
              <a:rect l="0" t="0" r="0" b="0"/>
              <a:pathLst>
                <a:path w="232991" h="176955">
                  <a:moveTo>
                    <a:pt x="4390" y="10345"/>
                  </a:moveTo>
                  <a:lnTo>
                    <a:pt x="4390" y="10345"/>
                  </a:lnTo>
                  <a:lnTo>
                    <a:pt x="2132" y="35181"/>
                  </a:lnTo>
                  <a:lnTo>
                    <a:pt x="345" y="54842"/>
                  </a:lnTo>
                  <a:lnTo>
                    <a:pt x="0" y="74723"/>
                  </a:lnTo>
                  <a:lnTo>
                    <a:pt x="617" y="94750"/>
                  </a:lnTo>
                  <a:lnTo>
                    <a:pt x="3560" y="129139"/>
                  </a:lnTo>
                  <a:lnTo>
                    <a:pt x="14775" y="166243"/>
                  </a:lnTo>
                  <a:lnTo>
                    <a:pt x="18087" y="170157"/>
                  </a:lnTo>
                  <a:lnTo>
                    <a:pt x="26282" y="174506"/>
                  </a:lnTo>
                  <a:lnTo>
                    <a:pt x="36371" y="176954"/>
                  </a:lnTo>
                  <a:lnTo>
                    <a:pt x="58685" y="171698"/>
                  </a:lnTo>
                  <a:lnTo>
                    <a:pt x="75887" y="163234"/>
                  </a:lnTo>
                  <a:lnTo>
                    <a:pt x="111454" y="131326"/>
                  </a:lnTo>
                  <a:lnTo>
                    <a:pt x="141626" y="96363"/>
                  </a:lnTo>
                  <a:lnTo>
                    <a:pt x="174303" y="61861"/>
                  </a:lnTo>
                  <a:lnTo>
                    <a:pt x="205029" y="26730"/>
                  </a:lnTo>
                  <a:lnTo>
                    <a:pt x="227239" y="1178"/>
                  </a:lnTo>
                  <a:lnTo>
                    <a:pt x="229156" y="0"/>
                  </a:lnTo>
                  <a:lnTo>
                    <a:pt x="230434" y="62"/>
                  </a:lnTo>
                  <a:lnTo>
                    <a:pt x="232990" y="2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628"/>
            <p:cNvSpPr/>
            <p:nvPr>
              <p:custDataLst>
                <p:tags r:id="rId9"/>
              </p:custDataLst>
            </p:nvPr>
          </p:nvSpPr>
          <p:spPr>
            <a:xfrm>
              <a:off x="784860" y="762298"/>
              <a:ext cx="1600201" cy="554696"/>
            </a:xfrm>
            <a:custGeom>
              <a:avLst/>
              <a:gdLst/>
              <a:ahLst/>
              <a:cxnLst/>
              <a:rect l="0" t="0" r="0" b="0"/>
              <a:pathLst>
                <a:path w="1600201" h="554696">
                  <a:moveTo>
                    <a:pt x="0" y="174962"/>
                  </a:moveTo>
                  <a:lnTo>
                    <a:pt x="0" y="174962"/>
                  </a:lnTo>
                  <a:lnTo>
                    <a:pt x="28316" y="174962"/>
                  </a:lnTo>
                  <a:lnTo>
                    <a:pt x="46734" y="170446"/>
                  </a:lnTo>
                  <a:lnTo>
                    <a:pt x="83953" y="153358"/>
                  </a:lnTo>
                  <a:lnTo>
                    <a:pt x="121938" y="128874"/>
                  </a:lnTo>
                  <a:lnTo>
                    <a:pt x="140740" y="111635"/>
                  </a:lnTo>
                  <a:lnTo>
                    <a:pt x="157036" y="86396"/>
                  </a:lnTo>
                  <a:lnTo>
                    <a:pt x="160669" y="74075"/>
                  </a:lnTo>
                  <a:lnTo>
                    <a:pt x="160453" y="69604"/>
                  </a:lnTo>
                  <a:lnTo>
                    <a:pt x="158615" y="66623"/>
                  </a:lnTo>
                  <a:lnTo>
                    <a:pt x="155697" y="64636"/>
                  </a:lnTo>
                  <a:lnTo>
                    <a:pt x="152058" y="63311"/>
                  </a:lnTo>
                  <a:lnTo>
                    <a:pt x="143499" y="64097"/>
                  </a:lnTo>
                  <a:lnTo>
                    <a:pt x="126903" y="71558"/>
                  </a:lnTo>
                  <a:lnTo>
                    <a:pt x="91093" y="95807"/>
                  </a:lnTo>
                  <a:lnTo>
                    <a:pt x="63149" y="128407"/>
                  </a:lnTo>
                  <a:lnTo>
                    <a:pt x="41072" y="159557"/>
                  </a:lnTo>
                  <a:lnTo>
                    <a:pt x="25528" y="190624"/>
                  </a:lnTo>
                  <a:lnTo>
                    <a:pt x="10198" y="222594"/>
                  </a:lnTo>
                  <a:lnTo>
                    <a:pt x="2014" y="251571"/>
                  </a:lnTo>
                  <a:lnTo>
                    <a:pt x="895" y="262915"/>
                  </a:lnTo>
                  <a:lnTo>
                    <a:pt x="4913" y="273601"/>
                  </a:lnTo>
                  <a:lnTo>
                    <a:pt x="11497" y="282302"/>
                  </a:lnTo>
                  <a:lnTo>
                    <a:pt x="17245" y="286168"/>
                  </a:lnTo>
                  <a:lnTo>
                    <a:pt x="29287" y="288345"/>
                  </a:lnTo>
                  <a:lnTo>
                    <a:pt x="58999" y="288234"/>
                  </a:lnTo>
                  <a:lnTo>
                    <a:pt x="71660" y="285136"/>
                  </a:lnTo>
                  <a:lnTo>
                    <a:pt x="105752" y="264082"/>
                  </a:lnTo>
                  <a:lnTo>
                    <a:pt x="142841" y="235464"/>
                  </a:lnTo>
                  <a:lnTo>
                    <a:pt x="178922" y="201306"/>
                  </a:lnTo>
                  <a:lnTo>
                    <a:pt x="204567" y="171949"/>
                  </a:lnTo>
                  <a:lnTo>
                    <a:pt x="235142" y="137772"/>
                  </a:lnTo>
                  <a:lnTo>
                    <a:pt x="258365" y="111077"/>
                  </a:lnTo>
                  <a:lnTo>
                    <a:pt x="278302" y="95147"/>
                  </a:lnTo>
                  <a:lnTo>
                    <a:pt x="283992" y="92922"/>
                  </a:lnTo>
                  <a:lnTo>
                    <a:pt x="285848" y="93175"/>
                  </a:lnTo>
                  <a:lnTo>
                    <a:pt x="287085" y="94191"/>
                  </a:lnTo>
                  <a:lnTo>
                    <a:pt x="289071" y="97859"/>
                  </a:lnTo>
                  <a:lnTo>
                    <a:pt x="291799" y="129603"/>
                  </a:lnTo>
                  <a:lnTo>
                    <a:pt x="295586" y="146847"/>
                  </a:lnTo>
                  <a:lnTo>
                    <a:pt x="297087" y="183309"/>
                  </a:lnTo>
                  <a:lnTo>
                    <a:pt x="301197" y="196250"/>
                  </a:lnTo>
                  <a:lnTo>
                    <a:pt x="304092" y="199314"/>
                  </a:lnTo>
                  <a:lnTo>
                    <a:pt x="311823" y="202718"/>
                  </a:lnTo>
                  <a:lnTo>
                    <a:pt x="329741" y="204635"/>
                  </a:lnTo>
                  <a:lnTo>
                    <a:pt x="366034" y="197047"/>
                  </a:lnTo>
                  <a:lnTo>
                    <a:pt x="396294" y="183464"/>
                  </a:lnTo>
                  <a:lnTo>
                    <a:pt x="431968" y="164474"/>
                  </a:lnTo>
                  <a:lnTo>
                    <a:pt x="464351" y="144417"/>
                  </a:lnTo>
                  <a:lnTo>
                    <a:pt x="495928" y="126004"/>
                  </a:lnTo>
                  <a:lnTo>
                    <a:pt x="509661" y="122488"/>
                  </a:lnTo>
                  <a:lnTo>
                    <a:pt x="517663" y="121673"/>
                  </a:lnTo>
                  <a:lnTo>
                    <a:pt x="505980" y="153703"/>
                  </a:lnTo>
                  <a:lnTo>
                    <a:pt x="503323" y="186368"/>
                  </a:lnTo>
                  <a:lnTo>
                    <a:pt x="503846" y="206880"/>
                  </a:lnTo>
                  <a:lnTo>
                    <a:pt x="507001" y="213983"/>
                  </a:lnTo>
                  <a:lnTo>
                    <a:pt x="510721" y="216216"/>
                  </a:lnTo>
                  <a:lnTo>
                    <a:pt x="532683" y="219800"/>
                  </a:lnTo>
                  <a:lnTo>
                    <a:pt x="538002" y="220094"/>
                  </a:lnTo>
                  <a:lnTo>
                    <a:pt x="550686" y="215905"/>
                  </a:lnTo>
                  <a:lnTo>
                    <a:pt x="573256" y="202472"/>
                  </a:lnTo>
                  <a:lnTo>
                    <a:pt x="594684" y="188222"/>
                  </a:lnTo>
                  <a:lnTo>
                    <a:pt x="619976" y="171102"/>
                  </a:lnTo>
                  <a:lnTo>
                    <a:pt x="654852" y="145306"/>
                  </a:lnTo>
                  <a:lnTo>
                    <a:pt x="691024" y="116504"/>
                  </a:lnTo>
                  <a:lnTo>
                    <a:pt x="720932" y="94141"/>
                  </a:lnTo>
                  <a:lnTo>
                    <a:pt x="758370" y="63848"/>
                  </a:lnTo>
                  <a:lnTo>
                    <a:pt x="764902" y="62078"/>
                  </a:lnTo>
                  <a:lnTo>
                    <a:pt x="776518" y="60745"/>
                  </a:lnTo>
                  <a:lnTo>
                    <a:pt x="764200" y="93592"/>
                  </a:lnTo>
                  <a:lnTo>
                    <a:pt x="752055" y="130228"/>
                  </a:lnTo>
                  <a:lnTo>
                    <a:pt x="738451" y="160014"/>
                  </a:lnTo>
                  <a:lnTo>
                    <a:pt x="723696" y="190289"/>
                  </a:lnTo>
                  <a:lnTo>
                    <a:pt x="708600" y="222965"/>
                  </a:lnTo>
                  <a:lnTo>
                    <a:pt x="691144" y="259459"/>
                  </a:lnTo>
                  <a:lnTo>
                    <a:pt x="667628" y="294825"/>
                  </a:lnTo>
                  <a:lnTo>
                    <a:pt x="636954" y="331268"/>
                  </a:lnTo>
                  <a:lnTo>
                    <a:pt x="613290" y="357885"/>
                  </a:lnTo>
                  <a:lnTo>
                    <a:pt x="575322" y="393603"/>
                  </a:lnTo>
                  <a:lnTo>
                    <a:pt x="546952" y="421149"/>
                  </a:lnTo>
                  <a:lnTo>
                    <a:pt x="517410" y="445810"/>
                  </a:lnTo>
                  <a:lnTo>
                    <a:pt x="488193" y="468059"/>
                  </a:lnTo>
                  <a:lnTo>
                    <a:pt x="461097" y="489236"/>
                  </a:lnTo>
                  <a:lnTo>
                    <a:pt x="434943" y="507679"/>
                  </a:lnTo>
                  <a:lnTo>
                    <a:pt x="409208" y="523496"/>
                  </a:lnTo>
                  <a:lnTo>
                    <a:pt x="371766" y="541074"/>
                  </a:lnTo>
                  <a:lnTo>
                    <a:pt x="338847" y="551174"/>
                  </a:lnTo>
                  <a:lnTo>
                    <a:pt x="308491" y="554543"/>
                  </a:lnTo>
                  <a:lnTo>
                    <a:pt x="284727" y="554695"/>
                  </a:lnTo>
                  <a:lnTo>
                    <a:pt x="269241" y="549346"/>
                  </a:lnTo>
                  <a:lnTo>
                    <a:pt x="269241" y="548164"/>
                  </a:lnTo>
                  <a:lnTo>
                    <a:pt x="273066" y="540185"/>
                  </a:lnTo>
                  <a:lnTo>
                    <a:pt x="273484" y="537824"/>
                  </a:lnTo>
                  <a:lnTo>
                    <a:pt x="306064" y="508259"/>
                  </a:lnTo>
                  <a:lnTo>
                    <a:pt x="336377" y="479370"/>
                  </a:lnTo>
                  <a:lnTo>
                    <a:pt x="365991" y="455939"/>
                  </a:lnTo>
                  <a:lnTo>
                    <a:pt x="392109" y="437565"/>
                  </a:lnTo>
                  <a:lnTo>
                    <a:pt x="418393" y="418110"/>
                  </a:lnTo>
                  <a:lnTo>
                    <a:pt x="445032" y="399021"/>
                  </a:lnTo>
                  <a:lnTo>
                    <a:pt x="473805" y="382070"/>
                  </a:lnTo>
                  <a:lnTo>
                    <a:pt x="493670" y="368067"/>
                  </a:lnTo>
                  <a:lnTo>
                    <a:pt x="517074" y="350266"/>
                  </a:lnTo>
                  <a:lnTo>
                    <a:pt x="542836" y="329931"/>
                  </a:lnTo>
                  <a:lnTo>
                    <a:pt x="565937" y="312988"/>
                  </a:lnTo>
                  <a:lnTo>
                    <a:pt x="587265" y="298306"/>
                  </a:lnTo>
                  <a:lnTo>
                    <a:pt x="607410" y="285131"/>
                  </a:lnTo>
                  <a:lnTo>
                    <a:pt x="643340" y="259204"/>
                  </a:lnTo>
                  <a:lnTo>
                    <a:pt x="677089" y="233570"/>
                  </a:lnTo>
                  <a:lnTo>
                    <a:pt x="711844" y="208065"/>
                  </a:lnTo>
                  <a:lnTo>
                    <a:pt x="747046" y="182619"/>
                  </a:lnTo>
                  <a:lnTo>
                    <a:pt x="781600" y="157199"/>
                  </a:lnTo>
                  <a:lnTo>
                    <a:pt x="813892" y="131789"/>
                  </a:lnTo>
                  <a:lnTo>
                    <a:pt x="845176" y="108643"/>
                  </a:lnTo>
                  <a:lnTo>
                    <a:pt x="876014" y="87914"/>
                  </a:lnTo>
                  <a:lnTo>
                    <a:pt x="906653" y="70234"/>
                  </a:lnTo>
                  <a:lnTo>
                    <a:pt x="940327" y="46000"/>
                  </a:lnTo>
                  <a:lnTo>
                    <a:pt x="977865" y="23976"/>
                  </a:lnTo>
                  <a:lnTo>
                    <a:pt x="989855" y="15471"/>
                  </a:lnTo>
                  <a:lnTo>
                    <a:pt x="988011" y="15177"/>
                  </a:lnTo>
                  <a:lnTo>
                    <a:pt x="986334" y="15099"/>
                  </a:lnTo>
                  <a:lnTo>
                    <a:pt x="975884" y="19034"/>
                  </a:lnTo>
                  <a:lnTo>
                    <a:pt x="940172" y="44706"/>
                  </a:lnTo>
                  <a:lnTo>
                    <a:pt x="907007" y="82048"/>
                  </a:lnTo>
                  <a:lnTo>
                    <a:pt x="884466" y="113711"/>
                  </a:lnTo>
                  <a:lnTo>
                    <a:pt x="879204" y="121428"/>
                  </a:lnTo>
                  <a:lnTo>
                    <a:pt x="875615" y="145807"/>
                  </a:lnTo>
                  <a:lnTo>
                    <a:pt x="875843" y="160605"/>
                  </a:lnTo>
                  <a:lnTo>
                    <a:pt x="878536" y="171318"/>
                  </a:lnTo>
                  <a:lnTo>
                    <a:pt x="882871" y="179306"/>
                  </a:lnTo>
                  <a:lnTo>
                    <a:pt x="888300" y="185478"/>
                  </a:lnTo>
                  <a:lnTo>
                    <a:pt x="893614" y="188746"/>
                  </a:lnTo>
                  <a:lnTo>
                    <a:pt x="898849" y="190078"/>
                  </a:lnTo>
                  <a:lnTo>
                    <a:pt x="916566" y="187907"/>
                  </a:lnTo>
                  <a:lnTo>
                    <a:pt x="949353" y="179589"/>
                  </a:lnTo>
                  <a:lnTo>
                    <a:pt x="983205" y="157626"/>
                  </a:lnTo>
                  <a:lnTo>
                    <a:pt x="1019368" y="131086"/>
                  </a:lnTo>
                  <a:lnTo>
                    <a:pt x="1041175" y="112290"/>
                  </a:lnTo>
                  <a:lnTo>
                    <a:pt x="1067283" y="81760"/>
                  </a:lnTo>
                  <a:lnTo>
                    <a:pt x="1072305" y="65972"/>
                  </a:lnTo>
                  <a:lnTo>
                    <a:pt x="1073480" y="55685"/>
                  </a:lnTo>
                  <a:lnTo>
                    <a:pt x="1071745" y="47725"/>
                  </a:lnTo>
                  <a:lnTo>
                    <a:pt x="1066007" y="38485"/>
                  </a:lnTo>
                  <a:lnTo>
                    <a:pt x="1063731" y="35717"/>
                  </a:lnTo>
                  <a:lnTo>
                    <a:pt x="1056687" y="32642"/>
                  </a:lnTo>
                  <a:lnTo>
                    <a:pt x="1019426" y="30246"/>
                  </a:lnTo>
                  <a:lnTo>
                    <a:pt x="986786" y="30183"/>
                  </a:lnTo>
                  <a:lnTo>
                    <a:pt x="989930" y="30182"/>
                  </a:lnTo>
                  <a:lnTo>
                    <a:pt x="1001147" y="19576"/>
                  </a:lnTo>
                  <a:lnTo>
                    <a:pt x="1008270" y="17002"/>
                  </a:lnTo>
                  <a:lnTo>
                    <a:pt x="1021800" y="13294"/>
                  </a:lnTo>
                  <a:lnTo>
                    <a:pt x="1036533" y="9092"/>
                  </a:lnTo>
                  <a:lnTo>
                    <a:pt x="1041542" y="8502"/>
                  </a:lnTo>
                  <a:lnTo>
                    <a:pt x="1049365" y="10104"/>
                  </a:lnTo>
                  <a:lnTo>
                    <a:pt x="1065332" y="18032"/>
                  </a:lnTo>
                  <a:lnTo>
                    <a:pt x="1068361" y="21235"/>
                  </a:lnTo>
                  <a:lnTo>
                    <a:pt x="1071727" y="29310"/>
                  </a:lnTo>
                  <a:lnTo>
                    <a:pt x="1076323" y="51004"/>
                  </a:lnTo>
                  <a:lnTo>
                    <a:pt x="1079499" y="58063"/>
                  </a:lnTo>
                  <a:lnTo>
                    <a:pt x="1081891" y="91287"/>
                  </a:lnTo>
                  <a:lnTo>
                    <a:pt x="1081941" y="96319"/>
                  </a:lnTo>
                  <a:lnTo>
                    <a:pt x="1082820" y="99673"/>
                  </a:lnTo>
                  <a:lnTo>
                    <a:pt x="1084254" y="101910"/>
                  </a:lnTo>
                  <a:lnTo>
                    <a:pt x="1092637" y="109544"/>
                  </a:lnTo>
                  <a:lnTo>
                    <a:pt x="1095878" y="110183"/>
                  </a:lnTo>
                  <a:lnTo>
                    <a:pt x="1118085" y="107050"/>
                  </a:lnTo>
                  <a:lnTo>
                    <a:pt x="1127975" y="102163"/>
                  </a:lnTo>
                  <a:lnTo>
                    <a:pt x="1145321" y="92150"/>
                  </a:lnTo>
                  <a:lnTo>
                    <a:pt x="1177984" y="77136"/>
                  </a:lnTo>
                  <a:lnTo>
                    <a:pt x="1215940" y="58453"/>
                  </a:lnTo>
                  <a:lnTo>
                    <a:pt x="1238986" y="53517"/>
                  </a:lnTo>
                  <a:lnTo>
                    <a:pt x="1242952" y="55511"/>
                  </a:lnTo>
                  <a:lnTo>
                    <a:pt x="1245194" y="57228"/>
                  </a:lnTo>
                  <a:lnTo>
                    <a:pt x="1247686" y="63651"/>
                  </a:lnTo>
                  <a:lnTo>
                    <a:pt x="1254839" y="101419"/>
                  </a:lnTo>
                  <a:lnTo>
                    <a:pt x="1259414" y="134611"/>
                  </a:lnTo>
                  <a:lnTo>
                    <a:pt x="1267877" y="146577"/>
                  </a:lnTo>
                  <a:lnTo>
                    <a:pt x="1274984" y="149647"/>
                  </a:lnTo>
                  <a:lnTo>
                    <a:pt x="1279249" y="150465"/>
                  </a:lnTo>
                  <a:lnTo>
                    <a:pt x="1288504" y="149117"/>
                  </a:lnTo>
                  <a:lnTo>
                    <a:pt x="1320206" y="139009"/>
                  </a:lnTo>
                  <a:lnTo>
                    <a:pt x="1338033" y="134147"/>
                  </a:lnTo>
                  <a:lnTo>
                    <a:pt x="1368535" y="115618"/>
                  </a:lnTo>
                  <a:lnTo>
                    <a:pt x="1402411" y="91013"/>
                  </a:lnTo>
                  <a:lnTo>
                    <a:pt x="1440339" y="56780"/>
                  </a:lnTo>
                  <a:lnTo>
                    <a:pt x="1463908" y="22897"/>
                  </a:lnTo>
                  <a:lnTo>
                    <a:pt x="1469771" y="3091"/>
                  </a:lnTo>
                  <a:lnTo>
                    <a:pt x="1468374" y="1961"/>
                  </a:lnTo>
                  <a:lnTo>
                    <a:pt x="1458317" y="371"/>
                  </a:lnTo>
                  <a:lnTo>
                    <a:pt x="1449370" y="0"/>
                  </a:lnTo>
                  <a:lnTo>
                    <a:pt x="1426722" y="7881"/>
                  </a:lnTo>
                  <a:lnTo>
                    <a:pt x="1388729" y="31798"/>
                  </a:lnTo>
                  <a:lnTo>
                    <a:pt x="1353127" y="60981"/>
                  </a:lnTo>
                  <a:lnTo>
                    <a:pt x="1324764" y="97957"/>
                  </a:lnTo>
                  <a:lnTo>
                    <a:pt x="1315201" y="115551"/>
                  </a:lnTo>
                  <a:lnTo>
                    <a:pt x="1312667" y="126262"/>
                  </a:lnTo>
                  <a:lnTo>
                    <a:pt x="1313685" y="130642"/>
                  </a:lnTo>
                  <a:lnTo>
                    <a:pt x="1319331" y="137766"/>
                  </a:lnTo>
                  <a:lnTo>
                    <a:pt x="1343684" y="154476"/>
                  </a:lnTo>
                  <a:lnTo>
                    <a:pt x="1371419" y="163154"/>
                  </a:lnTo>
                  <a:lnTo>
                    <a:pt x="1406918" y="165254"/>
                  </a:lnTo>
                  <a:lnTo>
                    <a:pt x="1434711" y="162745"/>
                  </a:lnTo>
                  <a:lnTo>
                    <a:pt x="1463996" y="158808"/>
                  </a:lnTo>
                  <a:lnTo>
                    <a:pt x="1494792" y="153389"/>
                  </a:lnTo>
                  <a:lnTo>
                    <a:pt x="1528234" y="145336"/>
                  </a:lnTo>
                  <a:lnTo>
                    <a:pt x="1558337" y="133855"/>
                  </a:lnTo>
                  <a:lnTo>
                    <a:pt x="1594687" y="116616"/>
                  </a:lnTo>
                  <a:lnTo>
                    <a:pt x="1600200" y="1140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04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SMARTInkShape-Group125"/>
          <p:cNvGrpSpPr/>
          <p:nvPr/>
        </p:nvGrpSpPr>
        <p:grpSpPr>
          <a:xfrm>
            <a:off x="160020" y="426720"/>
            <a:ext cx="2338686" cy="579961"/>
            <a:chOff x="160020" y="426720"/>
            <a:chExt cx="2338686" cy="579961"/>
          </a:xfrm>
        </p:grpSpPr>
        <p:sp>
          <p:nvSpPr>
            <p:cNvPr id="4" name="SMARTInkShape-629"/>
            <p:cNvSpPr/>
            <p:nvPr>
              <p:custDataLst>
                <p:tags r:id="rId92"/>
              </p:custDataLst>
            </p:nvPr>
          </p:nvSpPr>
          <p:spPr>
            <a:xfrm>
              <a:off x="312420" y="426720"/>
              <a:ext cx="320041" cy="579961"/>
            </a:xfrm>
            <a:custGeom>
              <a:avLst/>
              <a:gdLst/>
              <a:ahLst/>
              <a:cxnLst/>
              <a:rect l="0" t="0" r="0" b="0"/>
              <a:pathLst>
                <a:path w="320041" h="579961">
                  <a:moveTo>
                    <a:pt x="320040" y="0"/>
                  </a:moveTo>
                  <a:lnTo>
                    <a:pt x="320040" y="0"/>
                  </a:lnTo>
                  <a:lnTo>
                    <a:pt x="304235" y="31609"/>
                  </a:lnTo>
                  <a:lnTo>
                    <a:pt x="291724" y="56633"/>
                  </a:lnTo>
                  <a:lnTo>
                    <a:pt x="279149" y="81782"/>
                  </a:lnTo>
                  <a:lnTo>
                    <a:pt x="266533" y="107014"/>
                  </a:lnTo>
                  <a:lnTo>
                    <a:pt x="253888" y="132303"/>
                  </a:lnTo>
                  <a:lnTo>
                    <a:pt x="242072" y="154242"/>
                  </a:lnTo>
                  <a:lnTo>
                    <a:pt x="219912" y="192165"/>
                  </a:lnTo>
                  <a:lnTo>
                    <a:pt x="198774" y="225953"/>
                  </a:lnTo>
                  <a:lnTo>
                    <a:pt x="178091" y="258751"/>
                  </a:lnTo>
                  <a:lnTo>
                    <a:pt x="157609" y="293082"/>
                  </a:lnTo>
                  <a:lnTo>
                    <a:pt x="137217" y="325839"/>
                  </a:lnTo>
                  <a:lnTo>
                    <a:pt x="117712" y="357331"/>
                  </a:lnTo>
                  <a:lnTo>
                    <a:pt x="100577" y="388260"/>
                  </a:lnTo>
                  <a:lnTo>
                    <a:pt x="86752" y="418940"/>
                  </a:lnTo>
                  <a:lnTo>
                    <a:pt x="74116" y="449509"/>
                  </a:lnTo>
                  <a:lnTo>
                    <a:pt x="60034" y="480028"/>
                  </a:lnTo>
                  <a:lnTo>
                    <a:pt x="49824" y="508268"/>
                  </a:lnTo>
                  <a:lnTo>
                    <a:pt x="37058" y="545709"/>
                  </a:lnTo>
                  <a:lnTo>
                    <a:pt x="27477" y="565117"/>
                  </a:lnTo>
                  <a:lnTo>
                    <a:pt x="17574" y="576565"/>
                  </a:lnTo>
                  <a:lnTo>
                    <a:pt x="13410" y="579110"/>
                  </a:lnTo>
                  <a:lnTo>
                    <a:pt x="9786" y="579960"/>
                  </a:lnTo>
                  <a:lnTo>
                    <a:pt x="0" y="579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630"/>
            <p:cNvSpPr/>
            <p:nvPr>
              <p:custDataLst>
                <p:tags r:id="rId93"/>
              </p:custDataLst>
            </p:nvPr>
          </p:nvSpPr>
          <p:spPr>
            <a:xfrm>
              <a:off x="160020" y="731520"/>
              <a:ext cx="464821" cy="121921"/>
            </a:xfrm>
            <a:custGeom>
              <a:avLst/>
              <a:gdLst/>
              <a:ahLst/>
              <a:cxnLst/>
              <a:rect l="0" t="0" r="0" b="0"/>
              <a:pathLst>
                <a:path w="464821" h="121921">
                  <a:moveTo>
                    <a:pt x="0" y="121920"/>
                  </a:moveTo>
                  <a:lnTo>
                    <a:pt x="0" y="121920"/>
                  </a:lnTo>
                  <a:lnTo>
                    <a:pt x="24836" y="112889"/>
                  </a:lnTo>
                  <a:lnTo>
                    <a:pt x="44497" y="105739"/>
                  </a:lnTo>
                  <a:lnTo>
                    <a:pt x="69458" y="97586"/>
                  </a:lnTo>
                  <a:lnTo>
                    <a:pt x="97952" y="88764"/>
                  </a:lnTo>
                  <a:lnTo>
                    <a:pt x="128801" y="79496"/>
                  </a:lnTo>
                  <a:lnTo>
                    <a:pt x="165454" y="69084"/>
                  </a:lnTo>
                  <a:lnTo>
                    <a:pt x="205976" y="57909"/>
                  </a:lnTo>
                  <a:lnTo>
                    <a:pt x="249077" y="46226"/>
                  </a:lnTo>
                  <a:lnTo>
                    <a:pt x="292205" y="35897"/>
                  </a:lnTo>
                  <a:lnTo>
                    <a:pt x="335350" y="26472"/>
                  </a:lnTo>
                  <a:lnTo>
                    <a:pt x="378507" y="17648"/>
                  </a:lnTo>
                  <a:lnTo>
                    <a:pt x="407278" y="11765"/>
                  </a:lnTo>
                  <a:lnTo>
                    <a:pt x="439246" y="5229"/>
                  </a:lnTo>
                  <a:lnTo>
                    <a:pt x="464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631"/>
            <p:cNvSpPr/>
            <p:nvPr>
              <p:custDataLst>
                <p:tags r:id="rId94"/>
              </p:custDataLst>
            </p:nvPr>
          </p:nvSpPr>
          <p:spPr>
            <a:xfrm>
              <a:off x="624840" y="717132"/>
              <a:ext cx="990601" cy="214553"/>
            </a:xfrm>
            <a:custGeom>
              <a:avLst/>
              <a:gdLst/>
              <a:ahLst/>
              <a:cxnLst/>
              <a:rect l="0" t="0" r="0" b="0"/>
              <a:pathLst>
                <a:path w="990601" h="214553">
                  <a:moveTo>
                    <a:pt x="0" y="166788"/>
                  </a:moveTo>
                  <a:lnTo>
                    <a:pt x="0" y="166788"/>
                  </a:lnTo>
                  <a:lnTo>
                    <a:pt x="28316" y="158698"/>
                  </a:lnTo>
                  <a:lnTo>
                    <a:pt x="66152" y="145576"/>
                  </a:lnTo>
                  <a:lnTo>
                    <a:pt x="93747" y="135911"/>
                  </a:lnTo>
                  <a:lnTo>
                    <a:pt x="123792" y="125125"/>
                  </a:lnTo>
                  <a:lnTo>
                    <a:pt x="156901" y="111864"/>
                  </a:lnTo>
                  <a:lnTo>
                    <a:pt x="186856" y="99762"/>
                  </a:lnTo>
                  <a:lnTo>
                    <a:pt x="215127" y="87892"/>
                  </a:lnTo>
                  <a:lnTo>
                    <a:pt x="244625" y="74150"/>
                  </a:lnTo>
                  <a:lnTo>
                    <a:pt x="267223" y="62696"/>
                  </a:lnTo>
                  <a:lnTo>
                    <a:pt x="294989" y="48287"/>
                  </a:lnTo>
                  <a:lnTo>
                    <a:pt x="326199" y="31907"/>
                  </a:lnTo>
                  <a:lnTo>
                    <a:pt x="360878" y="13708"/>
                  </a:lnTo>
                  <a:lnTo>
                    <a:pt x="383140" y="2024"/>
                  </a:lnTo>
                  <a:lnTo>
                    <a:pt x="384120" y="1065"/>
                  </a:lnTo>
                  <a:lnTo>
                    <a:pt x="383927" y="426"/>
                  </a:lnTo>
                  <a:lnTo>
                    <a:pt x="382951" y="0"/>
                  </a:lnTo>
                  <a:lnTo>
                    <a:pt x="351869" y="9829"/>
                  </a:lnTo>
                  <a:lnTo>
                    <a:pt x="319970" y="25173"/>
                  </a:lnTo>
                  <a:lnTo>
                    <a:pt x="283707" y="49851"/>
                  </a:lnTo>
                  <a:lnTo>
                    <a:pt x="250196" y="74567"/>
                  </a:lnTo>
                  <a:lnTo>
                    <a:pt x="214616" y="111757"/>
                  </a:lnTo>
                  <a:lnTo>
                    <a:pt x="187643" y="149458"/>
                  </a:lnTo>
                  <a:lnTo>
                    <a:pt x="181610" y="165013"/>
                  </a:lnTo>
                  <a:lnTo>
                    <a:pt x="181751" y="177570"/>
                  </a:lnTo>
                  <a:lnTo>
                    <a:pt x="186591" y="194160"/>
                  </a:lnTo>
                  <a:lnTo>
                    <a:pt x="193278" y="202378"/>
                  </a:lnTo>
                  <a:lnTo>
                    <a:pt x="202741" y="208852"/>
                  </a:lnTo>
                  <a:lnTo>
                    <a:pt x="215414" y="214552"/>
                  </a:lnTo>
                  <a:lnTo>
                    <a:pt x="244919" y="214431"/>
                  </a:lnTo>
                  <a:lnTo>
                    <a:pt x="270566" y="208847"/>
                  </a:lnTo>
                  <a:lnTo>
                    <a:pt x="298052" y="199874"/>
                  </a:lnTo>
                  <a:lnTo>
                    <a:pt x="324379" y="187420"/>
                  </a:lnTo>
                  <a:lnTo>
                    <a:pt x="354706" y="173418"/>
                  </a:lnTo>
                  <a:lnTo>
                    <a:pt x="387094" y="158728"/>
                  </a:lnTo>
                  <a:lnTo>
                    <a:pt x="418422" y="143732"/>
                  </a:lnTo>
                  <a:lnTo>
                    <a:pt x="447021" y="128601"/>
                  </a:lnTo>
                  <a:lnTo>
                    <a:pt x="473843" y="112563"/>
                  </a:lnTo>
                  <a:lnTo>
                    <a:pt x="511896" y="85340"/>
                  </a:lnTo>
                  <a:lnTo>
                    <a:pt x="544150" y="61657"/>
                  </a:lnTo>
                  <a:lnTo>
                    <a:pt x="578233" y="38056"/>
                  </a:lnTo>
                  <a:lnTo>
                    <a:pt x="597202" y="22247"/>
                  </a:lnTo>
                  <a:lnTo>
                    <a:pt x="615435" y="1113"/>
                  </a:lnTo>
                  <a:lnTo>
                    <a:pt x="584422" y="21341"/>
                  </a:lnTo>
                  <a:lnTo>
                    <a:pt x="550565" y="46241"/>
                  </a:lnTo>
                  <a:lnTo>
                    <a:pt x="518540" y="75619"/>
                  </a:lnTo>
                  <a:lnTo>
                    <a:pt x="483020" y="106772"/>
                  </a:lnTo>
                  <a:lnTo>
                    <a:pt x="461306" y="140164"/>
                  </a:lnTo>
                  <a:lnTo>
                    <a:pt x="457440" y="157443"/>
                  </a:lnTo>
                  <a:lnTo>
                    <a:pt x="461822" y="158401"/>
                  </a:lnTo>
                  <a:lnTo>
                    <a:pt x="465362" y="158657"/>
                  </a:lnTo>
                  <a:lnTo>
                    <a:pt x="471552" y="156683"/>
                  </a:lnTo>
                  <a:lnTo>
                    <a:pt x="507335" y="137197"/>
                  </a:lnTo>
                  <a:lnTo>
                    <a:pt x="541601" y="104942"/>
                  </a:lnTo>
                  <a:lnTo>
                    <a:pt x="567570" y="75173"/>
                  </a:lnTo>
                  <a:lnTo>
                    <a:pt x="598632" y="41290"/>
                  </a:lnTo>
                  <a:lnTo>
                    <a:pt x="616445" y="22810"/>
                  </a:lnTo>
                  <a:lnTo>
                    <a:pt x="616703" y="23389"/>
                  </a:lnTo>
                  <a:lnTo>
                    <a:pt x="617152" y="36730"/>
                  </a:lnTo>
                  <a:lnTo>
                    <a:pt x="610653" y="71926"/>
                  </a:lnTo>
                  <a:lnTo>
                    <a:pt x="613957" y="91832"/>
                  </a:lnTo>
                  <a:lnTo>
                    <a:pt x="620125" y="98191"/>
                  </a:lnTo>
                  <a:lnTo>
                    <a:pt x="640524" y="109771"/>
                  </a:lnTo>
                  <a:lnTo>
                    <a:pt x="659751" y="113789"/>
                  </a:lnTo>
                  <a:lnTo>
                    <a:pt x="677609" y="111906"/>
                  </a:lnTo>
                  <a:lnTo>
                    <a:pt x="706704" y="101326"/>
                  </a:lnTo>
                  <a:lnTo>
                    <a:pt x="736773" y="86620"/>
                  </a:lnTo>
                  <a:lnTo>
                    <a:pt x="766284" y="67399"/>
                  </a:lnTo>
                  <a:lnTo>
                    <a:pt x="799441" y="43047"/>
                  </a:lnTo>
                  <a:lnTo>
                    <a:pt x="835215" y="11793"/>
                  </a:lnTo>
                  <a:lnTo>
                    <a:pt x="845199" y="7062"/>
                  </a:lnTo>
                  <a:lnTo>
                    <a:pt x="841591" y="6855"/>
                  </a:lnTo>
                  <a:lnTo>
                    <a:pt x="837449" y="11322"/>
                  </a:lnTo>
                  <a:lnTo>
                    <a:pt x="814605" y="45937"/>
                  </a:lnTo>
                  <a:lnTo>
                    <a:pt x="798920" y="71514"/>
                  </a:lnTo>
                  <a:lnTo>
                    <a:pt x="789000" y="105690"/>
                  </a:lnTo>
                  <a:lnTo>
                    <a:pt x="789314" y="109969"/>
                  </a:lnTo>
                  <a:lnTo>
                    <a:pt x="796998" y="123236"/>
                  </a:lnTo>
                  <a:lnTo>
                    <a:pt x="802390" y="129934"/>
                  </a:lnTo>
                  <a:lnTo>
                    <a:pt x="812124" y="133475"/>
                  </a:lnTo>
                  <a:lnTo>
                    <a:pt x="824918" y="134202"/>
                  </a:lnTo>
                  <a:lnTo>
                    <a:pt x="856084" y="127770"/>
                  </a:lnTo>
                  <a:lnTo>
                    <a:pt x="874935" y="121507"/>
                  </a:lnTo>
                  <a:lnTo>
                    <a:pt x="904588" y="103700"/>
                  </a:lnTo>
                  <a:lnTo>
                    <a:pt x="934823" y="80644"/>
                  </a:lnTo>
                  <a:lnTo>
                    <a:pt x="963537" y="48601"/>
                  </a:lnTo>
                  <a:lnTo>
                    <a:pt x="990600" y="6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632"/>
            <p:cNvSpPr/>
            <p:nvPr>
              <p:custDataLst>
                <p:tags r:id="rId95"/>
              </p:custDataLst>
            </p:nvPr>
          </p:nvSpPr>
          <p:spPr>
            <a:xfrm>
              <a:off x="1684259" y="495300"/>
              <a:ext cx="814447" cy="373381"/>
            </a:xfrm>
            <a:custGeom>
              <a:avLst/>
              <a:gdLst/>
              <a:ahLst/>
              <a:cxnLst/>
              <a:rect l="0" t="0" r="0" b="0"/>
              <a:pathLst>
                <a:path w="814447" h="373381">
                  <a:moveTo>
                    <a:pt x="98821" y="0"/>
                  </a:moveTo>
                  <a:lnTo>
                    <a:pt x="98821" y="0"/>
                  </a:lnTo>
                  <a:lnTo>
                    <a:pt x="92048" y="24835"/>
                  </a:lnTo>
                  <a:lnTo>
                    <a:pt x="81417" y="61838"/>
                  </a:lnTo>
                  <a:lnTo>
                    <a:pt x="71048" y="92395"/>
                  </a:lnTo>
                  <a:lnTo>
                    <a:pt x="58538" y="120086"/>
                  </a:lnTo>
                  <a:lnTo>
                    <a:pt x="45358" y="147352"/>
                  </a:lnTo>
                  <a:lnTo>
                    <a:pt x="33855" y="176403"/>
                  </a:lnTo>
                  <a:lnTo>
                    <a:pt x="21904" y="213228"/>
                  </a:lnTo>
                  <a:lnTo>
                    <a:pt x="5891" y="249082"/>
                  </a:lnTo>
                  <a:lnTo>
                    <a:pt x="0" y="286358"/>
                  </a:lnTo>
                  <a:lnTo>
                    <a:pt x="2125" y="290395"/>
                  </a:lnTo>
                  <a:lnTo>
                    <a:pt x="3877" y="292656"/>
                  </a:lnTo>
                  <a:lnTo>
                    <a:pt x="8081" y="295169"/>
                  </a:lnTo>
                  <a:lnTo>
                    <a:pt x="10388" y="295840"/>
                  </a:lnTo>
                  <a:lnTo>
                    <a:pt x="12772" y="295440"/>
                  </a:lnTo>
                  <a:lnTo>
                    <a:pt x="17679" y="292738"/>
                  </a:lnTo>
                  <a:lnTo>
                    <a:pt x="51490" y="258021"/>
                  </a:lnTo>
                  <a:lnTo>
                    <a:pt x="88074" y="234479"/>
                  </a:lnTo>
                  <a:lnTo>
                    <a:pt x="108018" y="229761"/>
                  </a:lnTo>
                  <a:lnTo>
                    <a:pt x="115044" y="229116"/>
                  </a:lnTo>
                  <a:lnTo>
                    <a:pt x="117257" y="229791"/>
                  </a:lnTo>
                  <a:lnTo>
                    <a:pt x="118731" y="231087"/>
                  </a:lnTo>
                  <a:lnTo>
                    <a:pt x="127376" y="245861"/>
                  </a:lnTo>
                  <a:lnTo>
                    <a:pt x="137043" y="281681"/>
                  </a:lnTo>
                  <a:lnTo>
                    <a:pt x="147105" y="298164"/>
                  </a:lnTo>
                  <a:lnTo>
                    <a:pt x="154708" y="306879"/>
                  </a:lnTo>
                  <a:lnTo>
                    <a:pt x="162042" y="309957"/>
                  </a:lnTo>
                  <a:lnTo>
                    <a:pt x="166368" y="310778"/>
                  </a:lnTo>
                  <a:lnTo>
                    <a:pt x="175691" y="309432"/>
                  </a:lnTo>
                  <a:lnTo>
                    <a:pt x="192717" y="301657"/>
                  </a:lnTo>
                  <a:lnTo>
                    <a:pt x="228685" y="278986"/>
                  </a:lnTo>
                  <a:lnTo>
                    <a:pt x="262459" y="253945"/>
                  </a:lnTo>
                  <a:lnTo>
                    <a:pt x="296788" y="216954"/>
                  </a:lnTo>
                  <a:lnTo>
                    <a:pt x="318530" y="178952"/>
                  </a:lnTo>
                  <a:lnTo>
                    <a:pt x="320647" y="174335"/>
                  </a:lnTo>
                  <a:lnTo>
                    <a:pt x="321212" y="170410"/>
                  </a:lnTo>
                  <a:lnTo>
                    <a:pt x="320080" y="162072"/>
                  </a:lnTo>
                  <a:lnTo>
                    <a:pt x="319140" y="161388"/>
                  </a:lnTo>
                  <a:lnTo>
                    <a:pt x="315839" y="160628"/>
                  </a:lnTo>
                  <a:lnTo>
                    <a:pt x="296085" y="168389"/>
                  </a:lnTo>
                  <a:lnTo>
                    <a:pt x="285554" y="174746"/>
                  </a:lnTo>
                  <a:lnTo>
                    <a:pt x="255839" y="199524"/>
                  </a:lnTo>
                  <a:lnTo>
                    <a:pt x="225698" y="228877"/>
                  </a:lnTo>
                  <a:lnTo>
                    <a:pt x="200457" y="266736"/>
                  </a:lnTo>
                  <a:lnTo>
                    <a:pt x="192275" y="289097"/>
                  </a:lnTo>
                  <a:lnTo>
                    <a:pt x="192450" y="292638"/>
                  </a:lnTo>
                  <a:lnTo>
                    <a:pt x="194903" y="298830"/>
                  </a:lnTo>
                  <a:lnTo>
                    <a:pt x="201044" y="307076"/>
                  </a:lnTo>
                  <a:lnTo>
                    <a:pt x="212271" y="314882"/>
                  </a:lnTo>
                  <a:lnTo>
                    <a:pt x="226008" y="315490"/>
                  </a:lnTo>
                  <a:lnTo>
                    <a:pt x="262421" y="308981"/>
                  </a:lnTo>
                  <a:lnTo>
                    <a:pt x="292169" y="297949"/>
                  </a:lnTo>
                  <a:lnTo>
                    <a:pt x="326478" y="283955"/>
                  </a:lnTo>
                  <a:lnTo>
                    <a:pt x="359409" y="269085"/>
                  </a:lnTo>
                  <a:lnTo>
                    <a:pt x="390615" y="249909"/>
                  </a:lnTo>
                  <a:lnTo>
                    <a:pt x="426264" y="226757"/>
                  </a:lnTo>
                  <a:lnTo>
                    <a:pt x="462911" y="204797"/>
                  </a:lnTo>
                  <a:lnTo>
                    <a:pt x="471385" y="198706"/>
                  </a:lnTo>
                  <a:lnTo>
                    <a:pt x="471657" y="199357"/>
                  </a:lnTo>
                  <a:lnTo>
                    <a:pt x="472129" y="208778"/>
                  </a:lnTo>
                  <a:lnTo>
                    <a:pt x="462791" y="246315"/>
                  </a:lnTo>
                  <a:lnTo>
                    <a:pt x="458113" y="270764"/>
                  </a:lnTo>
                  <a:lnTo>
                    <a:pt x="459731" y="279231"/>
                  </a:lnTo>
                  <a:lnTo>
                    <a:pt x="467668" y="295610"/>
                  </a:lnTo>
                  <a:lnTo>
                    <a:pt x="470872" y="298673"/>
                  </a:lnTo>
                  <a:lnTo>
                    <a:pt x="478948" y="302077"/>
                  </a:lnTo>
                  <a:lnTo>
                    <a:pt x="493015" y="303993"/>
                  </a:lnTo>
                  <a:lnTo>
                    <a:pt x="525105" y="297710"/>
                  </a:lnTo>
                  <a:lnTo>
                    <a:pt x="554951" y="285672"/>
                  </a:lnTo>
                  <a:lnTo>
                    <a:pt x="589383" y="270534"/>
                  </a:lnTo>
                  <a:lnTo>
                    <a:pt x="621410" y="250338"/>
                  </a:lnTo>
                  <a:lnTo>
                    <a:pt x="652348" y="228268"/>
                  </a:lnTo>
                  <a:lnTo>
                    <a:pt x="683810" y="204795"/>
                  </a:lnTo>
                  <a:lnTo>
                    <a:pt x="718721" y="177614"/>
                  </a:lnTo>
                  <a:lnTo>
                    <a:pt x="750043" y="153944"/>
                  </a:lnTo>
                  <a:lnTo>
                    <a:pt x="786488" y="125822"/>
                  </a:lnTo>
                  <a:lnTo>
                    <a:pt x="789684" y="119985"/>
                  </a:lnTo>
                  <a:lnTo>
                    <a:pt x="785456" y="118090"/>
                  </a:lnTo>
                  <a:lnTo>
                    <a:pt x="767212" y="115985"/>
                  </a:lnTo>
                  <a:lnTo>
                    <a:pt x="748944" y="119564"/>
                  </a:lnTo>
                  <a:lnTo>
                    <a:pt x="712474" y="135660"/>
                  </a:lnTo>
                  <a:lnTo>
                    <a:pt x="679588" y="160382"/>
                  </a:lnTo>
                  <a:lnTo>
                    <a:pt x="658166" y="182450"/>
                  </a:lnTo>
                  <a:lnTo>
                    <a:pt x="652219" y="193696"/>
                  </a:lnTo>
                  <a:lnTo>
                    <a:pt x="649575" y="207160"/>
                  </a:lnTo>
                  <a:lnTo>
                    <a:pt x="650659" y="219353"/>
                  </a:lnTo>
                  <a:lnTo>
                    <a:pt x="652133" y="224976"/>
                  </a:lnTo>
                  <a:lnTo>
                    <a:pt x="655656" y="229570"/>
                  </a:lnTo>
                  <a:lnTo>
                    <a:pt x="686640" y="249884"/>
                  </a:lnTo>
                  <a:lnTo>
                    <a:pt x="722338" y="263347"/>
                  </a:lnTo>
                  <a:lnTo>
                    <a:pt x="751961" y="271539"/>
                  </a:lnTo>
                  <a:lnTo>
                    <a:pt x="787797" y="281892"/>
                  </a:lnTo>
                  <a:lnTo>
                    <a:pt x="810125" y="289397"/>
                  </a:lnTo>
                  <a:lnTo>
                    <a:pt x="811784" y="291145"/>
                  </a:lnTo>
                  <a:lnTo>
                    <a:pt x="814446" y="295988"/>
                  </a:lnTo>
                  <a:lnTo>
                    <a:pt x="812552" y="298908"/>
                  </a:lnTo>
                  <a:lnTo>
                    <a:pt x="802211" y="307570"/>
                  </a:lnTo>
                  <a:lnTo>
                    <a:pt x="769534" y="324481"/>
                  </a:lnTo>
                  <a:lnTo>
                    <a:pt x="731439" y="342863"/>
                  </a:lnTo>
                  <a:lnTo>
                    <a:pt x="722884" y="347963"/>
                  </a:lnTo>
                  <a:lnTo>
                    <a:pt x="700801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6"/>
          <p:cNvGrpSpPr/>
          <p:nvPr/>
        </p:nvGrpSpPr>
        <p:grpSpPr>
          <a:xfrm>
            <a:off x="2621166" y="393615"/>
            <a:ext cx="2034080" cy="970098"/>
            <a:chOff x="2621166" y="393615"/>
            <a:chExt cx="2034080" cy="970098"/>
          </a:xfrm>
        </p:grpSpPr>
        <p:sp>
          <p:nvSpPr>
            <p:cNvPr id="9" name="SMARTInkShape-633"/>
            <p:cNvSpPr/>
            <p:nvPr>
              <p:custDataLst>
                <p:tags r:id="rId80"/>
              </p:custDataLst>
            </p:nvPr>
          </p:nvSpPr>
          <p:spPr>
            <a:xfrm>
              <a:off x="2911012" y="533400"/>
              <a:ext cx="129369" cy="193576"/>
            </a:xfrm>
            <a:custGeom>
              <a:avLst/>
              <a:gdLst/>
              <a:ahLst/>
              <a:cxnLst/>
              <a:rect l="0" t="0" r="0" b="0"/>
              <a:pathLst>
                <a:path w="129369" h="193576">
                  <a:moveTo>
                    <a:pt x="121748" y="38100"/>
                  </a:moveTo>
                  <a:lnTo>
                    <a:pt x="121748" y="38100"/>
                  </a:lnTo>
                  <a:lnTo>
                    <a:pt x="99107" y="72061"/>
                  </a:lnTo>
                  <a:lnTo>
                    <a:pt x="74315" y="108120"/>
                  </a:lnTo>
                  <a:lnTo>
                    <a:pt x="43786" y="145503"/>
                  </a:lnTo>
                  <a:lnTo>
                    <a:pt x="9752" y="180516"/>
                  </a:lnTo>
                  <a:lnTo>
                    <a:pt x="4239" y="186909"/>
                  </a:lnTo>
                  <a:lnTo>
                    <a:pt x="1135" y="193575"/>
                  </a:lnTo>
                  <a:lnTo>
                    <a:pt x="699" y="193397"/>
                  </a:lnTo>
                  <a:lnTo>
                    <a:pt x="0" y="191072"/>
                  </a:lnTo>
                  <a:lnTo>
                    <a:pt x="709" y="177599"/>
                  </a:lnTo>
                  <a:lnTo>
                    <a:pt x="3888" y="165293"/>
                  </a:lnTo>
                  <a:lnTo>
                    <a:pt x="22574" y="135994"/>
                  </a:lnTo>
                  <a:lnTo>
                    <a:pt x="45514" y="100502"/>
                  </a:lnTo>
                  <a:lnTo>
                    <a:pt x="63030" y="73454"/>
                  </a:lnTo>
                  <a:lnTo>
                    <a:pt x="82951" y="46193"/>
                  </a:lnTo>
                  <a:lnTo>
                    <a:pt x="1293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634"/>
            <p:cNvSpPr/>
            <p:nvPr>
              <p:custDataLst>
                <p:tags r:id="rId81"/>
              </p:custDataLst>
            </p:nvPr>
          </p:nvSpPr>
          <p:spPr>
            <a:xfrm>
              <a:off x="3156737" y="518642"/>
              <a:ext cx="229579" cy="226561"/>
            </a:xfrm>
            <a:custGeom>
              <a:avLst/>
              <a:gdLst/>
              <a:ahLst/>
              <a:cxnLst/>
              <a:rect l="0" t="0" r="0" b="0"/>
              <a:pathLst>
                <a:path w="229579" h="226561">
                  <a:moveTo>
                    <a:pt x="58903" y="75718"/>
                  </a:moveTo>
                  <a:lnTo>
                    <a:pt x="58903" y="75718"/>
                  </a:lnTo>
                  <a:lnTo>
                    <a:pt x="81481" y="73460"/>
                  </a:lnTo>
                  <a:lnTo>
                    <a:pt x="113811" y="69634"/>
                  </a:lnTo>
                  <a:lnTo>
                    <a:pt x="147138" y="62721"/>
                  </a:lnTo>
                  <a:lnTo>
                    <a:pt x="183796" y="52799"/>
                  </a:lnTo>
                  <a:lnTo>
                    <a:pt x="196538" y="46905"/>
                  </a:lnTo>
                  <a:lnTo>
                    <a:pt x="212384" y="34067"/>
                  </a:lnTo>
                  <a:lnTo>
                    <a:pt x="228556" y="13590"/>
                  </a:lnTo>
                  <a:lnTo>
                    <a:pt x="229578" y="10593"/>
                  </a:lnTo>
                  <a:lnTo>
                    <a:pt x="229414" y="7748"/>
                  </a:lnTo>
                  <a:lnTo>
                    <a:pt x="228457" y="5005"/>
                  </a:lnTo>
                  <a:lnTo>
                    <a:pt x="226972" y="3176"/>
                  </a:lnTo>
                  <a:lnTo>
                    <a:pt x="223064" y="1144"/>
                  </a:lnTo>
                  <a:lnTo>
                    <a:pt x="212060" y="0"/>
                  </a:lnTo>
                  <a:lnTo>
                    <a:pt x="180157" y="6543"/>
                  </a:lnTo>
                  <a:lnTo>
                    <a:pt x="146947" y="19474"/>
                  </a:lnTo>
                  <a:lnTo>
                    <a:pt x="115282" y="39862"/>
                  </a:lnTo>
                  <a:lnTo>
                    <a:pt x="83604" y="66976"/>
                  </a:lnTo>
                  <a:lnTo>
                    <a:pt x="50323" y="97305"/>
                  </a:lnTo>
                  <a:lnTo>
                    <a:pt x="28609" y="131032"/>
                  </a:lnTo>
                  <a:lnTo>
                    <a:pt x="8359" y="166043"/>
                  </a:lnTo>
                  <a:lnTo>
                    <a:pt x="1029" y="187430"/>
                  </a:lnTo>
                  <a:lnTo>
                    <a:pt x="0" y="193373"/>
                  </a:lnTo>
                  <a:lnTo>
                    <a:pt x="1008" y="198181"/>
                  </a:lnTo>
                  <a:lnTo>
                    <a:pt x="6643" y="205782"/>
                  </a:lnTo>
                  <a:lnTo>
                    <a:pt x="15291" y="214821"/>
                  </a:lnTo>
                  <a:lnTo>
                    <a:pt x="31305" y="222861"/>
                  </a:lnTo>
                  <a:lnTo>
                    <a:pt x="52137" y="226560"/>
                  </a:lnTo>
                  <a:lnTo>
                    <a:pt x="74395" y="223611"/>
                  </a:lnTo>
                  <a:lnTo>
                    <a:pt x="105168" y="213330"/>
                  </a:lnTo>
                  <a:lnTo>
                    <a:pt x="141097" y="195514"/>
                  </a:lnTo>
                  <a:lnTo>
                    <a:pt x="176457" y="164042"/>
                  </a:lnTo>
                  <a:lnTo>
                    <a:pt x="188443" y="1519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635"/>
            <p:cNvSpPr/>
            <p:nvPr>
              <p:custDataLst>
                <p:tags r:id="rId82"/>
              </p:custDataLst>
            </p:nvPr>
          </p:nvSpPr>
          <p:spPr>
            <a:xfrm>
              <a:off x="3476273" y="525780"/>
              <a:ext cx="242288" cy="149012"/>
            </a:xfrm>
            <a:custGeom>
              <a:avLst/>
              <a:gdLst/>
              <a:ahLst/>
              <a:cxnLst/>
              <a:rect l="0" t="0" r="0" b="0"/>
              <a:pathLst>
                <a:path w="242288" h="149012">
                  <a:moveTo>
                    <a:pt x="6067" y="30480"/>
                  </a:moveTo>
                  <a:lnTo>
                    <a:pt x="6067" y="30480"/>
                  </a:lnTo>
                  <a:lnTo>
                    <a:pt x="2022" y="62841"/>
                  </a:lnTo>
                  <a:lnTo>
                    <a:pt x="0" y="99651"/>
                  </a:lnTo>
                  <a:lnTo>
                    <a:pt x="5101" y="135597"/>
                  </a:lnTo>
                  <a:lnTo>
                    <a:pt x="6269" y="138658"/>
                  </a:lnTo>
                  <a:lnTo>
                    <a:pt x="7896" y="140699"/>
                  </a:lnTo>
                  <a:lnTo>
                    <a:pt x="11960" y="142966"/>
                  </a:lnTo>
                  <a:lnTo>
                    <a:pt x="19008" y="145089"/>
                  </a:lnTo>
                  <a:lnTo>
                    <a:pt x="23954" y="148586"/>
                  </a:lnTo>
                  <a:lnTo>
                    <a:pt x="27305" y="149011"/>
                  </a:lnTo>
                  <a:lnTo>
                    <a:pt x="53747" y="141459"/>
                  </a:lnTo>
                  <a:lnTo>
                    <a:pt x="87891" y="124996"/>
                  </a:lnTo>
                  <a:lnTo>
                    <a:pt x="122230" y="98162"/>
                  </a:lnTo>
                  <a:lnTo>
                    <a:pt x="153657" y="78192"/>
                  </a:lnTo>
                  <a:lnTo>
                    <a:pt x="185264" y="59292"/>
                  </a:lnTo>
                  <a:lnTo>
                    <a:pt x="218700" y="34196"/>
                  </a:lnTo>
                  <a:lnTo>
                    <a:pt x="229828" y="21125"/>
                  </a:lnTo>
                  <a:lnTo>
                    <a:pt x="2422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636"/>
            <p:cNvSpPr/>
            <p:nvPr>
              <p:custDataLst>
                <p:tags r:id="rId83"/>
              </p:custDataLst>
            </p:nvPr>
          </p:nvSpPr>
          <p:spPr>
            <a:xfrm>
              <a:off x="3680460" y="533766"/>
              <a:ext cx="373381" cy="173024"/>
            </a:xfrm>
            <a:custGeom>
              <a:avLst/>
              <a:gdLst/>
              <a:ahLst/>
              <a:cxnLst/>
              <a:rect l="0" t="0" r="0" b="0"/>
              <a:pathLst>
                <a:path w="373381" h="173024">
                  <a:moveTo>
                    <a:pt x="0" y="106314"/>
                  </a:moveTo>
                  <a:lnTo>
                    <a:pt x="0" y="106314"/>
                  </a:lnTo>
                  <a:lnTo>
                    <a:pt x="28316" y="118450"/>
                  </a:lnTo>
                  <a:lnTo>
                    <a:pt x="54016" y="125996"/>
                  </a:lnTo>
                  <a:lnTo>
                    <a:pt x="68881" y="123246"/>
                  </a:lnTo>
                  <a:lnTo>
                    <a:pt x="106720" y="108230"/>
                  </a:lnTo>
                  <a:lnTo>
                    <a:pt x="140740" y="85577"/>
                  </a:lnTo>
                  <a:lnTo>
                    <a:pt x="165185" y="60539"/>
                  </a:lnTo>
                  <a:lnTo>
                    <a:pt x="179170" y="36033"/>
                  </a:lnTo>
                  <a:lnTo>
                    <a:pt x="181231" y="29076"/>
                  </a:lnTo>
                  <a:lnTo>
                    <a:pt x="180934" y="26035"/>
                  </a:lnTo>
                  <a:lnTo>
                    <a:pt x="178346" y="20399"/>
                  </a:lnTo>
                  <a:lnTo>
                    <a:pt x="176470" y="18557"/>
                  </a:lnTo>
                  <a:lnTo>
                    <a:pt x="172129" y="16511"/>
                  </a:lnTo>
                  <a:lnTo>
                    <a:pt x="146822" y="15018"/>
                  </a:lnTo>
                  <a:lnTo>
                    <a:pt x="131932" y="18962"/>
                  </a:lnTo>
                  <a:lnTo>
                    <a:pt x="106660" y="38607"/>
                  </a:lnTo>
                  <a:lnTo>
                    <a:pt x="76198" y="76580"/>
                  </a:lnTo>
                  <a:lnTo>
                    <a:pt x="67733" y="90559"/>
                  </a:lnTo>
                  <a:lnTo>
                    <a:pt x="62967" y="107949"/>
                  </a:lnTo>
                  <a:lnTo>
                    <a:pt x="61852" y="118612"/>
                  </a:lnTo>
                  <a:lnTo>
                    <a:pt x="63614" y="126737"/>
                  </a:lnTo>
                  <a:lnTo>
                    <a:pt x="71644" y="142898"/>
                  </a:lnTo>
                  <a:lnTo>
                    <a:pt x="78691" y="150231"/>
                  </a:lnTo>
                  <a:lnTo>
                    <a:pt x="102775" y="164497"/>
                  </a:lnTo>
                  <a:lnTo>
                    <a:pt x="123020" y="171437"/>
                  </a:lnTo>
                  <a:lnTo>
                    <a:pt x="144260" y="173023"/>
                  </a:lnTo>
                  <a:lnTo>
                    <a:pt x="180407" y="164153"/>
                  </a:lnTo>
                  <a:lnTo>
                    <a:pt x="215083" y="141334"/>
                  </a:lnTo>
                  <a:lnTo>
                    <a:pt x="253072" y="110872"/>
                  </a:lnTo>
                  <a:lnTo>
                    <a:pt x="280066" y="79442"/>
                  </a:lnTo>
                  <a:lnTo>
                    <a:pt x="296719" y="54890"/>
                  </a:lnTo>
                  <a:lnTo>
                    <a:pt x="307781" y="25621"/>
                  </a:lnTo>
                  <a:lnTo>
                    <a:pt x="308481" y="21192"/>
                  </a:lnTo>
                  <a:lnTo>
                    <a:pt x="304994" y="3802"/>
                  </a:lnTo>
                  <a:lnTo>
                    <a:pt x="305776" y="2413"/>
                  </a:lnTo>
                  <a:lnTo>
                    <a:pt x="307144" y="1487"/>
                  </a:lnTo>
                  <a:lnTo>
                    <a:pt x="313115" y="183"/>
                  </a:lnTo>
                  <a:lnTo>
                    <a:pt x="315423" y="0"/>
                  </a:lnTo>
                  <a:lnTo>
                    <a:pt x="350737" y="9055"/>
                  </a:lnTo>
                  <a:lnTo>
                    <a:pt x="373380" y="148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637"/>
            <p:cNvSpPr/>
            <p:nvPr>
              <p:custDataLst>
                <p:tags r:id="rId84"/>
              </p:custDataLst>
            </p:nvPr>
          </p:nvSpPr>
          <p:spPr>
            <a:xfrm>
              <a:off x="4124410" y="393615"/>
              <a:ext cx="530836" cy="321454"/>
            </a:xfrm>
            <a:custGeom>
              <a:avLst/>
              <a:gdLst/>
              <a:ahLst/>
              <a:cxnLst/>
              <a:rect l="0" t="0" r="0" b="0"/>
              <a:pathLst>
                <a:path w="530836" h="321454">
                  <a:moveTo>
                    <a:pt x="13250" y="177885"/>
                  </a:moveTo>
                  <a:lnTo>
                    <a:pt x="13250" y="177885"/>
                  </a:lnTo>
                  <a:lnTo>
                    <a:pt x="41890" y="210299"/>
                  </a:lnTo>
                  <a:lnTo>
                    <a:pt x="56167" y="219662"/>
                  </a:lnTo>
                  <a:lnTo>
                    <a:pt x="59642" y="220977"/>
                  </a:lnTo>
                  <a:lnTo>
                    <a:pt x="68017" y="220179"/>
                  </a:lnTo>
                  <a:lnTo>
                    <a:pt x="99453" y="211838"/>
                  </a:lnTo>
                  <a:lnTo>
                    <a:pt x="124163" y="195276"/>
                  </a:lnTo>
                  <a:lnTo>
                    <a:pt x="133383" y="186743"/>
                  </a:lnTo>
                  <a:lnTo>
                    <a:pt x="138609" y="177306"/>
                  </a:lnTo>
                  <a:lnTo>
                    <a:pt x="142239" y="157646"/>
                  </a:lnTo>
                  <a:lnTo>
                    <a:pt x="142545" y="148852"/>
                  </a:lnTo>
                  <a:lnTo>
                    <a:pt x="140423" y="141557"/>
                  </a:lnTo>
                  <a:lnTo>
                    <a:pt x="138672" y="138426"/>
                  </a:lnTo>
                  <a:lnTo>
                    <a:pt x="136658" y="136339"/>
                  </a:lnTo>
                  <a:lnTo>
                    <a:pt x="132163" y="134020"/>
                  </a:lnTo>
                  <a:lnTo>
                    <a:pt x="96137" y="132328"/>
                  </a:lnTo>
                  <a:lnTo>
                    <a:pt x="73933" y="140304"/>
                  </a:lnTo>
                  <a:lnTo>
                    <a:pt x="38332" y="163048"/>
                  </a:lnTo>
                  <a:lnTo>
                    <a:pt x="11849" y="188098"/>
                  </a:lnTo>
                  <a:lnTo>
                    <a:pt x="2487" y="203301"/>
                  </a:lnTo>
                  <a:lnTo>
                    <a:pt x="0" y="213452"/>
                  </a:lnTo>
                  <a:lnTo>
                    <a:pt x="1152" y="221350"/>
                  </a:lnTo>
                  <a:lnTo>
                    <a:pt x="11970" y="242092"/>
                  </a:lnTo>
                  <a:lnTo>
                    <a:pt x="31498" y="261845"/>
                  </a:lnTo>
                  <a:lnTo>
                    <a:pt x="52241" y="274729"/>
                  </a:lnTo>
                  <a:lnTo>
                    <a:pt x="89568" y="288506"/>
                  </a:lnTo>
                  <a:lnTo>
                    <a:pt x="122211" y="293716"/>
                  </a:lnTo>
                  <a:lnTo>
                    <a:pt x="140417" y="296252"/>
                  </a:lnTo>
                  <a:lnTo>
                    <a:pt x="172802" y="290982"/>
                  </a:lnTo>
                  <a:lnTo>
                    <a:pt x="207703" y="277742"/>
                  </a:lnTo>
                  <a:lnTo>
                    <a:pt x="248718" y="242763"/>
                  </a:lnTo>
                  <a:lnTo>
                    <a:pt x="310776" y="187270"/>
                  </a:lnTo>
                  <a:lnTo>
                    <a:pt x="386860" y="118102"/>
                  </a:lnTo>
                  <a:lnTo>
                    <a:pt x="437583" y="71990"/>
                  </a:lnTo>
                  <a:lnTo>
                    <a:pt x="471399" y="41248"/>
                  </a:lnTo>
                  <a:lnTo>
                    <a:pt x="508972" y="8784"/>
                  </a:lnTo>
                  <a:lnTo>
                    <a:pt x="525671" y="0"/>
                  </a:lnTo>
                  <a:lnTo>
                    <a:pt x="529277" y="28"/>
                  </a:lnTo>
                  <a:lnTo>
                    <a:pt x="530835" y="1741"/>
                  </a:lnTo>
                  <a:lnTo>
                    <a:pt x="530307" y="9852"/>
                  </a:lnTo>
                  <a:lnTo>
                    <a:pt x="520813" y="42654"/>
                  </a:lnTo>
                  <a:lnTo>
                    <a:pt x="505410" y="69519"/>
                  </a:lnTo>
                  <a:lnTo>
                    <a:pt x="489275" y="93565"/>
                  </a:lnTo>
                  <a:lnTo>
                    <a:pt x="472193" y="128492"/>
                  </a:lnTo>
                  <a:lnTo>
                    <a:pt x="458596" y="161073"/>
                  </a:lnTo>
                  <a:lnTo>
                    <a:pt x="453046" y="173517"/>
                  </a:lnTo>
                  <a:lnTo>
                    <a:pt x="452272" y="184693"/>
                  </a:lnTo>
                  <a:lnTo>
                    <a:pt x="455942" y="220030"/>
                  </a:lnTo>
                  <a:lnTo>
                    <a:pt x="459204" y="225685"/>
                  </a:lnTo>
                  <a:lnTo>
                    <a:pt x="461259" y="227532"/>
                  </a:lnTo>
                  <a:lnTo>
                    <a:pt x="469072" y="230739"/>
                  </a:lnTo>
                  <a:lnTo>
                    <a:pt x="472095" y="228751"/>
                  </a:lnTo>
                  <a:lnTo>
                    <a:pt x="474087" y="227036"/>
                  </a:lnTo>
                  <a:lnTo>
                    <a:pt x="476300" y="220614"/>
                  </a:lnTo>
                  <a:lnTo>
                    <a:pt x="476890" y="216531"/>
                  </a:lnTo>
                  <a:lnTo>
                    <a:pt x="473676" y="202694"/>
                  </a:lnTo>
                  <a:lnTo>
                    <a:pt x="467367" y="195120"/>
                  </a:lnTo>
                  <a:lnTo>
                    <a:pt x="458920" y="189778"/>
                  </a:lnTo>
                  <a:lnTo>
                    <a:pt x="449522" y="187404"/>
                  </a:lnTo>
                  <a:lnTo>
                    <a:pt x="439700" y="188607"/>
                  </a:lnTo>
                  <a:lnTo>
                    <a:pt x="403214" y="199460"/>
                  </a:lnTo>
                  <a:lnTo>
                    <a:pt x="379408" y="212876"/>
                  </a:lnTo>
                  <a:lnTo>
                    <a:pt x="345008" y="243014"/>
                  </a:lnTo>
                  <a:lnTo>
                    <a:pt x="338497" y="253680"/>
                  </a:lnTo>
                  <a:lnTo>
                    <a:pt x="334319" y="270280"/>
                  </a:lnTo>
                  <a:lnTo>
                    <a:pt x="337640" y="283060"/>
                  </a:lnTo>
                  <a:lnTo>
                    <a:pt x="343972" y="290387"/>
                  </a:lnTo>
                  <a:lnTo>
                    <a:pt x="373643" y="309885"/>
                  </a:lnTo>
                  <a:lnTo>
                    <a:pt x="401597" y="318502"/>
                  </a:lnTo>
                  <a:lnTo>
                    <a:pt x="435468" y="321432"/>
                  </a:lnTo>
                  <a:lnTo>
                    <a:pt x="466482" y="321453"/>
                  </a:lnTo>
                  <a:lnTo>
                    <a:pt x="500146" y="314304"/>
                  </a:lnTo>
                  <a:lnTo>
                    <a:pt x="508027" y="312011"/>
                  </a:lnTo>
                  <a:lnTo>
                    <a:pt x="513282" y="308789"/>
                  </a:lnTo>
                  <a:lnTo>
                    <a:pt x="516784" y="304948"/>
                  </a:lnTo>
                  <a:lnTo>
                    <a:pt x="520677" y="296164"/>
                  </a:lnTo>
                  <a:lnTo>
                    <a:pt x="522406" y="286616"/>
                  </a:lnTo>
                  <a:lnTo>
                    <a:pt x="516402" y="274470"/>
                  </a:lnTo>
                  <a:lnTo>
                    <a:pt x="500930" y="2540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638"/>
            <p:cNvSpPr/>
            <p:nvPr>
              <p:custDataLst>
                <p:tags r:id="rId85"/>
              </p:custDataLst>
            </p:nvPr>
          </p:nvSpPr>
          <p:spPr>
            <a:xfrm>
              <a:off x="2910936" y="466160"/>
              <a:ext cx="204471" cy="272937"/>
            </a:xfrm>
            <a:custGeom>
              <a:avLst/>
              <a:gdLst/>
              <a:ahLst/>
              <a:cxnLst/>
              <a:rect l="0" t="0" r="0" b="0"/>
              <a:pathLst>
                <a:path w="204471" h="272937">
                  <a:moveTo>
                    <a:pt x="53244" y="67240"/>
                  </a:moveTo>
                  <a:lnTo>
                    <a:pt x="53244" y="67240"/>
                  </a:lnTo>
                  <a:lnTo>
                    <a:pt x="53244" y="99601"/>
                  </a:lnTo>
                  <a:lnTo>
                    <a:pt x="45153" y="135907"/>
                  </a:lnTo>
                  <a:lnTo>
                    <a:pt x="40123" y="168113"/>
                  </a:lnTo>
                  <a:lnTo>
                    <a:pt x="38632" y="199105"/>
                  </a:lnTo>
                  <a:lnTo>
                    <a:pt x="26808" y="232987"/>
                  </a:lnTo>
                  <a:lnTo>
                    <a:pt x="9337" y="270447"/>
                  </a:lnTo>
                  <a:lnTo>
                    <a:pt x="7882" y="272480"/>
                  </a:lnTo>
                  <a:lnTo>
                    <a:pt x="995" y="272936"/>
                  </a:lnTo>
                  <a:lnTo>
                    <a:pt x="631" y="272104"/>
                  </a:lnTo>
                  <a:lnTo>
                    <a:pt x="0" y="262370"/>
                  </a:lnTo>
                  <a:lnTo>
                    <a:pt x="8977" y="234962"/>
                  </a:lnTo>
                  <a:lnTo>
                    <a:pt x="16113" y="214615"/>
                  </a:lnTo>
                  <a:lnTo>
                    <a:pt x="30815" y="178460"/>
                  </a:lnTo>
                  <a:lnTo>
                    <a:pt x="45815" y="146304"/>
                  </a:lnTo>
                  <a:lnTo>
                    <a:pt x="60949" y="117902"/>
                  </a:lnTo>
                  <a:lnTo>
                    <a:pt x="87794" y="82157"/>
                  </a:lnTo>
                  <a:lnTo>
                    <a:pt x="120276" y="46668"/>
                  </a:lnTo>
                  <a:lnTo>
                    <a:pt x="153271" y="17076"/>
                  </a:lnTo>
                  <a:lnTo>
                    <a:pt x="187600" y="0"/>
                  </a:lnTo>
                  <a:lnTo>
                    <a:pt x="189382" y="400"/>
                  </a:lnTo>
                  <a:lnTo>
                    <a:pt x="196718" y="5338"/>
                  </a:lnTo>
                  <a:lnTo>
                    <a:pt x="201683" y="6001"/>
                  </a:lnTo>
                  <a:lnTo>
                    <a:pt x="203003" y="6941"/>
                  </a:lnTo>
                  <a:lnTo>
                    <a:pt x="203883" y="8414"/>
                  </a:lnTo>
                  <a:lnTo>
                    <a:pt x="204470" y="10243"/>
                  </a:lnTo>
                  <a:lnTo>
                    <a:pt x="198024" y="29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39"/>
            <p:cNvSpPr/>
            <p:nvPr>
              <p:custDataLst>
                <p:tags r:id="rId86"/>
              </p:custDataLst>
            </p:nvPr>
          </p:nvSpPr>
          <p:spPr>
            <a:xfrm>
              <a:off x="2621166" y="891540"/>
              <a:ext cx="228715" cy="388029"/>
            </a:xfrm>
            <a:custGeom>
              <a:avLst/>
              <a:gdLst/>
              <a:ahLst/>
              <a:cxnLst/>
              <a:rect l="0" t="0" r="0" b="0"/>
              <a:pathLst>
                <a:path w="228715" h="388029">
                  <a:moveTo>
                    <a:pt x="221094" y="0"/>
                  </a:moveTo>
                  <a:lnTo>
                    <a:pt x="221094" y="0"/>
                  </a:lnTo>
                  <a:lnTo>
                    <a:pt x="198516" y="9031"/>
                  </a:lnTo>
                  <a:lnTo>
                    <a:pt x="165340" y="23487"/>
                  </a:lnTo>
                  <a:lnTo>
                    <a:pt x="127622" y="47599"/>
                  </a:lnTo>
                  <a:lnTo>
                    <a:pt x="94997" y="80802"/>
                  </a:lnTo>
                  <a:lnTo>
                    <a:pt x="64728" y="118298"/>
                  </a:lnTo>
                  <a:lnTo>
                    <a:pt x="47458" y="146557"/>
                  </a:lnTo>
                  <a:lnTo>
                    <a:pt x="31316" y="176050"/>
                  </a:lnTo>
                  <a:lnTo>
                    <a:pt x="16521" y="206091"/>
                  </a:lnTo>
                  <a:lnTo>
                    <a:pt x="4302" y="236376"/>
                  </a:lnTo>
                  <a:lnTo>
                    <a:pt x="0" y="264512"/>
                  </a:lnTo>
                  <a:lnTo>
                    <a:pt x="2338" y="299636"/>
                  </a:lnTo>
                  <a:lnTo>
                    <a:pt x="10651" y="326130"/>
                  </a:lnTo>
                  <a:lnTo>
                    <a:pt x="20037" y="341373"/>
                  </a:lnTo>
                  <a:lnTo>
                    <a:pt x="54071" y="370304"/>
                  </a:lnTo>
                  <a:lnTo>
                    <a:pt x="80542" y="381876"/>
                  </a:lnTo>
                  <a:lnTo>
                    <a:pt x="113879" y="386622"/>
                  </a:lnTo>
                  <a:lnTo>
                    <a:pt x="146523" y="388028"/>
                  </a:lnTo>
                  <a:lnTo>
                    <a:pt x="177644" y="384399"/>
                  </a:lnTo>
                  <a:lnTo>
                    <a:pt x="215114" y="371198"/>
                  </a:lnTo>
                  <a:lnTo>
                    <a:pt x="228714" y="3657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40"/>
            <p:cNvSpPr/>
            <p:nvPr>
              <p:custDataLst>
                <p:tags r:id="rId87"/>
              </p:custDataLst>
            </p:nvPr>
          </p:nvSpPr>
          <p:spPr>
            <a:xfrm>
              <a:off x="3413802" y="1055905"/>
              <a:ext cx="181193" cy="307808"/>
            </a:xfrm>
            <a:custGeom>
              <a:avLst/>
              <a:gdLst/>
              <a:ahLst/>
              <a:cxnLst/>
              <a:rect l="0" t="0" r="0" b="0"/>
              <a:pathLst>
                <a:path w="181193" h="307808">
                  <a:moveTo>
                    <a:pt x="99018" y="102335"/>
                  </a:moveTo>
                  <a:lnTo>
                    <a:pt x="99018" y="102335"/>
                  </a:lnTo>
                  <a:lnTo>
                    <a:pt x="82838" y="130651"/>
                  </a:lnTo>
                  <a:lnTo>
                    <a:pt x="64684" y="164441"/>
                  </a:lnTo>
                  <a:lnTo>
                    <a:pt x="44227" y="200963"/>
                  </a:lnTo>
                  <a:lnTo>
                    <a:pt x="28897" y="237654"/>
                  </a:lnTo>
                  <a:lnTo>
                    <a:pt x="10918" y="271269"/>
                  </a:lnTo>
                  <a:lnTo>
                    <a:pt x="3582" y="287386"/>
                  </a:lnTo>
                  <a:lnTo>
                    <a:pt x="0" y="307807"/>
                  </a:lnTo>
                  <a:lnTo>
                    <a:pt x="813" y="295855"/>
                  </a:lnTo>
                  <a:lnTo>
                    <a:pt x="5991" y="272672"/>
                  </a:lnTo>
                  <a:lnTo>
                    <a:pt x="11310" y="235983"/>
                  </a:lnTo>
                  <a:lnTo>
                    <a:pt x="18091" y="206187"/>
                  </a:lnTo>
                  <a:lnTo>
                    <a:pt x="25233" y="181511"/>
                  </a:lnTo>
                  <a:lnTo>
                    <a:pt x="33204" y="154458"/>
                  </a:lnTo>
                  <a:lnTo>
                    <a:pt x="39569" y="128323"/>
                  </a:lnTo>
                  <a:lnTo>
                    <a:pt x="56003" y="93854"/>
                  </a:lnTo>
                  <a:lnTo>
                    <a:pt x="79692" y="55916"/>
                  </a:lnTo>
                  <a:lnTo>
                    <a:pt x="109487" y="25353"/>
                  </a:lnTo>
                  <a:lnTo>
                    <a:pt x="146525" y="6192"/>
                  </a:lnTo>
                  <a:lnTo>
                    <a:pt x="157103" y="903"/>
                  </a:lnTo>
                  <a:lnTo>
                    <a:pt x="161448" y="0"/>
                  </a:lnTo>
                  <a:lnTo>
                    <a:pt x="165191" y="245"/>
                  </a:lnTo>
                  <a:lnTo>
                    <a:pt x="179134" y="3723"/>
                  </a:lnTo>
                  <a:lnTo>
                    <a:pt x="180369" y="5267"/>
                  </a:lnTo>
                  <a:lnTo>
                    <a:pt x="181192" y="7143"/>
                  </a:lnTo>
                  <a:lnTo>
                    <a:pt x="180894" y="9240"/>
                  </a:lnTo>
                  <a:lnTo>
                    <a:pt x="177276" y="17084"/>
                  </a:lnTo>
                  <a:lnTo>
                    <a:pt x="176133" y="25217"/>
                  </a:lnTo>
                  <a:lnTo>
                    <a:pt x="174135" y="28910"/>
                  </a:lnTo>
                  <a:lnTo>
                    <a:pt x="150041" y="47657"/>
                  </a:lnTo>
                  <a:lnTo>
                    <a:pt x="117041" y="70480"/>
                  </a:lnTo>
                  <a:lnTo>
                    <a:pt x="82099" y="96336"/>
                  </a:lnTo>
                  <a:lnTo>
                    <a:pt x="61163" y="109093"/>
                  </a:lnTo>
                  <a:lnTo>
                    <a:pt x="57358" y="109572"/>
                  </a:lnTo>
                  <a:lnTo>
                    <a:pt x="56851" y="108853"/>
                  </a:lnTo>
                  <a:lnTo>
                    <a:pt x="57360" y="107527"/>
                  </a:lnTo>
                  <a:lnTo>
                    <a:pt x="60918" y="1023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41"/>
            <p:cNvSpPr/>
            <p:nvPr>
              <p:custDataLst>
                <p:tags r:id="rId88"/>
              </p:custDataLst>
            </p:nvPr>
          </p:nvSpPr>
          <p:spPr>
            <a:xfrm>
              <a:off x="3611880" y="1037572"/>
              <a:ext cx="167641" cy="130789"/>
            </a:xfrm>
            <a:custGeom>
              <a:avLst/>
              <a:gdLst/>
              <a:ahLst/>
              <a:cxnLst/>
              <a:rect l="0" t="0" r="0" b="0"/>
              <a:pathLst>
                <a:path w="167641" h="130789">
                  <a:moveTo>
                    <a:pt x="0" y="44468"/>
                  </a:moveTo>
                  <a:lnTo>
                    <a:pt x="0" y="44468"/>
                  </a:lnTo>
                  <a:lnTo>
                    <a:pt x="28316" y="56603"/>
                  </a:lnTo>
                  <a:lnTo>
                    <a:pt x="60564" y="65210"/>
                  </a:lnTo>
                  <a:lnTo>
                    <a:pt x="72355" y="66386"/>
                  </a:lnTo>
                  <a:lnTo>
                    <a:pt x="80982" y="64652"/>
                  </a:lnTo>
                  <a:lnTo>
                    <a:pt x="110873" y="54111"/>
                  </a:lnTo>
                  <a:lnTo>
                    <a:pt x="114556" y="53437"/>
                  </a:lnTo>
                  <a:lnTo>
                    <a:pt x="127829" y="44397"/>
                  </a:lnTo>
                  <a:lnTo>
                    <a:pt x="138440" y="26949"/>
                  </a:lnTo>
                  <a:lnTo>
                    <a:pt x="142902" y="13783"/>
                  </a:lnTo>
                  <a:lnTo>
                    <a:pt x="142681" y="11312"/>
                  </a:lnTo>
                  <a:lnTo>
                    <a:pt x="141687" y="9664"/>
                  </a:lnTo>
                  <a:lnTo>
                    <a:pt x="130826" y="1565"/>
                  </a:lnTo>
                  <a:lnTo>
                    <a:pt x="122774" y="0"/>
                  </a:lnTo>
                  <a:lnTo>
                    <a:pt x="113550" y="1562"/>
                  </a:lnTo>
                  <a:lnTo>
                    <a:pt x="83565" y="12665"/>
                  </a:lnTo>
                  <a:lnTo>
                    <a:pt x="51001" y="35328"/>
                  </a:lnTo>
                  <a:lnTo>
                    <a:pt x="37313" y="53049"/>
                  </a:lnTo>
                  <a:lnTo>
                    <a:pt x="32505" y="69400"/>
                  </a:lnTo>
                  <a:lnTo>
                    <a:pt x="30747" y="95206"/>
                  </a:lnTo>
                  <a:lnTo>
                    <a:pt x="32351" y="99460"/>
                  </a:lnTo>
                  <a:lnTo>
                    <a:pt x="38649" y="106445"/>
                  </a:lnTo>
                  <a:lnTo>
                    <a:pt x="69656" y="120467"/>
                  </a:lnTo>
                  <a:lnTo>
                    <a:pt x="99273" y="130788"/>
                  </a:lnTo>
                  <a:lnTo>
                    <a:pt x="126028" y="130346"/>
                  </a:lnTo>
                  <a:lnTo>
                    <a:pt x="162816" y="115347"/>
                  </a:lnTo>
                  <a:lnTo>
                    <a:pt x="167640" y="1130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42"/>
            <p:cNvSpPr/>
            <p:nvPr>
              <p:custDataLst>
                <p:tags r:id="rId89"/>
              </p:custDataLst>
            </p:nvPr>
          </p:nvSpPr>
          <p:spPr>
            <a:xfrm>
              <a:off x="3886691" y="1051560"/>
              <a:ext cx="190010" cy="120412"/>
            </a:xfrm>
            <a:custGeom>
              <a:avLst/>
              <a:gdLst/>
              <a:ahLst/>
              <a:cxnLst/>
              <a:rect l="0" t="0" r="0" b="0"/>
              <a:pathLst>
                <a:path w="190010" h="120412">
                  <a:moveTo>
                    <a:pt x="75709" y="0"/>
                  </a:moveTo>
                  <a:lnTo>
                    <a:pt x="75709" y="0"/>
                  </a:lnTo>
                  <a:lnTo>
                    <a:pt x="38205" y="17404"/>
                  </a:lnTo>
                  <a:lnTo>
                    <a:pt x="21228" y="32908"/>
                  </a:lnTo>
                  <a:lnTo>
                    <a:pt x="5108" y="58405"/>
                  </a:lnTo>
                  <a:lnTo>
                    <a:pt x="614" y="77890"/>
                  </a:lnTo>
                  <a:lnTo>
                    <a:pt x="0" y="84854"/>
                  </a:lnTo>
                  <a:lnTo>
                    <a:pt x="1530" y="87896"/>
                  </a:lnTo>
                  <a:lnTo>
                    <a:pt x="20296" y="104052"/>
                  </a:lnTo>
                  <a:lnTo>
                    <a:pt x="47130" y="116828"/>
                  </a:lnTo>
                  <a:lnTo>
                    <a:pt x="64607" y="120411"/>
                  </a:lnTo>
                  <a:lnTo>
                    <a:pt x="88601" y="113383"/>
                  </a:lnTo>
                  <a:lnTo>
                    <a:pt x="122709" y="90985"/>
                  </a:lnTo>
                  <a:lnTo>
                    <a:pt x="159697" y="59050"/>
                  </a:lnTo>
                  <a:lnTo>
                    <a:pt x="190009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43"/>
            <p:cNvSpPr/>
            <p:nvPr>
              <p:custDataLst>
                <p:tags r:id="rId90"/>
              </p:custDataLst>
            </p:nvPr>
          </p:nvSpPr>
          <p:spPr>
            <a:xfrm>
              <a:off x="4160520" y="960120"/>
              <a:ext cx="34871" cy="193352"/>
            </a:xfrm>
            <a:custGeom>
              <a:avLst/>
              <a:gdLst/>
              <a:ahLst/>
              <a:cxnLst/>
              <a:rect l="0" t="0" r="0" b="0"/>
              <a:pathLst>
                <a:path w="34871" h="193352">
                  <a:moveTo>
                    <a:pt x="30480" y="0"/>
                  </a:moveTo>
                  <a:lnTo>
                    <a:pt x="30480" y="0"/>
                  </a:lnTo>
                  <a:lnTo>
                    <a:pt x="32738" y="22578"/>
                  </a:lnTo>
                  <a:lnTo>
                    <a:pt x="34870" y="54908"/>
                  </a:lnTo>
                  <a:lnTo>
                    <a:pt x="32157" y="87389"/>
                  </a:lnTo>
                  <a:lnTo>
                    <a:pt x="30811" y="121120"/>
                  </a:lnTo>
                  <a:lnTo>
                    <a:pt x="30701" y="129007"/>
                  </a:lnTo>
                  <a:lnTo>
                    <a:pt x="26062" y="142285"/>
                  </a:lnTo>
                  <a:lnTo>
                    <a:pt x="20050" y="154678"/>
                  </a:lnTo>
                  <a:lnTo>
                    <a:pt x="15427" y="192237"/>
                  </a:lnTo>
                  <a:lnTo>
                    <a:pt x="14518" y="193351"/>
                  </a:lnTo>
                  <a:lnTo>
                    <a:pt x="13065" y="193248"/>
                  </a:lnTo>
                  <a:lnTo>
                    <a:pt x="11251" y="192332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44"/>
            <p:cNvSpPr/>
            <p:nvPr>
              <p:custDataLst>
                <p:tags r:id="rId91"/>
              </p:custDataLst>
            </p:nvPr>
          </p:nvSpPr>
          <p:spPr>
            <a:xfrm>
              <a:off x="4114800" y="1051560"/>
              <a:ext cx="213361" cy="7621"/>
            </a:xfrm>
            <a:custGeom>
              <a:avLst/>
              <a:gdLst/>
              <a:ahLst/>
              <a:cxnLst/>
              <a:rect l="0" t="0" r="0" b="0"/>
              <a:pathLst>
                <a:path w="213361" h="7621">
                  <a:moveTo>
                    <a:pt x="0" y="0"/>
                  </a:moveTo>
                  <a:lnTo>
                    <a:pt x="0" y="0"/>
                  </a:lnTo>
                  <a:lnTo>
                    <a:pt x="32362" y="0"/>
                  </a:lnTo>
                  <a:lnTo>
                    <a:pt x="68667" y="4045"/>
                  </a:lnTo>
                  <a:lnTo>
                    <a:pt x="104918" y="6561"/>
                  </a:lnTo>
                  <a:lnTo>
                    <a:pt x="138426" y="7306"/>
                  </a:lnTo>
                  <a:lnTo>
                    <a:pt x="169802" y="7527"/>
                  </a:lnTo>
                  <a:lnTo>
                    <a:pt x="205868" y="7608"/>
                  </a:lnTo>
                  <a:lnTo>
                    <a:pt x="213360" y="76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27"/>
          <p:cNvGrpSpPr/>
          <p:nvPr/>
        </p:nvGrpSpPr>
        <p:grpSpPr>
          <a:xfrm>
            <a:off x="2926080" y="1030831"/>
            <a:ext cx="502921" cy="195990"/>
            <a:chOff x="2926080" y="1030831"/>
            <a:chExt cx="502921" cy="195990"/>
          </a:xfrm>
        </p:grpSpPr>
        <p:sp>
          <p:nvSpPr>
            <p:cNvPr id="22" name="SMARTInkShape-645"/>
            <p:cNvSpPr/>
            <p:nvPr>
              <p:custDataLst>
                <p:tags r:id="rId77"/>
              </p:custDataLst>
            </p:nvPr>
          </p:nvSpPr>
          <p:spPr>
            <a:xfrm>
              <a:off x="2926080" y="1030831"/>
              <a:ext cx="152401" cy="195990"/>
            </a:xfrm>
            <a:custGeom>
              <a:avLst/>
              <a:gdLst/>
              <a:ahLst/>
              <a:cxnLst/>
              <a:rect l="0" t="0" r="0" b="0"/>
              <a:pathLst>
                <a:path w="152401" h="195990">
                  <a:moveTo>
                    <a:pt x="0" y="195989"/>
                  </a:moveTo>
                  <a:lnTo>
                    <a:pt x="0" y="195989"/>
                  </a:lnTo>
                  <a:lnTo>
                    <a:pt x="0" y="167673"/>
                  </a:lnTo>
                  <a:lnTo>
                    <a:pt x="4045" y="133883"/>
                  </a:lnTo>
                  <a:lnTo>
                    <a:pt x="18696" y="98377"/>
                  </a:lnTo>
                  <a:lnTo>
                    <a:pt x="39124" y="65090"/>
                  </a:lnTo>
                  <a:lnTo>
                    <a:pt x="74019" y="30433"/>
                  </a:lnTo>
                  <a:lnTo>
                    <a:pt x="109967" y="5063"/>
                  </a:lnTo>
                  <a:lnTo>
                    <a:pt x="130514" y="0"/>
                  </a:lnTo>
                  <a:lnTo>
                    <a:pt x="140697" y="1074"/>
                  </a:lnTo>
                  <a:lnTo>
                    <a:pt x="152400" y="5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46"/>
            <p:cNvSpPr/>
            <p:nvPr>
              <p:custDataLst>
                <p:tags r:id="rId78"/>
              </p:custDataLst>
            </p:nvPr>
          </p:nvSpPr>
          <p:spPr>
            <a:xfrm>
              <a:off x="3082990" y="1063750"/>
              <a:ext cx="189028" cy="144818"/>
            </a:xfrm>
            <a:custGeom>
              <a:avLst/>
              <a:gdLst/>
              <a:ahLst/>
              <a:cxnLst/>
              <a:rect l="0" t="0" r="0" b="0"/>
              <a:pathLst>
                <a:path w="189028" h="144818">
                  <a:moveTo>
                    <a:pt x="25970" y="79250"/>
                  </a:moveTo>
                  <a:lnTo>
                    <a:pt x="25970" y="79250"/>
                  </a:lnTo>
                  <a:lnTo>
                    <a:pt x="62377" y="83295"/>
                  </a:lnTo>
                  <a:lnTo>
                    <a:pt x="97153" y="81766"/>
                  </a:lnTo>
                  <a:lnTo>
                    <a:pt x="127589" y="75950"/>
                  </a:lnTo>
                  <a:lnTo>
                    <a:pt x="161794" y="57879"/>
                  </a:lnTo>
                  <a:lnTo>
                    <a:pt x="171849" y="51125"/>
                  </a:lnTo>
                  <a:lnTo>
                    <a:pt x="185204" y="32992"/>
                  </a:lnTo>
                  <a:lnTo>
                    <a:pt x="188006" y="28091"/>
                  </a:lnTo>
                  <a:lnTo>
                    <a:pt x="189027" y="23977"/>
                  </a:lnTo>
                  <a:lnTo>
                    <a:pt x="188861" y="20388"/>
                  </a:lnTo>
                  <a:lnTo>
                    <a:pt x="186419" y="14143"/>
                  </a:lnTo>
                  <a:lnTo>
                    <a:pt x="182511" y="8545"/>
                  </a:lnTo>
                  <a:lnTo>
                    <a:pt x="171507" y="633"/>
                  </a:lnTo>
                  <a:lnTo>
                    <a:pt x="160079" y="0"/>
                  </a:lnTo>
                  <a:lnTo>
                    <a:pt x="122935" y="9579"/>
                  </a:lnTo>
                  <a:lnTo>
                    <a:pt x="91577" y="22858"/>
                  </a:lnTo>
                  <a:lnTo>
                    <a:pt x="57368" y="47415"/>
                  </a:lnTo>
                  <a:lnTo>
                    <a:pt x="36120" y="65866"/>
                  </a:lnTo>
                  <a:lnTo>
                    <a:pt x="10216" y="96271"/>
                  </a:lnTo>
                  <a:lnTo>
                    <a:pt x="0" y="122330"/>
                  </a:lnTo>
                  <a:lnTo>
                    <a:pt x="6964" y="128290"/>
                  </a:lnTo>
                  <a:lnTo>
                    <a:pt x="37278" y="141686"/>
                  </a:lnTo>
                  <a:lnTo>
                    <a:pt x="67685" y="144817"/>
                  </a:lnTo>
                  <a:lnTo>
                    <a:pt x="94463" y="139718"/>
                  </a:lnTo>
                  <a:lnTo>
                    <a:pt x="130219" y="122521"/>
                  </a:lnTo>
                  <a:lnTo>
                    <a:pt x="140270" y="11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47"/>
            <p:cNvSpPr/>
            <p:nvPr>
              <p:custDataLst>
                <p:tags r:id="rId79"/>
              </p:custDataLst>
            </p:nvPr>
          </p:nvSpPr>
          <p:spPr>
            <a:xfrm>
              <a:off x="3261360" y="1043940"/>
              <a:ext cx="167641" cy="175261"/>
            </a:xfrm>
            <a:custGeom>
              <a:avLst/>
              <a:gdLst/>
              <a:ahLst/>
              <a:cxnLst/>
              <a:rect l="0" t="0" r="0" b="0"/>
              <a:pathLst>
                <a:path w="167641" h="175261">
                  <a:moveTo>
                    <a:pt x="167640" y="0"/>
                  </a:moveTo>
                  <a:lnTo>
                    <a:pt x="167640" y="0"/>
                  </a:lnTo>
                  <a:lnTo>
                    <a:pt x="130136" y="27877"/>
                  </a:lnTo>
                  <a:lnTo>
                    <a:pt x="117669" y="40894"/>
                  </a:lnTo>
                  <a:lnTo>
                    <a:pt x="111564" y="54582"/>
                  </a:lnTo>
                  <a:lnTo>
                    <a:pt x="107644" y="84065"/>
                  </a:lnTo>
                  <a:lnTo>
                    <a:pt x="111011" y="102707"/>
                  </a:lnTo>
                  <a:lnTo>
                    <a:pt x="119734" y="123330"/>
                  </a:lnTo>
                  <a:lnTo>
                    <a:pt x="136718" y="144292"/>
                  </a:lnTo>
                  <a:lnTo>
                    <a:pt x="132984" y="148680"/>
                  </a:lnTo>
                  <a:lnTo>
                    <a:pt x="128813" y="150747"/>
                  </a:lnTo>
                  <a:lnTo>
                    <a:pt x="109721" y="152255"/>
                  </a:lnTo>
                  <a:lnTo>
                    <a:pt x="90083" y="154615"/>
                  </a:lnTo>
                  <a:lnTo>
                    <a:pt x="53890" y="165577"/>
                  </a:lnTo>
                  <a:lnTo>
                    <a:pt x="20482" y="168406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28"/>
          <p:cNvGrpSpPr/>
          <p:nvPr/>
        </p:nvGrpSpPr>
        <p:grpSpPr>
          <a:xfrm>
            <a:off x="4267200" y="861060"/>
            <a:ext cx="721751" cy="495301"/>
            <a:chOff x="4267200" y="861060"/>
            <a:chExt cx="721751" cy="495301"/>
          </a:xfrm>
        </p:grpSpPr>
        <p:sp>
          <p:nvSpPr>
            <p:cNvPr id="26" name="SMARTInkShape-648"/>
            <p:cNvSpPr/>
            <p:nvPr>
              <p:custDataLst>
                <p:tags r:id="rId74"/>
              </p:custDataLst>
            </p:nvPr>
          </p:nvSpPr>
          <p:spPr>
            <a:xfrm>
              <a:off x="4267200" y="1074838"/>
              <a:ext cx="342901" cy="135695"/>
            </a:xfrm>
            <a:custGeom>
              <a:avLst/>
              <a:gdLst/>
              <a:ahLst/>
              <a:cxnLst/>
              <a:rect l="0" t="0" r="0" b="0"/>
              <a:pathLst>
                <a:path w="342901" h="135695">
                  <a:moveTo>
                    <a:pt x="0" y="75782"/>
                  </a:moveTo>
                  <a:lnTo>
                    <a:pt x="0" y="75782"/>
                  </a:lnTo>
                  <a:lnTo>
                    <a:pt x="32362" y="71737"/>
                  </a:lnTo>
                  <a:lnTo>
                    <a:pt x="64622" y="69221"/>
                  </a:lnTo>
                  <a:lnTo>
                    <a:pt x="92195" y="62288"/>
                  </a:lnTo>
                  <a:lnTo>
                    <a:pt x="127989" y="49292"/>
                  </a:lnTo>
                  <a:lnTo>
                    <a:pt x="152530" y="39796"/>
                  </a:lnTo>
                  <a:lnTo>
                    <a:pt x="161772" y="37775"/>
                  </a:lnTo>
                  <a:lnTo>
                    <a:pt x="171734" y="31877"/>
                  </a:lnTo>
                  <a:lnTo>
                    <a:pt x="177361" y="27200"/>
                  </a:lnTo>
                  <a:lnTo>
                    <a:pt x="180427" y="22299"/>
                  </a:lnTo>
                  <a:lnTo>
                    <a:pt x="181245" y="19807"/>
                  </a:lnTo>
                  <a:lnTo>
                    <a:pt x="180944" y="18145"/>
                  </a:lnTo>
                  <a:lnTo>
                    <a:pt x="179896" y="17037"/>
                  </a:lnTo>
                  <a:lnTo>
                    <a:pt x="178350" y="16299"/>
                  </a:lnTo>
                  <a:lnTo>
                    <a:pt x="177320" y="14960"/>
                  </a:lnTo>
                  <a:lnTo>
                    <a:pt x="175023" y="9030"/>
                  </a:lnTo>
                  <a:lnTo>
                    <a:pt x="171486" y="4346"/>
                  </a:lnTo>
                  <a:lnTo>
                    <a:pt x="164833" y="1699"/>
                  </a:lnTo>
                  <a:lnTo>
                    <a:pt x="150811" y="0"/>
                  </a:lnTo>
                  <a:lnTo>
                    <a:pt x="145202" y="2026"/>
                  </a:lnTo>
                  <a:lnTo>
                    <a:pt x="120464" y="17505"/>
                  </a:lnTo>
                  <a:lnTo>
                    <a:pt x="112080" y="29069"/>
                  </a:lnTo>
                  <a:lnTo>
                    <a:pt x="101760" y="56259"/>
                  </a:lnTo>
                  <a:lnTo>
                    <a:pt x="99415" y="80967"/>
                  </a:lnTo>
                  <a:lnTo>
                    <a:pt x="107255" y="100178"/>
                  </a:lnTo>
                  <a:lnTo>
                    <a:pt x="116258" y="113867"/>
                  </a:lnTo>
                  <a:lnTo>
                    <a:pt x="132378" y="123285"/>
                  </a:lnTo>
                  <a:lnTo>
                    <a:pt x="166664" y="133206"/>
                  </a:lnTo>
                  <a:lnTo>
                    <a:pt x="196890" y="135694"/>
                  </a:lnTo>
                  <a:lnTo>
                    <a:pt x="232280" y="134738"/>
                  </a:lnTo>
                  <a:lnTo>
                    <a:pt x="268731" y="123636"/>
                  </a:lnTo>
                  <a:lnTo>
                    <a:pt x="301357" y="104637"/>
                  </a:lnTo>
                  <a:lnTo>
                    <a:pt x="342900" y="757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49"/>
            <p:cNvSpPr/>
            <p:nvPr>
              <p:custDataLst>
                <p:tags r:id="rId75"/>
              </p:custDataLst>
            </p:nvPr>
          </p:nvSpPr>
          <p:spPr>
            <a:xfrm>
              <a:off x="4596536" y="960120"/>
              <a:ext cx="196445" cy="265417"/>
            </a:xfrm>
            <a:custGeom>
              <a:avLst/>
              <a:gdLst/>
              <a:ahLst/>
              <a:cxnLst/>
              <a:rect l="0" t="0" r="0" b="0"/>
              <a:pathLst>
                <a:path w="196445" h="265417">
                  <a:moveTo>
                    <a:pt x="165964" y="0"/>
                  </a:moveTo>
                  <a:lnTo>
                    <a:pt x="165964" y="0"/>
                  </a:lnTo>
                  <a:lnTo>
                    <a:pt x="145738" y="36407"/>
                  </a:lnTo>
                  <a:lnTo>
                    <a:pt x="129115" y="71183"/>
                  </a:lnTo>
                  <a:lnTo>
                    <a:pt x="116759" y="105689"/>
                  </a:lnTo>
                  <a:lnTo>
                    <a:pt x="113169" y="140604"/>
                  </a:lnTo>
                  <a:lnTo>
                    <a:pt x="113578" y="167474"/>
                  </a:lnTo>
                  <a:lnTo>
                    <a:pt x="118739" y="183771"/>
                  </a:lnTo>
                  <a:lnTo>
                    <a:pt x="130540" y="200108"/>
                  </a:lnTo>
                  <a:lnTo>
                    <a:pt x="135545" y="203237"/>
                  </a:lnTo>
                  <a:lnTo>
                    <a:pt x="142662" y="205593"/>
                  </a:lnTo>
                  <a:lnTo>
                    <a:pt x="143065" y="191076"/>
                  </a:lnTo>
                  <a:lnTo>
                    <a:pt x="140829" y="184265"/>
                  </a:lnTo>
                  <a:lnTo>
                    <a:pt x="132495" y="172993"/>
                  </a:lnTo>
                  <a:lnTo>
                    <a:pt x="125407" y="170019"/>
                  </a:lnTo>
                  <a:lnTo>
                    <a:pt x="88114" y="167779"/>
                  </a:lnTo>
                  <a:lnTo>
                    <a:pt x="51447" y="175947"/>
                  </a:lnTo>
                  <a:lnTo>
                    <a:pt x="20466" y="188051"/>
                  </a:lnTo>
                  <a:lnTo>
                    <a:pt x="3979" y="200672"/>
                  </a:lnTo>
                  <a:lnTo>
                    <a:pt x="838" y="205745"/>
                  </a:lnTo>
                  <a:lnTo>
                    <a:pt x="0" y="208283"/>
                  </a:lnTo>
                  <a:lnTo>
                    <a:pt x="287" y="210822"/>
                  </a:lnTo>
                  <a:lnTo>
                    <a:pt x="2866" y="215901"/>
                  </a:lnTo>
                  <a:lnTo>
                    <a:pt x="9077" y="223520"/>
                  </a:lnTo>
                  <a:lnTo>
                    <a:pt x="20325" y="231140"/>
                  </a:lnTo>
                  <a:lnTo>
                    <a:pt x="55832" y="250425"/>
                  </a:lnTo>
                  <a:lnTo>
                    <a:pt x="71015" y="255233"/>
                  </a:lnTo>
                  <a:lnTo>
                    <a:pt x="104310" y="262365"/>
                  </a:lnTo>
                  <a:lnTo>
                    <a:pt x="123613" y="265416"/>
                  </a:lnTo>
                  <a:lnTo>
                    <a:pt x="140057" y="262274"/>
                  </a:lnTo>
                  <a:lnTo>
                    <a:pt x="166021" y="247544"/>
                  </a:lnTo>
                  <a:lnTo>
                    <a:pt x="182161" y="233272"/>
                  </a:lnTo>
                  <a:lnTo>
                    <a:pt x="196444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50"/>
            <p:cNvSpPr/>
            <p:nvPr>
              <p:custDataLst>
                <p:tags r:id="rId76"/>
              </p:custDataLst>
            </p:nvPr>
          </p:nvSpPr>
          <p:spPr>
            <a:xfrm>
              <a:off x="4663440" y="861060"/>
              <a:ext cx="325511" cy="495301"/>
            </a:xfrm>
            <a:custGeom>
              <a:avLst/>
              <a:gdLst/>
              <a:ahLst/>
              <a:cxnLst/>
              <a:rect l="0" t="0" r="0" b="0"/>
              <a:pathLst>
                <a:path w="325511" h="495301">
                  <a:moveTo>
                    <a:pt x="205740" y="0"/>
                  </a:moveTo>
                  <a:lnTo>
                    <a:pt x="205740" y="0"/>
                  </a:lnTo>
                  <a:lnTo>
                    <a:pt x="230576" y="22578"/>
                  </a:lnTo>
                  <a:lnTo>
                    <a:pt x="265885" y="55754"/>
                  </a:lnTo>
                  <a:lnTo>
                    <a:pt x="298350" y="93473"/>
                  </a:lnTo>
                  <a:lnTo>
                    <a:pt x="314084" y="126944"/>
                  </a:lnTo>
                  <a:lnTo>
                    <a:pt x="323261" y="162449"/>
                  </a:lnTo>
                  <a:lnTo>
                    <a:pt x="325510" y="193948"/>
                  </a:lnTo>
                  <a:lnTo>
                    <a:pt x="323035" y="211506"/>
                  </a:lnTo>
                  <a:lnTo>
                    <a:pt x="302381" y="249557"/>
                  </a:lnTo>
                  <a:lnTo>
                    <a:pt x="280377" y="279589"/>
                  </a:lnTo>
                  <a:lnTo>
                    <a:pt x="251091" y="310783"/>
                  </a:lnTo>
                  <a:lnTo>
                    <a:pt x="225049" y="334270"/>
                  </a:lnTo>
                  <a:lnTo>
                    <a:pt x="198800" y="356562"/>
                  </a:lnTo>
                  <a:lnTo>
                    <a:pt x="173022" y="377759"/>
                  </a:lnTo>
                  <a:lnTo>
                    <a:pt x="147455" y="398468"/>
                  </a:lnTo>
                  <a:lnTo>
                    <a:pt x="121980" y="418962"/>
                  </a:lnTo>
                  <a:lnTo>
                    <a:pt x="86095" y="449539"/>
                  </a:lnTo>
                  <a:lnTo>
                    <a:pt x="54015" y="475532"/>
                  </a:lnTo>
                  <a:lnTo>
                    <a:pt x="34167" y="486514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29"/>
          <p:cNvGrpSpPr/>
          <p:nvPr/>
        </p:nvGrpSpPr>
        <p:grpSpPr>
          <a:xfrm>
            <a:off x="-251460" y="844097"/>
            <a:ext cx="457201" cy="489404"/>
            <a:chOff x="-251460" y="844097"/>
            <a:chExt cx="457201" cy="489404"/>
          </a:xfrm>
        </p:grpSpPr>
        <p:sp>
          <p:nvSpPr>
            <p:cNvPr id="30" name="SMARTInkShape-651"/>
            <p:cNvSpPr/>
            <p:nvPr>
              <p:custDataLst>
                <p:tags r:id="rId72"/>
              </p:custDataLst>
            </p:nvPr>
          </p:nvSpPr>
          <p:spPr>
            <a:xfrm>
              <a:off x="-251460" y="844097"/>
              <a:ext cx="312421" cy="62684"/>
            </a:xfrm>
            <a:custGeom>
              <a:avLst/>
              <a:gdLst/>
              <a:ahLst/>
              <a:cxnLst/>
              <a:rect l="0" t="0" r="0" b="0"/>
              <a:pathLst>
                <a:path w="312421" h="62684">
                  <a:moveTo>
                    <a:pt x="0" y="62683"/>
                  </a:moveTo>
                  <a:lnTo>
                    <a:pt x="0" y="62683"/>
                  </a:lnTo>
                  <a:lnTo>
                    <a:pt x="22578" y="49136"/>
                  </a:lnTo>
                  <a:lnTo>
                    <a:pt x="40452" y="38412"/>
                  </a:lnTo>
                  <a:lnTo>
                    <a:pt x="62528" y="29569"/>
                  </a:lnTo>
                  <a:lnTo>
                    <a:pt x="87405" y="21980"/>
                  </a:lnTo>
                  <a:lnTo>
                    <a:pt x="114150" y="15228"/>
                  </a:lnTo>
                  <a:lnTo>
                    <a:pt x="141293" y="9879"/>
                  </a:lnTo>
                  <a:lnTo>
                    <a:pt x="168702" y="5467"/>
                  </a:lnTo>
                  <a:lnTo>
                    <a:pt x="196288" y="1679"/>
                  </a:lnTo>
                  <a:lnTo>
                    <a:pt x="218912" y="0"/>
                  </a:lnTo>
                  <a:lnTo>
                    <a:pt x="255339" y="393"/>
                  </a:lnTo>
                  <a:lnTo>
                    <a:pt x="291556" y="1329"/>
                  </a:lnTo>
                  <a:lnTo>
                    <a:pt x="312420" y="17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52"/>
            <p:cNvSpPr/>
            <p:nvPr>
              <p:custDataLst>
                <p:tags r:id="rId73"/>
              </p:custDataLst>
            </p:nvPr>
          </p:nvSpPr>
          <p:spPr>
            <a:xfrm>
              <a:off x="-137160" y="1310640"/>
              <a:ext cx="342901" cy="22861"/>
            </a:xfrm>
            <a:custGeom>
              <a:avLst/>
              <a:gdLst/>
              <a:ahLst/>
              <a:cxnLst/>
              <a:rect l="0" t="0" r="0" b="0"/>
              <a:pathLst>
                <a:path w="342901" h="22861">
                  <a:moveTo>
                    <a:pt x="0" y="0"/>
                  </a:moveTo>
                  <a:lnTo>
                    <a:pt x="0" y="0"/>
                  </a:lnTo>
                  <a:lnTo>
                    <a:pt x="27093" y="0"/>
                  </a:lnTo>
                  <a:lnTo>
                    <a:pt x="48542" y="0"/>
                  </a:lnTo>
                  <a:lnTo>
                    <a:pt x="77235" y="847"/>
                  </a:lnTo>
                  <a:lnTo>
                    <a:pt x="110756" y="2258"/>
                  </a:lnTo>
                  <a:lnTo>
                    <a:pt x="147498" y="4045"/>
                  </a:lnTo>
                  <a:lnTo>
                    <a:pt x="185539" y="6930"/>
                  </a:lnTo>
                  <a:lnTo>
                    <a:pt x="224446" y="10547"/>
                  </a:lnTo>
                  <a:lnTo>
                    <a:pt x="263930" y="14651"/>
                  </a:lnTo>
                  <a:lnTo>
                    <a:pt x="290254" y="17387"/>
                  </a:lnTo>
                  <a:lnTo>
                    <a:pt x="342900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30"/>
          <p:cNvGrpSpPr/>
          <p:nvPr/>
        </p:nvGrpSpPr>
        <p:grpSpPr>
          <a:xfrm>
            <a:off x="205189" y="1226820"/>
            <a:ext cx="1128312" cy="668435"/>
            <a:chOff x="205189" y="1226820"/>
            <a:chExt cx="1128312" cy="668435"/>
          </a:xfrm>
        </p:grpSpPr>
        <p:sp>
          <p:nvSpPr>
            <p:cNvPr id="33" name="SMARTInkShape-653"/>
            <p:cNvSpPr/>
            <p:nvPr>
              <p:custDataLst>
                <p:tags r:id="rId68"/>
              </p:custDataLst>
            </p:nvPr>
          </p:nvSpPr>
          <p:spPr>
            <a:xfrm>
              <a:off x="205189" y="1226820"/>
              <a:ext cx="701592" cy="605091"/>
            </a:xfrm>
            <a:custGeom>
              <a:avLst/>
              <a:gdLst/>
              <a:ahLst/>
              <a:cxnLst/>
              <a:rect l="0" t="0" r="0" b="0"/>
              <a:pathLst>
                <a:path w="701592" h="605091">
                  <a:moveTo>
                    <a:pt x="389171" y="0"/>
                  </a:moveTo>
                  <a:lnTo>
                    <a:pt x="389171" y="0"/>
                  </a:lnTo>
                  <a:lnTo>
                    <a:pt x="389171" y="24836"/>
                  </a:lnTo>
                  <a:lnTo>
                    <a:pt x="387478" y="61838"/>
                  </a:lnTo>
                  <a:lnTo>
                    <a:pt x="381081" y="92395"/>
                  </a:lnTo>
                  <a:lnTo>
                    <a:pt x="370335" y="122344"/>
                  </a:lnTo>
                  <a:lnTo>
                    <a:pt x="357939" y="152589"/>
                  </a:lnTo>
                  <a:lnTo>
                    <a:pt x="346786" y="182964"/>
                  </a:lnTo>
                  <a:lnTo>
                    <a:pt x="336184" y="211140"/>
                  </a:lnTo>
                  <a:lnTo>
                    <a:pt x="325828" y="237773"/>
                  </a:lnTo>
                  <a:lnTo>
                    <a:pt x="315581" y="263721"/>
                  </a:lnTo>
                  <a:lnTo>
                    <a:pt x="305382" y="289365"/>
                  </a:lnTo>
                  <a:lnTo>
                    <a:pt x="292378" y="325344"/>
                  </a:lnTo>
                  <a:lnTo>
                    <a:pt x="280905" y="357454"/>
                  </a:lnTo>
                  <a:lnTo>
                    <a:pt x="269948" y="390554"/>
                  </a:lnTo>
                  <a:lnTo>
                    <a:pt x="260015" y="417381"/>
                  </a:lnTo>
                  <a:lnTo>
                    <a:pt x="259887" y="417107"/>
                  </a:lnTo>
                  <a:lnTo>
                    <a:pt x="259745" y="414545"/>
                  </a:lnTo>
                  <a:lnTo>
                    <a:pt x="255166" y="410585"/>
                  </a:lnTo>
                  <a:lnTo>
                    <a:pt x="219764" y="378996"/>
                  </a:lnTo>
                  <a:lnTo>
                    <a:pt x="194102" y="365637"/>
                  </a:lnTo>
                  <a:lnTo>
                    <a:pt x="169095" y="360361"/>
                  </a:lnTo>
                  <a:lnTo>
                    <a:pt x="131806" y="369899"/>
                  </a:lnTo>
                  <a:lnTo>
                    <a:pt x="101907" y="379874"/>
                  </a:lnTo>
                  <a:lnTo>
                    <a:pt x="72445" y="398164"/>
                  </a:lnTo>
                  <a:lnTo>
                    <a:pt x="39306" y="429358"/>
                  </a:lnTo>
                  <a:lnTo>
                    <a:pt x="18243" y="460239"/>
                  </a:lnTo>
                  <a:lnTo>
                    <a:pt x="3535" y="493943"/>
                  </a:lnTo>
                  <a:lnTo>
                    <a:pt x="0" y="504555"/>
                  </a:lnTo>
                  <a:lnTo>
                    <a:pt x="5104" y="536667"/>
                  </a:lnTo>
                  <a:lnTo>
                    <a:pt x="18661" y="570412"/>
                  </a:lnTo>
                  <a:lnTo>
                    <a:pt x="35976" y="591054"/>
                  </a:lnTo>
                  <a:lnTo>
                    <a:pt x="57217" y="601357"/>
                  </a:lnTo>
                  <a:lnTo>
                    <a:pt x="82463" y="605090"/>
                  </a:lnTo>
                  <a:lnTo>
                    <a:pt x="113438" y="603927"/>
                  </a:lnTo>
                  <a:lnTo>
                    <a:pt x="146961" y="598329"/>
                  </a:lnTo>
                  <a:lnTo>
                    <a:pt x="182462" y="589351"/>
                  </a:lnTo>
                  <a:lnTo>
                    <a:pt x="201412" y="583401"/>
                  </a:lnTo>
                  <a:lnTo>
                    <a:pt x="220818" y="576894"/>
                  </a:lnTo>
                  <a:lnTo>
                    <a:pt x="258185" y="560633"/>
                  </a:lnTo>
                  <a:lnTo>
                    <a:pt x="293702" y="542117"/>
                  </a:lnTo>
                  <a:lnTo>
                    <a:pt x="326420" y="522599"/>
                  </a:lnTo>
                  <a:lnTo>
                    <a:pt x="355637" y="504893"/>
                  </a:lnTo>
                  <a:lnTo>
                    <a:pt x="393628" y="478387"/>
                  </a:lnTo>
                  <a:lnTo>
                    <a:pt x="426334" y="451342"/>
                  </a:lnTo>
                  <a:lnTo>
                    <a:pt x="464087" y="419489"/>
                  </a:lnTo>
                  <a:lnTo>
                    <a:pt x="471819" y="412535"/>
                  </a:lnTo>
                  <a:lnTo>
                    <a:pt x="472209" y="413030"/>
                  </a:lnTo>
                  <a:lnTo>
                    <a:pt x="472644" y="415838"/>
                  </a:lnTo>
                  <a:lnTo>
                    <a:pt x="451749" y="450631"/>
                  </a:lnTo>
                  <a:lnTo>
                    <a:pt x="437158" y="480842"/>
                  </a:lnTo>
                  <a:lnTo>
                    <a:pt x="422110" y="512559"/>
                  </a:lnTo>
                  <a:lnTo>
                    <a:pt x="408785" y="547534"/>
                  </a:lnTo>
                  <a:lnTo>
                    <a:pt x="406554" y="570326"/>
                  </a:lnTo>
                  <a:lnTo>
                    <a:pt x="410878" y="587333"/>
                  </a:lnTo>
                  <a:lnTo>
                    <a:pt x="415188" y="594906"/>
                  </a:lnTo>
                  <a:lnTo>
                    <a:pt x="419215" y="597264"/>
                  </a:lnTo>
                  <a:lnTo>
                    <a:pt x="430464" y="599884"/>
                  </a:lnTo>
                  <a:lnTo>
                    <a:pt x="451077" y="597314"/>
                  </a:lnTo>
                  <a:lnTo>
                    <a:pt x="487728" y="581930"/>
                  </a:lnTo>
                  <a:lnTo>
                    <a:pt x="521760" y="562455"/>
                  </a:lnTo>
                  <a:lnTo>
                    <a:pt x="553669" y="540598"/>
                  </a:lnTo>
                  <a:lnTo>
                    <a:pt x="590277" y="512714"/>
                  </a:lnTo>
                  <a:lnTo>
                    <a:pt x="626154" y="485713"/>
                  </a:lnTo>
                  <a:lnTo>
                    <a:pt x="629287" y="484676"/>
                  </a:lnTo>
                  <a:lnTo>
                    <a:pt x="632221" y="484830"/>
                  </a:lnTo>
                  <a:lnTo>
                    <a:pt x="635025" y="485780"/>
                  </a:lnTo>
                  <a:lnTo>
                    <a:pt x="636893" y="487260"/>
                  </a:lnTo>
                  <a:lnTo>
                    <a:pt x="645540" y="501413"/>
                  </a:lnTo>
                  <a:lnTo>
                    <a:pt x="648013" y="533870"/>
                  </a:lnTo>
                  <a:lnTo>
                    <a:pt x="650462" y="558109"/>
                  </a:lnTo>
                  <a:lnTo>
                    <a:pt x="656526" y="575152"/>
                  </a:lnTo>
                  <a:lnTo>
                    <a:pt x="662089" y="582436"/>
                  </a:lnTo>
                  <a:lnTo>
                    <a:pt x="670205" y="588496"/>
                  </a:lnTo>
                  <a:lnTo>
                    <a:pt x="679457" y="591754"/>
                  </a:lnTo>
                  <a:lnTo>
                    <a:pt x="684295" y="592623"/>
                  </a:lnTo>
                  <a:lnTo>
                    <a:pt x="691928" y="591330"/>
                  </a:lnTo>
                  <a:lnTo>
                    <a:pt x="701591" y="586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654"/>
            <p:cNvSpPr/>
            <p:nvPr>
              <p:custDataLst>
                <p:tags r:id="rId69"/>
              </p:custDataLst>
            </p:nvPr>
          </p:nvSpPr>
          <p:spPr>
            <a:xfrm>
              <a:off x="1043940" y="1417320"/>
              <a:ext cx="45721" cy="350521"/>
            </a:xfrm>
            <a:custGeom>
              <a:avLst/>
              <a:gdLst/>
              <a:ahLst/>
              <a:cxnLst/>
              <a:rect l="0" t="0" r="0" b="0"/>
              <a:pathLst>
                <a:path w="45721" h="350521">
                  <a:moveTo>
                    <a:pt x="45720" y="0"/>
                  </a:moveTo>
                  <a:lnTo>
                    <a:pt x="45720" y="0"/>
                  </a:lnTo>
                  <a:lnTo>
                    <a:pt x="41675" y="32362"/>
                  </a:lnTo>
                  <a:lnTo>
                    <a:pt x="37096" y="58828"/>
                  </a:lnTo>
                  <a:lnTo>
                    <a:pt x="30658" y="93405"/>
                  </a:lnTo>
                  <a:lnTo>
                    <a:pt x="22979" y="133390"/>
                  </a:lnTo>
                  <a:lnTo>
                    <a:pt x="17012" y="165127"/>
                  </a:lnTo>
                  <a:lnTo>
                    <a:pt x="12188" y="191365"/>
                  </a:lnTo>
                  <a:lnTo>
                    <a:pt x="8126" y="213936"/>
                  </a:lnTo>
                  <a:lnTo>
                    <a:pt x="3611" y="250305"/>
                  </a:lnTo>
                  <a:lnTo>
                    <a:pt x="1605" y="278887"/>
                  </a:lnTo>
                  <a:lnTo>
                    <a:pt x="1322" y="309257"/>
                  </a:lnTo>
                  <a:lnTo>
                    <a:pt x="4531" y="332650"/>
                  </a:lnTo>
                  <a:lnTo>
                    <a:pt x="0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55"/>
            <p:cNvSpPr/>
            <p:nvPr>
              <p:custDataLst>
                <p:tags r:id="rId70"/>
              </p:custDataLst>
            </p:nvPr>
          </p:nvSpPr>
          <p:spPr>
            <a:xfrm>
              <a:off x="975360" y="1615440"/>
              <a:ext cx="259081" cy="68078"/>
            </a:xfrm>
            <a:custGeom>
              <a:avLst/>
              <a:gdLst/>
              <a:ahLst/>
              <a:cxnLst/>
              <a:rect l="0" t="0" r="0" b="0"/>
              <a:pathLst>
                <a:path w="259081" h="68078">
                  <a:moveTo>
                    <a:pt x="0" y="0"/>
                  </a:moveTo>
                  <a:lnTo>
                    <a:pt x="0" y="0"/>
                  </a:lnTo>
                  <a:lnTo>
                    <a:pt x="33961" y="27877"/>
                  </a:lnTo>
                  <a:lnTo>
                    <a:pt x="60580" y="45890"/>
                  </a:lnTo>
                  <a:lnTo>
                    <a:pt x="89540" y="56965"/>
                  </a:lnTo>
                  <a:lnTo>
                    <a:pt x="120416" y="64762"/>
                  </a:lnTo>
                  <a:lnTo>
                    <a:pt x="156000" y="67449"/>
                  </a:lnTo>
                  <a:lnTo>
                    <a:pt x="180811" y="68077"/>
                  </a:lnTo>
                  <a:lnTo>
                    <a:pt x="201434" y="61583"/>
                  </a:lnTo>
                  <a:lnTo>
                    <a:pt x="239414" y="32673"/>
                  </a:lnTo>
                  <a:lnTo>
                    <a:pt x="2590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56"/>
            <p:cNvSpPr/>
            <p:nvPr>
              <p:custDataLst>
                <p:tags r:id="rId71"/>
              </p:custDataLst>
            </p:nvPr>
          </p:nvSpPr>
          <p:spPr>
            <a:xfrm>
              <a:off x="1124005" y="1592580"/>
              <a:ext cx="209496" cy="302675"/>
            </a:xfrm>
            <a:custGeom>
              <a:avLst/>
              <a:gdLst/>
              <a:ahLst/>
              <a:cxnLst/>
              <a:rect l="0" t="0" r="0" b="0"/>
              <a:pathLst>
                <a:path w="209496" h="302675">
                  <a:moveTo>
                    <a:pt x="209495" y="0"/>
                  </a:moveTo>
                  <a:lnTo>
                    <a:pt x="209495" y="0"/>
                  </a:lnTo>
                  <a:lnTo>
                    <a:pt x="197359" y="28316"/>
                  </a:lnTo>
                  <a:lnTo>
                    <a:pt x="177677" y="66152"/>
                  </a:lnTo>
                  <a:lnTo>
                    <a:pt x="151713" y="100128"/>
                  </a:lnTo>
                  <a:lnTo>
                    <a:pt x="118526" y="135689"/>
                  </a:lnTo>
                  <a:lnTo>
                    <a:pt x="81882" y="173037"/>
                  </a:lnTo>
                  <a:lnTo>
                    <a:pt x="52304" y="206868"/>
                  </a:lnTo>
                  <a:lnTo>
                    <a:pt x="31498" y="238342"/>
                  </a:lnTo>
                  <a:lnTo>
                    <a:pt x="10991" y="272387"/>
                  </a:lnTo>
                  <a:lnTo>
                    <a:pt x="0" y="300017"/>
                  </a:lnTo>
                  <a:lnTo>
                    <a:pt x="405" y="301612"/>
                  </a:lnTo>
                  <a:lnTo>
                    <a:pt x="1522" y="302674"/>
                  </a:lnTo>
                  <a:lnTo>
                    <a:pt x="3113" y="301690"/>
                  </a:lnTo>
                  <a:lnTo>
                    <a:pt x="11375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31"/>
          <p:cNvGrpSpPr/>
          <p:nvPr/>
        </p:nvGrpSpPr>
        <p:grpSpPr>
          <a:xfrm>
            <a:off x="1521236" y="1379220"/>
            <a:ext cx="452345" cy="410288"/>
            <a:chOff x="1521236" y="1379220"/>
            <a:chExt cx="452345" cy="410288"/>
          </a:xfrm>
        </p:grpSpPr>
        <p:sp>
          <p:nvSpPr>
            <p:cNvPr id="38" name="SMARTInkShape-657"/>
            <p:cNvSpPr/>
            <p:nvPr>
              <p:custDataLst>
                <p:tags r:id="rId66"/>
              </p:custDataLst>
            </p:nvPr>
          </p:nvSpPr>
          <p:spPr>
            <a:xfrm>
              <a:off x="1554480" y="1661160"/>
              <a:ext cx="106681" cy="29853"/>
            </a:xfrm>
            <a:custGeom>
              <a:avLst/>
              <a:gdLst/>
              <a:ahLst/>
              <a:cxnLst/>
              <a:rect l="0" t="0" r="0" b="0"/>
              <a:pathLst>
                <a:path w="106681" h="29853">
                  <a:moveTo>
                    <a:pt x="0" y="15240"/>
                  </a:moveTo>
                  <a:lnTo>
                    <a:pt x="0" y="15240"/>
                  </a:lnTo>
                  <a:lnTo>
                    <a:pt x="37504" y="25714"/>
                  </a:lnTo>
                  <a:lnTo>
                    <a:pt x="65794" y="29852"/>
                  </a:lnTo>
                  <a:lnTo>
                    <a:pt x="81207" y="26249"/>
                  </a:lnTo>
                  <a:lnTo>
                    <a:pt x="89150" y="19850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58"/>
            <p:cNvSpPr/>
            <p:nvPr>
              <p:custDataLst>
                <p:tags r:id="rId67"/>
              </p:custDataLst>
            </p:nvPr>
          </p:nvSpPr>
          <p:spPr>
            <a:xfrm>
              <a:off x="1521236" y="1379220"/>
              <a:ext cx="452345" cy="410288"/>
            </a:xfrm>
            <a:custGeom>
              <a:avLst/>
              <a:gdLst/>
              <a:ahLst/>
              <a:cxnLst/>
              <a:rect l="0" t="0" r="0" b="0"/>
              <a:pathLst>
                <a:path w="452345" h="410288">
                  <a:moveTo>
                    <a:pt x="231364" y="0"/>
                  </a:moveTo>
                  <a:lnTo>
                    <a:pt x="231364" y="0"/>
                  </a:lnTo>
                  <a:lnTo>
                    <a:pt x="194957" y="24271"/>
                  </a:lnTo>
                  <a:lnTo>
                    <a:pt x="164226" y="55546"/>
                  </a:lnTo>
                  <a:lnTo>
                    <a:pt x="140351" y="90306"/>
                  </a:lnTo>
                  <a:lnTo>
                    <a:pt x="121236" y="127417"/>
                  </a:lnTo>
                  <a:lnTo>
                    <a:pt x="107911" y="154843"/>
                  </a:lnTo>
                  <a:lnTo>
                    <a:pt x="95216" y="183119"/>
                  </a:lnTo>
                  <a:lnTo>
                    <a:pt x="86752" y="209797"/>
                  </a:lnTo>
                  <a:lnTo>
                    <a:pt x="75652" y="238023"/>
                  </a:lnTo>
                  <a:lnTo>
                    <a:pt x="64792" y="266655"/>
                  </a:lnTo>
                  <a:lnTo>
                    <a:pt x="59965" y="293491"/>
                  </a:lnTo>
                  <a:lnTo>
                    <a:pt x="53203" y="324309"/>
                  </a:lnTo>
                  <a:lnTo>
                    <a:pt x="48569" y="356631"/>
                  </a:lnTo>
                  <a:lnTo>
                    <a:pt x="40805" y="383875"/>
                  </a:lnTo>
                  <a:lnTo>
                    <a:pt x="39131" y="385456"/>
                  </a:lnTo>
                  <a:lnTo>
                    <a:pt x="37169" y="386511"/>
                  </a:lnTo>
                  <a:lnTo>
                    <a:pt x="35014" y="385521"/>
                  </a:lnTo>
                  <a:lnTo>
                    <a:pt x="25747" y="373550"/>
                  </a:lnTo>
                  <a:lnTo>
                    <a:pt x="14390" y="337331"/>
                  </a:lnTo>
                  <a:lnTo>
                    <a:pt x="5434" y="308707"/>
                  </a:lnTo>
                  <a:lnTo>
                    <a:pt x="0" y="274646"/>
                  </a:lnTo>
                  <a:lnTo>
                    <a:pt x="2218" y="253970"/>
                  </a:lnTo>
                  <a:lnTo>
                    <a:pt x="3247" y="253134"/>
                  </a:lnTo>
                  <a:lnTo>
                    <a:pt x="9277" y="251680"/>
                  </a:lnTo>
                  <a:lnTo>
                    <a:pt x="31093" y="252320"/>
                  </a:lnTo>
                  <a:lnTo>
                    <a:pt x="65306" y="257494"/>
                  </a:lnTo>
                  <a:lnTo>
                    <a:pt x="96931" y="256352"/>
                  </a:lnTo>
                  <a:lnTo>
                    <a:pt x="133112" y="252910"/>
                  </a:lnTo>
                  <a:lnTo>
                    <a:pt x="170643" y="251890"/>
                  </a:lnTo>
                  <a:lnTo>
                    <a:pt x="204059" y="249329"/>
                  </a:lnTo>
                  <a:lnTo>
                    <a:pt x="238106" y="240879"/>
                  </a:lnTo>
                  <a:lnTo>
                    <a:pt x="269291" y="231057"/>
                  </a:lnTo>
                  <a:lnTo>
                    <a:pt x="291426" y="225189"/>
                  </a:lnTo>
                  <a:lnTo>
                    <a:pt x="314158" y="228417"/>
                  </a:lnTo>
                  <a:lnTo>
                    <a:pt x="308051" y="229411"/>
                  </a:lnTo>
                  <a:lnTo>
                    <a:pt x="274831" y="248524"/>
                  </a:lnTo>
                  <a:lnTo>
                    <a:pt x="240295" y="275245"/>
                  </a:lnTo>
                  <a:lnTo>
                    <a:pt x="218770" y="299712"/>
                  </a:lnTo>
                  <a:lnTo>
                    <a:pt x="201668" y="328410"/>
                  </a:lnTo>
                  <a:lnTo>
                    <a:pt x="190392" y="353847"/>
                  </a:lnTo>
                  <a:lnTo>
                    <a:pt x="188601" y="367239"/>
                  </a:lnTo>
                  <a:lnTo>
                    <a:pt x="192353" y="387365"/>
                  </a:lnTo>
                  <a:lnTo>
                    <a:pt x="196528" y="395964"/>
                  </a:lnTo>
                  <a:lnTo>
                    <a:pt x="203463" y="402609"/>
                  </a:lnTo>
                  <a:lnTo>
                    <a:pt x="207684" y="405566"/>
                  </a:lnTo>
                  <a:lnTo>
                    <a:pt x="225759" y="409728"/>
                  </a:lnTo>
                  <a:lnTo>
                    <a:pt x="250232" y="410287"/>
                  </a:lnTo>
                  <a:lnTo>
                    <a:pt x="274678" y="404447"/>
                  </a:lnTo>
                  <a:lnTo>
                    <a:pt x="287586" y="396783"/>
                  </a:lnTo>
                  <a:lnTo>
                    <a:pt x="308823" y="372829"/>
                  </a:lnTo>
                  <a:lnTo>
                    <a:pt x="318285" y="356189"/>
                  </a:lnTo>
                  <a:lnTo>
                    <a:pt x="320796" y="345702"/>
                  </a:lnTo>
                  <a:lnTo>
                    <a:pt x="316324" y="319088"/>
                  </a:lnTo>
                  <a:lnTo>
                    <a:pt x="303208" y="282013"/>
                  </a:lnTo>
                  <a:lnTo>
                    <a:pt x="301395" y="277739"/>
                  </a:lnTo>
                  <a:lnTo>
                    <a:pt x="300064" y="276600"/>
                  </a:lnTo>
                  <a:lnTo>
                    <a:pt x="292676" y="274409"/>
                  </a:lnTo>
                  <a:lnTo>
                    <a:pt x="296474" y="278391"/>
                  </a:lnTo>
                  <a:lnTo>
                    <a:pt x="302917" y="280363"/>
                  </a:lnTo>
                  <a:lnTo>
                    <a:pt x="307006" y="280889"/>
                  </a:lnTo>
                  <a:lnTo>
                    <a:pt x="310579" y="282932"/>
                  </a:lnTo>
                  <a:lnTo>
                    <a:pt x="322192" y="293053"/>
                  </a:lnTo>
                  <a:lnTo>
                    <a:pt x="345953" y="300943"/>
                  </a:lnTo>
                  <a:lnTo>
                    <a:pt x="374442" y="304504"/>
                  </a:lnTo>
                  <a:lnTo>
                    <a:pt x="405179" y="309698"/>
                  </a:lnTo>
                  <a:lnTo>
                    <a:pt x="441773" y="311882"/>
                  </a:lnTo>
                  <a:lnTo>
                    <a:pt x="452344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132"/>
          <p:cNvGrpSpPr/>
          <p:nvPr/>
        </p:nvGrpSpPr>
        <p:grpSpPr>
          <a:xfrm>
            <a:off x="2164080" y="1463040"/>
            <a:ext cx="1661161" cy="495301"/>
            <a:chOff x="2164080" y="1463040"/>
            <a:chExt cx="1661161" cy="495301"/>
          </a:xfrm>
        </p:grpSpPr>
        <p:sp>
          <p:nvSpPr>
            <p:cNvPr id="41" name="SMARTInkShape-659"/>
            <p:cNvSpPr/>
            <p:nvPr>
              <p:custDataLst>
                <p:tags r:id="rId62"/>
              </p:custDataLst>
            </p:nvPr>
          </p:nvSpPr>
          <p:spPr>
            <a:xfrm>
              <a:off x="2164080" y="1601809"/>
              <a:ext cx="213361" cy="184476"/>
            </a:xfrm>
            <a:custGeom>
              <a:avLst/>
              <a:gdLst/>
              <a:ahLst/>
              <a:cxnLst/>
              <a:rect l="0" t="0" r="0" b="0"/>
              <a:pathLst>
                <a:path w="213361" h="184476">
                  <a:moveTo>
                    <a:pt x="0" y="97451"/>
                  </a:moveTo>
                  <a:lnTo>
                    <a:pt x="0" y="97451"/>
                  </a:lnTo>
                  <a:lnTo>
                    <a:pt x="22578" y="95193"/>
                  </a:lnTo>
                  <a:lnTo>
                    <a:pt x="55754" y="90521"/>
                  </a:lnTo>
                  <a:lnTo>
                    <a:pt x="91779" y="79217"/>
                  </a:lnTo>
                  <a:lnTo>
                    <a:pt x="113930" y="69282"/>
                  </a:lnTo>
                  <a:lnTo>
                    <a:pt x="141857" y="46286"/>
                  </a:lnTo>
                  <a:lnTo>
                    <a:pt x="147714" y="38587"/>
                  </a:lnTo>
                  <a:lnTo>
                    <a:pt x="150317" y="31496"/>
                  </a:lnTo>
                  <a:lnTo>
                    <a:pt x="151474" y="22700"/>
                  </a:lnTo>
                  <a:lnTo>
                    <a:pt x="149731" y="15404"/>
                  </a:lnTo>
                  <a:lnTo>
                    <a:pt x="148080" y="12273"/>
                  </a:lnTo>
                  <a:lnTo>
                    <a:pt x="137668" y="3821"/>
                  </a:lnTo>
                  <a:lnTo>
                    <a:pt x="127903" y="0"/>
                  </a:lnTo>
                  <a:lnTo>
                    <a:pt x="120064" y="1364"/>
                  </a:lnTo>
                  <a:lnTo>
                    <a:pt x="101233" y="9138"/>
                  </a:lnTo>
                  <a:lnTo>
                    <a:pt x="75971" y="30994"/>
                  </a:lnTo>
                  <a:lnTo>
                    <a:pt x="59951" y="53207"/>
                  </a:lnTo>
                  <a:lnTo>
                    <a:pt x="46524" y="90624"/>
                  </a:lnTo>
                  <a:lnTo>
                    <a:pt x="39764" y="126582"/>
                  </a:lnTo>
                  <a:lnTo>
                    <a:pt x="43355" y="142572"/>
                  </a:lnTo>
                  <a:lnTo>
                    <a:pt x="50596" y="156451"/>
                  </a:lnTo>
                  <a:lnTo>
                    <a:pt x="59458" y="165442"/>
                  </a:lnTo>
                  <a:lnTo>
                    <a:pt x="90266" y="178113"/>
                  </a:lnTo>
                  <a:lnTo>
                    <a:pt x="114799" y="184475"/>
                  </a:lnTo>
                  <a:lnTo>
                    <a:pt x="143140" y="180903"/>
                  </a:lnTo>
                  <a:lnTo>
                    <a:pt x="172987" y="167804"/>
                  </a:lnTo>
                  <a:lnTo>
                    <a:pt x="210700" y="137736"/>
                  </a:lnTo>
                  <a:lnTo>
                    <a:pt x="213360" y="1355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60"/>
            <p:cNvSpPr/>
            <p:nvPr>
              <p:custDataLst>
                <p:tags r:id="rId63"/>
              </p:custDataLst>
            </p:nvPr>
          </p:nvSpPr>
          <p:spPr>
            <a:xfrm>
              <a:off x="2446203" y="1463040"/>
              <a:ext cx="1024251" cy="292547"/>
            </a:xfrm>
            <a:custGeom>
              <a:avLst/>
              <a:gdLst/>
              <a:ahLst/>
              <a:cxnLst/>
              <a:rect l="0" t="0" r="0" b="0"/>
              <a:pathLst>
                <a:path w="1024251" h="292547">
                  <a:moveTo>
                    <a:pt x="190317" y="0"/>
                  </a:moveTo>
                  <a:lnTo>
                    <a:pt x="190317" y="0"/>
                  </a:lnTo>
                  <a:lnTo>
                    <a:pt x="182226" y="32362"/>
                  </a:lnTo>
                  <a:lnTo>
                    <a:pt x="177196" y="64622"/>
                  </a:lnTo>
                  <a:lnTo>
                    <a:pt x="167614" y="94312"/>
                  </a:lnTo>
                  <a:lnTo>
                    <a:pt x="162142" y="124558"/>
                  </a:lnTo>
                  <a:lnTo>
                    <a:pt x="160292" y="158189"/>
                  </a:lnTo>
                  <a:lnTo>
                    <a:pt x="159839" y="190314"/>
                  </a:lnTo>
                  <a:lnTo>
                    <a:pt x="149291" y="173897"/>
                  </a:lnTo>
                  <a:lnTo>
                    <a:pt x="116486" y="139620"/>
                  </a:lnTo>
                  <a:lnTo>
                    <a:pt x="101366" y="128482"/>
                  </a:lnTo>
                  <a:lnTo>
                    <a:pt x="79946" y="133867"/>
                  </a:lnTo>
                  <a:lnTo>
                    <a:pt x="54903" y="146703"/>
                  </a:lnTo>
                  <a:lnTo>
                    <a:pt x="31285" y="169057"/>
                  </a:lnTo>
                  <a:lnTo>
                    <a:pt x="10392" y="204264"/>
                  </a:lnTo>
                  <a:lnTo>
                    <a:pt x="2950" y="228163"/>
                  </a:lnTo>
                  <a:lnTo>
                    <a:pt x="230" y="264949"/>
                  </a:lnTo>
                  <a:lnTo>
                    <a:pt x="0" y="273824"/>
                  </a:lnTo>
                  <a:lnTo>
                    <a:pt x="1632" y="277376"/>
                  </a:lnTo>
                  <a:lnTo>
                    <a:pt x="7962" y="283580"/>
                  </a:lnTo>
                  <a:lnTo>
                    <a:pt x="21045" y="291833"/>
                  </a:lnTo>
                  <a:lnTo>
                    <a:pt x="32959" y="292546"/>
                  </a:lnTo>
                  <a:lnTo>
                    <a:pt x="61303" y="286105"/>
                  </a:lnTo>
                  <a:lnTo>
                    <a:pt x="98946" y="265910"/>
                  </a:lnTo>
                  <a:lnTo>
                    <a:pt x="133416" y="246224"/>
                  </a:lnTo>
                  <a:lnTo>
                    <a:pt x="154737" y="227049"/>
                  </a:lnTo>
                  <a:lnTo>
                    <a:pt x="182360" y="192553"/>
                  </a:lnTo>
                  <a:lnTo>
                    <a:pt x="193321" y="178126"/>
                  </a:lnTo>
                  <a:lnTo>
                    <a:pt x="194860" y="174631"/>
                  </a:lnTo>
                  <a:lnTo>
                    <a:pt x="196733" y="172301"/>
                  </a:lnTo>
                  <a:lnTo>
                    <a:pt x="204227" y="168254"/>
                  </a:lnTo>
                  <a:lnTo>
                    <a:pt x="203824" y="168049"/>
                  </a:lnTo>
                  <a:lnTo>
                    <a:pt x="201118" y="167822"/>
                  </a:lnTo>
                  <a:lnTo>
                    <a:pt x="200057" y="168608"/>
                  </a:lnTo>
                  <a:lnTo>
                    <a:pt x="193841" y="178211"/>
                  </a:lnTo>
                  <a:lnTo>
                    <a:pt x="180854" y="196163"/>
                  </a:lnTo>
                  <a:lnTo>
                    <a:pt x="171539" y="232672"/>
                  </a:lnTo>
                  <a:lnTo>
                    <a:pt x="171025" y="237241"/>
                  </a:lnTo>
                  <a:lnTo>
                    <a:pt x="172712" y="244576"/>
                  </a:lnTo>
                  <a:lnTo>
                    <a:pt x="178421" y="253465"/>
                  </a:lnTo>
                  <a:lnTo>
                    <a:pt x="183055" y="256585"/>
                  </a:lnTo>
                  <a:lnTo>
                    <a:pt x="188782" y="257971"/>
                  </a:lnTo>
                  <a:lnTo>
                    <a:pt x="202374" y="257905"/>
                  </a:lnTo>
                  <a:lnTo>
                    <a:pt x="215149" y="254889"/>
                  </a:lnTo>
                  <a:lnTo>
                    <a:pt x="252789" y="231749"/>
                  </a:lnTo>
                  <a:lnTo>
                    <a:pt x="274094" y="213400"/>
                  </a:lnTo>
                  <a:lnTo>
                    <a:pt x="274135" y="250269"/>
                  </a:lnTo>
                  <a:lnTo>
                    <a:pt x="274983" y="260244"/>
                  </a:lnTo>
                  <a:lnTo>
                    <a:pt x="278182" y="267500"/>
                  </a:lnTo>
                  <a:lnTo>
                    <a:pt x="292833" y="280389"/>
                  </a:lnTo>
                  <a:lnTo>
                    <a:pt x="306153" y="285484"/>
                  </a:lnTo>
                  <a:lnTo>
                    <a:pt x="335400" y="288755"/>
                  </a:lnTo>
                  <a:lnTo>
                    <a:pt x="350472" y="284687"/>
                  </a:lnTo>
                  <a:lnTo>
                    <a:pt x="388455" y="268755"/>
                  </a:lnTo>
                  <a:lnTo>
                    <a:pt x="426539" y="245982"/>
                  </a:lnTo>
                  <a:lnTo>
                    <a:pt x="463895" y="219412"/>
                  </a:lnTo>
                  <a:lnTo>
                    <a:pt x="494615" y="199349"/>
                  </a:lnTo>
                  <a:lnTo>
                    <a:pt x="531301" y="175806"/>
                  </a:lnTo>
                  <a:lnTo>
                    <a:pt x="565387" y="153879"/>
                  </a:lnTo>
                  <a:lnTo>
                    <a:pt x="593815" y="137368"/>
                  </a:lnTo>
                  <a:lnTo>
                    <a:pt x="559458" y="153765"/>
                  </a:lnTo>
                  <a:lnTo>
                    <a:pt x="525885" y="184063"/>
                  </a:lnTo>
                  <a:lnTo>
                    <a:pt x="510348" y="205244"/>
                  </a:lnTo>
                  <a:lnTo>
                    <a:pt x="504992" y="222620"/>
                  </a:lnTo>
                  <a:lnTo>
                    <a:pt x="503034" y="248801"/>
                  </a:lnTo>
                  <a:lnTo>
                    <a:pt x="507384" y="259027"/>
                  </a:lnTo>
                  <a:lnTo>
                    <a:pt x="510915" y="264125"/>
                  </a:lnTo>
                  <a:lnTo>
                    <a:pt x="519354" y="269789"/>
                  </a:lnTo>
                  <a:lnTo>
                    <a:pt x="535882" y="272977"/>
                  </a:lnTo>
                  <a:lnTo>
                    <a:pt x="568269" y="274055"/>
                  </a:lnTo>
                  <a:lnTo>
                    <a:pt x="593274" y="270196"/>
                  </a:lnTo>
                  <a:lnTo>
                    <a:pt x="629716" y="255224"/>
                  </a:lnTo>
                  <a:lnTo>
                    <a:pt x="665995" y="235012"/>
                  </a:lnTo>
                  <a:lnTo>
                    <a:pt x="702903" y="203548"/>
                  </a:lnTo>
                  <a:lnTo>
                    <a:pt x="708434" y="198162"/>
                  </a:lnTo>
                  <a:lnTo>
                    <a:pt x="675126" y="216820"/>
                  </a:lnTo>
                  <a:lnTo>
                    <a:pt x="638073" y="253059"/>
                  </a:lnTo>
                  <a:lnTo>
                    <a:pt x="629009" y="263128"/>
                  </a:lnTo>
                  <a:lnTo>
                    <a:pt x="624827" y="273834"/>
                  </a:lnTo>
                  <a:lnTo>
                    <a:pt x="636857" y="267294"/>
                  </a:lnTo>
                  <a:lnTo>
                    <a:pt x="649815" y="255211"/>
                  </a:lnTo>
                  <a:lnTo>
                    <a:pt x="658545" y="241753"/>
                  </a:lnTo>
                  <a:lnTo>
                    <a:pt x="660885" y="235010"/>
                  </a:lnTo>
                  <a:lnTo>
                    <a:pt x="666440" y="229191"/>
                  </a:lnTo>
                  <a:lnTo>
                    <a:pt x="673707" y="222936"/>
                  </a:lnTo>
                  <a:lnTo>
                    <a:pt x="689697" y="201389"/>
                  </a:lnTo>
                  <a:lnTo>
                    <a:pt x="691664" y="195904"/>
                  </a:lnTo>
                  <a:lnTo>
                    <a:pt x="693035" y="194103"/>
                  </a:lnTo>
                  <a:lnTo>
                    <a:pt x="696816" y="192101"/>
                  </a:lnTo>
                  <a:lnTo>
                    <a:pt x="697316" y="192414"/>
                  </a:lnTo>
                  <a:lnTo>
                    <a:pt x="695615" y="195020"/>
                  </a:lnTo>
                  <a:lnTo>
                    <a:pt x="695669" y="196053"/>
                  </a:lnTo>
                  <a:lnTo>
                    <a:pt x="696551" y="196742"/>
                  </a:lnTo>
                  <a:lnTo>
                    <a:pt x="697986" y="197201"/>
                  </a:lnTo>
                  <a:lnTo>
                    <a:pt x="698943" y="198354"/>
                  </a:lnTo>
                  <a:lnTo>
                    <a:pt x="700007" y="201893"/>
                  </a:lnTo>
                  <a:lnTo>
                    <a:pt x="700604" y="212690"/>
                  </a:lnTo>
                  <a:lnTo>
                    <a:pt x="693698" y="249275"/>
                  </a:lnTo>
                  <a:lnTo>
                    <a:pt x="693544" y="252543"/>
                  </a:lnTo>
                  <a:lnTo>
                    <a:pt x="697373" y="265234"/>
                  </a:lnTo>
                  <a:lnTo>
                    <a:pt x="699381" y="268262"/>
                  </a:lnTo>
                  <a:lnTo>
                    <a:pt x="703870" y="271628"/>
                  </a:lnTo>
                  <a:lnTo>
                    <a:pt x="715202" y="277568"/>
                  </a:lnTo>
                  <a:lnTo>
                    <a:pt x="719734" y="278178"/>
                  </a:lnTo>
                  <a:lnTo>
                    <a:pt x="734202" y="274993"/>
                  </a:lnTo>
                  <a:lnTo>
                    <a:pt x="770469" y="255373"/>
                  </a:lnTo>
                  <a:lnTo>
                    <a:pt x="807673" y="226941"/>
                  </a:lnTo>
                  <a:lnTo>
                    <a:pt x="845655" y="198570"/>
                  </a:lnTo>
                  <a:lnTo>
                    <a:pt x="880166" y="173844"/>
                  </a:lnTo>
                  <a:lnTo>
                    <a:pt x="905539" y="151980"/>
                  </a:lnTo>
                  <a:lnTo>
                    <a:pt x="941686" y="127942"/>
                  </a:lnTo>
                  <a:lnTo>
                    <a:pt x="965550" y="113235"/>
                  </a:lnTo>
                  <a:lnTo>
                    <a:pt x="1003181" y="92536"/>
                  </a:lnTo>
                  <a:lnTo>
                    <a:pt x="1015648" y="86402"/>
                  </a:lnTo>
                  <a:lnTo>
                    <a:pt x="1018244" y="86388"/>
                  </a:lnTo>
                  <a:lnTo>
                    <a:pt x="1023386" y="88630"/>
                  </a:lnTo>
                  <a:lnTo>
                    <a:pt x="1024250" y="91260"/>
                  </a:lnTo>
                  <a:lnTo>
                    <a:pt x="1019609" y="123354"/>
                  </a:lnTo>
                  <a:lnTo>
                    <a:pt x="999739" y="160209"/>
                  </a:lnTo>
                  <a:lnTo>
                    <a:pt x="981098" y="198145"/>
                  </a:lnTo>
                  <a:lnTo>
                    <a:pt x="966187" y="224560"/>
                  </a:lnTo>
                  <a:lnTo>
                    <a:pt x="955941" y="233295"/>
                  </a:lnTo>
                  <a:lnTo>
                    <a:pt x="940409" y="240716"/>
                  </a:lnTo>
                  <a:lnTo>
                    <a:pt x="929457" y="2438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661"/>
            <p:cNvSpPr/>
            <p:nvPr>
              <p:custDataLst>
                <p:tags r:id="rId64"/>
              </p:custDataLst>
            </p:nvPr>
          </p:nvSpPr>
          <p:spPr>
            <a:xfrm>
              <a:off x="3299460" y="1606364"/>
              <a:ext cx="167641" cy="24317"/>
            </a:xfrm>
            <a:custGeom>
              <a:avLst/>
              <a:gdLst/>
              <a:ahLst/>
              <a:cxnLst/>
              <a:rect l="0" t="0" r="0" b="0"/>
              <a:pathLst>
                <a:path w="167641" h="24317">
                  <a:moveTo>
                    <a:pt x="0" y="9076"/>
                  </a:moveTo>
                  <a:lnTo>
                    <a:pt x="0" y="9076"/>
                  </a:lnTo>
                  <a:lnTo>
                    <a:pt x="32362" y="986"/>
                  </a:lnTo>
                  <a:lnTo>
                    <a:pt x="68667" y="0"/>
                  </a:lnTo>
                  <a:lnTo>
                    <a:pt x="100874" y="5070"/>
                  </a:lnTo>
                  <a:lnTo>
                    <a:pt x="136013" y="14368"/>
                  </a:lnTo>
                  <a:lnTo>
                    <a:pt x="167640" y="24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662"/>
            <p:cNvSpPr/>
            <p:nvPr>
              <p:custDataLst>
                <p:tags r:id="rId65"/>
              </p:custDataLst>
            </p:nvPr>
          </p:nvSpPr>
          <p:spPr>
            <a:xfrm>
              <a:off x="3520440" y="1623219"/>
              <a:ext cx="304801" cy="335122"/>
            </a:xfrm>
            <a:custGeom>
              <a:avLst/>
              <a:gdLst/>
              <a:ahLst/>
              <a:cxnLst/>
              <a:rect l="0" t="0" r="0" b="0"/>
              <a:pathLst>
                <a:path w="304801" h="335122">
                  <a:moveTo>
                    <a:pt x="0" y="37941"/>
                  </a:moveTo>
                  <a:lnTo>
                    <a:pt x="0" y="37941"/>
                  </a:lnTo>
                  <a:lnTo>
                    <a:pt x="22578" y="40199"/>
                  </a:lnTo>
                  <a:lnTo>
                    <a:pt x="55754" y="42331"/>
                  </a:lnTo>
                  <a:lnTo>
                    <a:pt x="81788" y="40457"/>
                  </a:lnTo>
                  <a:lnTo>
                    <a:pt x="119530" y="34641"/>
                  </a:lnTo>
                  <a:lnTo>
                    <a:pt x="153480" y="27556"/>
                  </a:lnTo>
                  <a:lnTo>
                    <a:pt x="188970" y="9020"/>
                  </a:lnTo>
                  <a:lnTo>
                    <a:pt x="205449" y="0"/>
                  </a:lnTo>
                  <a:lnTo>
                    <a:pt x="181405" y="697"/>
                  </a:lnTo>
                  <a:lnTo>
                    <a:pt x="164570" y="6774"/>
                  </a:lnTo>
                  <a:lnTo>
                    <a:pt x="134295" y="23569"/>
                  </a:lnTo>
                  <a:lnTo>
                    <a:pt x="118107" y="34093"/>
                  </a:lnTo>
                  <a:lnTo>
                    <a:pt x="93645" y="68917"/>
                  </a:lnTo>
                  <a:lnTo>
                    <a:pt x="86731" y="95473"/>
                  </a:lnTo>
                  <a:lnTo>
                    <a:pt x="84682" y="124791"/>
                  </a:lnTo>
                  <a:lnTo>
                    <a:pt x="96248" y="143254"/>
                  </a:lnTo>
                  <a:lnTo>
                    <a:pt x="115812" y="167416"/>
                  </a:lnTo>
                  <a:lnTo>
                    <a:pt x="140708" y="195378"/>
                  </a:lnTo>
                  <a:lnTo>
                    <a:pt x="162385" y="217406"/>
                  </a:lnTo>
                  <a:lnTo>
                    <a:pt x="200018" y="250912"/>
                  </a:lnTo>
                  <a:lnTo>
                    <a:pt x="231419" y="277093"/>
                  </a:lnTo>
                  <a:lnTo>
                    <a:pt x="258639" y="299170"/>
                  </a:lnTo>
                  <a:lnTo>
                    <a:pt x="294678" y="327267"/>
                  </a:lnTo>
                  <a:lnTo>
                    <a:pt x="304800" y="3351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133"/>
          <p:cNvGrpSpPr/>
          <p:nvPr/>
        </p:nvGrpSpPr>
        <p:grpSpPr>
          <a:xfrm>
            <a:off x="488152" y="1943100"/>
            <a:ext cx="1538769" cy="449180"/>
            <a:chOff x="488152" y="1943100"/>
            <a:chExt cx="1538769" cy="449180"/>
          </a:xfrm>
        </p:grpSpPr>
        <p:sp>
          <p:nvSpPr>
            <p:cNvPr id="46" name="SMARTInkShape-663"/>
            <p:cNvSpPr/>
            <p:nvPr>
              <p:custDataLst>
                <p:tags r:id="rId56"/>
              </p:custDataLst>
            </p:nvPr>
          </p:nvSpPr>
          <p:spPr>
            <a:xfrm>
              <a:off x="488152" y="2080315"/>
              <a:ext cx="228129" cy="53286"/>
            </a:xfrm>
            <a:custGeom>
              <a:avLst/>
              <a:gdLst/>
              <a:ahLst/>
              <a:cxnLst/>
              <a:rect l="0" t="0" r="0" b="0"/>
              <a:pathLst>
                <a:path w="228129" h="53286">
                  <a:moveTo>
                    <a:pt x="75728" y="15185"/>
                  </a:moveTo>
                  <a:lnTo>
                    <a:pt x="75728" y="15185"/>
                  </a:lnTo>
                  <a:lnTo>
                    <a:pt x="47412" y="7095"/>
                  </a:lnTo>
                  <a:lnTo>
                    <a:pt x="11620" y="1357"/>
                  </a:lnTo>
                  <a:lnTo>
                    <a:pt x="0" y="0"/>
                  </a:lnTo>
                  <a:lnTo>
                    <a:pt x="32680" y="15385"/>
                  </a:lnTo>
                  <a:lnTo>
                    <a:pt x="65061" y="25385"/>
                  </a:lnTo>
                  <a:lnTo>
                    <a:pt x="98833" y="39903"/>
                  </a:lnTo>
                  <a:lnTo>
                    <a:pt x="128200" y="44804"/>
                  </a:lnTo>
                  <a:lnTo>
                    <a:pt x="162489" y="50396"/>
                  </a:lnTo>
                  <a:lnTo>
                    <a:pt x="193628" y="52429"/>
                  </a:lnTo>
                  <a:lnTo>
                    <a:pt x="228128" y="53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64"/>
            <p:cNvSpPr/>
            <p:nvPr>
              <p:custDataLst>
                <p:tags r:id="rId57"/>
              </p:custDataLst>
            </p:nvPr>
          </p:nvSpPr>
          <p:spPr>
            <a:xfrm>
              <a:off x="640464" y="2011680"/>
              <a:ext cx="75817" cy="220981"/>
            </a:xfrm>
            <a:custGeom>
              <a:avLst/>
              <a:gdLst/>
              <a:ahLst/>
              <a:cxnLst/>
              <a:rect l="0" t="0" r="0" b="0"/>
              <a:pathLst>
                <a:path w="75817" h="220981">
                  <a:moveTo>
                    <a:pt x="75816" y="0"/>
                  </a:moveTo>
                  <a:lnTo>
                    <a:pt x="75816" y="0"/>
                  </a:lnTo>
                  <a:lnTo>
                    <a:pt x="43549" y="28724"/>
                  </a:lnTo>
                  <a:lnTo>
                    <a:pt x="22374" y="60613"/>
                  </a:lnTo>
                  <a:lnTo>
                    <a:pt x="9464" y="85975"/>
                  </a:lnTo>
                  <a:lnTo>
                    <a:pt x="1561" y="120841"/>
                  </a:lnTo>
                  <a:lnTo>
                    <a:pt x="0" y="152187"/>
                  </a:lnTo>
                  <a:lnTo>
                    <a:pt x="577" y="174350"/>
                  </a:lnTo>
                  <a:lnTo>
                    <a:pt x="10237" y="202746"/>
                  </a:lnTo>
                  <a:lnTo>
                    <a:pt x="22476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65"/>
            <p:cNvSpPr/>
            <p:nvPr>
              <p:custDataLst>
                <p:tags r:id="rId58"/>
              </p:custDataLst>
            </p:nvPr>
          </p:nvSpPr>
          <p:spPr>
            <a:xfrm>
              <a:off x="855078" y="1943100"/>
              <a:ext cx="209702" cy="407178"/>
            </a:xfrm>
            <a:custGeom>
              <a:avLst/>
              <a:gdLst/>
              <a:ahLst/>
              <a:cxnLst/>
              <a:rect l="0" t="0" r="0" b="0"/>
              <a:pathLst>
                <a:path w="209702" h="407178">
                  <a:moveTo>
                    <a:pt x="105042" y="0"/>
                  </a:moveTo>
                  <a:lnTo>
                    <a:pt x="105042" y="0"/>
                  </a:lnTo>
                  <a:lnTo>
                    <a:pt x="96011" y="31609"/>
                  </a:lnTo>
                  <a:lnTo>
                    <a:pt x="88861" y="56633"/>
                  </a:lnTo>
                  <a:lnTo>
                    <a:pt x="82401" y="78395"/>
                  </a:lnTo>
                  <a:lnTo>
                    <a:pt x="70709" y="116122"/>
                  </a:lnTo>
                  <a:lnTo>
                    <a:pt x="59867" y="152081"/>
                  </a:lnTo>
                  <a:lnTo>
                    <a:pt x="49404" y="186971"/>
                  </a:lnTo>
                  <a:lnTo>
                    <a:pt x="39109" y="219412"/>
                  </a:lnTo>
                  <a:lnTo>
                    <a:pt x="28890" y="248505"/>
                  </a:lnTo>
                  <a:lnTo>
                    <a:pt x="15874" y="286427"/>
                  </a:lnTo>
                  <a:lnTo>
                    <a:pt x="3891" y="321490"/>
                  </a:lnTo>
                  <a:lnTo>
                    <a:pt x="0" y="339285"/>
                  </a:lnTo>
                  <a:lnTo>
                    <a:pt x="1348" y="347784"/>
                  </a:lnTo>
                  <a:lnTo>
                    <a:pt x="5066" y="356095"/>
                  </a:lnTo>
                  <a:lnTo>
                    <a:pt x="6218" y="356776"/>
                  </a:lnTo>
                  <a:lnTo>
                    <a:pt x="9756" y="357534"/>
                  </a:lnTo>
                  <a:lnTo>
                    <a:pt x="14150" y="355613"/>
                  </a:lnTo>
                  <a:lnTo>
                    <a:pt x="46065" y="332122"/>
                  </a:lnTo>
                  <a:lnTo>
                    <a:pt x="81037" y="310260"/>
                  </a:lnTo>
                  <a:lnTo>
                    <a:pt x="109689" y="296446"/>
                  </a:lnTo>
                  <a:lnTo>
                    <a:pt x="144813" y="290920"/>
                  </a:lnTo>
                  <a:lnTo>
                    <a:pt x="169601" y="292221"/>
                  </a:lnTo>
                  <a:lnTo>
                    <a:pt x="193148" y="300246"/>
                  </a:lnTo>
                  <a:lnTo>
                    <a:pt x="201491" y="307291"/>
                  </a:lnTo>
                  <a:lnTo>
                    <a:pt x="207175" y="315220"/>
                  </a:lnTo>
                  <a:lnTo>
                    <a:pt x="209701" y="321567"/>
                  </a:lnTo>
                  <a:lnTo>
                    <a:pt x="209528" y="324445"/>
                  </a:lnTo>
                  <a:lnTo>
                    <a:pt x="200938" y="341776"/>
                  </a:lnTo>
                  <a:lnTo>
                    <a:pt x="189712" y="356020"/>
                  </a:lnTo>
                  <a:lnTo>
                    <a:pt x="155233" y="375024"/>
                  </a:lnTo>
                  <a:lnTo>
                    <a:pt x="126969" y="386849"/>
                  </a:lnTo>
                  <a:lnTo>
                    <a:pt x="91123" y="398430"/>
                  </a:lnTo>
                  <a:lnTo>
                    <a:pt x="60430" y="407177"/>
                  </a:lnTo>
                  <a:lnTo>
                    <a:pt x="41776" y="404372"/>
                  </a:lnTo>
                  <a:lnTo>
                    <a:pt x="27817" y="400419"/>
                  </a:lnTo>
                  <a:lnTo>
                    <a:pt x="23926" y="397332"/>
                  </a:lnTo>
                  <a:lnTo>
                    <a:pt x="22178" y="393582"/>
                  </a:lnTo>
                  <a:lnTo>
                    <a:pt x="22494" y="384898"/>
                  </a:lnTo>
                  <a:lnTo>
                    <a:pt x="36462" y="342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66"/>
            <p:cNvSpPr/>
            <p:nvPr>
              <p:custDataLst>
                <p:tags r:id="rId59"/>
              </p:custDataLst>
            </p:nvPr>
          </p:nvSpPr>
          <p:spPr>
            <a:xfrm>
              <a:off x="1083185" y="2222500"/>
              <a:ext cx="433196" cy="169780"/>
            </a:xfrm>
            <a:custGeom>
              <a:avLst/>
              <a:gdLst/>
              <a:ahLst/>
              <a:cxnLst/>
              <a:rect l="0" t="0" r="0" b="0"/>
              <a:pathLst>
                <a:path w="433196" h="169780">
                  <a:moveTo>
                    <a:pt x="14095" y="48260"/>
                  </a:moveTo>
                  <a:lnTo>
                    <a:pt x="14095" y="48260"/>
                  </a:lnTo>
                  <a:lnTo>
                    <a:pt x="42411" y="52305"/>
                  </a:lnTo>
                  <a:lnTo>
                    <a:pt x="72156" y="54821"/>
                  </a:lnTo>
                  <a:lnTo>
                    <a:pt x="105809" y="55671"/>
                  </a:lnTo>
                  <a:lnTo>
                    <a:pt x="141933" y="53581"/>
                  </a:lnTo>
                  <a:lnTo>
                    <a:pt x="175427" y="42877"/>
                  </a:lnTo>
                  <a:lnTo>
                    <a:pt x="197848" y="30440"/>
                  </a:lnTo>
                  <a:lnTo>
                    <a:pt x="201596" y="25382"/>
                  </a:lnTo>
                  <a:lnTo>
                    <a:pt x="203707" y="17775"/>
                  </a:lnTo>
                  <a:lnTo>
                    <a:pt x="204002" y="15237"/>
                  </a:lnTo>
                  <a:lnTo>
                    <a:pt x="202074" y="10158"/>
                  </a:lnTo>
                  <a:lnTo>
                    <a:pt x="200374" y="7619"/>
                  </a:lnTo>
                  <a:lnTo>
                    <a:pt x="189892" y="0"/>
                  </a:lnTo>
                  <a:lnTo>
                    <a:pt x="174473" y="846"/>
                  </a:lnTo>
                  <a:lnTo>
                    <a:pt x="151494" y="3951"/>
                  </a:lnTo>
                  <a:lnTo>
                    <a:pt x="123474" y="8561"/>
                  </a:lnTo>
                  <a:lnTo>
                    <a:pt x="101408" y="14174"/>
                  </a:lnTo>
                  <a:lnTo>
                    <a:pt x="67858" y="27184"/>
                  </a:lnTo>
                  <a:lnTo>
                    <a:pt x="33976" y="48788"/>
                  </a:lnTo>
                  <a:lnTo>
                    <a:pt x="11895" y="71277"/>
                  </a:lnTo>
                  <a:lnTo>
                    <a:pt x="4651" y="84172"/>
                  </a:lnTo>
                  <a:lnTo>
                    <a:pt x="572" y="103210"/>
                  </a:lnTo>
                  <a:lnTo>
                    <a:pt x="0" y="110293"/>
                  </a:lnTo>
                  <a:lnTo>
                    <a:pt x="3879" y="122679"/>
                  </a:lnTo>
                  <a:lnTo>
                    <a:pt x="12095" y="133828"/>
                  </a:lnTo>
                  <a:lnTo>
                    <a:pt x="40323" y="154784"/>
                  </a:lnTo>
                  <a:lnTo>
                    <a:pt x="59619" y="163337"/>
                  </a:lnTo>
                  <a:lnTo>
                    <a:pt x="95129" y="168153"/>
                  </a:lnTo>
                  <a:lnTo>
                    <a:pt x="122924" y="169279"/>
                  </a:lnTo>
                  <a:lnTo>
                    <a:pt x="154468" y="169779"/>
                  </a:lnTo>
                  <a:lnTo>
                    <a:pt x="188243" y="168309"/>
                  </a:lnTo>
                  <a:lnTo>
                    <a:pt x="223010" y="162010"/>
                  </a:lnTo>
                  <a:lnTo>
                    <a:pt x="258217" y="155825"/>
                  </a:lnTo>
                  <a:lnTo>
                    <a:pt x="293620" y="149407"/>
                  </a:lnTo>
                  <a:lnTo>
                    <a:pt x="329111" y="140909"/>
                  </a:lnTo>
                  <a:lnTo>
                    <a:pt x="360124" y="131489"/>
                  </a:lnTo>
                  <a:lnTo>
                    <a:pt x="387173" y="120811"/>
                  </a:lnTo>
                  <a:lnTo>
                    <a:pt x="423101" y="100033"/>
                  </a:lnTo>
                  <a:lnTo>
                    <a:pt x="433195" y="93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67"/>
            <p:cNvSpPr/>
            <p:nvPr>
              <p:custDataLst>
                <p:tags r:id="rId60"/>
              </p:custDataLst>
            </p:nvPr>
          </p:nvSpPr>
          <p:spPr>
            <a:xfrm>
              <a:off x="1646480" y="2217420"/>
              <a:ext cx="144221" cy="144513"/>
            </a:xfrm>
            <a:custGeom>
              <a:avLst/>
              <a:gdLst/>
              <a:ahLst/>
              <a:cxnLst/>
              <a:rect l="0" t="0" r="0" b="0"/>
              <a:pathLst>
                <a:path w="144221" h="144513">
                  <a:moveTo>
                    <a:pt x="144220" y="0"/>
                  </a:moveTo>
                  <a:lnTo>
                    <a:pt x="144220" y="0"/>
                  </a:lnTo>
                  <a:lnTo>
                    <a:pt x="115904" y="0"/>
                  </a:lnTo>
                  <a:lnTo>
                    <a:pt x="86159" y="4045"/>
                  </a:lnTo>
                  <a:lnTo>
                    <a:pt x="65304" y="14651"/>
                  </a:lnTo>
                  <a:lnTo>
                    <a:pt x="44355" y="32563"/>
                  </a:lnTo>
                  <a:lnTo>
                    <a:pt x="25841" y="66609"/>
                  </a:lnTo>
                  <a:lnTo>
                    <a:pt x="5823" y="102375"/>
                  </a:lnTo>
                  <a:lnTo>
                    <a:pt x="1331" y="118857"/>
                  </a:lnTo>
                  <a:lnTo>
                    <a:pt x="0" y="134465"/>
                  </a:lnTo>
                  <a:lnTo>
                    <a:pt x="660" y="137903"/>
                  </a:lnTo>
                  <a:lnTo>
                    <a:pt x="1947" y="140196"/>
                  </a:lnTo>
                  <a:lnTo>
                    <a:pt x="3651" y="141724"/>
                  </a:lnTo>
                  <a:lnTo>
                    <a:pt x="7803" y="143422"/>
                  </a:lnTo>
                  <a:lnTo>
                    <a:pt x="17367" y="144512"/>
                  </a:lnTo>
                  <a:lnTo>
                    <a:pt x="22365" y="142403"/>
                  </a:lnTo>
                  <a:lnTo>
                    <a:pt x="50690" y="116255"/>
                  </a:lnTo>
                  <a:lnTo>
                    <a:pt x="64565" y="95558"/>
                  </a:lnTo>
                  <a:lnTo>
                    <a:pt x="78059" y="60499"/>
                  </a:lnTo>
                  <a:lnTo>
                    <a:pt x="90864" y="25057"/>
                  </a:lnTo>
                  <a:lnTo>
                    <a:pt x="98053" y="8640"/>
                  </a:lnTo>
                  <a:lnTo>
                    <a:pt x="98368" y="16013"/>
                  </a:lnTo>
                  <a:lnTo>
                    <a:pt x="91346" y="53469"/>
                  </a:lnTo>
                  <a:lnTo>
                    <a:pt x="91934" y="64404"/>
                  </a:lnTo>
                  <a:lnTo>
                    <a:pt x="103049" y="100899"/>
                  </a:lnTo>
                  <a:lnTo>
                    <a:pt x="104755" y="111449"/>
                  </a:lnTo>
                  <a:lnTo>
                    <a:pt x="106903" y="115786"/>
                  </a:lnTo>
                  <a:lnTo>
                    <a:pt x="123167" y="131607"/>
                  </a:lnTo>
                  <a:lnTo>
                    <a:pt x="128654" y="134692"/>
                  </a:lnTo>
                  <a:lnTo>
                    <a:pt x="131303" y="135515"/>
                  </a:lnTo>
                  <a:lnTo>
                    <a:pt x="133915" y="135216"/>
                  </a:lnTo>
                  <a:lnTo>
                    <a:pt x="14422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68"/>
            <p:cNvSpPr/>
            <p:nvPr>
              <p:custDataLst>
                <p:tags r:id="rId61"/>
              </p:custDataLst>
            </p:nvPr>
          </p:nvSpPr>
          <p:spPr>
            <a:xfrm>
              <a:off x="1836513" y="2209800"/>
              <a:ext cx="190408" cy="162199"/>
            </a:xfrm>
            <a:custGeom>
              <a:avLst/>
              <a:gdLst/>
              <a:ahLst/>
              <a:cxnLst/>
              <a:rect l="0" t="0" r="0" b="0"/>
              <a:pathLst>
                <a:path w="190408" h="162199">
                  <a:moveTo>
                    <a:pt x="7527" y="0"/>
                  </a:moveTo>
                  <a:lnTo>
                    <a:pt x="7527" y="0"/>
                  </a:lnTo>
                  <a:lnTo>
                    <a:pt x="3482" y="36406"/>
                  </a:lnTo>
                  <a:lnTo>
                    <a:pt x="378" y="72632"/>
                  </a:lnTo>
                  <a:lnTo>
                    <a:pt x="0" y="85655"/>
                  </a:lnTo>
                  <a:lnTo>
                    <a:pt x="2206" y="91127"/>
                  </a:lnTo>
                  <a:lnTo>
                    <a:pt x="6476" y="97493"/>
                  </a:lnTo>
                  <a:lnTo>
                    <a:pt x="15306" y="102641"/>
                  </a:lnTo>
                  <a:lnTo>
                    <a:pt x="19486" y="103140"/>
                  </a:lnTo>
                  <a:lnTo>
                    <a:pt x="49172" y="97836"/>
                  </a:lnTo>
                  <a:lnTo>
                    <a:pt x="79065" y="84833"/>
                  </a:lnTo>
                  <a:lnTo>
                    <a:pt x="114718" y="74700"/>
                  </a:lnTo>
                  <a:lnTo>
                    <a:pt x="126538" y="69789"/>
                  </a:lnTo>
                  <a:lnTo>
                    <a:pt x="128354" y="70232"/>
                  </a:lnTo>
                  <a:lnTo>
                    <a:pt x="135752" y="75247"/>
                  </a:lnTo>
                  <a:lnTo>
                    <a:pt x="140723" y="84008"/>
                  </a:lnTo>
                  <a:lnTo>
                    <a:pt x="143512" y="97328"/>
                  </a:lnTo>
                  <a:lnTo>
                    <a:pt x="148629" y="131116"/>
                  </a:lnTo>
                  <a:lnTo>
                    <a:pt x="155263" y="148822"/>
                  </a:lnTo>
                  <a:lnTo>
                    <a:pt x="162369" y="157300"/>
                  </a:lnTo>
                  <a:lnTo>
                    <a:pt x="166635" y="160747"/>
                  </a:lnTo>
                  <a:lnTo>
                    <a:pt x="171173" y="162198"/>
                  </a:lnTo>
                  <a:lnTo>
                    <a:pt x="190407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34"/>
          <p:cNvGrpSpPr/>
          <p:nvPr/>
        </p:nvGrpSpPr>
        <p:grpSpPr>
          <a:xfrm>
            <a:off x="2255520" y="2133600"/>
            <a:ext cx="1958341" cy="432745"/>
            <a:chOff x="2255520" y="2133600"/>
            <a:chExt cx="1958341" cy="432745"/>
          </a:xfrm>
        </p:grpSpPr>
        <p:sp>
          <p:nvSpPr>
            <p:cNvPr id="53" name="SMARTInkShape-669"/>
            <p:cNvSpPr/>
            <p:nvPr>
              <p:custDataLst>
                <p:tags r:id="rId52"/>
              </p:custDataLst>
            </p:nvPr>
          </p:nvSpPr>
          <p:spPr>
            <a:xfrm>
              <a:off x="2255520" y="2171871"/>
              <a:ext cx="929641" cy="225691"/>
            </a:xfrm>
            <a:custGeom>
              <a:avLst/>
              <a:gdLst/>
              <a:ahLst/>
              <a:cxnLst/>
              <a:rect l="0" t="0" r="0" b="0"/>
              <a:pathLst>
                <a:path w="929641" h="225691">
                  <a:moveTo>
                    <a:pt x="0" y="98889"/>
                  </a:moveTo>
                  <a:lnTo>
                    <a:pt x="0" y="98889"/>
                  </a:lnTo>
                  <a:lnTo>
                    <a:pt x="36407" y="98889"/>
                  </a:lnTo>
                  <a:lnTo>
                    <a:pt x="63312" y="94374"/>
                  </a:lnTo>
                  <a:lnTo>
                    <a:pt x="99757" y="84569"/>
                  </a:lnTo>
                  <a:lnTo>
                    <a:pt x="137366" y="74044"/>
                  </a:lnTo>
                  <a:lnTo>
                    <a:pt x="173064" y="62459"/>
                  </a:lnTo>
                  <a:lnTo>
                    <a:pt x="202832" y="51406"/>
                  </a:lnTo>
                  <a:lnTo>
                    <a:pt x="231600" y="32501"/>
                  </a:lnTo>
                  <a:lnTo>
                    <a:pt x="251896" y="13307"/>
                  </a:lnTo>
                  <a:lnTo>
                    <a:pt x="258997" y="0"/>
                  </a:lnTo>
                  <a:lnTo>
                    <a:pt x="228171" y="2109"/>
                  </a:lnTo>
                  <a:lnTo>
                    <a:pt x="193990" y="14485"/>
                  </a:lnTo>
                  <a:lnTo>
                    <a:pt x="164629" y="28348"/>
                  </a:lnTo>
                  <a:lnTo>
                    <a:pt x="130451" y="54287"/>
                  </a:lnTo>
                  <a:lnTo>
                    <a:pt x="101497" y="86128"/>
                  </a:lnTo>
                  <a:lnTo>
                    <a:pt x="84542" y="114863"/>
                  </a:lnTo>
                  <a:lnTo>
                    <a:pt x="67688" y="150869"/>
                  </a:lnTo>
                  <a:lnTo>
                    <a:pt x="66208" y="166865"/>
                  </a:lnTo>
                  <a:lnTo>
                    <a:pt x="70135" y="187892"/>
                  </a:lnTo>
                  <a:lnTo>
                    <a:pt x="72157" y="193785"/>
                  </a:lnTo>
                  <a:lnTo>
                    <a:pt x="78919" y="202589"/>
                  </a:lnTo>
                  <a:lnTo>
                    <a:pt x="105147" y="219186"/>
                  </a:lnTo>
                  <a:lnTo>
                    <a:pt x="133131" y="225690"/>
                  </a:lnTo>
                  <a:lnTo>
                    <a:pt x="170962" y="219527"/>
                  </a:lnTo>
                  <a:lnTo>
                    <a:pt x="199596" y="213748"/>
                  </a:lnTo>
                  <a:lnTo>
                    <a:pt x="230103" y="206664"/>
                  </a:lnTo>
                  <a:lnTo>
                    <a:pt x="263417" y="195049"/>
                  </a:lnTo>
                  <a:lnTo>
                    <a:pt x="295721" y="183678"/>
                  </a:lnTo>
                  <a:lnTo>
                    <a:pt x="326165" y="172133"/>
                  </a:lnTo>
                  <a:lnTo>
                    <a:pt x="353807" y="158535"/>
                  </a:lnTo>
                  <a:lnTo>
                    <a:pt x="380203" y="144025"/>
                  </a:lnTo>
                  <a:lnTo>
                    <a:pt x="406046" y="128263"/>
                  </a:lnTo>
                  <a:lnTo>
                    <a:pt x="431642" y="109969"/>
                  </a:lnTo>
                  <a:lnTo>
                    <a:pt x="457130" y="95064"/>
                  </a:lnTo>
                  <a:lnTo>
                    <a:pt x="482569" y="83642"/>
                  </a:lnTo>
                  <a:lnTo>
                    <a:pt x="518997" y="72452"/>
                  </a:lnTo>
                  <a:lnTo>
                    <a:pt x="552663" y="63344"/>
                  </a:lnTo>
                  <a:lnTo>
                    <a:pt x="577734" y="60834"/>
                  </a:lnTo>
                  <a:lnTo>
                    <a:pt x="578196" y="61665"/>
                  </a:lnTo>
                  <a:lnTo>
                    <a:pt x="578709" y="64847"/>
                  </a:lnTo>
                  <a:lnTo>
                    <a:pt x="570908" y="79489"/>
                  </a:lnTo>
                  <a:lnTo>
                    <a:pt x="552255" y="101109"/>
                  </a:lnTo>
                  <a:lnTo>
                    <a:pt x="522731" y="123943"/>
                  </a:lnTo>
                  <a:lnTo>
                    <a:pt x="494397" y="145259"/>
                  </a:lnTo>
                  <a:lnTo>
                    <a:pt x="464553" y="165404"/>
                  </a:lnTo>
                  <a:lnTo>
                    <a:pt x="428172" y="187381"/>
                  </a:lnTo>
                  <a:lnTo>
                    <a:pt x="391069" y="210877"/>
                  </a:lnTo>
                  <a:lnTo>
                    <a:pt x="385173" y="214188"/>
                  </a:lnTo>
                  <a:lnTo>
                    <a:pt x="379549" y="215548"/>
                  </a:lnTo>
                  <a:lnTo>
                    <a:pt x="368783" y="214802"/>
                  </a:lnTo>
                  <a:lnTo>
                    <a:pt x="358355" y="198101"/>
                  </a:lnTo>
                  <a:lnTo>
                    <a:pt x="350615" y="174310"/>
                  </a:lnTo>
                  <a:lnTo>
                    <a:pt x="351019" y="146636"/>
                  </a:lnTo>
                  <a:lnTo>
                    <a:pt x="358741" y="112272"/>
                  </a:lnTo>
                  <a:lnTo>
                    <a:pt x="365180" y="92984"/>
                  </a:lnTo>
                  <a:lnTo>
                    <a:pt x="387753" y="55264"/>
                  </a:lnTo>
                  <a:lnTo>
                    <a:pt x="416622" y="17778"/>
                  </a:lnTo>
                  <a:lnTo>
                    <a:pt x="417448" y="16875"/>
                  </a:lnTo>
                  <a:lnTo>
                    <a:pt x="420624" y="15872"/>
                  </a:lnTo>
                  <a:lnTo>
                    <a:pt x="422655" y="15604"/>
                  </a:lnTo>
                  <a:lnTo>
                    <a:pt x="427171" y="17565"/>
                  </a:lnTo>
                  <a:lnTo>
                    <a:pt x="429561" y="19273"/>
                  </a:lnTo>
                  <a:lnTo>
                    <a:pt x="431154" y="22105"/>
                  </a:lnTo>
                  <a:lnTo>
                    <a:pt x="435089" y="34181"/>
                  </a:lnTo>
                  <a:lnTo>
                    <a:pt x="444534" y="49330"/>
                  </a:lnTo>
                  <a:lnTo>
                    <a:pt x="455221" y="86364"/>
                  </a:lnTo>
                  <a:lnTo>
                    <a:pt x="462673" y="114665"/>
                  </a:lnTo>
                  <a:lnTo>
                    <a:pt x="468441" y="144715"/>
                  </a:lnTo>
                  <a:lnTo>
                    <a:pt x="479346" y="163455"/>
                  </a:lnTo>
                  <a:lnTo>
                    <a:pt x="498201" y="184111"/>
                  </a:lnTo>
                  <a:lnTo>
                    <a:pt x="508161" y="191235"/>
                  </a:lnTo>
                  <a:lnTo>
                    <a:pt x="518232" y="194965"/>
                  </a:lnTo>
                  <a:lnTo>
                    <a:pt x="523288" y="195960"/>
                  </a:lnTo>
                  <a:lnTo>
                    <a:pt x="542539" y="193314"/>
                  </a:lnTo>
                  <a:lnTo>
                    <a:pt x="579320" y="176402"/>
                  </a:lnTo>
                  <a:lnTo>
                    <a:pt x="612856" y="161715"/>
                  </a:lnTo>
                  <a:lnTo>
                    <a:pt x="646587" y="141716"/>
                  </a:lnTo>
                  <a:lnTo>
                    <a:pt x="677960" y="117603"/>
                  </a:lnTo>
                  <a:lnTo>
                    <a:pt x="713853" y="102617"/>
                  </a:lnTo>
                  <a:lnTo>
                    <a:pt x="750016" y="92930"/>
                  </a:lnTo>
                  <a:lnTo>
                    <a:pt x="758931" y="89750"/>
                  </a:lnTo>
                  <a:lnTo>
                    <a:pt x="762494" y="87716"/>
                  </a:lnTo>
                  <a:lnTo>
                    <a:pt x="764869" y="87207"/>
                  </a:lnTo>
                  <a:lnTo>
                    <a:pt x="766453" y="87714"/>
                  </a:lnTo>
                  <a:lnTo>
                    <a:pt x="767509" y="88899"/>
                  </a:lnTo>
                  <a:lnTo>
                    <a:pt x="770939" y="90216"/>
                  </a:lnTo>
                  <a:lnTo>
                    <a:pt x="773040" y="90567"/>
                  </a:lnTo>
                  <a:lnTo>
                    <a:pt x="773593" y="90801"/>
                  </a:lnTo>
                  <a:lnTo>
                    <a:pt x="773115" y="90957"/>
                  </a:lnTo>
                  <a:lnTo>
                    <a:pt x="765636" y="91264"/>
                  </a:lnTo>
                  <a:lnTo>
                    <a:pt x="761358" y="93525"/>
                  </a:lnTo>
                  <a:lnTo>
                    <a:pt x="754941" y="97352"/>
                  </a:lnTo>
                  <a:lnTo>
                    <a:pt x="718926" y="117271"/>
                  </a:lnTo>
                  <a:lnTo>
                    <a:pt x="692004" y="145474"/>
                  </a:lnTo>
                  <a:lnTo>
                    <a:pt x="683593" y="158318"/>
                  </a:lnTo>
                  <a:lnTo>
                    <a:pt x="679784" y="172848"/>
                  </a:lnTo>
                  <a:lnTo>
                    <a:pt x="678655" y="183832"/>
                  </a:lnTo>
                  <a:lnTo>
                    <a:pt x="680649" y="189699"/>
                  </a:lnTo>
                  <a:lnTo>
                    <a:pt x="688828" y="200365"/>
                  </a:lnTo>
                  <a:lnTo>
                    <a:pt x="695894" y="203256"/>
                  </a:lnTo>
                  <a:lnTo>
                    <a:pt x="700149" y="204027"/>
                  </a:lnTo>
                  <a:lnTo>
                    <a:pt x="709393" y="202626"/>
                  </a:lnTo>
                  <a:lnTo>
                    <a:pt x="726375" y="194819"/>
                  </a:lnTo>
                  <a:lnTo>
                    <a:pt x="738547" y="186398"/>
                  </a:lnTo>
                  <a:lnTo>
                    <a:pt x="767699" y="152148"/>
                  </a:lnTo>
                  <a:lnTo>
                    <a:pt x="773000" y="142033"/>
                  </a:lnTo>
                  <a:lnTo>
                    <a:pt x="776402" y="119484"/>
                  </a:lnTo>
                  <a:lnTo>
                    <a:pt x="777075" y="98912"/>
                  </a:lnTo>
                  <a:lnTo>
                    <a:pt x="769930" y="76855"/>
                  </a:lnTo>
                  <a:lnTo>
                    <a:pt x="773757" y="80319"/>
                  </a:lnTo>
                  <a:lnTo>
                    <a:pt x="775692" y="84427"/>
                  </a:lnTo>
                  <a:lnTo>
                    <a:pt x="777200" y="121967"/>
                  </a:lnTo>
                  <a:lnTo>
                    <a:pt x="777232" y="142112"/>
                  </a:lnTo>
                  <a:lnTo>
                    <a:pt x="785328" y="161367"/>
                  </a:lnTo>
                  <a:lnTo>
                    <a:pt x="819625" y="195096"/>
                  </a:lnTo>
                  <a:lnTo>
                    <a:pt x="850830" y="215256"/>
                  </a:lnTo>
                  <a:lnTo>
                    <a:pt x="870164" y="219164"/>
                  </a:lnTo>
                  <a:lnTo>
                    <a:pt x="887935" y="216276"/>
                  </a:lnTo>
                  <a:lnTo>
                    <a:pt x="903925" y="210059"/>
                  </a:lnTo>
                  <a:lnTo>
                    <a:pt x="912002" y="203049"/>
                  </a:lnTo>
                  <a:lnTo>
                    <a:pt x="929640" y="175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70"/>
            <p:cNvSpPr/>
            <p:nvPr>
              <p:custDataLst>
                <p:tags r:id="rId53"/>
              </p:custDataLst>
            </p:nvPr>
          </p:nvSpPr>
          <p:spPr>
            <a:xfrm>
              <a:off x="3246123" y="2270760"/>
              <a:ext cx="274318" cy="113402"/>
            </a:xfrm>
            <a:custGeom>
              <a:avLst/>
              <a:gdLst/>
              <a:ahLst/>
              <a:cxnLst/>
              <a:rect l="0" t="0" r="0" b="0"/>
              <a:pathLst>
                <a:path w="274318" h="113402">
                  <a:moveTo>
                    <a:pt x="30477" y="0"/>
                  </a:moveTo>
                  <a:lnTo>
                    <a:pt x="30477" y="0"/>
                  </a:lnTo>
                  <a:lnTo>
                    <a:pt x="14767" y="37504"/>
                  </a:lnTo>
                  <a:lnTo>
                    <a:pt x="2004" y="73833"/>
                  </a:lnTo>
                  <a:lnTo>
                    <a:pt x="0" y="91397"/>
                  </a:lnTo>
                  <a:lnTo>
                    <a:pt x="30874" y="73742"/>
                  </a:lnTo>
                  <a:lnTo>
                    <a:pt x="62859" y="49630"/>
                  </a:lnTo>
                  <a:lnTo>
                    <a:pt x="95419" y="24385"/>
                  </a:lnTo>
                  <a:lnTo>
                    <a:pt x="115477" y="10329"/>
                  </a:lnTo>
                  <a:lnTo>
                    <a:pt x="142449" y="604"/>
                  </a:lnTo>
                  <a:lnTo>
                    <a:pt x="143225" y="1250"/>
                  </a:lnTo>
                  <a:lnTo>
                    <a:pt x="144087" y="4224"/>
                  </a:lnTo>
                  <a:lnTo>
                    <a:pt x="144717" y="17928"/>
                  </a:lnTo>
                  <a:lnTo>
                    <a:pt x="142492" y="22926"/>
                  </a:lnTo>
                  <a:lnTo>
                    <a:pt x="122351" y="45275"/>
                  </a:lnTo>
                  <a:lnTo>
                    <a:pt x="130136" y="45588"/>
                  </a:lnTo>
                  <a:lnTo>
                    <a:pt x="147937" y="39610"/>
                  </a:lnTo>
                  <a:lnTo>
                    <a:pt x="183088" y="25310"/>
                  </a:lnTo>
                  <a:lnTo>
                    <a:pt x="211315" y="15683"/>
                  </a:lnTo>
                  <a:lnTo>
                    <a:pt x="216797" y="15371"/>
                  </a:lnTo>
                  <a:lnTo>
                    <a:pt x="218190" y="16174"/>
                  </a:lnTo>
                  <a:lnTo>
                    <a:pt x="219119" y="17556"/>
                  </a:lnTo>
                  <a:lnTo>
                    <a:pt x="220426" y="23546"/>
                  </a:lnTo>
                  <a:lnTo>
                    <a:pt x="220956" y="61441"/>
                  </a:lnTo>
                  <a:lnTo>
                    <a:pt x="220975" y="88629"/>
                  </a:lnTo>
                  <a:lnTo>
                    <a:pt x="225491" y="98940"/>
                  </a:lnTo>
                  <a:lnTo>
                    <a:pt x="232297" y="107473"/>
                  </a:lnTo>
                  <a:lnTo>
                    <a:pt x="238143" y="111266"/>
                  </a:lnTo>
                  <a:lnTo>
                    <a:pt x="250240" y="113401"/>
                  </a:lnTo>
                  <a:lnTo>
                    <a:pt x="274317" y="1066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71"/>
            <p:cNvSpPr/>
            <p:nvPr>
              <p:custDataLst>
                <p:tags r:id="rId54"/>
              </p:custDataLst>
            </p:nvPr>
          </p:nvSpPr>
          <p:spPr>
            <a:xfrm>
              <a:off x="3582195" y="2252496"/>
              <a:ext cx="143102" cy="313849"/>
            </a:xfrm>
            <a:custGeom>
              <a:avLst/>
              <a:gdLst/>
              <a:ahLst/>
              <a:cxnLst/>
              <a:rect l="0" t="0" r="0" b="0"/>
              <a:pathLst>
                <a:path w="143102" h="313849">
                  <a:moveTo>
                    <a:pt x="90645" y="33504"/>
                  </a:moveTo>
                  <a:lnTo>
                    <a:pt x="90645" y="33504"/>
                  </a:lnTo>
                  <a:lnTo>
                    <a:pt x="86130" y="56082"/>
                  </a:lnTo>
                  <a:lnTo>
                    <a:pt x="78478" y="89259"/>
                  </a:lnTo>
                  <a:lnTo>
                    <a:pt x="66344" y="126977"/>
                  </a:lnTo>
                  <a:lnTo>
                    <a:pt x="60303" y="160448"/>
                  </a:lnTo>
                  <a:lnTo>
                    <a:pt x="49387" y="195954"/>
                  </a:lnTo>
                  <a:lnTo>
                    <a:pt x="40415" y="228299"/>
                  </a:lnTo>
                  <a:lnTo>
                    <a:pt x="32394" y="258485"/>
                  </a:lnTo>
                  <a:lnTo>
                    <a:pt x="22099" y="287354"/>
                  </a:lnTo>
                  <a:lnTo>
                    <a:pt x="9085" y="307365"/>
                  </a:lnTo>
                  <a:lnTo>
                    <a:pt x="8332" y="310058"/>
                  </a:lnTo>
                  <a:lnTo>
                    <a:pt x="6983" y="311853"/>
                  </a:lnTo>
                  <a:lnTo>
                    <a:pt x="3226" y="313848"/>
                  </a:lnTo>
                  <a:lnTo>
                    <a:pt x="1886" y="313533"/>
                  </a:lnTo>
                  <a:lnTo>
                    <a:pt x="993" y="312477"/>
                  </a:lnTo>
                  <a:lnTo>
                    <a:pt x="0" y="308199"/>
                  </a:lnTo>
                  <a:lnTo>
                    <a:pt x="122" y="280317"/>
                  </a:lnTo>
                  <a:lnTo>
                    <a:pt x="3616" y="255742"/>
                  </a:lnTo>
                  <a:lnTo>
                    <a:pt x="2585" y="221995"/>
                  </a:lnTo>
                  <a:lnTo>
                    <a:pt x="5569" y="192929"/>
                  </a:lnTo>
                  <a:lnTo>
                    <a:pt x="6577" y="156811"/>
                  </a:lnTo>
                  <a:lnTo>
                    <a:pt x="6776" y="119981"/>
                  </a:lnTo>
                  <a:lnTo>
                    <a:pt x="9073" y="85111"/>
                  </a:lnTo>
                  <a:lnTo>
                    <a:pt x="17429" y="49907"/>
                  </a:lnTo>
                  <a:lnTo>
                    <a:pt x="28782" y="30274"/>
                  </a:lnTo>
                  <a:lnTo>
                    <a:pt x="42552" y="14553"/>
                  </a:lnTo>
                  <a:lnTo>
                    <a:pt x="65601" y="664"/>
                  </a:lnTo>
                  <a:lnTo>
                    <a:pt x="77821" y="0"/>
                  </a:lnTo>
                  <a:lnTo>
                    <a:pt x="114452" y="10517"/>
                  </a:lnTo>
                  <a:lnTo>
                    <a:pt x="133918" y="20014"/>
                  </a:lnTo>
                  <a:lnTo>
                    <a:pt x="139511" y="25533"/>
                  </a:lnTo>
                  <a:lnTo>
                    <a:pt x="143101" y="31929"/>
                  </a:lnTo>
                  <a:lnTo>
                    <a:pt x="141334" y="35062"/>
                  </a:lnTo>
                  <a:lnTo>
                    <a:pt x="133301" y="43972"/>
                  </a:lnTo>
                  <a:lnTo>
                    <a:pt x="122005" y="51375"/>
                  </a:lnTo>
                  <a:lnTo>
                    <a:pt x="89757" y="57965"/>
                  </a:lnTo>
                  <a:lnTo>
                    <a:pt x="67522" y="66716"/>
                  </a:lnTo>
                  <a:lnTo>
                    <a:pt x="30331" y="86415"/>
                  </a:lnTo>
                  <a:lnTo>
                    <a:pt x="16894" y="92079"/>
                  </a:lnTo>
                  <a:lnTo>
                    <a:pt x="13537" y="92874"/>
                  </a:lnTo>
                  <a:lnTo>
                    <a:pt x="12147" y="92557"/>
                  </a:lnTo>
                  <a:lnTo>
                    <a:pt x="12066" y="91500"/>
                  </a:lnTo>
                  <a:lnTo>
                    <a:pt x="12859" y="89948"/>
                  </a:lnTo>
                  <a:lnTo>
                    <a:pt x="37305" y="716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72"/>
            <p:cNvSpPr/>
            <p:nvPr>
              <p:custDataLst>
                <p:tags r:id="rId55"/>
              </p:custDataLst>
            </p:nvPr>
          </p:nvSpPr>
          <p:spPr>
            <a:xfrm>
              <a:off x="3849735" y="2133600"/>
              <a:ext cx="364126" cy="403861"/>
            </a:xfrm>
            <a:custGeom>
              <a:avLst/>
              <a:gdLst/>
              <a:ahLst/>
              <a:cxnLst/>
              <a:rect l="0" t="0" r="0" b="0"/>
              <a:pathLst>
                <a:path w="364126" h="403861">
                  <a:moveTo>
                    <a:pt x="89805" y="0"/>
                  </a:moveTo>
                  <a:lnTo>
                    <a:pt x="89805" y="0"/>
                  </a:lnTo>
                  <a:lnTo>
                    <a:pt x="77669" y="32362"/>
                  </a:lnTo>
                  <a:lnTo>
                    <a:pt x="66078" y="64622"/>
                  </a:lnTo>
                  <a:lnTo>
                    <a:pt x="53235" y="94312"/>
                  </a:lnTo>
                  <a:lnTo>
                    <a:pt x="38706" y="124558"/>
                  </a:lnTo>
                  <a:lnTo>
                    <a:pt x="19473" y="159036"/>
                  </a:lnTo>
                  <a:lnTo>
                    <a:pt x="6643" y="190305"/>
                  </a:lnTo>
                  <a:lnTo>
                    <a:pt x="0" y="216897"/>
                  </a:lnTo>
                  <a:lnTo>
                    <a:pt x="1349" y="225656"/>
                  </a:lnTo>
                  <a:lnTo>
                    <a:pt x="2895" y="229177"/>
                  </a:lnTo>
                  <a:lnTo>
                    <a:pt x="4772" y="231525"/>
                  </a:lnTo>
                  <a:lnTo>
                    <a:pt x="9115" y="234134"/>
                  </a:lnTo>
                  <a:lnTo>
                    <a:pt x="11458" y="233982"/>
                  </a:lnTo>
                  <a:lnTo>
                    <a:pt x="16320" y="231556"/>
                  </a:lnTo>
                  <a:lnTo>
                    <a:pt x="51452" y="205895"/>
                  </a:lnTo>
                  <a:lnTo>
                    <a:pt x="89159" y="190907"/>
                  </a:lnTo>
                  <a:lnTo>
                    <a:pt x="101654" y="190116"/>
                  </a:lnTo>
                  <a:lnTo>
                    <a:pt x="105324" y="191091"/>
                  </a:lnTo>
                  <a:lnTo>
                    <a:pt x="107771" y="192587"/>
                  </a:lnTo>
                  <a:lnTo>
                    <a:pt x="116625" y="202069"/>
                  </a:lnTo>
                  <a:lnTo>
                    <a:pt x="120916" y="204108"/>
                  </a:lnTo>
                  <a:lnTo>
                    <a:pt x="152158" y="211628"/>
                  </a:lnTo>
                  <a:lnTo>
                    <a:pt x="172551" y="210897"/>
                  </a:lnTo>
                  <a:lnTo>
                    <a:pt x="209837" y="204928"/>
                  </a:lnTo>
                  <a:lnTo>
                    <a:pt x="246067" y="196092"/>
                  </a:lnTo>
                  <a:lnTo>
                    <a:pt x="258879" y="188469"/>
                  </a:lnTo>
                  <a:lnTo>
                    <a:pt x="274003" y="173824"/>
                  </a:lnTo>
                  <a:lnTo>
                    <a:pt x="277504" y="165873"/>
                  </a:lnTo>
                  <a:lnTo>
                    <a:pt x="278438" y="161382"/>
                  </a:lnTo>
                  <a:lnTo>
                    <a:pt x="278213" y="157541"/>
                  </a:lnTo>
                  <a:lnTo>
                    <a:pt x="273580" y="142583"/>
                  </a:lnTo>
                  <a:lnTo>
                    <a:pt x="268567" y="137312"/>
                  </a:lnTo>
                  <a:lnTo>
                    <a:pt x="253968" y="129585"/>
                  </a:lnTo>
                  <a:lnTo>
                    <a:pt x="233555" y="124191"/>
                  </a:lnTo>
                  <a:lnTo>
                    <a:pt x="219734" y="123776"/>
                  </a:lnTo>
                  <a:lnTo>
                    <a:pt x="187746" y="132659"/>
                  </a:lnTo>
                  <a:lnTo>
                    <a:pt x="182192" y="136699"/>
                  </a:lnTo>
                  <a:lnTo>
                    <a:pt x="164259" y="164537"/>
                  </a:lnTo>
                  <a:lnTo>
                    <a:pt x="156080" y="188264"/>
                  </a:lnTo>
                  <a:lnTo>
                    <a:pt x="155385" y="204746"/>
                  </a:lnTo>
                  <a:lnTo>
                    <a:pt x="162012" y="232821"/>
                  </a:lnTo>
                  <a:lnTo>
                    <a:pt x="171850" y="255029"/>
                  </a:lnTo>
                  <a:lnTo>
                    <a:pt x="197276" y="287419"/>
                  </a:lnTo>
                  <a:lnTo>
                    <a:pt x="232091" y="322604"/>
                  </a:lnTo>
                  <a:lnTo>
                    <a:pt x="259724" y="344322"/>
                  </a:lnTo>
                  <a:lnTo>
                    <a:pt x="286680" y="363006"/>
                  </a:lnTo>
                  <a:lnTo>
                    <a:pt x="312771" y="378929"/>
                  </a:lnTo>
                  <a:lnTo>
                    <a:pt x="347028" y="395721"/>
                  </a:lnTo>
                  <a:lnTo>
                    <a:pt x="364125" y="403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SMARTInkShape-Group135"/>
          <p:cNvGrpSpPr/>
          <p:nvPr/>
        </p:nvGrpSpPr>
        <p:grpSpPr>
          <a:xfrm>
            <a:off x="-38100" y="2697480"/>
            <a:ext cx="1706881" cy="504463"/>
            <a:chOff x="-38100" y="2697480"/>
            <a:chExt cx="1706881" cy="504463"/>
          </a:xfrm>
        </p:grpSpPr>
        <p:sp>
          <p:nvSpPr>
            <p:cNvPr id="58" name="SMARTInkShape-673"/>
            <p:cNvSpPr/>
            <p:nvPr>
              <p:custDataLst>
                <p:tags r:id="rId47"/>
              </p:custDataLst>
            </p:nvPr>
          </p:nvSpPr>
          <p:spPr>
            <a:xfrm>
              <a:off x="-38100" y="2918972"/>
              <a:ext cx="396241" cy="14729"/>
            </a:xfrm>
            <a:custGeom>
              <a:avLst/>
              <a:gdLst/>
              <a:ahLst/>
              <a:cxnLst/>
              <a:rect l="0" t="0" r="0" b="0"/>
              <a:pathLst>
                <a:path w="396241" h="14729">
                  <a:moveTo>
                    <a:pt x="0" y="14728"/>
                  </a:moveTo>
                  <a:lnTo>
                    <a:pt x="0" y="14728"/>
                  </a:lnTo>
                  <a:lnTo>
                    <a:pt x="32362" y="14728"/>
                  </a:lnTo>
                  <a:lnTo>
                    <a:pt x="61796" y="12470"/>
                  </a:lnTo>
                  <a:lnTo>
                    <a:pt x="92658" y="9491"/>
                  </a:lnTo>
                  <a:lnTo>
                    <a:pt x="126130" y="8167"/>
                  </a:lnTo>
                  <a:lnTo>
                    <a:pt x="160762" y="5321"/>
                  </a:lnTo>
                  <a:lnTo>
                    <a:pt x="195910" y="2081"/>
                  </a:lnTo>
                  <a:lnTo>
                    <a:pt x="231287" y="640"/>
                  </a:lnTo>
                  <a:lnTo>
                    <a:pt x="266765" y="0"/>
                  </a:lnTo>
                  <a:lnTo>
                    <a:pt x="301442" y="1409"/>
                  </a:lnTo>
                  <a:lnTo>
                    <a:pt x="333788" y="7680"/>
                  </a:lnTo>
                  <a:lnTo>
                    <a:pt x="360581" y="11595"/>
                  </a:lnTo>
                  <a:lnTo>
                    <a:pt x="396240" y="14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74"/>
            <p:cNvSpPr/>
            <p:nvPr>
              <p:custDataLst>
                <p:tags r:id="rId48"/>
              </p:custDataLst>
            </p:nvPr>
          </p:nvSpPr>
          <p:spPr>
            <a:xfrm>
              <a:off x="503076" y="2807311"/>
              <a:ext cx="350365" cy="345786"/>
            </a:xfrm>
            <a:custGeom>
              <a:avLst/>
              <a:gdLst/>
              <a:ahLst/>
              <a:cxnLst/>
              <a:rect l="0" t="0" r="0" b="0"/>
              <a:pathLst>
                <a:path w="350365" h="345786">
                  <a:moveTo>
                    <a:pt x="60804" y="73049"/>
                  </a:moveTo>
                  <a:lnTo>
                    <a:pt x="60804" y="73049"/>
                  </a:lnTo>
                  <a:lnTo>
                    <a:pt x="54031" y="100142"/>
                  </a:lnTo>
                  <a:lnTo>
                    <a:pt x="48668" y="121591"/>
                  </a:lnTo>
                  <a:lnTo>
                    <a:pt x="42710" y="156712"/>
                  </a:lnTo>
                  <a:lnTo>
                    <a:pt x="39216" y="184739"/>
                  </a:lnTo>
                  <a:lnTo>
                    <a:pt x="33335" y="215645"/>
                  </a:lnTo>
                  <a:lnTo>
                    <a:pt x="30919" y="253741"/>
                  </a:lnTo>
                  <a:lnTo>
                    <a:pt x="30441" y="285977"/>
                  </a:lnTo>
                  <a:lnTo>
                    <a:pt x="23773" y="324001"/>
                  </a:lnTo>
                  <a:lnTo>
                    <a:pt x="22069" y="336607"/>
                  </a:lnTo>
                  <a:lnTo>
                    <a:pt x="18753" y="342022"/>
                  </a:lnTo>
                  <a:lnTo>
                    <a:pt x="14457" y="344993"/>
                  </a:lnTo>
                  <a:lnTo>
                    <a:pt x="12126" y="345785"/>
                  </a:lnTo>
                  <a:lnTo>
                    <a:pt x="10572" y="345466"/>
                  </a:lnTo>
                  <a:lnTo>
                    <a:pt x="9536" y="344407"/>
                  </a:lnTo>
                  <a:lnTo>
                    <a:pt x="7538" y="340973"/>
                  </a:lnTo>
                  <a:lnTo>
                    <a:pt x="2500" y="334279"/>
                  </a:lnTo>
                  <a:lnTo>
                    <a:pt x="1025" y="329416"/>
                  </a:lnTo>
                  <a:lnTo>
                    <a:pt x="0" y="298030"/>
                  </a:lnTo>
                  <a:lnTo>
                    <a:pt x="3920" y="260294"/>
                  </a:lnTo>
                  <a:lnTo>
                    <a:pt x="18931" y="224618"/>
                  </a:lnTo>
                  <a:lnTo>
                    <a:pt x="34098" y="192371"/>
                  </a:lnTo>
                  <a:lnTo>
                    <a:pt x="61550" y="155603"/>
                  </a:lnTo>
                  <a:lnTo>
                    <a:pt x="95477" y="120024"/>
                  </a:lnTo>
                  <a:lnTo>
                    <a:pt x="128839" y="92236"/>
                  </a:lnTo>
                  <a:lnTo>
                    <a:pt x="165535" y="66598"/>
                  </a:lnTo>
                  <a:lnTo>
                    <a:pt x="203219" y="42916"/>
                  </a:lnTo>
                  <a:lnTo>
                    <a:pt x="237151" y="23857"/>
                  </a:lnTo>
                  <a:lnTo>
                    <a:pt x="272873" y="3940"/>
                  </a:lnTo>
                  <a:lnTo>
                    <a:pt x="288831" y="0"/>
                  </a:lnTo>
                  <a:lnTo>
                    <a:pt x="302132" y="508"/>
                  </a:lnTo>
                  <a:lnTo>
                    <a:pt x="312840" y="3555"/>
                  </a:lnTo>
                  <a:lnTo>
                    <a:pt x="324476" y="10877"/>
                  </a:lnTo>
                  <a:lnTo>
                    <a:pt x="340892" y="28093"/>
                  </a:lnTo>
                  <a:lnTo>
                    <a:pt x="350364" y="42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75"/>
            <p:cNvSpPr/>
            <p:nvPr>
              <p:custDataLst>
                <p:tags r:id="rId49"/>
              </p:custDataLst>
            </p:nvPr>
          </p:nvSpPr>
          <p:spPr>
            <a:xfrm>
              <a:off x="949340" y="2880360"/>
              <a:ext cx="187001" cy="292664"/>
            </a:xfrm>
            <a:custGeom>
              <a:avLst/>
              <a:gdLst/>
              <a:ahLst/>
              <a:cxnLst/>
              <a:rect l="0" t="0" r="0" b="0"/>
              <a:pathLst>
                <a:path w="187001" h="292664">
                  <a:moveTo>
                    <a:pt x="64120" y="0"/>
                  </a:moveTo>
                  <a:lnTo>
                    <a:pt x="64120" y="0"/>
                  </a:lnTo>
                  <a:lnTo>
                    <a:pt x="56030" y="28317"/>
                  </a:lnTo>
                  <a:lnTo>
                    <a:pt x="42908" y="62106"/>
                  </a:lnTo>
                  <a:lnTo>
                    <a:pt x="28296" y="93567"/>
                  </a:lnTo>
                  <a:lnTo>
                    <a:pt x="13242" y="124337"/>
                  </a:lnTo>
                  <a:lnTo>
                    <a:pt x="6147" y="154904"/>
                  </a:lnTo>
                  <a:lnTo>
                    <a:pt x="0" y="185409"/>
                  </a:lnTo>
                  <a:lnTo>
                    <a:pt x="907" y="215897"/>
                  </a:lnTo>
                  <a:lnTo>
                    <a:pt x="10583" y="242334"/>
                  </a:lnTo>
                  <a:lnTo>
                    <a:pt x="24174" y="262209"/>
                  </a:lnTo>
                  <a:lnTo>
                    <a:pt x="42971" y="278822"/>
                  </a:lnTo>
                  <a:lnTo>
                    <a:pt x="57260" y="284787"/>
                  </a:lnTo>
                  <a:lnTo>
                    <a:pt x="91175" y="292663"/>
                  </a:lnTo>
                  <a:lnTo>
                    <a:pt x="116445" y="291796"/>
                  </a:lnTo>
                  <a:lnTo>
                    <a:pt x="140019" y="286178"/>
                  </a:lnTo>
                  <a:lnTo>
                    <a:pt x="171181" y="250834"/>
                  </a:lnTo>
                  <a:lnTo>
                    <a:pt x="183670" y="225217"/>
                  </a:lnTo>
                  <a:lnTo>
                    <a:pt x="187000" y="213645"/>
                  </a:lnTo>
                  <a:lnTo>
                    <a:pt x="186184" y="191755"/>
                  </a:lnTo>
                  <a:lnTo>
                    <a:pt x="176205" y="162650"/>
                  </a:lnTo>
                  <a:lnTo>
                    <a:pt x="160266" y="137939"/>
                  </a:lnTo>
                  <a:lnTo>
                    <a:pt x="124696" y="100856"/>
                  </a:lnTo>
                  <a:lnTo>
                    <a:pt x="90975" y="78140"/>
                  </a:lnTo>
                  <a:lnTo>
                    <a:pt x="60128" y="56989"/>
                  </a:lnTo>
                  <a:lnTo>
                    <a:pt x="49368" y="53482"/>
                  </a:lnTo>
                  <a:lnTo>
                    <a:pt x="53070" y="57427"/>
                  </a:lnTo>
                  <a:lnTo>
                    <a:pt x="59491" y="59390"/>
                  </a:lnTo>
                  <a:lnTo>
                    <a:pt x="94600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76"/>
            <p:cNvSpPr/>
            <p:nvPr>
              <p:custDataLst>
                <p:tags r:id="rId50"/>
              </p:custDataLst>
            </p:nvPr>
          </p:nvSpPr>
          <p:spPr>
            <a:xfrm>
              <a:off x="1264923" y="2697480"/>
              <a:ext cx="22858" cy="464821"/>
            </a:xfrm>
            <a:custGeom>
              <a:avLst/>
              <a:gdLst/>
              <a:ahLst/>
              <a:cxnLst/>
              <a:rect l="0" t="0" r="0" b="0"/>
              <a:pathLst>
                <a:path w="22858" h="464821">
                  <a:moveTo>
                    <a:pt x="22857" y="0"/>
                  </a:moveTo>
                  <a:lnTo>
                    <a:pt x="22857" y="0"/>
                  </a:lnTo>
                  <a:lnTo>
                    <a:pt x="18812" y="32361"/>
                  </a:lnTo>
                  <a:lnTo>
                    <a:pt x="14568" y="61796"/>
                  </a:lnTo>
                  <a:lnTo>
                    <a:pt x="10706" y="92658"/>
                  </a:lnTo>
                  <a:lnTo>
                    <a:pt x="8990" y="126130"/>
                  </a:lnTo>
                  <a:lnTo>
                    <a:pt x="5970" y="160762"/>
                  </a:lnTo>
                  <a:lnTo>
                    <a:pt x="2652" y="195910"/>
                  </a:lnTo>
                  <a:lnTo>
                    <a:pt x="1177" y="231286"/>
                  </a:lnTo>
                  <a:lnTo>
                    <a:pt x="521" y="264507"/>
                  </a:lnTo>
                  <a:lnTo>
                    <a:pt x="230" y="297052"/>
                  </a:lnTo>
                  <a:lnTo>
                    <a:pt x="101" y="331272"/>
                  </a:lnTo>
                  <a:lnTo>
                    <a:pt x="43" y="359463"/>
                  </a:lnTo>
                  <a:lnTo>
                    <a:pt x="11" y="394374"/>
                  </a:lnTo>
                  <a:lnTo>
                    <a:pt x="0" y="432466"/>
                  </a:lnTo>
                  <a:lnTo>
                    <a:pt x="7617" y="46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77"/>
            <p:cNvSpPr/>
            <p:nvPr>
              <p:custDataLst>
                <p:tags r:id="rId51"/>
              </p:custDataLst>
            </p:nvPr>
          </p:nvSpPr>
          <p:spPr>
            <a:xfrm>
              <a:off x="1348740" y="2935337"/>
              <a:ext cx="320041" cy="266606"/>
            </a:xfrm>
            <a:custGeom>
              <a:avLst/>
              <a:gdLst/>
              <a:ahLst/>
              <a:cxnLst/>
              <a:rect l="0" t="0" r="0" b="0"/>
              <a:pathLst>
                <a:path w="320041" h="266606">
                  <a:moveTo>
                    <a:pt x="0" y="66943"/>
                  </a:moveTo>
                  <a:lnTo>
                    <a:pt x="0" y="66943"/>
                  </a:lnTo>
                  <a:lnTo>
                    <a:pt x="36407" y="83124"/>
                  </a:lnTo>
                  <a:lnTo>
                    <a:pt x="74392" y="99835"/>
                  </a:lnTo>
                  <a:lnTo>
                    <a:pt x="108838" y="104586"/>
                  </a:lnTo>
                  <a:lnTo>
                    <a:pt x="119210" y="104840"/>
                  </a:lnTo>
                  <a:lnTo>
                    <a:pt x="138615" y="96893"/>
                  </a:lnTo>
                  <a:lnTo>
                    <a:pt x="156406" y="83814"/>
                  </a:lnTo>
                  <a:lnTo>
                    <a:pt x="171504" y="64224"/>
                  </a:lnTo>
                  <a:lnTo>
                    <a:pt x="179133" y="49110"/>
                  </a:lnTo>
                  <a:lnTo>
                    <a:pt x="182387" y="23756"/>
                  </a:lnTo>
                  <a:lnTo>
                    <a:pt x="180403" y="15857"/>
                  </a:lnTo>
                  <a:lnTo>
                    <a:pt x="178689" y="12566"/>
                  </a:lnTo>
                  <a:lnTo>
                    <a:pt x="172268" y="6651"/>
                  </a:lnTo>
                  <a:lnTo>
                    <a:pt x="163770" y="2046"/>
                  </a:lnTo>
                  <a:lnTo>
                    <a:pt x="154349" y="0"/>
                  </a:lnTo>
                  <a:lnTo>
                    <a:pt x="131434" y="2894"/>
                  </a:lnTo>
                  <a:lnTo>
                    <a:pt x="115142" y="11383"/>
                  </a:lnTo>
                  <a:lnTo>
                    <a:pt x="83987" y="41575"/>
                  </a:lnTo>
                  <a:lnTo>
                    <a:pt x="61009" y="74290"/>
                  </a:lnTo>
                  <a:lnTo>
                    <a:pt x="46205" y="110795"/>
                  </a:lnTo>
                  <a:lnTo>
                    <a:pt x="36456" y="148422"/>
                  </a:lnTo>
                  <a:lnTo>
                    <a:pt x="32251" y="182337"/>
                  </a:lnTo>
                  <a:lnTo>
                    <a:pt x="39095" y="213834"/>
                  </a:lnTo>
                  <a:lnTo>
                    <a:pt x="51847" y="236525"/>
                  </a:lnTo>
                  <a:lnTo>
                    <a:pt x="70396" y="253974"/>
                  </a:lnTo>
                  <a:lnTo>
                    <a:pt x="96023" y="265823"/>
                  </a:lnTo>
                  <a:lnTo>
                    <a:pt x="133156" y="266605"/>
                  </a:lnTo>
                  <a:lnTo>
                    <a:pt x="159369" y="261233"/>
                  </a:lnTo>
                  <a:lnTo>
                    <a:pt x="185131" y="252354"/>
                  </a:lnTo>
                  <a:lnTo>
                    <a:pt x="210692" y="239941"/>
                  </a:lnTo>
                  <a:lnTo>
                    <a:pt x="238421" y="225958"/>
                  </a:lnTo>
                  <a:lnTo>
                    <a:pt x="266832" y="211276"/>
                  </a:lnTo>
                  <a:lnTo>
                    <a:pt x="302393" y="191271"/>
                  </a:lnTo>
                  <a:lnTo>
                    <a:pt x="320040" y="1812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136"/>
          <p:cNvGrpSpPr/>
          <p:nvPr/>
        </p:nvGrpSpPr>
        <p:grpSpPr>
          <a:xfrm>
            <a:off x="1845575" y="2827020"/>
            <a:ext cx="989066" cy="348531"/>
            <a:chOff x="1845575" y="2827020"/>
            <a:chExt cx="989066" cy="348531"/>
          </a:xfrm>
        </p:grpSpPr>
        <p:sp>
          <p:nvSpPr>
            <p:cNvPr id="64" name="SMARTInkShape-678"/>
            <p:cNvSpPr/>
            <p:nvPr>
              <p:custDataLst>
                <p:tags r:id="rId43"/>
              </p:custDataLst>
            </p:nvPr>
          </p:nvSpPr>
          <p:spPr>
            <a:xfrm>
              <a:off x="1845575" y="2969109"/>
              <a:ext cx="303266" cy="195180"/>
            </a:xfrm>
            <a:custGeom>
              <a:avLst/>
              <a:gdLst/>
              <a:ahLst/>
              <a:cxnLst/>
              <a:rect l="0" t="0" r="0" b="0"/>
              <a:pathLst>
                <a:path w="303266" h="195180">
                  <a:moveTo>
                    <a:pt x="82285" y="17931"/>
                  </a:moveTo>
                  <a:lnTo>
                    <a:pt x="82285" y="17931"/>
                  </a:lnTo>
                  <a:lnTo>
                    <a:pt x="70150" y="46247"/>
                  </a:lnTo>
                  <a:lnTo>
                    <a:pt x="62603" y="75992"/>
                  </a:lnTo>
                  <a:lnTo>
                    <a:pt x="48733" y="109645"/>
                  </a:lnTo>
                  <a:lnTo>
                    <a:pt x="34704" y="143511"/>
                  </a:lnTo>
                  <a:lnTo>
                    <a:pt x="14211" y="181377"/>
                  </a:lnTo>
                  <a:lnTo>
                    <a:pt x="3645" y="194903"/>
                  </a:lnTo>
                  <a:lnTo>
                    <a:pt x="1918" y="195179"/>
                  </a:lnTo>
                  <a:lnTo>
                    <a:pt x="767" y="193669"/>
                  </a:lnTo>
                  <a:lnTo>
                    <a:pt x="0" y="190970"/>
                  </a:lnTo>
                  <a:lnTo>
                    <a:pt x="1405" y="183455"/>
                  </a:lnTo>
                  <a:lnTo>
                    <a:pt x="12399" y="152962"/>
                  </a:lnTo>
                  <a:lnTo>
                    <a:pt x="29691" y="116069"/>
                  </a:lnTo>
                  <a:lnTo>
                    <a:pt x="44406" y="86238"/>
                  </a:lnTo>
                  <a:lnTo>
                    <a:pt x="64549" y="49862"/>
                  </a:lnTo>
                  <a:lnTo>
                    <a:pt x="83803" y="25981"/>
                  </a:lnTo>
                  <a:lnTo>
                    <a:pt x="118327" y="4085"/>
                  </a:lnTo>
                  <a:lnTo>
                    <a:pt x="124093" y="1081"/>
                  </a:lnTo>
                  <a:lnTo>
                    <a:pt x="135015" y="0"/>
                  </a:lnTo>
                  <a:lnTo>
                    <a:pt x="140298" y="897"/>
                  </a:lnTo>
                  <a:lnTo>
                    <a:pt x="143821" y="3188"/>
                  </a:lnTo>
                  <a:lnTo>
                    <a:pt x="146169" y="6409"/>
                  </a:lnTo>
                  <a:lnTo>
                    <a:pt x="148778" y="14504"/>
                  </a:lnTo>
                  <a:lnTo>
                    <a:pt x="150590" y="42514"/>
                  </a:lnTo>
                  <a:lnTo>
                    <a:pt x="142540" y="79118"/>
                  </a:lnTo>
                  <a:lnTo>
                    <a:pt x="137005" y="93385"/>
                  </a:lnTo>
                  <a:lnTo>
                    <a:pt x="122908" y="117593"/>
                  </a:lnTo>
                  <a:lnTo>
                    <a:pt x="120607" y="137116"/>
                  </a:lnTo>
                  <a:lnTo>
                    <a:pt x="121379" y="138028"/>
                  </a:lnTo>
                  <a:lnTo>
                    <a:pt x="124496" y="139041"/>
                  </a:lnTo>
                  <a:lnTo>
                    <a:pt x="126512" y="138464"/>
                  </a:lnTo>
                  <a:lnTo>
                    <a:pt x="162196" y="118582"/>
                  </a:lnTo>
                  <a:lnTo>
                    <a:pt x="199294" y="96522"/>
                  </a:lnTo>
                  <a:lnTo>
                    <a:pt x="235042" y="77502"/>
                  </a:lnTo>
                  <a:lnTo>
                    <a:pt x="249560" y="73117"/>
                  </a:lnTo>
                  <a:lnTo>
                    <a:pt x="253068" y="73348"/>
                  </a:lnTo>
                  <a:lnTo>
                    <a:pt x="267450" y="77994"/>
                  </a:lnTo>
                  <a:lnTo>
                    <a:pt x="268382" y="79986"/>
                  </a:lnTo>
                  <a:lnTo>
                    <a:pt x="265340" y="114692"/>
                  </a:lnTo>
                  <a:lnTo>
                    <a:pt x="265180" y="144952"/>
                  </a:lnTo>
                  <a:lnTo>
                    <a:pt x="266022" y="148332"/>
                  </a:lnTo>
                  <a:lnTo>
                    <a:pt x="267430" y="150585"/>
                  </a:lnTo>
                  <a:lnTo>
                    <a:pt x="275772" y="158246"/>
                  </a:lnTo>
                  <a:lnTo>
                    <a:pt x="278163" y="158888"/>
                  </a:lnTo>
                  <a:lnTo>
                    <a:pt x="280604" y="158469"/>
                  </a:lnTo>
                  <a:lnTo>
                    <a:pt x="303265" y="147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79"/>
            <p:cNvSpPr/>
            <p:nvPr>
              <p:custDataLst>
                <p:tags r:id="rId44"/>
              </p:custDataLst>
            </p:nvPr>
          </p:nvSpPr>
          <p:spPr>
            <a:xfrm>
              <a:off x="2264716" y="3009900"/>
              <a:ext cx="111043" cy="154786"/>
            </a:xfrm>
            <a:custGeom>
              <a:avLst/>
              <a:gdLst/>
              <a:ahLst/>
              <a:cxnLst/>
              <a:rect l="0" t="0" r="0" b="0"/>
              <a:pathLst>
                <a:path w="111043" h="154786">
                  <a:moveTo>
                    <a:pt x="51764" y="0"/>
                  </a:moveTo>
                  <a:lnTo>
                    <a:pt x="51764" y="0"/>
                  </a:lnTo>
                  <a:lnTo>
                    <a:pt x="35583" y="32361"/>
                  </a:lnTo>
                  <a:lnTo>
                    <a:pt x="21476" y="64622"/>
                  </a:lnTo>
                  <a:lnTo>
                    <a:pt x="6404" y="100128"/>
                  </a:lnTo>
                  <a:lnTo>
                    <a:pt x="0" y="125706"/>
                  </a:lnTo>
                  <a:lnTo>
                    <a:pt x="1382" y="136585"/>
                  </a:lnTo>
                  <a:lnTo>
                    <a:pt x="2936" y="141856"/>
                  </a:lnTo>
                  <a:lnTo>
                    <a:pt x="22725" y="149972"/>
                  </a:lnTo>
                  <a:lnTo>
                    <a:pt x="58400" y="154785"/>
                  </a:lnTo>
                  <a:lnTo>
                    <a:pt x="79694" y="150849"/>
                  </a:lnTo>
                  <a:lnTo>
                    <a:pt x="94471" y="144321"/>
                  </a:lnTo>
                  <a:lnTo>
                    <a:pt x="101225" y="138649"/>
                  </a:lnTo>
                  <a:lnTo>
                    <a:pt x="108941" y="126782"/>
                  </a:lnTo>
                  <a:lnTo>
                    <a:pt x="111042" y="120412"/>
                  </a:lnTo>
                  <a:lnTo>
                    <a:pt x="109719" y="112501"/>
                  </a:lnTo>
                  <a:lnTo>
                    <a:pt x="104214" y="100785"/>
                  </a:lnTo>
                  <a:lnTo>
                    <a:pt x="87272" y="74820"/>
                  </a:lnTo>
                  <a:lnTo>
                    <a:pt x="62627" y="56795"/>
                  </a:lnTo>
                  <a:lnTo>
                    <a:pt x="54512" y="54364"/>
                  </a:lnTo>
                  <a:lnTo>
                    <a:pt x="49317" y="53795"/>
                  </a:lnTo>
                  <a:lnTo>
                    <a:pt x="47592" y="52797"/>
                  </a:lnTo>
                  <a:lnTo>
                    <a:pt x="46443" y="51285"/>
                  </a:lnTo>
                  <a:lnTo>
                    <a:pt x="44598" y="46819"/>
                  </a:lnTo>
                  <a:lnTo>
                    <a:pt x="44144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80"/>
            <p:cNvSpPr/>
            <p:nvPr>
              <p:custDataLst>
                <p:tags r:id="rId45"/>
              </p:custDataLst>
            </p:nvPr>
          </p:nvSpPr>
          <p:spPr>
            <a:xfrm>
              <a:off x="2485014" y="2827020"/>
              <a:ext cx="143887" cy="348531"/>
            </a:xfrm>
            <a:custGeom>
              <a:avLst/>
              <a:gdLst/>
              <a:ahLst/>
              <a:cxnLst/>
              <a:rect l="0" t="0" r="0" b="0"/>
              <a:pathLst>
                <a:path w="143887" h="348531">
                  <a:moveTo>
                    <a:pt x="143886" y="0"/>
                  </a:moveTo>
                  <a:lnTo>
                    <a:pt x="143886" y="0"/>
                  </a:lnTo>
                  <a:lnTo>
                    <a:pt x="131750" y="36407"/>
                  </a:lnTo>
                  <a:lnTo>
                    <a:pt x="123535" y="65569"/>
                  </a:lnTo>
                  <a:lnTo>
                    <a:pt x="114149" y="103530"/>
                  </a:lnTo>
                  <a:lnTo>
                    <a:pt x="108264" y="136226"/>
                  </a:lnTo>
                  <a:lnTo>
                    <a:pt x="104262" y="167364"/>
                  </a:lnTo>
                  <a:lnTo>
                    <a:pt x="99972" y="200296"/>
                  </a:lnTo>
                  <a:lnTo>
                    <a:pt x="98701" y="234607"/>
                  </a:lnTo>
                  <a:lnTo>
                    <a:pt x="98272" y="272496"/>
                  </a:lnTo>
                  <a:lnTo>
                    <a:pt x="104211" y="307664"/>
                  </a:lnTo>
                  <a:lnTo>
                    <a:pt x="105475" y="321641"/>
                  </a:lnTo>
                  <a:lnTo>
                    <a:pt x="106425" y="323647"/>
                  </a:lnTo>
                  <a:lnTo>
                    <a:pt x="107905" y="324985"/>
                  </a:lnTo>
                  <a:lnTo>
                    <a:pt x="112320" y="327131"/>
                  </a:lnTo>
                  <a:lnTo>
                    <a:pt x="112682" y="326461"/>
                  </a:lnTo>
                  <a:lnTo>
                    <a:pt x="115521" y="317044"/>
                  </a:lnTo>
                  <a:lnTo>
                    <a:pt x="118579" y="308548"/>
                  </a:lnTo>
                  <a:lnTo>
                    <a:pt x="120811" y="274046"/>
                  </a:lnTo>
                  <a:lnTo>
                    <a:pt x="120931" y="262627"/>
                  </a:lnTo>
                  <a:lnTo>
                    <a:pt x="108863" y="234543"/>
                  </a:lnTo>
                  <a:lnTo>
                    <a:pt x="98404" y="222774"/>
                  </a:lnTo>
                  <a:lnTo>
                    <a:pt x="87265" y="217544"/>
                  </a:lnTo>
                  <a:lnTo>
                    <a:pt x="73848" y="215220"/>
                  </a:lnTo>
                  <a:lnTo>
                    <a:pt x="61675" y="216444"/>
                  </a:lnTo>
                  <a:lnTo>
                    <a:pt x="24600" y="231321"/>
                  </a:lnTo>
                  <a:lnTo>
                    <a:pt x="9294" y="250949"/>
                  </a:lnTo>
                  <a:lnTo>
                    <a:pt x="2124" y="274168"/>
                  </a:lnTo>
                  <a:lnTo>
                    <a:pt x="0" y="297135"/>
                  </a:lnTo>
                  <a:lnTo>
                    <a:pt x="4019" y="310142"/>
                  </a:lnTo>
                  <a:lnTo>
                    <a:pt x="20396" y="332290"/>
                  </a:lnTo>
                  <a:lnTo>
                    <a:pt x="34954" y="343801"/>
                  </a:lnTo>
                  <a:lnTo>
                    <a:pt x="54036" y="348530"/>
                  </a:lnTo>
                  <a:lnTo>
                    <a:pt x="66136" y="347378"/>
                  </a:lnTo>
                  <a:lnTo>
                    <a:pt x="84724" y="339712"/>
                  </a:lnTo>
                  <a:lnTo>
                    <a:pt x="121026" y="312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81"/>
            <p:cNvSpPr/>
            <p:nvPr>
              <p:custDataLst>
                <p:tags r:id="rId46"/>
              </p:custDataLst>
            </p:nvPr>
          </p:nvSpPr>
          <p:spPr>
            <a:xfrm>
              <a:off x="2667000" y="3003572"/>
              <a:ext cx="167641" cy="126604"/>
            </a:xfrm>
            <a:custGeom>
              <a:avLst/>
              <a:gdLst/>
              <a:ahLst/>
              <a:cxnLst/>
              <a:rect l="0" t="0" r="0" b="0"/>
              <a:pathLst>
                <a:path w="167641" h="126604">
                  <a:moveTo>
                    <a:pt x="0" y="44428"/>
                  </a:moveTo>
                  <a:lnTo>
                    <a:pt x="0" y="44428"/>
                  </a:lnTo>
                  <a:lnTo>
                    <a:pt x="28316" y="56564"/>
                  </a:lnTo>
                  <a:lnTo>
                    <a:pt x="38351" y="58445"/>
                  </a:lnTo>
                  <a:lnTo>
                    <a:pt x="54016" y="56020"/>
                  </a:lnTo>
                  <a:lnTo>
                    <a:pt x="77870" y="45903"/>
                  </a:lnTo>
                  <a:lnTo>
                    <a:pt x="99981" y="27678"/>
                  </a:lnTo>
                  <a:lnTo>
                    <a:pt x="103702" y="19768"/>
                  </a:lnTo>
                  <a:lnTo>
                    <a:pt x="106092" y="8983"/>
                  </a:lnTo>
                  <a:lnTo>
                    <a:pt x="104161" y="5250"/>
                  </a:lnTo>
                  <a:lnTo>
                    <a:pt x="102461" y="3069"/>
                  </a:lnTo>
                  <a:lnTo>
                    <a:pt x="96056" y="646"/>
                  </a:lnTo>
                  <a:lnTo>
                    <a:pt x="91978" y="0"/>
                  </a:lnTo>
                  <a:lnTo>
                    <a:pt x="85188" y="1540"/>
                  </a:lnTo>
                  <a:lnTo>
                    <a:pt x="60411" y="16455"/>
                  </a:lnTo>
                  <a:lnTo>
                    <a:pt x="47815" y="29931"/>
                  </a:lnTo>
                  <a:lnTo>
                    <a:pt x="42418" y="39678"/>
                  </a:lnTo>
                  <a:lnTo>
                    <a:pt x="38953" y="61991"/>
                  </a:lnTo>
                  <a:lnTo>
                    <a:pt x="39326" y="75094"/>
                  </a:lnTo>
                  <a:lnTo>
                    <a:pt x="48756" y="102538"/>
                  </a:lnTo>
                  <a:lnTo>
                    <a:pt x="56027" y="113951"/>
                  </a:lnTo>
                  <a:lnTo>
                    <a:pt x="67588" y="122695"/>
                  </a:lnTo>
                  <a:lnTo>
                    <a:pt x="81739" y="126603"/>
                  </a:lnTo>
                  <a:lnTo>
                    <a:pt x="91644" y="125259"/>
                  </a:lnTo>
                  <a:lnTo>
                    <a:pt x="108998" y="117485"/>
                  </a:lnTo>
                  <a:lnTo>
                    <a:pt x="139849" y="93967"/>
                  </a:lnTo>
                  <a:lnTo>
                    <a:pt x="167640" y="67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SMARTInkShape-682"/>
          <p:cNvSpPr/>
          <p:nvPr>
            <p:custDataLst>
              <p:tags r:id="rId1"/>
            </p:custDataLst>
          </p:nvPr>
        </p:nvSpPr>
        <p:spPr>
          <a:xfrm>
            <a:off x="3017696" y="2804160"/>
            <a:ext cx="68405" cy="419101"/>
          </a:xfrm>
          <a:custGeom>
            <a:avLst/>
            <a:gdLst/>
            <a:ahLst/>
            <a:cxnLst/>
            <a:rect l="0" t="0" r="0" b="0"/>
            <a:pathLst>
              <a:path w="68405" h="419101">
                <a:moveTo>
                  <a:pt x="30304" y="0"/>
                </a:moveTo>
                <a:lnTo>
                  <a:pt x="30304" y="0"/>
                </a:lnTo>
                <a:lnTo>
                  <a:pt x="18168" y="36407"/>
                </a:lnTo>
                <a:lnTo>
                  <a:pt x="9953" y="65569"/>
                </a:lnTo>
                <a:lnTo>
                  <a:pt x="4326" y="93489"/>
                </a:lnTo>
                <a:lnTo>
                  <a:pt x="1825" y="122831"/>
                </a:lnTo>
                <a:lnTo>
                  <a:pt x="713" y="150547"/>
                </a:lnTo>
                <a:lnTo>
                  <a:pt x="219" y="177823"/>
                </a:lnTo>
                <a:lnTo>
                  <a:pt x="0" y="206879"/>
                </a:lnTo>
                <a:lnTo>
                  <a:pt x="4418" y="234468"/>
                </a:lnTo>
                <a:lnTo>
                  <a:pt x="11179" y="260842"/>
                </a:lnTo>
                <a:lnTo>
                  <a:pt x="17006" y="286674"/>
                </a:lnTo>
                <a:lnTo>
                  <a:pt x="22418" y="312266"/>
                </a:lnTo>
                <a:lnTo>
                  <a:pt x="30226" y="345959"/>
                </a:lnTo>
                <a:lnTo>
                  <a:pt x="44493" y="380099"/>
                </a:lnTo>
                <a:lnTo>
                  <a:pt x="68025" y="418164"/>
                </a:lnTo>
                <a:lnTo>
                  <a:pt x="68404" y="419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138"/>
          <p:cNvGrpSpPr/>
          <p:nvPr/>
        </p:nvGrpSpPr>
        <p:grpSpPr>
          <a:xfrm>
            <a:off x="3048000" y="3169920"/>
            <a:ext cx="929587" cy="1523891"/>
            <a:chOff x="3048000" y="3169920"/>
            <a:chExt cx="929587" cy="1523891"/>
          </a:xfrm>
        </p:grpSpPr>
        <p:sp>
          <p:nvSpPr>
            <p:cNvPr id="70" name="SMARTInkShape-683"/>
            <p:cNvSpPr/>
            <p:nvPr>
              <p:custDataLst>
                <p:tags r:id="rId40"/>
              </p:custDataLst>
            </p:nvPr>
          </p:nvSpPr>
          <p:spPr>
            <a:xfrm>
              <a:off x="3139449" y="3169920"/>
              <a:ext cx="838138" cy="1523891"/>
            </a:xfrm>
            <a:custGeom>
              <a:avLst/>
              <a:gdLst/>
              <a:ahLst/>
              <a:cxnLst/>
              <a:rect l="0" t="0" r="0" b="0"/>
              <a:pathLst>
                <a:path w="838138" h="1523891">
                  <a:moveTo>
                    <a:pt x="182871" y="0"/>
                  </a:moveTo>
                  <a:lnTo>
                    <a:pt x="182871" y="0"/>
                  </a:lnTo>
                  <a:lnTo>
                    <a:pt x="199051" y="32361"/>
                  </a:lnTo>
                  <a:lnTo>
                    <a:pt x="213160" y="64622"/>
                  </a:lnTo>
                  <a:lnTo>
                    <a:pt x="222702" y="98358"/>
                  </a:lnTo>
                  <a:lnTo>
                    <a:pt x="226846" y="135165"/>
                  </a:lnTo>
                  <a:lnTo>
                    <a:pt x="227815" y="162520"/>
                  </a:lnTo>
                  <a:lnTo>
                    <a:pt x="228246" y="191612"/>
                  </a:lnTo>
                  <a:lnTo>
                    <a:pt x="228438" y="221474"/>
                  </a:lnTo>
                  <a:lnTo>
                    <a:pt x="228523" y="251680"/>
                  </a:lnTo>
                  <a:lnTo>
                    <a:pt x="226867" y="283731"/>
                  </a:lnTo>
                  <a:lnTo>
                    <a:pt x="220487" y="320553"/>
                  </a:lnTo>
                  <a:lnTo>
                    <a:pt x="217262" y="339856"/>
                  </a:lnTo>
                  <a:lnTo>
                    <a:pt x="214265" y="359497"/>
                  </a:lnTo>
                  <a:lnTo>
                    <a:pt x="211420" y="379365"/>
                  </a:lnTo>
                  <a:lnTo>
                    <a:pt x="208259" y="417244"/>
                  </a:lnTo>
                  <a:lnTo>
                    <a:pt x="206008" y="454682"/>
                  </a:lnTo>
                  <a:lnTo>
                    <a:pt x="204222" y="474148"/>
                  </a:lnTo>
                  <a:lnTo>
                    <a:pt x="202186" y="493899"/>
                  </a:lnTo>
                  <a:lnTo>
                    <a:pt x="200828" y="514686"/>
                  </a:lnTo>
                  <a:lnTo>
                    <a:pt x="199922" y="536164"/>
                  </a:lnTo>
                  <a:lnTo>
                    <a:pt x="199319" y="558103"/>
                  </a:lnTo>
                  <a:lnTo>
                    <a:pt x="198915" y="579502"/>
                  </a:lnTo>
                  <a:lnTo>
                    <a:pt x="198648" y="600541"/>
                  </a:lnTo>
                  <a:lnTo>
                    <a:pt x="198469" y="621341"/>
                  </a:lnTo>
                  <a:lnTo>
                    <a:pt x="199196" y="647907"/>
                  </a:lnTo>
                  <a:lnTo>
                    <a:pt x="200528" y="678318"/>
                  </a:lnTo>
                  <a:lnTo>
                    <a:pt x="202261" y="711292"/>
                  </a:lnTo>
                  <a:lnTo>
                    <a:pt x="204265" y="740048"/>
                  </a:lnTo>
                  <a:lnTo>
                    <a:pt x="206447" y="765992"/>
                  </a:lnTo>
                  <a:lnTo>
                    <a:pt x="208749" y="790061"/>
                  </a:lnTo>
                  <a:lnTo>
                    <a:pt x="211129" y="812881"/>
                  </a:lnTo>
                  <a:lnTo>
                    <a:pt x="213563" y="834867"/>
                  </a:lnTo>
                  <a:lnTo>
                    <a:pt x="216032" y="856298"/>
                  </a:lnTo>
                  <a:lnTo>
                    <a:pt x="217678" y="876512"/>
                  </a:lnTo>
                  <a:lnTo>
                    <a:pt x="218776" y="895915"/>
                  </a:lnTo>
                  <a:lnTo>
                    <a:pt x="220842" y="932431"/>
                  </a:lnTo>
                  <a:lnTo>
                    <a:pt x="224582" y="965593"/>
                  </a:lnTo>
                  <a:lnTo>
                    <a:pt x="231325" y="999524"/>
                  </a:lnTo>
                  <a:lnTo>
                    <a:pt x="239119" y="1033513"/>
                  </a:lnTo>
                  <a:lnTo>
                    <a:pt x="245406" y="1065552"/>
                  </a:lnTo>
                  <a:lnTo>
                    <a:pt x="251022" y="1094468"/>
                  </a:lnTo>
                  <a:lnTo>
                    <a:pt x="256341" y="1121430"/>
                  </a:lnTo>
                  <a:lnTo>
                    <a:pt x="261526" y="1147524"/>
                  </a:lnTo>
                  <a:lnTo>
                    <a:pt x="265161" y="1181971"/>
                  </a:lnTo>
                  <a:lnTo>
                    <a:pt x="270283" y="1213625"/>
                  </a:lnTo>
                  <a:lnTo>
                    <a:pt x="273515" y="1247732"/>
                  </a:lnTo>
                  <a:lnTo>
                    <a:pt x="274206" y="1281075"/>
                  </a:lnTo>
                  <a:lnTo>
                    <a:pt x="274309" y="1312940"/>
                  </a:lnTo>
                  <a:lnTo>
                    <a:pt x="272052" y="1318153"/>
                  </a:lnTo>
                  <a:lnTo>
                    <a:pt x="270265" y="1320728"/>
                  </a:lnTo>
                  <a:lnTo>
                    <a:pt x="269920" y="1322446"/>
                  </a:lnTo>
                  <a:lnTo>
                    <a:pt x="270537" y="1323591"/>
                  </a:lnTo>
                  <a:lnTo>
                    <a:pt x="271795" y="1324354"/>
                  </a:lnTo>
                  <a:lnTo>
                    <a:pt x="272634" y="1325709"/>
                  </a:lnTo>
                  <a:lnTo>
                    <a:pt x="273566" y="1329474"/>
                  </a:lnTo>
                  <a:lnTo>
                    <a:pt x="272968" y="1330815"/>
                  </a:lnTo>
                  <a:lnTo>
                    <a:pt x="271722" y="1331711"/>
                  </a:lnTo>
                  <a:lnTo>
                    <a:pt x="270045" y="1332307"/>
                  </a:lnTo>
                  <a:lnTo>
                    <a:pt x="269774" y="1332704"/>
                  </a:lnTo>
                  <a:lnTo>
                    <a:pt x="270440" y="1332969"/>
                  </a:lnTo>
                  <a:lnTo>
                    <a:pt x="274084" y="1333469"/>
                  </a:lnTo>
                  <a:lnTo>
                    <a:pt x="274243" y="1337536"/>
                  </a:lnTo>
                  <a:lnTo>
                    <a:pt x="273419" y="1338731"/>
                  </a:lnTo>
                  <a:lnTo>
                    <a:pt x="272023" y="1339527"/>
                  </a:lnTo>
                  <a:lnTo>
                    <a:pt x="270246" y="1340058"/>
                  </a:lnTo>
                  <a:lnTo>
                    <a:pt x="268271" y="1347421"/>
                  </a:lnTo>
                  <a:lnTo>
                    <a:pt x="266710" y="1384196"/>
                  </a:lnTo>
                  <a:lnTo>
                    <a:pt x="266691" y="1412239"/>
                  </a:lnTo>
                  <a:lnTo>
                    <a:pt x="265845" y="1413932"/>
                  </a:lnTo>
                  <a:lnTo>
                    <a:pt x="264434" y="1415062"/>
                  </a:lnTo>
                  <a:lnTo>
                    <a:pt x="262646" y="1415814"/>
                  </a:lnTo>
                  <a:lnTo>
                    <a:pt x="261455" y="1417163"/>
                  </a:lnTo>
                  <a:lnTo>
                    <a:pt x="259385" y="1423748"/>
                  </a:lnTo>
                  <a:lnTo>
                    <a:pt x="259164" y="1428632"/>
                  </a:lnTo>
                  <a:lnTo>
                    <a:pt x="258286" y="1429094"/>
                  </a:lnTo>
                  <a:lnTo>
                    <a:pt x="256855" y="1428556"/>
                  </a:lnTo>
                  <a:lnTo>
                    <a:pt x="255053" y="1427351"/>
                  </a:lnTo>
                  <a:lnTo>
                    <a:pt x="253006" y="1427394"/>
                  </a:lnTo>
                  <a:lnTo>
                    <a:pt x="245207" y="1431712"/>
                  </a:lnTo>
                  <a:lnTo>
                    <a:pt x="244748" y="1431148"/>
                  </a:lnTo>
                  <a:lnTo>
                    <a:pt x="244239" y="1428263"/>
                  </a:lnTo>
                  <a:lnTo>
                    <a:pt x="239497" y="1424159"/>
                  </a:lnTo>
                  <a:lnTo>
                    <a:pt x="233438" y="1419513"/>
                  </a:lnTo>
                  <a:lnTo>
                    <a:pt x="214129" y="1384875"/>
                  </a:lnTo>
                  <a:lnTo>
                    <a:pt x="185256" y="1347508"/>
                  </a:lnTo>
                  <a:lnTo>
                    <a:pt x="164214" y="1317170"/>
                  </a:lnTo>
                  <a:lnTo>
                    <a:pt x="136476" y="1281700"/>
                  </a:lnTo>
                  <a:lnTo>
                    <a:pt x="110583" y="1245939"/>
                  </a:lnTo>
                  <a:lnTo>
                    <a:pt x="83925" y="1211500"/>
                  </a:lnTo>
                  <a:lnTo>
                    <a:pt x="61475" y="1177478"/>
                  </a:lnTo>
                  <a:lnTo>
                    <a:pt x="36689" y="1145859"/>
                  </a:lnTo>
                  <a:lnTo>
                    <a:pt x="13460" y="1108137"/>
                  </a:lnTo>
                  <a:lnTo>
                    <a:pt x="97" y="1082185"/>
                  </a:lnTo>
                  <a:lnTo>
                    <a:pt x="0" y="1082053"/>
                  </a:lnTo>
                  <a:lnTo>
                    <a:pt x="6553" y="1088602"/>
                  </a:lnTo>
                  <a:lnTo>
                    <a:pt x="20750" y="1112206"/>
                  </a:lnTo>
                  <a:lnTo>
                    <a:pt x="33334" y="1147448"/>
                  </a:lnTo>
                  <a:lnTo>
                    <a:pt x="42389" y="1174359"/>
                  </a:lnTo>
                  <a:lnTo>
                    <a:pt x="49318" y="1211696"/>
                  </a:lnTo>
                  <a:lnTo>
                    <a:pt x="64865" y="1247437"/>
                  </a:lnTo>
                  <a:lnTo>
                    <a:pt x="68617" y="1259690"/>
                  </a:lnTo>
                  <a:lnTo>
                    <a:pt x="85521" y="1295715"/>
                  </a:lnTo>
                  <a:lnTo>
                    <a:pt x="107230" y="1327511"/>
                  </a:lnTo>
                  <a:lnTo>
                    <a:pt x="132144" y="1358958"/>
                  </a:lnTo>
                  <a:lnTo>
                    <a:pt x="161526" y="1394803"/>
                  </a:lnTo>
                  <a:lnTo>
                    <a:pt x="196027" y="1418924"/>
                  </a:lnTo>
                  <a:lnTo>
                    <a:pt x="226280" y="1437363"/>
                  </a:lnTo>
                  <a:lnTo>
                    <a:pt x="264253" y="1457272"/>
                  </a:lnTo>
                  <a:lnTo>
                    <a:pt x="300870" y="1476100"/>
                  </a:lnTo>
                  <a:lnTo>
                    <a:pt x="334086" y="1490641"/>
                  </a:lnTo>
                  <a:lnTo>
                    <a:pt x="343211" y="1493087"/>
                  </a:lnTo>
                  <a:lnTo>
                    <a:pt x="345644" y="1494924"/>
                  </a:lnTo>
                  <a:lnTo>
                    <a:pt x="347266" y="1496997"/>
                  </a:lnTo>
                  <a:lnTo>
                    <a:pt x="351327" y="1499299"/>
                  </a:lnTo>
                  <a:lnTo>
                    <a:pt x="357733" y="1501032"/>
                  </a:lnTo>
                  <a:lnTo>
                    <a:pt x="351535" y="1501131"/>
                  </a:lnTo>
                  <a:lnTo>
                    <a:pt x="351194" y="1500287"/>
                  </a:lnTo>
                  <a:lnTo>
                    <a:pt x="350814" y="1497092"/>
                  </a:lnTo>
                  <a:lnTo>
                    <a:pt x="349866" y="1495901"/>
                  </a:lnTo>
                  <a:lnTo>
                    <a:pt x="346555" y="1494578"/>
                  </a:lnTo>
                  <a:lnTo>
                    <a:pt x="345334" y="1493379"/>
                  </a:lnTo>
                  <a:lnTo>
                    <a:pt x="343977" y="1489788"/>
                  </a:lnTo>
                  <a:lnTo>
                    <a:pt x="342919" y="1464044"/>
                  </a:lnTo>
                  <a:lnTo>
                    <a:pt x="353500" y="1430920"/>
                  </a:lnTo>
                  <a:lnTo>
                    <a:pt x="369383" y="1400910"/>
                  </a:lnTo>
                  <a:lnTo>
                    <a:pt x="391084" y="1365504"/>
                  </a:lnTo>
                  <a:lnTo>
                    <a:pt x="423625" y="1329756"/>
                  </a:lnTo>
                  <a:lnTo>
                    <a:pt x="451038" y="1300752"/>
                  </a:lnTo>
                  <a:lnTo>
                    <a:pt x="468329" y="1282035"/>
                  </a:lnTo>
                  <a:lnTo>
                    <a:pt x="490016" y="1258550"/>
                  </a:lnTo>
                  <a:lnTo>
                    <a:pt x="523144" y="1223425"/>
                  </a:lnTo>
                  <a:lnTo>
                    <a:pt x="550004" y="1195677"/>
                  </a:lnTo>
                  <a:lnTo>
                    <a:pt x="576052" y="1169235"/>
                  </a:lnTo>
                  <a:lnTo>
                    <a:pt x="610472" y="1134592"/>
                  </a:lnTo>
                  <a:lnTo>
                    <a:pt x="646165" y="1102879"/>
                  </a:lnTo>
                  <a:lnTo>
                    <a:pt x="683552" y="1072033"/>
                  </a:lnTo>
                  <a:lnTo>
                    <a:pt x="717394" y="1041446"/>
                  </a:lnTo>
                  <a:lnTo>
                    <a:pt x="748871" y="1014979"/>
                  </a:lnTo>
                  <a:lnTo>
                    <a:pt x="783765" y="984126"/>
                  </a:lnTo>
                  <a:lnTo>
                    <a:pt x="818763" y="955525"/>
                  </a:lnTo>
                  <a:lnTo>
                    <a:pt x="838137" y="937311"/>
                  </a:lnTo>
                  <a:lnTo>
                    <a:pt x="834130" y="937275"/>
                  </a:lnTo>
                  <a:lnTo>
                    <a:pt x="829895" y="939525"/>
                  </a:lnTo>
                  <a:lnTo>
                    <a:pt x="800952" y="963246"/>
                  </a:lnTo>
                  <a:lnTo>
                    <a:pt x="763484" y="999478"/>
                  </a:lnTo>
                  <a:lnTo>
                    <a:pt x="727290" y="1037070"/>
                  </a:lnTo>
                  <a:lnTo>
                    <a:pt x="694419" y="1067022"/>
                  </a:lnTo>
                  <a:lnTo>
                    <a:pt x="660972" y="1099604"/>
                  </a:lnTo>
                  <a:lnTo>
                    <a:pt x="635814" y="1124559"/>
                  </a:lnTo>
                  <a:lnTo>
                    <a:pt x="607699" y="1152584"/>
                  </a:lnTo>
                  <a:lnTo>
                    <a:pt x="582786" y="1179715"/>
                  </a:lnTo>
                  <a:lnTo>
                    <a:pt x="559577" y="1205885"/>
                  </a:lnTo>
                  <a:lnTo>
                    <a:pt x="535152" y="1231627"/>
                  </a:lnTo>
                  <a:lnTo>
                    <a:pt x="512442" y="1259436"/>
                  </a:lnTo>
                  <a:lnTo>
                    <a:pt x="491060" y="1287883"/>
                  </a:lnTo>
                  <a:lnTo>
                    <a:pt x="470269" y="1314637"/>
                  </a:lnTo>
                  <a:lnTo>
                    <a:pt x="449739" y="1340639"/>
                  </a:lnTo>
                  <a:lnTo>
                    <a:pt x="421398" y="1376820"/>
                  </a:lnTo>
                  <a:lnTo>
                    <a:pt x="399172" y="1408988"/>
                  </a:lnTo>
                  <a:lnTo>
                    <a:pt x="372447" y="1446155"/>
                  </a:lnTo>
                  <a:lnTo>
                    <a:pt x="351727" y="1483425"/>
                  </a:lnTo>
                  <a:lnTo>
                    <a:pt x="336322" y="1521191"/>
                  </a:lnTo>
                  <a:lnTo>
                    <a:pt x="335312" y="1523890"/>
                  </a:lnTo>
                  <a:lnTo>
                    <a:pt x="335271" y="1487442"/>
                  </a:lnTo>
                  <a:lnTo>
                    <a:pt x="336118" y="1451796"/>
                  </a:lnTo>
                  <a:lnTo>
                    <a:pt x="343031" y="1414619"/>
                  </a:lnTo>
                  <a:lnTo>
                    <a:pt x="349743" y="1376599"/>
                  </a:lnTo>
                  <a:lnTo>
                    <a:pt x="350169" y="1362816"/>
                  </a:lnTo>
                  <a:lnTo>
                    <a:pt x="354875" y="1350480"/>
                  </a:lnTo>
                  <a:lnTo>
                    <a:pt x="360917" y="1338507"/>
                  </a:lnTo>
                  <a:lnTo>
                    <a:pt x="370563" y="1301254"/>
                  </a:lnTo>
                  <a:lnTo>
                    <a:pt x="379238" y="1264965"/>
                  </a:lnTo>
                  <a:lnTo>
                    <a:pt x="380645" y="1248654"/>
                  </a:lnTo>
                  <a:lnTo>
                    <a:pt x="381607" y="1246455"/>
                  </a:lnTo>
                  <a:lnTo>
                    <a:pt x="383095" y="1244990"/>
                  </a:lnTo>
                  <a:lnTo>
                    <a:pt x="384933" y="1244014"/>
                  </a:lnTo>
                  <a:lnTo>
                    <a:pt x="386159" y="1242516"/>
                  </a:lnTo>
                  <a:lnTo>
                    <a:pt x="387521" y="1238594"/>
                  </a:lnTo>
                  <a:lnTo>
                    <a:pt x="389438" y="1207190"/>
                  </a:lnTo>
                  <a:lnTo>
                    <a:pt x="393842" y="1198238"/>
                  </a:lnTo>
                  <a:lnTo>
                    <a:pt x="402105" y="1170660"/>
                  </a:lnTo>
                  <a:lnTo>
                    <a:pt x="408320" y="1154770"/>
                  </a:lnTo>
                  <a:lnTo>
                    <a:pt x="412230" y="1134352"/>
                  </a:lnTo>
                  <a:lnTo>
                    <a:pt x="425607" y="1102439"/>
                  </a:lnTo>
                  <a:lnTo>
                    <a:pt x="432608" y="1071864"/>
                  </a:lnTo>
                  <a:lnTo>
                    <a:pt x="437865" y="1042713"/>
                  </a:lnTo>
                  <a:lnTo>
                    <a:pt x="440740" y="1011309"/>
                  </a:lnTo>
                  <a:lnTo>
                    <a:pt x="447795" y="975594"/>
                  </a:lnTo>
                  <a:lnTo>
                    <a:pt x="454031" y="945890"/>
                  </a:lnTo>
                  <a:lnTo>
                    <a:pt x="457101" y="910654"/>
                  </a:lnTo>
                  <a:lnTo>
                    <a:pt x="462151" y="873403"/>
                  </a:lnTo>
                  <a:lnTo>
                    <a:pt x="463629" y="848201"/>
                  </a:lnTo>
                  <a:lnTo>
                    <a:pt x="462028" y="818374"/>
                  </a:lnTo>
                  <a:lnTo>
                    <a:pt x="460187" y="786209"/>
                  </a:lnTo>
                  <a:lnTo>
                    <a:pt x="462192" y="754980"/>
                  </a:lnTo>
                  <a:lnTo>
                    <a:pt x="463647" y="721908"/>
                  </a:lnTo>
                  <a:lnTo>
                    <a:pt x="463447" y="688302"/>
                  </a:lnTo>
                  <a:lnTo>
                    <a:pt x="460536" y="656432"/>
                  </a:lnTo>
                  <a:lnTo>
                    <a:pt x="460936" y="623076"/>
                  </a:lnTo>
                  <a:lnTo>
                    <a:pt x="462241" y="589343"/>
                  </a:lnTo>
                  <a:lnTo>
                    <a:pt x="460000" y="557417"/>
                  </a:lnTo>
                  <a:lnTo>
                    <a:pt x="458439" y="524036"/>
                  </a:lnTo>
                  <a:lnTo>
                    <a:pt x="457746" y="490292"/>
                  </a:lnTo>
                  <a:lnTo>
                    <a:pt x="457438" y="458361"/>
                  </a:lnTo>
                  <a:lnTo>
                    <a:pt x="455043" y="427236"/>
                  </a:lnTo>
                  <a:lnTo>
                    <a:pt x="452850" y="396469"/>
                  </a:lnTo>
                  <a:lnTo>
                    <a:pt x="454697" y="365862"/>
                  </a:lnTo>
                  <a:lnTo>
                    <a:pt x="453825" y="335326"/>
                  </a:lnTo>
                  <a:lnTo>
                    <a:pt x="451462" y="306514"/>
                  </a:lnTo>
                  <a:lnTo>
                    <a:pt x="449285" y="270406"/>
                  </a:lnTo>
                  <a:lnTo>
                    <a:pt x="443654" y="234119"/>
                  </a:lnTo>
                  <a:lnTo>
                    <a:pt x="439038" y="212144"/>
                  </a:lnTo>
                  <a:lnTo>
                    <a:pt x="435776" y="193923"/>
                  </a:lnTo>
                  <a:lnTo>
                    <a:pt x="431907" y="170769"/>
                  </a:lnTo>
                  <a:lnTo>
                    <a:pt x="427636" y="144326"/>
                  </a:lnTo>
                  <a:lnTo>
                    <a:pt x="420631" y="110429"/>
                  </a:lnTo>
                  <a:lnTo>
                    <a:pt x="409235" y="74871"/>
                  </a:lnTo>
                  <a:lnTo>
                    <a:pt x="398831" y="53234"/>
                  </a:lnTo>
                  <a:lnTo>
                    <a:pt x="392015" y="47100"/>
                  </a:lnTo>
                  <a:lnTo>
                    <a:pt x="382779" y="30412"/>
                  </a:lnTo>
                  <a:lnTo>
                    <a:pt x="380991" y="22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84"/>
            <p:cNvSpPr/>
            <p:nvPr>
              <p:custDataLst>
                <p:tags r:id="rId41"/>
              </p:custDataLst>
            </p:nvPr>
          </p:nvSpPr>
          <p:spPr>
            <a:xfrm>
              <a:off x="3253740" y="3185160"/>
              <a:ext cx="304524" cy="53341"/>
            </a:xfrm>
            <a:custGeom>
              <a:avLst/>
              <a:gdLst/>
              <a:ahLst/>
              <a:cxnLst/>
              <a:rect l="0" t="0" r="0" b="0"/>
              <a:pathLst>
                <a:path w="304524" h="5334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66151" y="6561"/>
                  </a:lnTo>
                  <a:lnTo>
                    <a:pt x="100128" y="7306"/>
                  </a:lnTo>
                  <a:lnTo>
                    <a:pt x="125781" y="7480"/>
                  </a:lnTo>
                  <a:lnTo>
                    <a:pt x="152423" y="7558"/>
                  </a:lnTo>
                  <a:lnTo>
                    <a:pt x="186462" y="7602"/>
                  </a:lnTo>
                  <a:lnTo>
                    <a:pt x="217150" y="7614"/>
                  </a:lnTo>
                  <a:lnTo>
                    <a:pt x="250703" y="9877"/>
                  </a:lnTo>
                  <a:lnTo>
                    <a:pt x="283377" y="15380"/>
                  </a:lnTo>
                  <a:lnTo>
                    <a:pt x="301645" y="21708"/>
                  </a:lnTo>
                  <a:lnTo>
                    <a:pt x="302696" y="22939"/>
                  </a:lnTo>
                  <a:lnTo>
                    <a:pt x="304523" y="29320"/>
                  </a:lnTo>
                  <a:lnTo>
                    <a:pt x="300673" y="38227"/>
                  </a:lnTo>
                  <a:lnTo>
                    <a:pt x="294216" y="44648"/>
                  </a:lnTo>
                  <a:lnTo>
                    <a:pt x="281940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85"/>
            <p:cNvSpPr/>
            <p:nvPr>
              <p:custDataLst>
                <p:tags r:id="rId42"/>
              </p:custDataLst>
            </p:nvPr>
          </p:nvSpPr>
          <p:spPr>
            <a:xfrm>
              <a:off x="3048000" y="4213860"/>
              <a:ext cx="861571" cy="45721"/>
            </a:xfrm>
            <a:custGeom>
              <a:avLst/>
              <a:gdLst/>
              <a:ahLst/>
              <a:cxnLst/>
              <a:rect l="0" t="0" r="0" b="0"/>
              <a:pathLst>
                <a:path w="861571" h="45721">
                  <a:moveTo>
                    <a:pt x="0" y="45720"/>
                  </a:moveTo>
                  <a:lnTo>
                    <a:pt x="0" y="45720"/>
                  </a:lnTo>
                  <a:lnTo>
                    <a:pt x="22578" y="45720"/>
                  </a:lnTo>
                  <a:lnTo>
                    <a:pt x="55754" y="45720"/>
                  </a:lnTo>
                  <a:lnTo>
                    <a:pt x="81788" y="45720"/>
                  </a:lnTo>
                  <a:lnTo>
                    <a:pt x="119530" y="45720"/>
                  </a:lnTo>
                  <a:lnTo>
                    <a:pt x="157524" y="41675"/>
                  </a:lnTo>
                  <a:lnTo>
                    <a:pt x="185158" y="37431"/>
                  </a:lnTo>
                  <a:lnTo>
                    <a:pt x="216912" y="33570"/>
                  </a:lnTo>
                  <a:lnTo>
                    <a:pt x="236048" y="32540"/>
                  </a:lnTo>
                  <a:lnTo>
                    <a:pt x="256425" y="31853"/>
                  </a:lnTo>
                  <a:lnTo>
                    <a:pt x="276783" y="30549"/>
                  </a:lnTo>
                  <a:lnTo>
                    <a:pt x="297129" y="28833"/>
                  </a:lnTo>
                  <a:lnTo>
                    <a:pt x="317466" y="26842"/>
                  </a:lnTo>
                  <a:lnTo>
                    <a:pt x="337797" y="24668"/>
                  </a:lnTo>
                  <a:lnTo>
                    <a:pt x="358125" y="22372"/>
                  </a:lnTo>
                  <a:lnTo>
                    <a:pt x="378450" y="19995"/>
                  </a:lnTo>
                  <a:lnTo>
                    <a:pt x="400467" y="18410"/>
                  </a:lnTo>
                  <a:lnTo>
                    <a:pt x="423611" y="17353"/>
                  </a:lnTo>
                  <a:lnTo>
                    <a:pt x="447508" y="16649"/>
                  </a:lnTo>
                  <a:lnTo>
                    <a:pt x="470212" y="15333"/>
                  </a:lnTo>
                  <a:lnTo>
                    <a:pt x="492121" y="13608"/>
                  </a:lnTo>
                  <a:lnTo>
                    <a:pt x="513501" y="11612"/>
                  </a:lnTo>
                  <a:lnTo>
                    <a:pt x="535374" y="10281"/>
                  </a:lnTo>
                  <a:lnTo>
                    <a:pt x="557576" y="9394"/>
                  </a:lnTo>
                  <a:lnTo>
                    <a:pt x="579998" y="8803"/>
                  </a:lnTo>
                  <a:lnTo>
                    <a:pt x="601718" y="7562"/>
                  </a:lnTo>
                  <a:lnTo>
                    <a:pt x="622972" y="5888"/>
                  </a:lnTo>
                  <a:lnTo>
                    <a:pt x="643915" y="3925"/>
                  </a:lnTo>
                  <a:lnTo>
                    <a:pt x="680731" y="1744"/>
                  </a:lnTo>
                  <a:lnTo>
                    <a:pt x="714027" y="775"/>
                  </a:lnTo>
                  <a:lnTo>
                    <a:pt x="745759" y="345"/>
                  </a:lnTo>
                  <a:lnTo>
                    <a:pt x="774537" y="153"/>
                  </a:lnTo>
                  <a:lnTo>
                    <a:pt x="810024" y="45"/>
                  </a:lnTo>
                  <a:lnTo>
                    <a:pt x="846656" y="6"/>
                  </a:lnTo>
                  <a:lnTo>
                    <a:pt x="861570" y="1"/>
                  </a:lnTo>
                  <a:lnTo>
                    <a:pt x="861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9"/>
          <p:cNvGrpSpPr/>
          <p:nvPr/>
        </p:nvGrpSpPr>
        <p:grpSpPr>
          <a:xfrm>
            <a:off x="350520" y="4096559"/>
            <a:ext cx="601231" cy="723486"/>
            <a:chOff x="350520" y="4096559"/>
            <a:chExt cx="601231" cy="723486"/>
          </a:xfrm>
        </p:grpSpPr>
        <p:sp>
          <p:nvSpPr>
            <p:cNvPr id="74" name="SMARTInkShape-686"/>
            <p:cNvSpPr/>
            <p:nvPr>
              <p:custDataLst>
                <p:tags r:id="rId37"/>
              </p:custDataLst>
            </p:nvPr>
          </p:nvSpPr>
          <p:spPr>
            <a:xfrm>
              <a:off x="449580" y="4096559"/>
              <a:ext cx="502171" cy="723486"/>
            </a:xfrm>
            <a:custGeom>
              <a:avLst/>
              <a:gdLst/>
              <a:ahLst/>
              <a:cxnLst/>
              <a:rect l="0" t="0" r="0" b="0"/>
              <a:pathLst>
                <a:path w="502171" h="723486">
                  <a:moveTo>
                    <a:pt x="388620" y="292561"/>
                  </a:moveTo>
                  <a:lnTo>
                    <a:pt x="388620" y="292561"/>
                  </a:lnTo>
                  <a:lnTo>
                    <a:pt x="425027" y="272335"/>
                  </a:lnTo>
                  <a:lnTo>
                    <a:pt x="463012" y="244978"/>
                  </a:lnTo>
                  <a:lnTo>
                    <a:pt x="480465" y="222582"/>
                  </a:lnTo>
                  <a:lnTo>
                    <a:pt x="494376" y="189619"/>
                  </a:lnTo>
                  <a:lnTo>
                    <a:pt x="499123" y="175689"/>
                  </a:lnTo>
                  <a:lnTo>
                    <a:pt x="502170" y="141409"/>
                  </a:lnTo>
                  <a:lnTo>
                    <a:pt x="500440" y="117671"/>
                  </a:lnTo>
                  <a:lnTo>
                    <a:pt x="492270" y="86894"/>
                  </a:lnTo>
                  <a:lnTo>
                    <a:pt x="476420" y="56355"/>
                  </a:lnTo>
                  <a:lnTo>
                    <a:pt x="461107" y="34332"/>
                  </a:lnTo>
                  <a:lnTo>
                    <a:pt x="447930" y="22288"/>
                  </a:lnTo>
                  <a:lnTo>
                    <a:pt x="412690" y="6842"/>
                  </a:lnTo>
                  <a:lnTo>
                    <a:pt x="383146" y="0"/>
                  </a:lnTo>
                  <a:lnTo>
                    <a:pt x="363045" y="1103"/>
                  </a:lnTo>
                  <a:lnTo>
                    <a:pt x="328643" y="14574"/>
                  </a:lnTo>
                  <a:lnTo>
                    <a:pt x="291639" y="38698"/>
                  </a:lnTo>
                  <a:lnTo>
                    <a:pt x="253863" y="71339"/>
                  </a:lnTo>
                  <a:lnTo>
                    <a:pt x="228539" y="99978"/>
                  </a:lnTo>
                  <a:lnTo>
                    <a:pt x="204020" y="132462"/>
                  </a:lnTo>
                  <a:lnTo>
                    <a:pt x="181833" y="166655"/>
                  </a:lnTo>
                  <a:lnTo>
                    <a:pt x="160684" y="203865"/>
                  </a:lnTo>
                  <a:lnTo>
                    <a:pt x="150302" y="223270"/>
                  </a:lnTo>
                  <a:lnTo>
                    <a:pt x="140842" y="242980"/>
                  </a:lnTo>
                  <a:lnTo>
                    <a:pt x="131995" y="262894"/>
                  </a:lnTo>
                  <a:lnTo>
                    <a:pt x="123556" y="282943"/>
                  </a:lnTo>
                  <a:lnTo>
                    <a:pt x="115391" y="303083"/>
                  </a:lnTo>
                  <a:lnTo>
                    <a:pt x="107407" y="323282"/>
                  </a:lnTo>
                  <a:lnTo>
                    <a:pt x="99545" y="343522"/>
                  </a:lnTo>
                  <a:lnTo>
                    <a:pt x="92610" y="363789"/>
                  </a:lnTo>
                  <a:lnTo>
                    <a:pt x="86293" y="384073"/>
                  </a:lnTo>
                  <a:lnTo>
                    <a:pt x="80389" y="404368"/>
                  </a:lnTo>
                  <a:lnTo>
                    <a:pt x="74759" y="424672"/>
                  </a:lnTo>
                  <a:lnTo>
                    <a:pt x="69313" y="444982"/>
                  </a:lnTo>
                  <a:lnTo>
                    <a:pt x="63988" y="465295"/>
                  </a:lnTo>
                  <a:lnTo>
                    <a:pt x="58745" y="495770"/>
                  </a:lnTo>
                  <a:lnTo>
                    <a:pt x="53557" y="533020"/>
                  </a:lnTo>
                  <a:lnTo>
                    <a:pt x="48405" y="574787"/>
                  </a:lnTo>
                  <a:lnTo>
                    <a:pt x="44970" y="606866"/>
                  </a:lnTo>
                  <a:lnTo>
                    <a:pt x="42680" y="632484"/>
                  </a:lnTo>
                  <a:lnTo>
                    <a:pt x="40135" y="669698"/>
                  </a:lnTo>
                  <a:lnTo>
                    <a:pt x="38502" y="707386"/>
                  </a:lnTo>
                  <a:lnTo>
                    <a:pt x="37432" y="718228"/>
                  </a:lnTo>
                  <a:lnTo>
                    <a:pt x="35961" y="721119"/>
                  </a:lnTo>
                  <a:lnTo>
                    <a:pt x="34134" y="723046"/>
                  </a:lnTo>
                  <a:lnTo>
                    <a:pt x="32916" y="723485"/>
                  </a:lnTo>
                  <a:lnTo>
                    <a:pt x="32104" y="722930"/>
                  </a:lnTo>
                  <a:lnTo>
                    <a:pt x="17818" y="692477"/>
                  </a:lnTo>
                  <a:lnTo>
                    <a:pt x="0" y="665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87"/>
            <p:cNvSpPr/>
            <p:nvPr>
              <p:custDataLst>
                <p:tags r:id="rId38"/>
              </p:custDataLst>
            </p:nvPr>
          </p:nvSpPr>
          <p:spPr>
            <a:xfrm>
              <a:off x="350520" y="4621295"/>
              <a:ext cx="403861" cy="31007"/>
            </a:xfrm>
            <a:custGeom>
              <a:avLst/>
              <a:gdLst/>
              <a:ahLst/>
              <a:cxnLst/>
              <a:rect l="0" t="0" r="0" b="0"/>
              <a:pathLst>
                <a:path w="403861" h="31007">
                  <a:moveTo>
                    <a:pt x="0" y="4045"/>
                  </a:moveTo>
                  <a:lnTo>
                    <a:pt x="0" y="4045"/>
                  </a:lnTo>
                  <a:lnTo>
                    <a:pt x="36407" y="0"/>
                  </a:lnTo>
                  <a:lnTo>
                    <a:pt x="71183" y="1529"/>
                  </a:lnTo>
                  <a:lnTo>
                    <a:pt x="105664" y="3300"/>
                  </a:lnTo>
                  <a:lnTo>
                    <a:pt x="132475" y="3714"/>
                  </a:lnTo>
                  <a:lnTo>
                    <a:pt x="160478" y="4745"/>
                  </a:lnTo>
                  <a:lnTo>
                    <a:pt x="187035" y="8024"/>
                  </a:lnTo>
                  <a:lnTo>
                    <a:pt x="215206" y="12305"/>
                  </a:lnTo>
                  <a:lnTo>
                    <a:pt x="243814" y="17030"/>
                  </a:lnTo>
                  <a:lnTo>
                    <a:pt x="270640" y="21952"/>
                  </a:lnTo>
                  <a:lnTo>
                    <a:pt x="296673" y="24704"/>
                  </a:lnTo>
                  <a:lnTo>
                    <a:pt x="322355" y="26773"/>
                  </a:lnTo>
                  <a:lnTo>
                    <a:pt x="359766" y="31006"/>
                  </a:lnTo>
                  <a:lnTo>
                    <a:pt x="397385" y="27612"/>
                  </a:lnTo>
                  <a:lnTo>
                    <a:pt x="403860" y="269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88"/>
            <p:cNvSpPr/>
            <p:nvPr>
              <p:custDataLst>
                <p:tags r:id="rId39"/>
              </p:custDataLst>
            </p:nvPr>
          </p:nvSpPr>
          <p:spPr>
            <a:xfrm>
              <a:off x="830580" y="4518660"/>
              <a:ext cx="68581" cy="213361"/>
            </a:xfrm>
            <a:custGeom>
              <a:avLst/>
              <a:gdLst/>
              <a:ahLst/>
              <a:cxnLst/>
              <a:rect l="0" t="0" r="0" b="0"/>
              <a:pathLst>
                <a:path w="68581" h="213361">
                  <a:moveTo>
                    <a:pt x="0" y="213360"/>
                  </a:moveTo>
                  <a:lnTo>
                    <a:pt x="0" y="213360"/>
                  </a:lnTo>
                  <a:lnTo>
                    <a:pt x="9031" y="184010"/>
                  </a:lnTo>
                  <a:lnTo>
                    <a:pt x="16181" y="160773"/>
                  </a:lnTo>
                  <a:lnTo>
                    <a:pt x="23487" y="139355"/>
                  </a:lnTo>
                  <a:lnTo>
                    <a:pt x="30898" y="119150"/>
                  </a:lnTo>
                  <a:lnTo>
                    <a:pt x="42519" y="85976"/>
                  </a:lnTo>
                  <a:lnTo>
                    <a:pt x="44862" y="68409"/>
                  </a:lnTo>
                  <a:lnTo>
                    <a:pt x="43081" y="57780"/>
                  </a:lnTo>
                  <a:lnTo>
                    <a:pt x="39576" y="47035"/>
                  </a:lnTo>
                  <a:lnTo>
                    <a:pt x="38392" y="39865"/>
                  </a:lnTo>
                  <a:lnTo>
                    <a:pt x="37448" y="39277"/>
                  </a:lnTo>
                  <a:lnTo>
                    <a:pt x="31565" y="38254"/>
                  </a:lnTo>
                  <a:lnTo>
                    <a:pt x="685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40"/>
          <p:cNvGrpSpPr/>
          <p:nvPr/>
        </p:nvGrpSpPr>
        <p:grpSpPr>
          <a:xfrm>
            <a:off x="1135380" y="4191000"/>
            <a:ext cx="1650703" cy="1357813"/>
            <a:chOff x="1135380" y="4191000"/>
            <a:chExt cx="1650703" cy="1357813"/>
          </a:xfrm>
        </p:grpSpPr>
        <p:sp>
          <p:nvSpPr>
            <p:cNvPr id="78" name="SMARTInkShape-689"/>
            <p:cNvSpPr/>
            <p:nvPr>
              <p:custDataLst>
                <p:tags r:id="rId28"/>
              </p:custDataLst>
            </p:nvPr>
          </p:nvSpPr>
          <p:spPr>
            <a:xfrm>
              <a:off x="1135380" y="4191000"/>
              <a:ext cx="93448" cy="533401"/>
            </a:xfrm>
            <a:custGeom>
              <a:avLst/>
              <a:gdLst/>
              <a:ahLst/>
              <a:cxnLst/>
              <a:rect l="0" t="0" r="0" b="0"/>
              <a:pathLst>
                <a:path w="93448" h="533401">
                  <a:moveTo>
                    <a:pt x="83820" y="0"/>
                  </a:moveTo>
                  <a:lnTo>
                    <a:pt x="83820" y="0"/>
                  </a:lnTo>
                  <a:lnTo>
                    <a:pt x="88336" y="22578"/>
                  </a:lnTo>
                  <a:lnTo>
                    <a:pt x="93447" y="56601"/>
                  </a:lnTo>
                  <a:lnTo>
                    <a:pt x="92896" y="85834"/>
                  </a:lnTo>
                  <a:lnTo>
                    <a:pt x="92087" y="112937"/>
                  </a:lnTo>
                  <a:lnTo>
                    <a:pt x="90034" y="139941"/>
                  </a:lnTo>
                  <a:lnTo>
                    <a:pt x="83478" y="168877"/>
                  </a:lnTo>
                  <a:lnTo>
                    <a:pt x="77177" y="198669"/>
                  </a:lnTo>
                  <a:lnTo>
                    <a:pt x="71554" y="229690"/>
                  </a:lnTo>
                  <a:lnTo>
                    <a:pt x="66233" y="263234"/>
                  </a:lnTo>
                  <a:lnTo>
                    <a:pt x="58788" y="295639"/>
                  </a:lnTo>
                  <a:lnTo>
                    <a:pt x="49835" y="327822"/>
                  </a:lnTo>
                  <a:lnTo>
                    <a:pt x="40211" y="361881"/>
                  </a:lnTo>
                  <a:lnTo>
                    <a:pt x="32547" y="392258"/>
                  </a:lnTo>
                  <a:lnTo>
                    <a:pt x="26319" y="420717"/>
                  </a:lnTo>
                  <a:lnTo>
                    <a:pt x="20729" y="450298"/>
                  </a:lnTo>
                  <a:lnTo>
                    <a:pt x="12821" y="487423"/>
                  </a:lnTo>
                  <a:lnTo>
                    <a:pt x="3411" y="521684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90"/>
            <p:cNvSpPr/>
            <p:nvPr>
              <p:custDataLst>
                <p:tags r:id="rId29"/>
              </p:custDataLst>
            </p:nvPr>
          </p:nvSpPr>
          <p:spPr>
            <a:xfrm>
              <a:off x="1249680" y="4617720"/>
              <a:ext cx="15241" cy="126553"/>
            </a:xfrm>
            <a:custGeom>
              <a:avLst/>
              <a:gdLst/>
              <a:ahLst/>
              <a:cxnLst/>
              <a:rect l="0" t="0" r="0" b="0"/>
              <a:pathLst>
                <a:path w="15241" h="126553">
                  <a:moveTo>
                    <a:pt x="15240" y="0"/>
                  </a:moveTo>
                  <a:lnTo>
                    <a:pt x="15240" y="0"/>
                  </a:lnTo>
                  <a:lnTo>
                    <a:pt x="10724" y="31609"/>
                  </a:lnTo>
                  <a:lnTo>
                    <a:pt x="7150" y="56633"/>
                  </a:lnTo>
                  <a:lnTo>
                    <a:pt x="3178" y="88952"/>
                  </a:lnTo>
                  <a:lnTo>
                    <a:pt x="186" y="12655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91"/>
            <p:cNvSpPr/>
            <p:nvPr>
              <p:custDataLst>
                <p:tags r:id="rId30"/>
              </p:custDataLst>
            </p:nvPr>
          </p:nvSpPr>
          <p:spPr>
            <a:xfrm>
              <a:off x="1295400" y="4511040"/>
              <a:ext cx="99061" cy="1"/>
            </a:xfrm>
            <a:custGeom>
              <a:avLst/>
              <a:gdLst/>
              <a:ahLst/>
              <a:cxnLst/>
              <a:rect l="0" t="0" r="0" b="0"/>
              <a:pathLst>
                <a:path w="99061" h="1">
                  <a:moveTo>
                    <a:pt x="0" y="0"/>
                  </a:moveTo>
                  <a:lnTo>
                    <a:pt x="0" y="0"/>
                  </a:lnTo>
                  <a:lnTo>
                    <a:pt x="32361" y="0"/>
                  </a:lnTo>
                  <a:lnTo>
                    <a:pt x="64622" y="0"/>
                  </a:lnTo>
                  <a:lnTo>
                    <a:pt x="990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92"/>
            <p:cNvSpPr/>
            <p:nvPr>
              <p:custDataLst>
                <p:tags r:id="rId31"/>
              </p:custDataLst>
            </p:nvPr>
          </p:nvSpPr>
          <p:spPr>
            <a:xfrm>
              <a:off x="1429259" y="4313055"/>
              <a:ext cx="513842" cy="456516"/>
            </a:xfrm>
            <a:custGeom>
              <a:avLst/>
              <a:gdLst/>
              <a:ahLst/>
              <a:cxnLst/>
              <a:rect l="0" t="0" r="0" b="0"/>
              <a:pathLst>
                <a:path w="513842" h="456516">
                  <a:moveTo>
                    <a:pt x="94741" y="297045"/>
                  </a:moveTo>
                  <a:lnTo>
                    <a:pt x="94741" y="297045"/>
                  </a:lnTo>
                  <a:lnTo>
                    <a:pt x="57892" y="333894"/>
                  </a:lnTo>
                  <a:lnTo>
                    <a:pt x="24392" y="368241"/>
                  </a:lnTo>
                  <a:lnTo>
                    <a:pt x="890" y="402247"/>
                  </a:lnTo>
                  <a:lnTo>
                    <a:pt x="0" y="406973"/>
                  </a:lnTo>
                  <a:lnTo>
                    <a:pt x="4029" y="444243"/>
                  </a:lnTo>
                  <a:lnTo>
                    <a:pt x="7294" y="450802"/>
                  </a:lnTo>
                  <a:lnTo>
                    <a:pt x="9349" y="452890"/>
                  </a:lnTo>
                  <a:lnTo>
                    <a:pt x="13892" y="455210"/>
                  </a:lnTo>
                  <a:lnTo>
                    <a:pt x="21209" y="456515"/>
                  </a:lnTo>
                  <a:lnTo>
                    <a:pt x="26218" y="454563"/>
                  </a:lnTo>
                  <a:lnTo>
                    <a:pt x="28739" y="452857"/>
                  </a:lnTo>
                  <a:lnTo>
                    <a:pt x="38869" y="437952"/>
                  </a:lnTo>
                  <a:lnTo>
                    <a:pt x="54102" y="402604"/>
                  </a:lnTo>
                  <a:lnTo>
                    <a:pt x="62003" y="373023"/>
                  </a:lnTo>
                  <a:lnTo>
                    <a:pt x="63964" y="337813"/>
                  </a:lnTo>
                  <a:lnTo>
                    <a:pt x="64202" y="300488"/>
                  </a:lnTo>
                  <a:lnTo>
                    <a:pt x="64249" y="291611"/>
                  </a:lnTo>
                  <a:lnTo>
                    <a:pt x="68305" y="312357"/>
                  </a:lnTo>
                  <a:lnTo>
                    <a:pt x="79699" y="350395"/>
                  </a:lnTo>
                  <a:lnTo>
                    <a:pt x="85516" y="364782"/>
                  </a:lnTo>
                  <a:lnTo>
                    <a:pt x="103854" y="389075"/>
                  </a:lnTo>
                  <a:lnTo>
                    <a:pt x="116256" y="398067"/>
                  </a:lnTo>
                  <a:lnTo>
                    <a:pt x="134700" y="402049"/>
                  </a:lnTo>
                  <a:lnTo>
                    <a:pt x="152207" y="403229"/>
                  </a:lnTo>
                  <a:lnTo>
                    <a:pt x="172163" y="395487"/>
                  </a:lnTo>
                  <a:lnTo>
                    <a:pt x="194163" y="382469"/>
                  </a:lnTo>
                  <a:lnTo>
                    <a:pt x="219116" y="350733"/>
                  </a:lnTo>
                  <a:lnTo>
                    <a:pt x="239402" y="321795"/>
                  </a:lnTo>
                  <a:lnTo>
                    <a:pt x="257360" y="290926"/>
                  </a:lnTo>
                  <a:lnTo>
                    <a:pt x="277545" y="254498"/>
                  </a:lnTo>
                  <a:lnTo>
                    <a:pt x="289158" y="226488"/>
                  </a:lnTo>
                  <a:lnTo>
                    <a:pt x="299964" y="197107"/>
                  </a:lnTo>
                  <a:lnTo>
                    <a:pt x="310411" y="165422"/>
                  </a:lnTo>
                  <a:lnTo>
                    <a:pt x="320699" y="128761"/>
                  </a:lnTo>
                  <a:lnTo>
                    <a:pt x="330916" y="96663"/>
                  </a:lnTo>
                  <a:lnTo>
                    <a:pt x="340254" y="69133"/>
                  </a:lnTo>
                  <a:lnTo>
                    <a:pt x="349425" y="35441"/>
                  </a:lnTo>
                  <a:lnTo>
                    <a:pt x="351672" y="11535"/>
                  </a:lnTo>
                  <a:lnTo>
                    <a:pt x="350695" y="7644"/>
                  </a:lnTo>
                  <a:lnTo>
                    <a:pt x="347088" y="1402"/>
                  </a:lnTo>
                  <a:lnTo>
                    <a:pt x="344338" y="548"/>
                  </a:lnTo>
                  <a:lnTo>
                    <a:pt x="335673" y="0"/>
                  </a:lnTo>
                  <a:lnTo>
                    <a:pt x="333256" y="1648"/>
                  </a:lnTo>
                  <a:lnTo>
                    <a:pt x="320768" y="21089"/>
                  </a:lnTo>
                  <a:lnTo>
                    <a:pt x="305398" y="53697"/>
                  </a:lnTo>
                  <a:lnTo>
                    <a:pt x="296952" y="88723"/>
                  </a:lnTo>
                  <a:lnTo>
                    <a:pt x="294679" y="116404"/>
                  </a:lnTo>
                  <a:lnTo>
                    <a:pt x="295927" y="147898"/>
                  </a:lnTo>
                  <a:lnTo>
                    <a:pt x="299304" y="181650"/>
                  </a:lnTo>
                  <a:lnTo>
                    <a:pt x="303627" y="216408"/>
                  </a:lnTo>
                  <a:lnTo>
                    <a:pt x="315144" y="249353"/>
                  </a:lnTo>
                  <a:lnTo>
                    <a:pt x="330705" y="280929"/>
                  </a:lnTo>
                  <a:lnTo>
                    <a:pt x="346087" y="311896"/>
                  </a:lnTo>
                  <a:lnTo>
                    <a:pt x="361390" y="340334"/>
                  </a:lnTo>
                  <a:lnTo>
                    <a:pt x="386544" y="377887"/>
                  </a:lnTo>
                  <a:lnTo>
                    <a:pt x="415445" y="408204"/>
                  </a:lnTo>
                  <a:lnTo>
                    <a:pt x="435397" y="423496"/>
                  </a:lnTo>
                  <a:lnTo>
                    <a:pt x="464822" y="436865"/>
                  </a:lnTo>
                  <a:lnTo>
                    <a:pt x="501741" y="447621"/>
                  </a:lnTo>
                  <a:lnTo>
                    <a:pt x="513841" y="4494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93"/>
            <p:cNvSpPr/>
            <p:nvPr>
              <p:custDataLst>
                <p:tags r:id="rId32"/>
              </p:custDataLst>
            </p:nvPr>
          </p:nvSpPr>
          <p:spPr>
            <a:xfrm>
              <a:off x="1433770" y="4983632"/>
              <a:ext cx="356876" cy="348229"/>
            </a:xfrm>
            <a:custGeom>
              <a:avLst/>
              <a:gdLst/>
              <a:ahLst/>
              <a:cxnLst/>
              <a:rect l="0" t="0" r="0" b="0"/>
              <a:pathLst>
                <a:path w="356876" h="348229">
                  <a:moveTo>
                    <a:pt x="6410" y="167488"/>
                  </a:moveTo>
                  <a:lnTo>
                    <a:pt x="6410" y="167488"/>
                  </a:lnTo>
                  <a:lnTo>
                    <a:pt x="38771" y="179624"/>
                  </a:lnTo>
                  <a:lnTo>
                    <a:pt x="66986" y="187171"/>
                  </a:lnTo>
                  <a:lnTo>
                    <a:pt x="80181" y="186678"/>
                  </a:lnTo>
                  <a:lnTo>
                    <a:pt x="90844" y="183637"/>
                  </a:lnTo>
                  <a:lnTo>
                    <a:pt x="104588" y="174786"/>
                  </a:lnTo>
                  <a:lnTo>
                    <a:pt x="109311" y="169885"/>
                  </a:lnTo>
                  <a:lnTo>
                    <a:pt x="111410" y="164884"/>
                  </a:lnTo>
                  <a:lnTo>
                    <a:pt x="112943" y="135051"/>
                  </a:lnTo>
                  <a:lnTo>
                    <a:pt x="108509" y="123156"/>
                  </a:lnTo>
                  <a:lnTo>
                    <a:pt x="95910" y="105767"/>
                  </a:lnTo>
                  <a:lnTo>
                    <a:pt x="88239" y="101956"/>
                  </a:lnTo>
                  <a:lnTo>
                    <a:pt x="69517" y="99510"/>
                  </a:lnTo>
                  <a:lnTo>
                    <a:pt x="50508" y="107177"/>
                  </a:lnTo>
                  <a:lnTo>
                    <a:pt x="32835" y="120173"/>
                  </a:lnTo>
                  <a:lnTo>
                    <a:pt x="20919" y="134748"/>
                  </a:lnTo>
                  <a:lnTo>
                    <a:pt x="4917" y="166164"/>
                  </a:lnTo>
                  <a:lnTo>
                    <a:pt x="0" y="197706"/>
                  </a:lnTo>
                  <a:lnTo>
                    <a:pt x="1407" y="223008"/>
                  </a:lnTo>
                  <a:lnTo>
                    <a:pt x="5880" y="240423"/>
                  </a:lnTo>
                  <a:lnTo>
                    <a:pt x="18765" y="260595"/>
                  </a:lnTo>
                  <a:lnTo>
                    <a:pt x="43188" y="285222"/>
                  </a:lnTo>
                  <a:lnTo>
                    <a:pt x="48708" y="289157"/>
                  </a:lnTo>
                  <a:lnTo>
                    <a:pt x="72659" y="294696"/>
                  </a:lnTo>
                  <a:lnTo>
                    <a:pt x="97159" y="296337"/>
                  </a:lnTo>
                  <a:lnTo>
                    <a:pt x="124551" y="288733"/>
                  </a:lnTo>
                  <a:lnTo>
                    <a:pt x="158161" y="271711"/>
                  </a:lnTo>
                  <a:lnTo>
                    <a:pt x="175737" y="255578"/>
                  </a:lnTo>
                  <a:lnTo>
                    <a:pt x="212954" y="217626"/>
                  </a:lnTo>
                  <a:lnTo>
                    <a:pt x="246363" y="180904"/>
                  </a:lnTo>
                  <a:lnTo>
                    <a:pt x="263633" y="155966"/>
                  </a:lnTo>
                  <a:lnTo>
                    <a:pt x="275259" y="134406"/>
                  </a:lnTo>
                  <a:lnTo>
                    <a:pt x="289783" y="107334"/>
                  </a:lnTo>
                  <a:lnTo>
                    <a:pt x="301159" y="85899"/>
                  </a:lnTo>
                  <a:lnTo>
                    <a:pt x="318314" y="53050"/>
                  </a:lnTo>
                  <a:lnTo>
                    <a:pt x="337492" y="19562"/>
                  </a:lnTo>
                  <a:lnTo>
                    <a:pt x="346315" y="8611"/>
                  </a:lnTo>
                  <a:lnTo>
                    <a:pt x="356746" y="0"/>
                  </a:lnTo>
                  <a:lnTo>
                    <a:pt x="356875" y="7983"/>
                  </a:lnTo>
                  <a:lnTo>
                    <a:pt x="353507" y="24745"/>
                  </a:lnTo>
                  <a:lnTo>
                    <a:pt x="347875" y="50313"/>
                  </a:lnTo>
                  <a:lnTo>
                    <a:pt x="340733" y="81751"/>
                  </a:lnTo>
                  <a:lnTo>
                    <a:pt x="335125" y="107789"/>
                  </a:lnTo>
                  <a:lnTo>
                    <a:pt x="330540" y="130229"/>
                  </a:lnTo>
                  <a:lnTo>
                    <a:pt x="326637" y="150269"/>
                  </a:lnTo>
                  <a:lnTo>
                    <a:pt x="322300" y="186082"/>
                  </a:lnTo>
                  <a:lnTo>
                    <a:pt x="320372" y="218086"/>
                  </a:lnTo>
                  <a:lnTo>
                    <a:pt x="319515" y="246420"/>
                  </a:lnTo>
                  <a:lnTo>
                    <a:pt x="319033" y="282127"/>
                  </a:lnTo>
                  <a:lnTo>
                    <a:pt x="319717" y="317603"/>
                  </a:lnTo>
                  <a:lnTo>
                    <a:pt x="326138" y="348228"/>
                  </a:lnTo>
                  <a:lnTo>
                    <a:pt x="326242" y="348095"/>
                  </a:lnTo>
                  <a:lnTo>
                    <a:pt x="326357" y="345689"/>
                  </a:lnTo>
                  <a:lnTo>
                    <a:pt x="324151" y="341798"/>
                  </a:lnTo>
                  <a:lnTo>
                    <a:pt x="320349" y="335552"/>
                  </a:lnTo>
                  <a:lnTo>
                    <a:pt x="306887" y="298937"/>
                  </a:lnTo>
                  <a:lnTo>
                    <a:pt x="303590" y="2894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94"/>
            <p:cNvSpPr/>
            <p:nvPr>
              <p:custDataLst>
                <p:tags r:id="rId33"/>
              </p:custDataLst>
            </p:nvPr>
          </p:nvSpPr>
          <p:spPr>
            <a:xfrm>
              <a:off x="1676400" y="5113020"/>
              <a:ext cx="182881" cy="38101"/>
            </a:xfrm>
            <a:custGeom>
              <a:avLst/>
              <a:gdLst/>
              <a:ahLst/>
              <a:cxnLst/>
              <a:rect l="0" t="0" r="0" b="0"/>
              <a:pathLst>
                <a:path w="182881" h="38101">
                  <a:moveTo>
                    <a:pt x="0" y="0"/>
                  </a:moveTo>
                  <a:lnTo>
                    <a:pt x="0" y="0"/>
                  </a:lnTo>
                  <a:lnTo>
                    <a:pt x="28316" y="12136"/>
                  </a:lnTo>
                  <a:lnTo>
                    <a:pt x="58061" y="19683"/>
                  </a:lnTo>
                  <a:lnTo>
                    <a:pt x="87006" y="30009"/>
                  </a:lnTo>
                  <a:lnTo>
                    <a:pt x="117031" y="35703"/>
                  </a:lnTo>
                  <a:lnTo>
                    <a:pt x="151434" y="37627"/>
                  </a:lnTo>
                  <a:lnTo>
                    <a:pt x="18288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695"/>
            <p:cNvSpPr/>
            <p:nvPr>
              <p:custDataLst>
                <p:tags r:id="rId34"/>
              </p:custDataLst>
            </p:nvPr>
          </p:nvSpPr>
          <p:spPr>
            <a:xfrm>
              <a:off x="1973580" y="5189220"/>
              <a:ext cx="137161" cy="135020"/>
            </a:xfrm>
            <a:custGeom>
              <a:avLst/>
              <a:gdLst/>
              <a:ahLst/>
              <a:cxnLst/>
              <a:rect l="0" t="0" r="0" b="0"/>
              <a:pathLst>
                <a:path w="137161" h="135020">
                  <a:moveTo>
                    <a:pt x="0" y="0"/>
                  </a:moveTo>
                  <a:lnTo>
                    <a:pt x="0" y="0"/>
                  </a:lnTo>
                  <a:lnTo>
                    <a:pt x="8091" y="32362"/>
                  </a:lnTo>
                  <a:lnTo>
                    <a:pt x="17167" y="68667"/>
                  </a:lnTo>
                  <a:lnTo>
                    <a:pt x="29264" y="96828"/>
                  </a:lnTo>
                  <a:lnTo>
                    <a:pt x="47617" y="117214"/>
                  </a:lnTo>
                  <a:lnTo>
                    <a:pt x="65097" y="129933"/>
                  </a:lnTo>
                  <a:lnTo>
                    <a:pt x="85046" y="135019"/>
                  </a:lnTo>
                  <a:lnTo>
                    <a:pt x="107043" y="132480"/>
                  </a:lnTo>
                  <a:lnTo>
                    <a:pt x="119824" y="126331"/>
                  </a:lnTo>
                  <a:lnTo>
                    <a:pt x="13716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6"/>
            <p:cNvSpPr/>
            <p:nvPr>
              <p:custDataLst>
                <p:tags r:id="rId35"/>
              </p:custDataLst>
            </p:nvPr>
          </p:nvSpPr>
          <p:spPr>
            <a:xfrm>
              <a:off x="1884274" y="5204460"/>
              <a:ext cx="310287" cy="344353"/>
            </a:xfrm>
            <a:custGeom>
              <a:avLst/>
              <a:gdLst/>
              <a:ahLst/>
              <a:cxnLst/>
              <a:rect l="0" t="0" r="0" b="0"/>
              <a:pathLst>
                <a:path w="310287" h="344353">
                  <a:moveTo>
                    <a:pt x="310286" y="0"/>
                  </a:moveTo>
                  <a:lnTo>
                    <a:pt x="310286" y="0"/>
                  </a:lnTo>
                  <a:lnTo>
                    <a:pt x="274632" y="22641"/>
                  </a:lnTo>
                  <a:lnTo>
                    <a:pt x="239232" y="41516"/>
                  </a:lnTo>
                  <a:lnTo>
                    <a:pt x="205225" y="67805"/>
                  </a:lnTo>
                  <a:lnTo>
                    <a:pt x="178079" y="87144"/>
                  </a:lnTo>
                  <a:lnTo>
                    <a:pt x="151339" y="111545"/>
                  </a:lnTo>
                  <a:lnTo>
                    <a:pt x="125343" y="139322"/>
                  </a:lnTo>
                  <a:lnTo>
                    <a:pt x="99678" y="168602"/>
                  </a:lnTo>
                  <a:lnTo>
                    <a:pt x="76418" y="198547"/>
                  </a:lnTo>
                  <a:lnTo>
                    <a:pt x="55638" y="228790"/>
                  </a:lnTo>
                  <a:lnTo>
                    <a:pt x="37935" y="259164"/>
                  </a:lnTo>
                  <a:lnTo>
                    <a:pt x="17735" y="296734"/>
                  </a:lnTo>
                  <a:lnTo>
                    <a:pt x="2669" y="331993"/>
                  </a:lnTo>
                  <a:lnTo>
                    <a:pt x="0" y="341721"/>
                  </a:lnTo>
                  <a:lnTo>
                    <a:pt x="136" y="343808"/>
                  </a:lnTo>
                  <a:lnTo>
                    <a:pt x="1072" y="344352"/>
                  </a:lnTo>
                  <a:lnTo>
                    <a:pt x="2544" y="343868"/>
                  </a:lnTo>
                  <a:lnTo>
                    <a:pt x="28346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97"/>
            <p:cNvSpPr/>
            <p:nvPr>
              <p:custDataLst>
                <p:tags r:id="rId36"/>
              </p:custDataLst>
            </p:nvPr>
          </p:nvSpPr>
          <p:spPr>
            <a:xfrm>
              <a:off x="2301240" y="4985128"/>
              <a:ext cx="484843" cy="257433"/>
            </a:xfrm>
            <a:custGeom>
              <a:avLst/>
              <a:gdLst/>
              <a:ahLst/>
              <a:cxnLst/>
              <a:rect l="0" t="0" r="0" b="0"/>
              <a:pathLst>
                <a:path w="484843" h="257433">
                  <a:moveTo>
                    <a:pt x="0" y="21212"/>
                  </a:moveTo>
                  <a:lnTo>
                    <a:pt x="0" y="21212"/>
                  </a:lnTo>
                  <a:lnTo>
                    <a:pt x="32362" y="37392"/>
                  </a:lnTo>
                  <a:lnTo>
                    <a:pt x="61796" y="47594"/>
                  </a:lnTo>
                  <a:lnTo>
                    <a:pt x="92659" y="55797"/>
                  </a:lnTo>
                  <a:lnTo>
                    <a:pt x="126130" y="65088"/>
                  </a:lnTo>
                  <a:lnTo>
                    <a:pt x="160762" y="74861"/>
                  </a:lnTo>
                  <a:lnTo>
                    <a:pt x="195910" y="84850"/>
                  </a:lnTo>
                  <a:lnTo>
                    <a:pt x="231287" y="94933"/>
                  </a:lnTo>
                  <a:lnTo>
                    <a:pt x="266765" y="102802"/>
                  </a:lnTo>
                  <a:lnTo>
                    <a:pt x="302289" y="109967"/>
                  </a:lnTo>
                  <a:lnTo>
                    <a:pt x="337833" y="118797"/>
                  </a:lnTo>
                  <a:lnTo>
                    <a:pt x="368871" y="123850"/>
                  </a:lnTo>
                  <a:lnTo>
                    <a:pt x="396776" y="126095"/>
                  </a:lnTo>
                  <a:lnTo>
                    <a:pt x="434593" y="127360"/>
                  </a:lnTo>
                  <a:lnTo>
                    <a:pt x="453926" y="127656"/>
                  </a:lnTo>
                  <a:lnTo>
                    <a:pt x="460944" y="125194"/>
                  </a:lnTo>
                  <a:lnTo>
                    <a:pt x="471000" y="115686"/>
                  </a:lnTo>
                  <a:lnTo>
                    <a:pt x="473173" y="110441"/>
                  </a:lnTo>
                  <a:lnTo>
                    <a:pt x="473330" y="100098"/>
                  </a:lnTo>
                  <a:lnTo>
                    <a:pt x="466063" y="87599"/>
                  </a:lnTo>
                  <a:lnTo>
                    <a:pt x="433501" y="52249"/>
                  </a:lnTo>
                  <a:lnTo>
                    <a:pt x="401436" y="29444"/>
                  </a:lnTo>
                  <a:lnTo>
                    <a:pt x="364907" y="9596"/>
                  </a:lnTo>
                  <a:lnTo>
                    <a:pt x="345491" y="824"/>
                  </a:lnTo>
                  <a:lnTo>
                    <a:pt x="342087" y="0"/>
                  </a:lnTo>
                  <a:lnTo>
                    <a:pt x="338972" y="298"/>
                  </a:lnTo>
                  <a:lnTo>
                    <a:pt x="333252" y="2885"/>
                  </a:lnTo>
                  <a:lnTo>
                    <a:pt x="332234" y="5608"/>
                  </a:lnTo>
                  <a:lnTo>
                    <a:pt x="333362" y="13148"/>
                  </a:lnTo>
                  <a:lnTo>
                    <a:pt x="362152" y="47274"/>
                  </a:lnTo>
                  <a:lnTo>
                    <a:pt x="399572" y="85345"/>
                  </a:lnTo>
                  <a:lnTo>
                    <a:pt x="433494" y="120241"/>
                  </a:lnTo>
                  <a:lnTo>
                    <a:pt x="460137" y="156610"/>
                  </a:lnTo>
                  <a:lnTo>
                    <a:pt x="481293" y="190156"/>
                  </a:lnTo>
                  <a:lnTo>
                    <a:pt x="484842" y="201003"/>
                  </a:lnTo>
                  <a:lnTo>
                    <a:pt x="484161" y="211468"/>
                  </a:lnTo>
                  <a:lnTo>
                    <a:pt x="482794" y="216629"/>
                  </a:lnTo>
                  <a:lnTo>
                    <a:pt x="476760" y="224621"/>
                  </a:lnTo>
                  <a:lnTo>
                    <a:pt x="455043" y="240697"/>
                  </a:lnTo>
                  <a:lnTo>
                    <a:pt x="419558" y="254644"/>
                  </a:lnTo>
                  <a:lnTo>
                    <a:pt x="411480" y="257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141"/>
          <p:cNvGrpSpPr/>
          <p:nvPr/>
        </p:nvGrpSpPr>
        <p:grpSpPr>
          <a:xfrm>
            <a:off x="983983" y="4983480"/>
            <a:ext cx="334278" cy="632952"/>
            <a:chOff x="983983" y="4983480"/>
            <a:chExt cx="334278" cy="632952"/>
          </a:xfrm>
        </p:grpSpPr>
        <p:sp>
          <p:nvSpPr>
            <p:cNvPr id="88" name="SMARTInkShape-698"/>
            <p:cNvSpPr/>
            <p:nvPr>
              <p:custDataLst>
                <p:tags r:id="rId25"/>
              </p:custDataLst>
            </p:nvPr>
          </p:nvSpPr>
          <p:spPr>
            <a:xfrm>
              <a:off x="983983" y="5006340"/>
              <a:ext cx="271021" cy="610092"/>
            </a:xfrm>
            <a:custGeom>
              <a:avLst/>
              <a:gdLst/>
              <a:ahLst/>
              <a:cxnLst/>
              <a:rect l="0" t="0" r="0" b="0"/>
              <a:pathLst>
                <a:path w="271021" h="610092">
                  <a:moveTo>
                    <a:pt x="128537" y="0"/>
                  </a:moveTo>
                  <a:lnTo>
                    <a:pt x="128537" y="0"/>
                  </a:lnTo>
                  <a:lnTo>
                    <a:pt x="128537" y="36407"/>
                  </a:lnTo>
                  <a:lnTo>
                    <a:pt x="128537" y="67828"/>
                  </a:lnTo>
                  <a:lnTo>
                    <a:pt x="126844" y="99572"/>
                  </a:lnTo>
                  <a:lnTo>
                    <a:pt x="120447" y="133436"/>
                  </a:lnTo>
                  <a:lnTo>
                    <a:pt x="114217" y="170501"/>
                  </a:lnTo>
                  <a:lnTo>
                    <a:pt x="111370" y="189867"/>
                  </a:lnTo>
                  <a:lnTo>
                    <a:pt x="107779" y="209551"/>
                  </a:lnTo>
                  <a:lnTo>
                    <a:pt x="103692" y="229447"/>
                  </a:lnTo>
                  <a:lnTo>
                    <a:pt x="99273" y="249485"/>
                  </a:lnTo>
                  <a:lnTo>
                    <a:pt x="94635" y="269617"/>
                  </a:lnTo>
                  <a:lnTo>
                    <a:pt x="89849" y="289811"/>
                  </a:lnTo>
                  <a:lnTo>
                    <a:pt x="84965" y="310048"/>
                  </a:lnTo>
                  <a:lnTo>
                    <a:pt x="80862" y="330312"/>
                  </a:lnTo>
                  <a:lnTo>
                    <a:pt x="77280" y="350595"/>
                  </a:lnTo>
                  <a:lnTo>
                    <a:pt x="74046" y="370890"/>
                  </a:lnTo>
                  <a:lnTo>
                    <a:pt x="70196" y="391193"/>
                  </a:lnTo>
                  <a:lnTo>
                    <a:pt x="65937" y="411502"/>
                  </a:lnTo>
                  <a:lnTo>
                    <a:pt x="61403" y="431814"/>
                  </a:lnTo>
                  <a:lnTo>
                    <a:pt x="57535" y="451282"/>
                  </a:lnTo>
                  <a:lnTo>
                    <a:pt x="50978" y="488719"/>
                  </a:lnTo>
                  <a:lnTo>
                    <a:pt x="42984" y="520597"/>
                  </a:lnTo>
                  <a:lnTo>
                    <a:pt x="31221" y="557829"/>
                  </a:lnTo>
                  <a:lnTo>
                    <a:pt x="17853" y="595100"/>
                  </a:lnTo>
                  <a:lnTo>
                    <a:pt x="15844" y="606260"/>
                  </a:lnTo>
                  <a:lnTo>
                    <a:pt x="14462" y="609066"/>
                  </a:lnTo>
                  <a:lnTo>
                    <a:pt x="12694" y="610091"/>
                  </a:lnTo>
                  <a:lnTo>
                    <a:pt x="10668" y="609928"/>
                  </a:lnTo>
                  <a:lnTo>
                    <a:pt x="6160" y="602972"/>
                  </a:lnTo>
                  <a:lnTo>
                    <a:pt x="3772" y="597561"/>
                  </a:lnTo>
                  <a:lnTo>
                    <a:pt x="3377" y="582518"/>
                  </a:lnTo>
                  <a:lnTo>
                    <a:pt x="5657" y="550494"/>
                  </a:lnTo>
                  <a:lnTo>
                    <a:pt x="5344" y="521524"/>
                  </a:lnTo>
                  <a:lnTo>
                    <a:pt x="2382" y="486070"/>
                  </a:lnTo>
                  <a:lnTo>
                    <a:pt x="1254" y="467134"/>
                  </a:lnTo>
                  <a:lnTo>
                    <a:pt x="501" y="447736"/>
                  </a:lnTo>
                  <a:lnTo>
                    <a:pt x="0" y="428031"/>
                  </a:lnTo>
                  <a:lnTo>
                    <a:pt x="3052" y="397961"/>
                  </a:lnTo>
                  <a:lnTo>
                    <a:pt x="8474" y="360980"/>
                  </a:lnTo>
                  <a:lnTo>
                    <a:pt x="15475" y="319394"/>
                  </a:lnTo>
                  <a:lnTo>
                    <a:pt x="20989" y="287436"/>
                  </a:lnTo>
                  <a:lnTo>
                    <a:pt x="25512" y="261898"/>
                  </a:lnTo>
                  <a:lnTo>
                    <a:pt x="29373" y="240639"/>
                  </a:lnTo>
                  <a:lnTo>
                    <a:pt x="38180" y="207986"/>
                  </a:lnTo>
                  <a:lnTo>
                    <a:pt x="50400" y="172821"/>
                  </a:lnTo>
                  <a:lnTo>
                    <a:pt x="64782" y="140696"/>
                  </a:lnTo>
                  <a:lnTo>
                    <a:pt x="77404" y="115752"/>
                  </a:lnTo>
                  <a:lnTo>
                    <a:pt x="102097" y="81690"/>
                  </a:lnTo>
                  <a:lnTo>
                    <a:pt x="135843" y="52233"/>
                  </a:lnTo>
                  <a:lnTo>
                    <a:pt x="141028" y="47522"/>
                  </a:lnTo>
                  <a:lnTo>
                    <a:pt x="153562" y="42288"/>
                  </a:lnTo>
                  <a:lnTo>
                    <a:pt x="182305" y="38927"/>
                  </a:lnTo>
                  <a:lnTo>
                    <a:pt x="213288" y="44347"/>
                  </a:lnTo>
                  <a:lnTo>
                    <a:pt x="231680" y="48779"/>
                  </a:lnTo>
                  <a:lnTo>
                    <a:pt x="246627" y="58086"/>
                  </a:lnTo>
                  <a:lnTo>
                    <a:pt x="265975" y="80712"/>
                  </a:lnTo>
                  <a:lnTo>
                    <a:pt x="270054" y="93445"/>
                  </a:lnTo>
                  <a:lnTo>
                    <a:pt x="271020" y="106725"/>
                  </a:lnTo>
                  <a:lnTo>
                    <a:pt x="262520" y="138336"/>
                  </a:lnTo>
                  <a:lnTo>
                    <a:pt x="236053" y="175415"/>
                  </a:lnTo>
                  <a:lnTo>
                    <a:pt x="217967" y="195908"/>
                  </a:lnTo>
                  <a:lnTo>
                    <a:pt x="182459" y="222382"/>
                  </a:lnTo>
                  <a:lnTo>
                    <a:pt x="149131" y="240130"/>
                  </a:lnTo>
                  <a:lnTo>
                    <a:pt x="123493" y="243352"/>
                  </a:lnTo>
                  <a:lnTo>
                    <a:pt x="120095" y="241821"/>
                  </a:lnTo>
                  <a:lnTo>
                    <a:pt x="117829" y="239107"/>
                  </a:lnTo>
                  <a:lnTo>
                    <a:pt x="115311" y="231576"/>
                  </a:lnTo>
                  <a:lnTo>
                    <a:pt x="114192" y="222585"/>
                  </a:lnTo>
                  <a:lnTo>
                    <a:pt x="117608" y="208003"/>
                  </a:lnTo>
                  <a:lnTo>
                    <a:pt x="136157" y="175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699"/>
            <p:cNvSpPr/>
            <p:nvPr>
              <p:custDataLst>
                <p:tags r:id="rId26"/>
              </p:custDataLst>
            </p:nvPr>
          </p:nvSpPr>
          <p:spPr>
            <a:xfrm>
              <a:off x="1303020" y="5135880"/>
              <a:ext cx="4046" cy="89375"/>
            </a:xfrm>
            <a:custGeom>
              <a:avLst/>
              <a:gdLst/>
              <a:ahLst/>
              <a:cxnLst/>
              <a:rect l="0" t="0" r="0" b="0"/>
              <a:pathLst>
                <a:path w="4046" h="89375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1677" y="60564"/>
                  </a:lnTo>
                  <a:lnTo>
                    <a:pt x="65" y="8937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00"/>
            <p:cNvSpPr/>
            <p:nvPr>
              <p:custDataLst>
                <p:tags r:id="rId27"/>
              </p:custDataLst>
            </p:nvPr>
          </p:nvSpPr>
          <p:spPr>
            <a:xfrm>
              <a:off x="1310640" y="49834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42"/>
          <p:cNvGrpSpPr/>
          <p:nvPr/>
        </p:nvGrpSpPr>
        <p:grpSpPr>
          <a:xfrm>
            <a:off x="3429000" y="4754880"/>
            <a:ext cx="3070861" cy="1182792"/>
            <a:chOff x="3429000" y="4754880"/>
            <a:chExt cx="3070861" cy="1182792"/>
          </a:xfrm>
        </p:grpSpPr>
        <p:sp>
          <p:nvSpPr>
            <p:cNvPr id="92" name="SMARTInkShape-701"/>
            <p:cNvSpPr/>
            <p:nvPr>
              <p:custDataLst>
                <p:tags r:id="rId16"/>
              </p:custDataLst>
            </p:nvPr>
          </p:nvSpPr>
          <p:spPr>
            <a:xfrm>
              <a:off x="3429000" y="4754880"/>
              <a:ext cx="167641" cy="1047632"/>
            </a:xfrm>
            <a:custGeom>
              <a:avLst/>
              <a:gdLst/>
              <a:ahLst/>
              <a:cxnLst/>
              <a:rect l="0" t="0" r="0" b="0"/>
              <a:pathLst>
                <a:path w="167641" h="1047632">
                  <a:moveTo>
                    <a:pt x="167640" y="0"/>
                  </a:moveTo>
                  <a:lnTo>
                    <a:pt x="167640" y="0"/>
                  </a:lnTo>
                  <a:lnTo>
                    <a:pt x="154093" y="24836"/>
                  </a:lnTo>
                  <a:lnTo>
                    <a:pt x="134526" y="61838"/>
                  </a:lnTo>
                  <a:lnTo>
                    <a:pt x="120185" y="92395"/>
                  </a:lnTo>
                  <a:lnTo>
                    <a:pt x="108166" y="120086"/>
                  </a:lnTo>
                  <a:lnTo>
                    <a:pt x="98027" y="149045"/>
                  </a:lnTo>
                  <a:lnTo>
                    <a:pt x="90699" y="184493"/>
                  </a:lnTo>
                  <a:lnTo>
                    <a:pt x="84173" y="231369"/>
                  </a:lnTo>
                  <a:lnTo>
                    <a:pt x="75588" y="297333"/>
                  </a:lnTo>
                  <a:lnTo>
                    <a:pt x="65632" y="376022"/>
                  </a:lnTo>
                  <a:lnTo>
                    <a:pt x="58148" y="438641"/>
                  </a:lnTo>
                  <a:lnTo>
                    <a:pt x="52312" y="490547"/>
                  </a:lnTo>
                  <a:lnTo>
                    <a:pt x="47574" y="535312"/>
                  </a:lnTo>
                  <a:lnTo>
                    <a:pt x="42723" y="575314"/>
                  </a:lnTo>
                  <a:lnTo>
                    <a:pt x="37795" y="612143"/>
                  </a:lnTo>
                  <a:lnTo>
                    <a:pt x="32817" y="646855"/>
                  </a:lnTo>
                  <a:lnTo>
                    <a:pt x="29498" y="679310"/>
                  </a:lnTo>
                  <a:lnTo>
                    <a:pt x="27286" y="710260"/>
                  </a:lnTo>
                  <a:lnTo>
                    <a:pt x="25810" y="740207"/>
                  </a:lnTo>
                  <a:lnTo>
                    <a:pt x="24827" y="769485"/>
                  </a:lnTo>
                  <a:lnTo>
                    <a:pt x="24171" y="798316"/>
                  </a:lnTo>
                  <a:lnTo>
                    <a:pt x="23734" y="826851"/>
                  </a:lnTo>
                  <a:lnTo>
                    <a:pt x="22596" y="853494"/>
                  </a:lnTo>
                  <a:lnTo>
                    <a:pt x="20991" y="878877"/>
                  </a:lnTo>
                  <a:lnTo>
                    <a:pt x="19074" y="903418"/>
                  </a:lnTo>
                  <a:lnTo>
                    <a:pt x="17796" y="924858"/>
                  </a:lnTo>
                  <a:lnTo>
                    <a:pt x="16376" y="962228"/>
                  </a:lnTo>
                  <a:lnTo>
                    <a:pt x="13487" y="993512"/>
                  </a:lnTo>
                  <a:lnTo>
                    <a:pt x="9358" y="1028152"/>
                  </a:lnTo>
                  <a:lnTo>
                    <a:pt x="7849" y="1047631"/>
                  </a:lnTo>
                  <a:lnTo>
                    <a:pt x="5407" y="1040405"/>
                  </a:lnTo>
                  <a:lnTo>
                    <a:pt x="0" y="1028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02"/>
            <p:cNvSpPr/>
            <p:nvPr>
              <p:custDataLst>
                <p:tags r:id="rId17"/>
              </p:custDataLst>
            </p:nvPr>
          </p:nvSpPr>
          <p:spPr>
            <a:xfrm>
              <a:off x="3627120" y="5334000"/>
              <a:ext cx="137161" cy="372589"/>
            </a:xfrm>
            <a:custGeom>
              <a:avLst/>
              <a:gdLst/>
              <a:ahLst/>
              <a:cxnLst/>
              <a:rect l="0" t="0" r="0" b="0"/>
              <a:pathLst>
                <a:path w="137161" h="372589">
                  <a:moveTo>
                    <a:pt x="0" y="0"/>
                  </a:moveTo>
                  <a:lnTo>
                    <a:pt x="0" y="0"/>
                  </a:lnTo>
                  <a:lnTo>
                    <a:pt x="0" y="14393"/>
                  </a:lnTo>
                  <a:lnTo>
                    <a:pt x="0" y="38383"/>
                  </a:lnTo>
                  <a:lnTo>
                    <a:pt x="0" y="68768"/>
                  </a:lnTo>
                  <a:lnTo>
                    <a:pt x="0" y="95799"/>
                  </a:lnTo>
                  <a:lnTo>
                    <a:pt x="0" y="120593"/>
                  </a:lnTo>
                  <a:lnTo>
                    <a:pt x="0" y="143895"/>
                  </a:lnTo>
                  <a:lnTo>
                    <a:pt x="1693" y="165356"/>
                  </a:lnTo>
                  <a:lnTo>
                    <a:pt x="4516" y="185591"/>
                  </a:lnTo>
                  <a:lnTo>
                    <a:pt x="12167" y="223032"/>
                  </a:lnTo>
                  <a:lnTo>
                    <a:pt x="21212" y="256606"/>
                  </a:lnTo>
                  <a:lnTo>
                    <a:pt x="28618" y="286202"/>
                  </a:lnTo>
                  <a:lnTo>
                    <a:pt x="39806" y="322149"/>
                  </a:lnTo>
                  <a:lnTo>
                    <a:pt x="58757" y="357051"/>
                  </a:lnTo>
                  <a:lnTo>
                    <a:pt x="73760" y="372588"/>
                  </a:lnTo>
                  <a:lnTo>
                    <a:pt x="83040" y="368618"/>
                  </a:lnTo>
                  <a:lnTo>
                    <a:pt x="118491" y="337443"/>
                  </a:lnTo>
                  <a:lnTo>
                    <a:pt x="13716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03"/>
            <p:cNvSpPr/>
            <p:nvPr>
              <p:custDataLst>
                <p:tags r:id="rId18"/>
              </p:custDataLst>
            </p:nvPr>
          </p:nvSpPr>
          <p:spPr>
            <a:xfrm>
              <a:off x="3863340" y="5354936"/>
              <a:ext cx="213361" cy="303078"/>
            </a:xfrm>
            <a:custGeom>
              <a:avLst/>
              <a:gdLst/>
              <a:ahLst/>
              <a:cxnLst/>
              <a:rect l="0" t="0" r="0" b="0"/>
              <a:pathLst>
                <a:path w="213361" h="303078">
                  <a:moveTo>
                    <a:pt x="0" y="207664"/>
                  </a:moveTo>
                  <a:lnTo>
                    <a:pt x="0" y="207664"/>
                  </a:lnTo>
                  <a:lnTo>
                    <a:pt x="0" y="244321"/>
                  </a:lnTo>
                  <a:lnTo>
                    <a:pt x="0" y="258807"/>
                  </a:lnTo>
                  <a:lnTo>
                    <a:pt x="4045" y="252262"/>
                  </a:lnTo>
                  <a:lnTo>
                    <a:pt x="15438" y="217237"/>
                  </a:lnTo>
                  <a:lnTo>
                    <a:pt x="25177" y="180867"/>
                  </a:lnTo>
                  <a:lnTo>
                    <a:pt x="34050" y="152574"/>
                  </a:lnTo>
                  <a:lnTo>
                    <a:pt x="43637" y="123066"/>
                  </a:lnTo>
                  <a:lnTo>
                    <a:pt x="55801" y="93018"/>
                  </a:lnTo>
                  <a:lnTo>
                    <a:pt x="68827" y="64424"/>
                  </a:lnTo>
                  <a:lnTo>
                    <a:pt x="87374" y="30979"/>
                  </a:lnTo>
                  <a:lnTo>
                    <a:pt x="120747" y="2040"/>
                  </a:lnTo>
                  <a:lnTo>
                    <a:pt x="124524" y="308"/>
                  </a:lnTo>
                  <a:lnTo>
                    <a:pt x="127890" y="0"/>
                  </a:lnTo>
                  <a:lnTo>
                    <a:pt x="130980" y="641"/>
                  </a:lnTo>
                  <a:lnTo>
                    <a:pt x="136671" y="8127"/>
                  </a:lnTo>
                  <a:lnTo>
                    <a:pt x="139374" y="13679"/>
                  </a:lnTo>
                  <a:lnTo>
                    <a:pt x="143178" y="41719"/>
                  </a:lnTo>
                  <a:lnTo>
                    <a:pt x="146326" y="67025"/>
                  </a:lnTo>
                  <a:lnTo>
                    <a:pt x="149701" y="96051"/>
                  </a:lnTo>
                  <a:lnTo>
                    <a:pt x="151201" y="128707"/>
                  </a:lnTo>
                  <a:lnTo>
                    <a:pt x="151867" y="162977"/>
                  </a:lnTo>
                  <a:lnTo>
                    <a:pt x="153010" y="197116"/>
                  </a:lnTo>
                  <a:lnTo>
                    <a:pt x="156340" y="229222"/>
                  </a:lnTo>
                  <a:lnTo>
                    <a:pt x="162900" y="255911"/>
                  </a:lnTo>
                  <a:lnTo>
                    <a:pt x="176864" y="292548"/>
                  </a:lnTo>
                  <a:lnTo>
                    <a:pt x="180562" y="297274"/>
                  </a:lnTo>
                  <a:lnTo>
                    <a:pt x="189188" y="302524"/>
                  </a:lnTo>
                  <a:lnTo>
                    <a:pt x="193012" y="303077"/>
                  </a:lnTo>
                  <a:lnTo>
                    <a:pt x="199519" y="301435"/>
                  </a:lnTo>
                  <a:lnTo>
                    <a:pt x="205233" y="293366"/>
                  </a:lnTo>
                  <a:lnTo>
                    <a:pt x="213360" y="27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04"/>
            <p:cNvSpPr/>
            <p:nvPr>
              <p:custDataLst>
                <p:tags r:id="rId19"/>
              </p:custDataLst>
            </p:nvPr>
          </p:nvSpPr>
          <p:spPr>
            <a:xfrm>
              <a:off x="4183380" y="5349960"/>
              <a:ext cx="180564" cy="314832"/>
            </a:xfrm>
            <a:custGeom>
              <a:avLst/>
              <a:gdLst/>
              <a:ahLst/>
              <a:cxnLst/>
              <a:rect l="0" t="0" r="0" b="0"/>
              <a:pathLst>
                <a:path w="180564" h="314832">
                  <a:moveTo>
                    <a:pt x="0" y="83100"/>
                  </a:moveTo>
                  <a:lnTo>
                    <a:pt x="0" y="83100"/>
                  </a:lnTo>
                  <a:lnTo>
                    <a:pt x="32362" y="50738"/>
                  </a:lnTo>
                  <a:lnTo>
                    <a:pt x="61394" y="16469"/>
                  </a:lnTo>
                  <a:lnTo>
                    <a:pt x="75572" y="0"/>
                  </a:lnTo>
                  <a:lnTo>
                    <a:pt x="70839" y="12435"/>
                  </a:lnTo>
                  <a:lnTo>
                    <a:pt x="66768" y="42989"/>
                  </a:lnTo>
                  <a:lnTo>
                    <a:pt x="60423" y="79400"/>
                  </a:lnTo>
                  <a:lnTo>
                    <a:pt x="57335" y="107702"/>
                  </a:lnTo>
                  <a:lnTo>
                    <a:pt x="58784" y="137214"/>
                  </a:lnTo>
                  <a:lnTo>
                    <a:pt x="59993" y="165006"/>
                  </a:lnTo>
                  <a:lnTo>
                    <a:pt x="60530" y="191470"/>
                  </a:lnTo>
                  <a:lnTo>
                    <a:pt x="60769" y="217342"/>
                  </a:lnTo>
                  <a:lnTo>
                    <a:pt x="63133" y="242951"/>
                  </a:lnTo>
                  <a:lnTo>
                    <a:pt x="69546" y="269292"/>
                  </a:lnTo>
                  <a:lnTo>
                    <a:pt x="83684" y="297931"/>
                  </a:lnTo>
                  <a:lnTo>
                    <a:pt x="90503" y="306755"/>
                  </a:lnTo>
                  <a:lnTo>
                    <a:pt x="96742" y="311789"/>
                  </a:lnTo>
                  <a:lnTo>
                    <a:pt x="102594" y="314299"/>
                  </a:lnTo>
                  <a:lnTo>
                    <a:pt x="113613" y="314831"/>
                  </a:lnTo>
                  <a:lnTo>
                    <a:pt x="118922" y="313787"/>
                  </a:lnTo>
                  <a:lnTo>
                    <a:pt x="134484" y="304228"/>
                  </a:lnTo>
                  <a:lnTo>
                    <a:pt x="149820" y="290671"/>
                  </a:lnTo>
                  <a:lnTo>
                    <a:pt x="161043" y="271884"/>
                  </a:lnTo>
                  <a:lnTo>
                    <a:pt x="172420" y="237544"/>
                  </a:lnTo>
                  <a:lnTo>
                    <a:pt x="180563" y="203166"/>
                  </a:lnTo>
                  <a:lnTo>
                    <a:pt x="179935" y="176248"/>
                  </a:lnTo>
                  <a:lnTo>
                    <a:pt x="175645" y="160906"/>
                  </a:lnTo>
                  <a:lnTo>
                    <a:pt x="154322" y="127861"/>
                  </a:lnTo>
                  <a:lnTo>
                    <a:pt x="135472" y="109721"/>
                  </a:lnTo>
                  <a:lnTo>
                    <a:pt x="101956" y="89267"/>
                  </a:lnTo>
                  <a:lnTo>
                    <a:pt x="82891" y="79942"/>
                  </a:lnTo>
                  <a:lnTo>
                    <a:pt x="71836" y="77463"/>
                  </a:lnTo>
                  <a:lnTo>
                    <a:pt x="63537" y="78619"/>
                  </a:lnTo>
                  <a:lnTo>
                    <a:pt x="55354" y="82215"/>
                  </a:lnTo>
                  <a:lnTo>
                    <a:pt x="55529" y="82510"/>
                  </a:lnTo>
                  <a:lnTo>
                    <a:pt x="64123" y="83022"/>
                  </a:lnTo>
                  <a:lnTo>
                    <a:pt x="99060" y="67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05"/>
            <p:cNvSpPr/>
            <p:nvPr>
              <p:custDataLst>
                <p:tags r:id="rId20"/>
              </p:custDataLst>
            </p:nvPr>
          </p:nvSpPr>
          <p:spPr>
            <a:xfrm>
              <a:off x="4431297" y="5425440"/>
              <a:ext cx="323584" cy="226171"/>
            </a:xfrm>
            <a:custGeom>
              <a:avLst/>
              <a:gdLst/>
              <a:ahLst/>
              <a:cxnLst/>
              <a:rect l="0" t="0" r="0" b="0"/>
              <a:pathLst>
                <a:path w="323584" h="226171">
                  <a:moveTo>
                    <a:pt x="3543" y="7620"/>
                  </a:moveTo>
                  <a:lnTo>
                    <a:pt x="3543" y="7620"/>
                  </a:lnTo>
                  <a:lnTo>
                    <a:pt x="1285" y="32456"/>
                  </a:lnTo>
                  <a:lnTo>
                    <a:pt x="0" y="69458"/>
                  </a:lnTo>
                  <a:lnTo>
                    <a:pt x="5073" y="100015"/>
                  </a:lnTo>
                  <a:lnTo>
                    <a:pt x="13404" y="136973"/>
                  </a:lnTo>
                  <a:lnTo>
                    <a:pt x="21234" y="161281"/>
                  </a:lnTo>
                  <a:lnTo>
                    <a:pt x="24651" y="165941"/>
                  </a:lnTo>
                  <a:lnTo>
                    <a:pt x="43116" y="178078"/>
                  </a:lnTo>
                  <a:lnTo>
                    <a:pt x="46011" y="178832"/>
                  </a:lnTo>
                  <a:lnTo>
                    <a:pt x="48789" y="178488"/>
                  </a:lnTo>
                  <a:lnTo>
                    <a:pt x="51487" y="177412"/>
                  </a:lnTo>
                  <a:lnTo>
                    <a:pt x="56742" y="171701"/>
                  </a:lnTo>
                  <a:lnTo>
                    <a:pt x="67016" y="150192"/>
                  </a:lnTo>
                  <a:lnTo>
                    <a:pt x="71450" y="114009"/>
                  </a:lnTo>
                  <a:lnTo>
                    <a:pt x="72670" y="100624"/>
                  </a:lnTo>
                  <a:lnTo>
                    <a:pt x="79418" y="84526"/>
                  </a:lnTo>
                  <a:lnTo>
                    <a:pt x="81989" y="118121"/>
                  </a:lnTo>
                  <a:lnTo>
                    <a:pt x="94391" y="155695"/>
                  </a:lnTo>
                  <a:lnTo>
                    <a:pt x="107911" y="189646"/>
                  </a:lnTo>
                  <a:lnTo>
                    <a:pt x="126862" y="220397"/>
                  </a:lnTo>
                  <a:lnTo>
                    <a:pt x="132575" y="224955"/>
                  </a:lnTo>
                  <a:lnTo>
                    <a:pt x="135285" y="226170"/>
                  </a:lnTo>
                  <a:lnTo>
                    <a:pt x="137937" y="226133"/>
                  </a:lnTo>
                  <a:lnTo>
                    <a:pt x="143143" y="223835"/>
                  </a:lnTo>
                  <a:lnTo>
                    <a:pt x="171060" y="193510"/>
                  </a:lnTo>
                  <a:lnTo>
                    <a:pt x="191278" y="163169"/>
                  </a:lnTo>
                  <a:lnTo>
                    <a:pt x="216169" y="130162"/>
                  </a:lnTo>
                  <a:lnTo>
                    <a:pt x="235510" y="99182"/>
                  </a:lnTo>
                  <a:lnTo>
                    <a:pt x="259243" y="68604"/>
                  </a:lnTo>
                  <a:lnTo>
                    <a:pt x="287630" y="32740"/>
                  </a:lnTo>
                  <a:lnTo>
                    <a:pt x="32358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706"/>
            <p:cNvSpPr/>
            <p:nvPr>
              <p:custDataLst>
                <p:tags r:id="rId21"/>
              </p:custDataLst>
            </p:nvPr>
          </p:nvSpPr>
          <p:spPr>
            <a:xfrm>
              <a:off x="4887775" y="4937760"/>
              <a:ext cx="42366" cy="579121"/>
            </a:xfrm>
            <a:custGeom>
              <a:avLst/>
              <a:gdLst/>
              <a:ahLst/>
              <a:cxnLst/>
              <a:rect l="0" t="0" r="0" b="0"/>
              <a:pathLst>
                <a:path w="42366" h="579121">
                  <a:moveTo>
                    <a:pt x="19505" y="0"/>
                  </a:moveTo>
                  <a:lnTo>
                    <a:pt x="19505" y="0"/>
                  </a:lnTo>
                  <a:lnTo>
                    <a:pt x="14990" y="22578"/>
                  </a:lnTo>
                  <a:lnTo>
                    <a:pt x="9032" y="58294"/>
                  </a:lnTo>
                  <a:lnTo>
                    <a:pt x="6383" y="93924"/>
                  </a:lnTo>
                  <a:lnTo>
                    <a:pt x="5677" y="113416"/>
                  </a:lnTo>
                  <a:lnTo>
                    <a:pt x="5207" y="134031"/>
                  </a:lnTo>
                  <a:lnTo>
                    <a:pt x="4893" y="155394"/>
                  </a:lnTo>
                  <a:lnTo>
                    <a:pt x="3837" y="178103"/>
                  </a:lnTo>
                  <a:lnTo>
                    <a:pt x="2286" y="201709"/>
                  </a:lnTo>
                  <a:lnTo>
                    <a:pt x="406" y="225912"/>
                  </a:lnTo>
                  <a:lnTo>
                    <a:pt x="0" y="251362"/>
                  </a:lnTo>
                  <a:lnTo>
                    <a:pt x="574" y="277641"/>
                  </a:lnTo>
                  <a:lnTo>
                    <a:pt x="1804" y="304474"/>
                  </a:lnTo>
                  <a:lnTo>
                    <a:pt x="3471" y="330829"/>
                  </a:lnTo>
                  <a:lnTo>
                    <a:pt x="5429" y="356866"/>
                  </a:lnTo>
                  <a:lnTo>
                    <a:pt x="7581" y="382691"/>
                  </a:lnTo>
                  <a:lnTo>
                    <a:pt x="10709" y="407527"/>
                  </a:lnTo>
                  <a:lnTo>
                    <a:pt x="14487" y="431705"/>
                  </a:lnTo>
                  <a:lnTo>
                    <a:pt x="18701" y="455444"/>
                  </a:lnTo>
                  <a:lnTo>
                    <a:pt x="22355" y="476349"/>
                  </a:lnTo>
                  <a:lnTo>
                    <a:pt x="28674" y="513124"/>
                  </a:lnTo>
                  <a:lnTo>
                    <a:pt x="34305" y="541886"/>
                  </a:lnTo>
                  <a:lnTo>
                    <a:pt x="42365" y="579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707"/>
            <p:cNvSpPr/>
            <p:nvPr>
              <p:custDataLst>
                <p:tags r:id="rId22"/>
              </p:custDataLst>
            </p:nvPr>
          </p:nvSpPr>
          <p:spPr>
            <a:xfrm>
              <a:off x="4960620" y="5360536"/>
              <a:ext cx="289561" cy="211789"/>
            </a:xfrm>
            <a:custGeom>
              <a:avLst/>
              <a:gdLst/>
              <a:ahLst/>
              <a:cxnLst/>
              <a:rect l="0" t="0" r="0" b="0"/>
              <a:pathLst>
                <a:path w="289561" h="211789">
                  <a:moveTo>
                    <a:pt x="0" y="110624"/>
                  </a:moveTo>
                  <a:lnTo>
                    <a:pt x="0" y="110624"/>
                  </a:lnTo>
                  <a:lnTo>
                    <a:pt x="28316" y="122759"/>
                  </a:lnTo>
                  <a:lnTo>
                    <a:pt x="61410" y="142686"/>
                  </a:lnTo>
                  <a:lnTo>
                    <a:pt x="95075" y="158424"/>
                  </a:lnTo>
                  <a:lnTo>
                    <a:pt x="111331" y="162323"/>
                  </a:lnTo>
                  <a:lnTo>
                    <a:pt x="121729" y="160977"/>
                  </a:lnTo>
                  <a:lnTo>
                    <a:pt x="131996" y="156710"/>
                  </a:lnTo>
                  <a:lnTo>
                    <a:pt x="146449" y="144787"/>
                  </a:lnTo>
                  <a:lnTo>
                    <a:pt x="153423" y="135403"/>
                  </a:lnTo>
                  <a:lnTo>
                    <a:pt x="157088" y="125588"/>
                  </a:lnTo>
                  <a:lnTo>
                    <a:pt x="163486" y="97399"/>
                  </a:lnTo>
                  <a:lnTo>
                    <a:pt x="161278" y="81040"/>
                  </a:lnTo>
                  <a:lnTo>
                    <a:pt x="146063" y="49841"/>
                  </a:lnTo>
                  <a:lnTo>
                    <a:pt x="131708" y="26856"/>
                  </a:lnTo>
                  <a:lnTo>
                    <a:pt x="104594" y="3959"/>
                  </a:lnTo>
                  <a:lnTo>
                    <a:pt x="96823" y="568"/>
                  </a:lnTo>
                  <a:lnTo>
                    <a:pt x="90795" y="0"/>
                  </a:lnTo>
                  <a:lnTo>
                    <a:pt x="85930" y="1315"/>
                  </a:lnTo>
                  <a:lnTo>
                    <a:pt x="82687" y="4731"/>
                  </a:lnTo>
                  <a:lnTo>
                    <a:pt x="79083" y="15300"/>
                  </a:lnTo>
                  <a:lnTo>
                    <a:pt x="82006" y="49712"/>
                  </a:lnTo>
                  <a:lnTo>
                    <a:pt x="84976" y="85050"/>
                  </a:lnTo>
                  <a:lnTo>
                    <a:pt x="91672" y="112805"/>
                  </a:lnTo>
                  <a:lnTo>
                    <a:pt x="102550" y="139815"/>
                  </a:lnTo>
                  <a:lnTo>
                    <a:pt x="120696" y="172049"/>
                  </a:lnTo>
                  <a:lnTo>
                    <a:pt x="139055" y="192324"/>
                  </a:lnTo>
                  <a:lnTo>
                    <a:pt x="160582" y="206798"/>
                  </a:lnTo>
                  <a:lnTo>
                    <a:pt x="174663" y="211788"/>
                  </a:lnTo>
                  <a:lnTo>
                    <a:pt x="186565" y="211183"/>
                  </a:lnTo>
                  <a:lnTo>
                    <a:pt x="210877" y="202037"/>
                  </a:lnTo>
                  <a:lnTo>
                    <a:pt x="231439" y="184558"/>
                  </a:lnTo>
                  <a:lnTo>
                    <a:pt x="259641" y="148120"/>
                  </a:lnTo>
                  <a:lnTo>
                    <a:pt x="274569" y="122209"/>
                  </a:lnTo>
                  <a:lnTo>
                    <a:pt x="282898" y="91502"/>
                  </a:lnTo>
                  <a:lnTo>
                    <a:pt x="287586" y="56698"/>
                  </a:lnTo>
                  <a:lnTo>
                    <a:pt x="289560" y="42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08"/>
            <p:cNvSpPr/>
            <p:nvPr>
              <p:custDataLst>
                <p:tags r:id="rId23"/>
              </p:custDataLst>
            </p:nvPr>
          </p:nvSpPr>
          <p:spPr>
            <a:xfrm>
              <a:off x="5323785" y="5013960"/>
              <a:ext cx="734116" cy="923712"/>
            </a:xfrm>
            <a:custGeom>
              <a:avLst/>
              <a:gdLst/>
              <a:ahLst/>
              <a:cxnLst/>
              <a:rect l="0" t="0" r="0" b="0"/>
              <a:pathLst>
                <a:path w="734116" h="923712">
                  <a:moveTo>
                    <a:pt x="55935" y="0"/>
                  </a:moveTo>
                  <a:lnTo>
                    <a:pt x="55935" y="0"/>
                  </a:lnTo>
                  <a:lnTo>
                    <a:pt x="55935" y="24836"/>
                  </a:lnTo>
                  <a:lnTo>
                    <a:pt x="55935" y="44498"/>
                  </a:lnTo>
                  <a:lnTo>
                    <a:pt x="56781" y="72845"/>
                  </a:lnTo>
                  <a:lnTo>
                    <a:pt x="58192" y="106983"/>
                  </a:lnTo>
                  <a:lnTo>
                    <a:pt x="59980" y="144982"/>
                  </a:lnTo>
                  <a:lnTo>
                    <a:pt x="63711" y="183015"/>
                  </a:lnTo>
                  <a:lnTo>
                    <a:pt x="68740" y="221070"/>
                  </a:lnTo>
                  <a:lnTo>
                    <a:pt x="74631" y="259140"/>
                  </a:lnTo>
                  <a:lnTo>
                    <a:pt x="78559" y="288754"/>
                  </a:lnTo>
                  <a:lnTo>
                    <a:pt x="81178" y="312729"/>
                  </a:lnTo>
                  <a:lnTo>
                    <a:pt x="84088" y="349811"/>
                  </a:lnTo>
                  <a:lnTo>
                    <a:pt x="85381" y="377580"/>
                  </a:lnTo>
                  <a:lnTo>
                    <a:pt x="87057" y="409989"/>
                  </a:lnTo>
                  <a:lnTo>
                    <a:pt x="93713" y="426018"/>
                  </a:lnTo>
                  <a:lnTo>
                    <a:pt x="91634" y="426408"/>
                  </a:lnTo>
                  <a:lnTo>
                    <a:pt x="89894" y="426511"/>
                  </a:lnTo>
                  <a:lnTo>
                    <a:pt x="79355" y="418568"/>
                  </a:lnTo>
                  <a:lnTo>
                    <a:pt x="57242" y="384329"/>
                  </a:lnTo>
                  <a:lnTo>
                    <a:pt x="27887" y="346569"/>
                  </a:lnTo>
                  <a:lnTo>
                    <a:pt x="20814" y="338625"/>
                  </a:lnTo>
                  <a:lnTo>
                    <a:pt x="18974" y="338356"/>
                  </a:lnTo>
                  <a:lnTo>
                    <a:pt x="14672" y="340316"/>
                  </a:lnTo>
                  <a:lnTo>
                    <a:pt x="7491" y="350225"/>
                  </a:lnTo>
                  <a:lnTo>
                    <a:pt x="0" y="367930"/>
                  </a:lnTo>
                  <a:lnTo>
                    <a:pt x="509" y="393308"/>
                  </a:lnTo>
                  <a:lnTo>
                    <a:pt x="6022" y="426321"/>
                  </a:lnTo>
                  <a:lnTo>
                    <a:pt x="13018" y="458869"/>
                  </a:lnTo>
                  <a:lnTo>
                    <a:pt x="24498" y="489963"/>
                  </a:lnTo>
                  <a:lnTo>
                    <a:pt x="42669" y="512534"/>
                  </a:lnTo>
                  <a:lnTo>
                    <a:pt x="68185" y="529945"/>
                  </a:lnTo>
                  <a:lnTo>
                    <a:pt x="93149" y="537739"/>
                  </a:lnTo>
                  <a:lnTo>
                    <a:pt x="116633" y="536002"/>
                  </a:lnTo>
                  <a:lnTo>
                    <a:pt x="139677" y="526081"/>
                  </a:lnTo>
                  <a:lnTo>
                    <a:pt x="154943" y="509047"/>
                  </a:lnTo>
                  <a:lnTo>
                    <a:pt x="175281" y="483299"/>
                  </a:lnTo>
                  <a:lnTo>
                    <a:pt x="198999" y="451739"/>
                  </a:lnTo>
                  <a:lnTo>
                    <a:pt x="216505" y="427313"/>
                  </a:lnTo>
                  <a:lnTo>
                    <a:pt x="240470" y="391141"/>
                  </a:lnTo>
                  <a:lnTo>
                    <a:pt x="263482" y="359828"/>
                  </a:lnTo>
                  <a:lnTo>
                    <a:pt x="270945" y="345908"/>
                  </a:lnTo>
                  <a:lnTo>
                    <a:pt x="277404" y="330809"/>
                  </a:lnTo>
                  <a:lnTo>
                    <a:pt x="284412" y="320227"/>
                  </a:lnTo>
                  <a:lnTo>
                    <a:pt x="266294" y="339979"/>
                  </a:lnTo>
                  <a:lnTo>
                    <a:pt x="254466" y="371203"/>
                  </a:lnTo>
                  <a:lnTo>
                    <a:pt x="248814" y="405473"/>
                  </a:lnTo>
                  <a:lnTo>
                    <a:pt x="249397" y="442438"/>
                  </a:lnTo>
                  <a:lnTo>
                    <a:pt x="252675" y="473428"/>
                  </a:lnTo>
                  <a:lnTo>
                    <a:pt x="255903" y="493335"/>
                  </a:lnTo>
                  <a:lnTo>
                    <a:pt x="259957" y="502894"/>
                  </a:lnTo>
                  <a:lnTo>
                    <a:pt x="264580" y="507141"/>
                  </a:lnTo>
                  <a:lnTo>
                    <a:pt x="266999" y="506581"/>
                  </a:lnTo>
                  <a:lnTo>
                    <a:pt x="279487" y="493076"/>
                  </a:lnTo>
                  <a:lnTo>
                    <a:pt x="303321" y="455918"/>
                  </a:lnTo>
                  <a:lnTo>
                    <a:pt x="316160" y="433960"/>
                  </a:lnTo>
                  <a:lnTo>
                    <a:pt x="325828" y="396190"/>
                  </a:lnTo>
                  <a:lnTo>
                    <a:pt x="329673" y="360391"/>
                  </a:lnTo>
                  <a:lnTo>
                    <a:pt x="330140" y="342310"/>
                  </a:lnTo>
                  <a:lnTo>
                    <a:pt x="329332" y="339966"/>
                  </a:lnTo>
                  <a:lnTo>
                    <a:pt x="327946" y="338405"/>
                  </a:lnTo>
                  <a:lnTo>
                    <a:pt x="322946" y="335463"/>
                  </a:lnTo>
                  <a:lnTo>
                    <a:pt x="323544" y="349177"/>
                  </a:lnTo>
                  <a:lnTo>
                    <a:pt x="330936" y="384999"/>
                  </a:lnTo>
                  <a:lnTo>
                    <a:pt x="338077" y="420285"/>
                  </a:lnTo>
                  <a:lnTo>
                    <a:pt x="345554" y="457551"/>
                  </a:lnTo>
                  <a:lnTo>
                    <a:pt x="350875" y="495404"/>
                  </a:lnTo>
                  <a:lnTo>
                    <a:pt x="352451" y="533431"/>
                  </a:lnTo>
                  <a:lnTo>
                    <a:pt x="352919" y="571510"/>
                  </a:lnTo>
                  <a:lnTo>
                    <a:pt x="352181" y="597751"/>
                  </a:lnTo>
                  <a:lnTo>
                    <a:pt x="349031" y="626347"/>
                  </a:lnTo>
                  <a:lnTo>
                    <a:pt x="344809" y="655990"/>
                  </a:lnTo>
                  <a:lnTo>
                    <a:pt x="339264" y="686944"/>
                  </a:lnTo>
                  <a:lnTo>
                    <a:pt x="331154" y="720457"/>
                  </a:lnTo>
                  <a:lnTo>
                    <a:pt x="321906" y="752850"/>
                  </a:lnTo>
                  <a:lnTo>
                    <a:pt x="311304" y="783334"/>
                  </a:lnTo>
                  <a:lnTo>
                    <a:pt x="298126" y="810993"/>
                  </a:lnTo>
                  <a:lnTo>
                    <a:pt x="283802" y="837396"/>
                  </a:lnTo>
                  <a:lnTo>
                    <a:pt x="256943" y="873805"/>
                  </a:lnTo>
                  <a:lnTo>
                    <a:pt x="224431" y="901525"/>
                  </a:lnTo>
                  <a:lnTo>
                    <a:pt x="193349" y="918205"/>
                  </a:lnTo>
                  <a:lnTo>
                    <a:pt x="172041" y="923711"/>
                  </a:lnTo>
                  <a:lnTo>
                    <a:pt x="137091" y="921204"/>
                  </a:lnTo>
                  <a:lnTo>
                    <a:pt x="105758" y="909266"/>
                  </a:lnTo>
                  <a:lnTo>
                    <a:pt x="81704" y="890865"/>
                  </a:lnTo>
                  <a:lnTo>
                    <a:pt x="72186" y="879669"/>
                  </a:lnTo>
                  <a:lnTo>
                    <a:pt x="67391" y="866791"/>
                  </a:lnTo>
                  <a:lnTo>
                    <a:pt x="66107" y="853447"/>
                  </a:lnTo>
                  <a:lnTo>
                    <a:pt x="68359" y="841872"/>
                  </a:lnTo>
                  <a:lnTo>
                    <a:pt x="89639" y="810974"/>
                  </a:lnTo>
                  <a:lnTo>
                    <a:pt x="117532" y="777883"/>
                  </a:lnTo>
                  <a:lnTo>
                    <a:pt x="153584" y="740804"/>
                  </a:lnTo>
                  <a:lnTo>
                    <a:pt x="183270" y="710941"/>
                  </a:lnTo>
                  <a:lnTo>
                    <a:pt x="203404" y="690765"/>
                  </a:lnTo>
                  <a:lnTo>
                    <a:pt x="221980" y="676410"/>
                  </a:lnTo>
                  <a:lnTo>
                    <a:pt x="246219" y="659220"/>
                  </a:lnTo>
                  <a:lnTo>
                    <a:pt x="274231" y="640140"/>
                  </a:lnTo>
                  <a:lnTo>
                    <a:pt x="297987" y="624880"/>
                  </a:lnTo>
                  <a:lnTo>
                    <a:pt x="318903" y="612166"/>
                  </a:lnTo>
                  <a:lnTo>
                    <a:pt x="354843" y="590420"/>
                  </a:lnTo>
                  <a:lnTo>
                    <a:pt x="384927" y="569467"/>
                  </a:lnTo>
                  <a:lnTo>
                    <a:pt x="412409" y="548865"/>
                  </a:lnTo>
                  <a:lnTo>
                    <a:pt x="439581" y="528420"/>
                  </a:lnTo>
                  <a:lnTo>
                    <a:pt x="468591" y="508044"/>
                  </a:lnTo>
                  <a:lnTo>
                    <a:pt x="496159" y="485442"/>
                  </a:lnTo>
                  <a:lnTo>
                    <a:pt x="521677" y="460439"/>
                  </a:lnTo>
                  <a:lnTo>
                    <a:pt x="544307" y="432392"/>
                  </a:lnTo>
                  <a:lnTo>
                    <a:pt x="567911" y="405252"/>
                  </a:lnTo>
                  <a:lnTo>
                    <a:pt x="598227" y="368430"/>
                  </a:lnTo>
                  <a:lnTo>
                    <a:pt x="617934" y="333814"/>
                  </a:lnTo>
                  <a:lnTo>
                    <a:pt x="632240" y="299003"/>
                  </a:lnTo>
                  <a:lnTo>
                    <a:pt x="640614" y="260946"/>
                  </a:lnTo>
                  <a:lnTo>
                    <a:pt x="638019" y="236772"/>
                  </a:lnTo>
                  <a:lnTo>
                    <a:pt x="629599" y="223483"/>
                  </a:lnTo>
                  <a:lnTo>
                    <a:pt x="618237" y="213626"/>
                  </a:lnTo>
                  <a:lnTo>
                    <a:pt x="607542" y="209245"/>
                  </a:lnTo>
                  <a:lnTo>
                    <a:pt x="602320" y="209769"/>
                  </a:lnTo>
                  <a:lnTo>
                    <a:pt x="585186" y="219446"/>
                  </a:lnTo>
                  <a:lnTo>
                    <a:pt x="568582" y="231305"/>
                  </a:lnTo>
                  <a:lnTo>
                    <a:pt x="548285" y="260352"/>
                  </a:lnTo>
                  <a:lnTo>
                    <a:pt x="536942" y="288150"/>
                  </a:lnTo>
                  <a:lnTo>
                    <a:pt x="527102" y="320260"/>
                  </a:lnTo>
                  <a:lnTo>
                    <a:pt x="519907" y="354286"/>
                  </a:lnTo>
                  <a:lnTo>
                    <a:pt x="518403" y="386907"/>
                  </a:lnTo>
                  <a:lnTo>
                    <a:pt x="520556" y="417491"/>
                  </a:lnTo>
                  <a:lnTo>
                    <a:pt x="524336" y="445196"/>
                  </a:lnTo>
                  <a:lnTo>
                    <a:pt x="535268" y="480548"/>
                  </a:lnTo>
                  <a:lnTo>
                    <a:pt x="553278" y="508427"/>
                  </a:lnTo>
                  <a:lnTo>
                    <a:pt x="574700" y="528729"/>
                  </a:lnTo>
                  <a:lnTo>
                    <a:pt x="594119" y="535557"/>
                  </a:lnTo>
                  <a:lnTo>
                    <a:pt x="628852" y="537143"/>
                  </a:lnTo>
                  <a:lnTo>
                    <a:pt x="665955" y="532251"/>
                  </a:lnTo>
                  <a:lnTo>
                    <a:pt x="690275" y="525270"/>
                  </a:lnTo>
                  <a:lnTo>
                    <a:pt x="727673" y="499916"/>
                  </a:lnTo>
                  <a:lnTo>
                    <a:pt x="734115" y="495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09"/>
            <p:cNvSpPr/>
            <p:nvPr>
              <p:custDataLst>
                <p:tags r:id="rId24"/>
              </p:custDataLst>
            </p:nvPr>
          </p:nvSpPr>
          <p:spPr>
            <a:xfrm>
              <a:off x="6179820" y="4785360"/>
              <a:ext cx="320041" cy="723901"/>
            </a:xfrm>
            <a:custGeom>
              <a:avLst/>
              <a:gdLst/>
              <a:ahLst/>
              <a:cxnLst/>
              <a:rect l="0" t="0" r="0" b="0"/>
              <a:pathLst>
                <a:path w="320041" h="723901">
                  <a:moveTo>
                    <a:pt x="320040" y="0"/>
                  </a:moveTo>
                  <a:lnTo>
                    <a:pt x="320040" y="0"/>
                  </a:lnTo>
                  <a:lnTo>
                    <a:pt x="299814" y="28316"/>
                  </a:lnTo>
                  <a:lnTo>
                    <a:pt x="278595" y="60281"/>
                  </a:lnTo>
                  <a:lnTo>
                    <a:pt x="267011" y="78287"/>
                  </a:lnTo>
                  <a:lnTo>
                    <a:pt x="254207" y="99605"/>
                  </a:lnTo>
                  <a:lnTo>
                    <a:pt x="240592" y="123130"/>
                  </a:lnTo>
                  <a:lnTo>
                    <a:pt x="226434" y="148126"/>
                  </a:lnTo>
                  <a:lnTo>
                    <a:pt x="211070" y="177491"/>
                  </a:lnTo>
                  <a:lnTo>
                    <a:pt x="194899" y="209768"/>
                  </a:lnTo>
                  <a:lnTo>
                    <a:pt x="178193" y="243985"/>
                  </a:lnTo>
                  <a:lnTo>
                    <a:pt x="160281" y="281190"/>
                  </a:lnTo>
                  <a:lnTo>
                    <a:pt x="141568" y="320387"/>
                  </a:lnTo>
                  <a:lnTo>
                    <a:pt x="122318" y="360912"/>
                  </a:lnTo>
                  <a:lnTo>
                    <a:pt x="104406" y="404015"/>
                  </a:lnTo>
                  <a:lnTo>
                    <a:pt x="87385" y="448836"/>
                  </a:lnTo>
                  <a:lnTo>
                    <a:pt x="70956" y="494803"/>
                  </a:lnTo>
                  <a:lnTo>
                    <a:pt x="55771" y="540689"/>
                  </a:lnTo>
                  <a:lnTo>
                    <a:pt x="41414" y="586520"/>
                  </a:lnTo>
                  <a:lnTo>
                    <a:pt x="27609" y="632314"/>
                  </a:lnTo>
                  <a:lnTo>
                    <a:pt x="18406" y="662842"/>
                  </a:lnTo>
                  <a:lnTo>
                    <a:pt x="0" y="723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710"/>
          <p:cNvSpPr/>
          <p:nvPr>
            <p:custDataLst>
              <p:tags r:id="rId2"/>
            </p:custDataLst>
          </p:nvPr>
        </p:nvSpPr>
        <p:spPr>
          <a:xfrm>
            <a:off x="3482340" y="4968240"/>
            <a:ext cx="281941" cy="579121"/>
          </a:xfrm>
          <a:custGeom>
            <a:avLst/>
            <a:gdLst/>
            <a:ahLst/>
            <a:cxnLst/>
            <a:rect l="0" t="0" r="0" b="0"/>
            <a:pathLst>
              <a:path w="281941" h="579121">
                <a:moveTo>
                  <a:pt x="0" y="579120"/>
                </a:moveTo>
                <a:lnTo>
                  <a:pt x="0" y="579120"/>
                </a:lnTo>
                <a:lnTo>
                  <a:pt x="13547" y="545253"/>
                </a:lnTo>
                <a:lnTo>
                  <a:pt x="24271" y="518443"/>
                </a:lnTo>
                <a:lnTo>
                  <a:pt x="37347" y="486175"/>
                </a:lnTo>
                <a:lnTo>
                  <a:pt x="51991" y="450270"/>
                </a:lnTo>
                <a:lnTo>
                  <a:pt x="67681" y="411940"/>
                </a:lnTo>
                <a:lnTo>
                  <a:pt x="82374" y="378767"/>
                </a:lnTo>
                <a:lnTo>
                  <a:pt x="96402" y="349031"/>
                </a:lnTo>
                <a:lnTo>
                  <a:pt x="109988" y="321587"/>
                </a:lnTo>
                <a:lnTo>
                  <a:pt x="121586" y="296518"/>
                </a:lnTo>
                <a:lnTo>
                  <a:pt x="131857" y="273032"/>
                </a:lnTo>
                <a:lnTo>
                  <a:pt x="141244" y="250601"/>
                </a:lnTo>
                <a:lnTo>
                  <a:pt x="151736" y="229721"/>
                </a:lnTo>
                <a:lnTo>
                  <a:pt x="162965" y="209873"/>
                </a:lnTo>
                <a:lnTo>
                  <a:pt x="185882" y="172017"/>
                </a:lnTo>
                <a:lnTo>
                  <a:pt x="207356" y="135437"/>
                </a:lnTo>
                <a:lnTo>
                  <a:pt x="228189" y="103939"/>
                </a:lnTo>
                <a:lnTo>
                  <a:pt x="246198" y="76675"/>
                </a:lnTo>
                <a:lnTo>
                  <a:pt x="261942" y="43133"/>
                </a:lnTo>
                <a:lnTo>
                  <a:pt x="279961" y="5836"/>
                </a:lnTo>
                <a:lnTo>
                  <a:pt x="28194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144"/>
          <p:cNvGrpSpPr/>
          <p:nvPr/>
        </p:nvGrpSpPr>
        <p:grpSpPr>
          <a:xfrm>
            <a:off x="6217920" y="4764153"/>
            <a:ext cx="399243" cy="347005"/>
            <a:chOff x="6217920" y="4764153"/>
            <a:chExt cx="399243" cy="347005"/>
          </a:xfrm>
        </p:grpSpPr>
        <p:sp>
          <p:nvSpPr>
            <p:cNvPr id="103" name="SMARTInkShape-711"/>
            <p:cNvSpPr/>
            <p:nvPr>
              <p:custDataLst>
                <p:tags r:id="rId14"/>
              </p:custDataLst>
            </p:nvPr>
          </p:nvSpPr>
          <p:spPr>
            <a:xfrm>
              <a:off x="6217920" y="5067300"/>
              <a:ext cx="182881" cy="43858"/>
            </a:xfrm>
            <a:custGeom>
              <a:avLst/>
              <a:gdLst/>
              <a:ahLst/>
              <a:cxnLst/>
              <a:rect l="0" t="0" r="0" b="0"/>
              <a:pathLst>
                <a:path w="182881" h="43858">
                  <a:moveTo>
                    <a:pt x="0" y="0"/>
                  </a:moveTo>
                  <a:lnTo>
                    <a:pt x="0" y="0"/>
                  </a:lnTo>
                  <a:lnTo>
                    <a:pt x="28316" y="20226"/>
                  </a:lnTo>
                  <a:lnTo>
                    <a:pt x="58061" y="32804"/>
                  </a:lnTo>
                  <a:lnTo>
                    <a:pt x="90867" y="42291"/>
                  </a:lnTo>
                  <a:lnTo>
                    <a:pt x="114130" y="43857"/>
                  </a:lnTo>
                  <a:lnTo>
                    <a:pt x="144746" y="37230"/>
                  </a:lnTo>
                  <a:lnTo>
                    <a:pt x="182880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712"/>
            <p:cNvSpPr/>
            <p:nvPr>
              <p:custDataLst>
                <p:tags r:id="rId15"/>
              </p:custDataLst>
            </p:nvPr>
          </p:nvSpPr>
          <p:spPr>
            <a:xfrm>
              <a:off x="6469380" y="4764153"/>
              <a:ext cx="147783" cy="165988"/>
            </a:xfrm>
            <a:custGeom>
              <a:avLst/>
              <a:gdLst/>
              <a:ahLst/>
              <a:cxnLst/>
              <a:rect l="0" t="0" r="0" b="0"/>
              <a:pathLst>
                <a:path w="147783" h="165988">
                  <a:moveTo>
                    <a:pt x="0" y="127887"/>
                  </a:moveTo>
                  <a:lnTo>
                    <a:pt x="0" y="127887"/>
                  </a:lnTo>
                  <a:lnTo>
                    <a:pt x="8090" y="91480"/>
                  </a:lnTo>
                  <a:lnTo>
                    <a:pt x="21211" y="60749"/>
                  </a:lnTo>
                  <a:lnTo>
                    <a:pt x="39869" y="40920"/>
                  </a:lnTo>
                  <a:lnTo>
                    <a:pt x="76434" y="16100"/>
                  </a:lnTo>
                  <a:lnTo>
                    <a:pt x="113484" y="2065"/>
                  </a:lnTo>
                  <a:lnTo>
                    <a:pt x="125509" y="0"/>
                  </a:lnTo>
                  <a:lnTo>
                    <a:pt x="134239" y="1339"/>
                  </a:lnTo>
                  <a:lnTo>
                    <a:pt x="137753" y="2882"/>
                  </a:lnTo>
                  <a:lnTo>
                    <a:pt x="143914" y="9112"/>
                  </a:lnTo>
                  <a:lnTo>
                    <a:pt x="146743" y="13144"/>
                  </a:lnTo>
                  <a:lnTo>
                    <a:pt x="147782" y="17525"/>
                  </a:lnTo>
                  <a:lnTo>
                    <a:pt x="141297" y="53847"/>
                  </a:lnTo>
                  <a:lnTo>
                    <a:pt x="134341" y="84594"/>
                  </a:lnTo>
                  <a:lnTo>
                    <a:pt x="126917" y="119199"/>
                  </a:lnTo>
                  <a:lnTo>
                    <a:pt x="117671" y="154111"/>
                  </a:lnTo>
                  <a:lnTo>
                    <a:pt x="114300" y="1659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713"/>
          <p:cNvSpPr/>
          <p:nvPr>
            <p:custDataLst>
              <p:tags r:id="rId3"/>
            </p:custDataLst>
          </p:nvPr>
        </p:nvSpPr>
        <p:spPr>
          <a:xfrm>
            <a:off x="6431745" y="5158741"/>
            <a:ext cx="318253" cy="282594"/>
          </a:xfrm>
          <a:custGeom>
            <a:avLst/>
            <a:gdLst/>
            <a:ahLst/>
            <a:cxnLst/>
            <a:rect l="0" t="0" r="0" b="0"/>
            <a:pathLst>
              <a:path w="318253" h="282594">
                <a:moveTo>
                  <a:pt x="37635" y="213359"/>
                </a:moveTo>
                <a:lnTo>
                  <a:pt x="37635" y="213359"/>
                </a:lnTo>
                <a:lnTo>
                  <a:pt x="26346" y="235936"/>
                </a:lnTo>
                <a:lnTo>
                  <a:pt x="7479" y="273670"/>
                </a:lnTo>
                <a:lnTo>
                  <a:pt x="3066" y="281651"/>
                </a:lnTo>
                <a:lnTo>
                  <a:pt x="1889" y="282593"/>
                </a:lnTo>
                <a:lnTo>
                  <a:pt x="1104" y="282376"/>
                </a:lnTo>
                <a:lnTo>
                  <a:pt x="0" y="273979"/>
                </a:lnTo>
                <a:lnTo>
                  <a:pt x="1320" y="236873"/>
                </a:lnTo>
                <a:lnTo>
                  <a:pt x="7665" y="210263"/>
                </a:lnTo>
                <a:lnTo>
                  <a:pt x="13874" y="183761"/>
                </a:lnTo>
                <a:lnTo>
                  <a:pt x="20301" y="157024"/>
                </a:lnTo>
                <a:lnTo>
                  <a:pt x="28802" y="128208"/>
                </a:lnTo>
                <a:lnTo>
                  <a:pt x="47154" y="91515"/>
                </a:lnTo>
                <a:lnTo>
                  <a:pt x="68677" y="63239"/>
                </a:lnTo>
                <a:lnTo>
                  <a:pt x="94894" y="39959"/>
                </a:lnTo>
                <a:lnTo>
                  <a:pt x="124044" y="17760"/>
                </a:lnTo>
                <a:lnTo>
                  <a:pt x="150821" y="5261"/>
                </a:lnTo>
                <a:lnTo>
                  <a:pt x="185843" y="693"/>
                </a:lnTo>
                <a:lnTo>
                  <a:pt x="221619" y="17"/>
                </a:lnTo>
                <a:lnTo>
                  <a:pt x="250115" y="0"/>
                </a:lnTo>
                <a:lnTo>
                  <a:pt x="233265" y="34273"/>
                </a:lnTo>
                <a:lnTo>
                  <a:pt x="219778" y="64341"/>
                </a:lnTo>
                <a:lnTo>
                  <a:pt x="205056" y="100062"/>
                </a:lnTo>
                <a:lnTo>
                  <a:pt x="194486" y="135198"/>
                </a:lnTo>
                <a:lnTo>
                  <a:pt x="191354" y="169316"/>
                </a:lnTo>
                <a:lnTo>
                  <a:pt x="190426" y="201721"/>
                </a:lnTo>
                <a:lnTo>
                  <a:pt x="192409" y="227408"/>
                </a:lnTo>
                <a:lnTo>
                  <a:pt x="198358" y="246591"/>
                </a:lnTo>
                <a:lnTo>
                  <a:pt x="200664" y="250753"/>
                </a:lnTo>
                <a:lnTo>
                  <a:pt x="203895" y="253529"/>
                </a:lnTo>
                <a:lnTo>
                  <a:pt x="211999" y="256612"/>
                </a:lnTo>
                <a:lnTo>
                  <a:pt x="226082" y="258348"/>
                </a:lnTo>
                <a:lnTo>
                  <a:pt x="235972" y="254239"/>
                </a:lnTo>
                <a:lnTo>
                  <a:pt x="271329" y="223236"/>
                </a:lnTo>
                <a:lnTo>
                  <a:pt x="296717" y="187535"/>
                </a:lnTo>
                <a:lnTo>
                  <a:pt x="307440" y="163656"/>
                </a:lnTo>
                <a:lnTo>
                  <a:pt x="317590" y="126084"/>
                </a:lnTo>
                <a:lnTo>
                  <a:pt x="318252" y="122156"/>
                </a:lnTo>
                <a:lnTo>
                  <a:pt x="316728" y="113276"/>
                </a:lnTo>
                <a:lnTo>
                  <a:pt x="315138" y="108536"/>
                </a:lnTo>
                <a:lnTo>
                  <a:pt x="308854" y="101014"/>
                </a:lnTo>
                <a:lnTo>
                  <a:pt x="282775" y="81394"/>
                </a:lnTo>
                <a:lnTo>
                  <a:pt x="278954" y="80509"/>
                </a:lnTo>
                <a:lnTo>
                  <a:pt x="275561" y="80766"/>
                </a:lnTo>
                <a:lnTo>
                  <a:pt x="260220" y="83640"/>
                </a:lnTo>
                <a:lnTo>
                  <a:pt x="263135" y="83766"/>
                </a:lnTo>
                <a:lnTo>
                  <a:pt x="264168" y="82938"/>
                </a:lnTo>
                <a:lnTo>
                  <a:pt x="265317" y="79758"/>
                </a:lnTo>
                <a:lnTo>
                  <a:pt x="266469" y="78572"/>
                </a:lnTo>
                <a:lnTo>
                  <a:pt x="272985" y="75209"/>
                </a:lnTo>
                <a:lnTo>
                  <a:pt x="289095" y="609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SMARTInkShape-714"/>
          <p:cNvSpPr/>
          <p:nvPr>
            <p:custDataLst>
              <p:tags r:id="rId4"/>
            </p:custDataLst>
          </p:nvPr>
        </p:nvSpPr>
        <p:spPr>
          <a:xfrm>
            <a:off x="6843039" y="5205138"/>
            <a:ext cx="227092" cy="205063"/>
          </a:xfrm>
          <a:custGeom>
            <a:avLst/>
            <a:gdLst/>
            <a:ahLst/>
            <a:cxnLst/>
            <a:rect l="0" t="0" r="0" b="0"/>
            <a:pathLst>
              <a:path w="227092" h="205063">
                <a:moveTo>
                  <a:pt x="22581" y="29802"/>
                </a:moveTo>
                <a:lnTo>
                  <a:pt x="22581" y="29802"/>
                </a:lnTo>
                <a:lnTo>
                  <a:pt x="10445" y="66209"/>
                </a:lnTo>
                <a:lnTo>
                  <a:pt x="4487" y="93114"/>
                </a:lnTo>
                <a:lnTo>
                  <a:pt x="349" y="130237"/>
                </a:lnTo>
                <a:lnTo>
                  <a:pt x="0" y="137376"/>
                </a:lnTo>
                <a:lnTo>
                  <a:pt x="2447" y="139618"/>
                </a:lnTo>
                <a:lnTo>
                  <a:pt x="11939" y="142109"/>
                </a:lnTo>
                <a:lnTo>
                  <a:pt x="16332" y="140233"/>
                </a:lnTo>
                <a:lnTo>
                  <a:pt x="23473" y="131375"/>
                </a:lnTo>
                <a:lnTo>
                  <a:pt x="35802" y="98910"/>
                </a:lnTo>
                <a:lnTo>
                  <a:pt x="55923" y="62142"/>
                </a:lnTo>
                <a:lnTo>
                  <a:pt x="84608" y="24120"/>
                </a:lnTo>
                <a:lnTo>
                  <a:pt x="100792" y="5326"/>
                </a:lnTo>
                <a:lnTo>
                  <a:pt x="102662" y="4171"/>
                </a:lnTo>
                <a:lnTo>
                  <a:pt x="103908" y="4248"/>
                </a:lnTo>
                <a:lnTo>
                  <a:pt x="105908" y="6409"/>
                </a:lnTo>
                <a:lnTo>
                  <a:pt x="106382" y="43829"/>
                </a:lnTo>
                <a:lnTo>
                  <a:pt x="106399" y="79189"/>
                </a:lnTo>
                <a:lnTo>
                  <a:pt x="106401" y="88476"/>
                </a:lnTo>
                <a:lnTo>
                  <a:pt x="107248" y="89238"/>
                </a:lnTo>
                <a:lnTo>
                  <a:pt x="110447" y="90084"/>
                </a:lnTo>
                <a:lnTo>
                  <a:pt x="114690" y="88204"/>
                </a:lnTo>
                <a:lnTo>
                  <a:pt x="128358" y="76051"/>
                </a:lnTo>
                <a:lnTo>
                  <a:pt x="157345" y="40845"/>
                </a:lnTo>
                <a:lnTo>
                  <a:pt x="182620" y="10905"/>
                </a:lnTo>
                <a:lnTo>
                  <a:pt x="192770" y="4470"/>
                </a:lnTo>
                <a:lnTo>
                  <a:pt x="214117" y="0"/>
                </a:lnTo>
                <a:lnTo>
                  <a:pt x="216312" y="620"/>
                </a:lnTo>
                <a:lnTo>
                  <a:pt x="217775" y="1881"/>
                </a:lnTo>
                <a:lnTo>
                  <a:pt x="224168" y="14033"/>
                </a:lnTo>
                <a:lnTo>
                  <a:pt x="227091" y="35948"/>
                </a:lnTo>
                <a:lnTo>
                  <a:pt x="221995" y="73694"/>
                </a:lnTo>
                <a:lnTo>
                  <a:pt x="215093" y="111505"/>
                </a:lnTo>
                <a:lnTo>
                  <a:pt x="209433" y="143684"/>
                </a:lnTo>
                <a:lnTo>
                  <a:pt x="203726" y="179890"/>
                </a:lnTo>
                <a:lnTo>
                  <a:pt x="197327" y="194499"/>
                </a:lnTo>
                <a:lnTo>
                  <a:pt x="190221" y="20506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147"/>
          <p:cNvGrpSpPr/>
          <p:nvPr/>
        </p:nvGrpSpPr>
        <p:grpSpPr>
          <a:xfrm>
            <a:off x="4328160" y="5798820"/>
            <a:ext cx="3139441" cy="733749"/>
            <a:chOff x="4328160" y="5798820"/>
            <a:chExt cx="3139441" cy="733749"/>
          </a:xfrm>
        </p:grpSpPr>
        <p:sp>
          <p:nvSpPr>
            <p:cNvPr id="108" name="SMARTInkShape-715"/>
            <p:cNvSpPr/>
            <p:nvPr>
              <p:custDataLst>
                <p:tags r:id="rId6"/>
              </p:custDataLst>
            </p:nvPr>
          </p:nvSpPr>
          <p:spPr>
            <a:xfrm>
              <a:off x="4328160" y="5876700"/>
              <a:ext cx="604860" cy="275764"/>
            </a:xfrm>
            <a:custGeom>
              <a:avLst/>
              <a:gdLst/>
              <a:ahLst/>
              <a:cxnLst/>
              <a:rect l="0" t="0" r="0" b="0"/>
              <a:pathLst>
                <a:path w="604860" h="275764">
                  <a:moveTo>
                    <a:pt x="0" y="150720"/>
                  </a:moveTo>
                  <a:lnTo>
                    <a:pt x="0" y="150720"/>
                  </a:lnTo>
                  <a:lnTo>
                    <a:pt x="36930" y="183134"/>
                  </a:lnTo>
                  <a:lnTo>
                    <a:pt x="51973" y="189680"/>
                  </a:lnTo>
                  <a:lnTo>
                    <a:pt x="64304" y="189767"/>
                  </a:lnTo>
                  <a:lnTo>
                    <a:pt x="98184" y="182076"/>
                  </a:lnTo>
                  <a:lnTo>
                    <a:pt x="127493" y="169795"/>
                  </a:lnTo>
                  <a:lnTo>
                    <a:pt x="165480" y="150474"/>
                  </a:lnTo>
                  <a:lnTo>
                    <a:pt x="197694" y="126306"/>
                  </a:lnTo>
                  <a:lnTo>
                    <a:pt x="233906" y="97845"/>
                  </a:lnTo>
                  <a:lnTo>
                    <a:pt x="244505" y="86579"/>
                  </a:lnTo>
                  <a:lnTo>
                    <a:pt x="254385" y="66805"/>
                  </a:lnTo>
                  <a:lnTo>
                    <a:pt x="258461" y="43328"/>
                  </a:lnTo>
                  <a:lnTo>
                    <a:pt x="252465" y="23906"/>
                  </a:lnTo>
                  <a:lnTo>
                    <a:pt x="250436" y="22997"/>
                  </a:lnTo>
                  <a:lnTo>
                    <a:pt x="243668" y="21988"/>
                  </a:lnTo>
                  <a:lnTo>
                    <a:pt x="226291" y="25464"/>
                  </a:lnTo>
                  <a:lnTo>
                    <a:pt x="191581" y="46391"/>
                  </a:lnTo>
                  <a:lnTo>
                    <a:pt x="161281" y="69290"/>
                  </a:lnTo>
                  <a:lnTo>
                    <a:pt x="138003" y="90540"/>
                  </a:lnTo>
                  <a:lnTo>
                    <a:pt x="119942" y="111447"/>
                  </a:lnTo>
                  <a:lnTo>
                    <a:pt x="97741" y="138931"/>
                  </a:lnTo>
                  <a:lnTo>
                    <a:pt x="72780" y="170801"/>
                  </a:lnTo>
                  <a:lnTo>
                    <a:pt x="56140" y="193740"/>
                  </a:lnTo>
                  <a:lnTo>
                    <a:pt x="37651" y="223745"/>
                  </a:lnTo>
                  <a:lnTo>
                    <a:pt x="27242" y="246111"/>
                  </a:lnTo>
                  <a:lnTo>
                    <a:pt x="27475" y="251567"/>
                  </a:lnTo>
                  <a:lnTo>
                    <a:pt x="32249" y="262145"/>
                  </a:lnTo>
                  <a:lnTo>
                    <a:pt x="36739" y="265643"/>
                  </a:lnTo>
                  <a:lnTo>
                    <a:pt x="73449" y="275763"/>
                  </a:lnTo>
                  <a:lnTo>
                    <a:pt x="102290" y="274882"/>
                  </a:lnTo>
                  <a:lnTo>
                    <a:pt x="136330" y="265214"/>
                  </a:lnTo>
                  <a:lnTo>
                    <a:pt x="173227" y="251625"/>
                  </a:lnTo>
                  <a:lnTo>
                    <a:pt x="200604" y="239593"/>
                  </a:lnTo>
                  <a:lnTo>
                    <a:pt x="228857" y="225779"/>
                  </a:lnTo>
                  <a:lnTo>
                    <a:pt x="255526" y="211173"/>
                  </a:lnTo>
                  <a:lnTo>
                    <a:pt x="286005" y="193956"/>
                  </a:lnTo>
                  <a:lnTo>
                    <a:pt x="317613" y="175016"/>
                  </a:lnTo>
                  <a:lnTo>
                    <a:pt x="345773" y="155310"/>
                  </a:lnTo>
                  <a:lnTo>
                    <a:pt x="374657" y="135262"/>
                  </a:lnTo>
                  <a:lnTo>
                    <a:pt x="404427" y="115063"/>
                  </a:lnTo>
                  <a:lnTo>
                    <a:pt x="434593" y="94797"/>
                  </a:lnTo>
                  <a:lnTo>
                    <a:pt x="464932" y="76759"/>
                  </a:lnTo>
                  <a:lnTo>
                    <a:pt x="494503" y="60276"/>
                  </a:lnTo>
                  <a:lnTo>
                    <a:pt x="521758" y="44482"/>
                  </a:lnTo>
                  <a:lnTo>
                    <a:pt x="556855" y="25356"/>
                  </a:lnTo>
                  <a:lnTo>
                    <a:pt x="594332" y="3990"/>
                  </a:lnTo>
                  <a:lnTo>
                    <a:pt x="600840" y="840"/>
                  </a:lnTo>
                  <a:lnTo>
                    <a:pt x="603759" y="0"/>
                  </a:lnTo>
                  <a:lnTo>
                    <a:pt x="604859" y="287"/>
                  </a:lnTo>
                  <a:lnTo>
                    <a:pt x="604747" y="1324"/>
                  </a:lnTo>
                  <a:lnTo>
                    <a:pt x="603824" y="2863"/>
                  </a:lnTo>
                  <a:lnTo>
                    <a:pt x="602363" y="3889"/>
                  </a:lnTo>
                  <a:lnTo>
                    <a:pt x="595414" y="7026"/>
                  </a:lnTo>
                  <a:lnTo>
                    <a:pt x="565419" y="39208"/>
                  </a:lnTo>
                  <a:lnTo>
                    <a:pt x="544809" y="63905"/>
                  </a:lnTo>
                  <a:lnTo>
                    <a:pt x="521537" y="91816"/>
                  </a:lnTo>
                  <a:lnTo>
                    <a:pt x="497083" y="121154"/>
                  </a:lnTo>
                  <a:lnTo>
                    <a:pt x="463561" y="158141"/>
                  </a:lnTo>
                  <a:lnTo>
                    <a:pt x="436225" y="194593"/>
                  </a:lnTo>
                  <a:lnTo>
                    <a:pt x="410315" y="231824"/>
                  </a:lnTo>
                  <a:lnTo>
                    <a:pt x="394108" y="249069"/>
                  </a:lnTo>
                  <a:lnTo>
                    <a:pt x="383721" y="253698"/>
                  </a:lnTo>
                  <a:lnTo>
                    <a:pt x="379427" y="253239"/>
                  </a:lnTo>
                  <a:lnTo>
                    <a:pt x="375719" y="251239"/>
                  </a:lnTo>
                  <a:lnTo>
                    <a:pt x="365760" y="242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716"/>
            <p:cNvSpPr/>
            <p:nvPr>
              <p:custDataLst>
                <p:tags r:id="rId7"/>
              </p:custDataLst>
            </p:nvPr>
          </p:nvSpPr>
          <p:spPr>
            <a:xfrm>
              <a:off x="4971786" y="5882816"/>
              <a:ext cx="207826" cy="501052"/>
            </a:xfrm>
            <a:custGeom>
              <a:avLst/>
              <a:gdLst/>
              <a:ahLst/>
              <a:cxnLst/>
              <a:rect l="0" t="0" r="0" b="0"/>
              <a:pathLst>
                <a:path w="207826" h="501052">
                  <a:moveTo>
                    <a:pt x="72654" y="159844"/>
                  </a:moveTo>
                  <a:lnTo>
                    <a:pt x="72654" y="159844"/>
                  </a:lnTo>
                  <a:lnTo>
                    <a:pt x="72654" y="184680"/>
                  </a:lnTo>
                  <a:lnTo>
                    <a:pt x="72654" y="221682"/>
                  </a:lnTo>
                  <a:lnTo>
                    <a:pt x="72654" y="252239"/>
                  </a:lnTo>
                  <a:lnTo>
                    <a:pt x="72654" y="282188"/>
                  </a:lnTo>
                  <a:lnTo>
                    <a:pt x="73500" y="313279"/>
                  </a:lnTo>
                  <a:lnTo>
                    <a:pt x="76698" y="346852"/>
                  </a:lnTo>
                  <a:lnTo>
                    <a:pt x="76427" y="377015"/>
                  </a:lnTo>
                  <a:lnTo>
                    <a:pt x="74331" y="403684"/>
                  </a:lnTo>
                  <a:lnTo>
                    <a:pt x="73151" y="436892"/>
                  </a:lnTo>
                  <a:lnTo>
                    <a:pt x="72752" y="469040"/>
                  </a:lnTo>
                  <a:lnTo>
                    <a:pt x="71851" y="480144"/>
                  </a:lnTo>
                  <a:lnTo>
                    <a:pt x="68628" y="487902"/>
                  </a:lnTo>
                  <a:lnTo>
                    <a:pt x="62054" y="497029"/>
                  </a:lnTo>
                  <a:lnTo>
                    <a:pt x="54960" y="500204"/>
                  </a:lnTo>
                  <a:lnTo>
                    <a:pt x="50698" y="501051"/>
                  </a:lnTo>
                  <a:lnTo>
                    <a:pt x="47010" y="499922"/>
                  </a:lnTo>
                  <a:lnTo>
                    <a:pt x="40655" y="494152"/>
                  </a:lnTo>
                  <a:lnTo>
                    <a:pt x="24439" y="469721"/>
                  </a:lnTo>
                  <a:lnTo>
                    <a:pt x="15000" y="441970"/>
                  </a:lnTo>
                  <a:lnTo>
                    <a:pt x="7688" y="406467"/>
                  </a:lnTo>
                  <a:lnTo>
                    <a:pt x="5681" y="378675"/>
                  </a:lnTo>
                  <a:lnTo>
                    <a:pt x="2530" y="349388"/>
                  </a:lnTo>
                  <a:lnTo>
                    <a:pt x="0" y="320286"/>
                  </a:lnTo>
                  <a:lnTo>
                    <a:pt x="1700" y="293241"/>
                  </a:lnTo>
                  <a:lnTo>
                    <a:pt x="11461" y="258259"/>
                  </a:lnTo>
                  <a:lnTo>
                    <a:pt x="21032" y="226445"/>
                  </a:lnTo>
                  <a:lnTo>
                    <a:pt x="33275" y="195571"/>
                  </a:lnTo>
                  <a:lnTo>
                    <a:pt x="47627" y="164973"/>
                  </a:lnTo>
                  <a:lnTo>
                    <a:pt x="62605" y="134458"/>
                  </a:lnTo>
                  <a:lnTo>
                    <a:pt x="82836" y="99043"/>
                  </a:lnTo>
                  <a:lnTo>
                    <a:pt x="105396" y="62571"/>
                  </a:lnTo>
                  <a:lnTo>
                    <a:pt x="141531" y="29003"/>
                  </a:lnTo>
                  <a:lnTo>
                    <a:pt x="175328" y="6572"/>
                  </a:lnTo>
                  <a:lnTo>
                    <a:pt x="191600" y="1824"/>
                  </a:lnTo>
                  <a:lnTo>
                    <a:pt x="207825" y="0"/>
                  </a:lnTo>
                  <a:lnTo>
                    <a:pt x="207642" y="788"/>
                  </a:lnTo>
                  <a:lnTo>
                    <a:pt x="182441" y="34079"/>
                  </a:lnTo>
                  <a:lnTo>
                    <a:pt x="151312" y="70272"/>
                  </a:lnTo>
                  <a:lnTo>
                    <a:pt x="113379" y="104207"/>
                  </a:lnTo>
                  <a:lnTo>
                    <a:pt x="98399" y="118055"/>
                  </a:lnTo>
                  <a:lnTo>
                    <a:pt x="87894" y="1217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717"/>
            <p:cNvSpPr/>
            <p:nvPr>
              <p:custDataLst>
                <p:tags r:id="rId8"/>
              </p:custDataLst>
            </p:nvPr>
          </p:nvSpPr>
          <p:spPr>
            <a:xfrm>
              <a:off x="5196840" y="5867572"/>
              <a:ext cx="510541" cy="132440"/>
            </a:xfrm>
            <a:custGeom>
              <a:avLst/>
              <a:gdLst/>
              <a:ahLst/>
              <a:cxnLst/>
              <a:rect l="0" t="0" r="0" b="0"/>
              <a:pathLst>
                <a:path w="510541" h="132440">
                  <a:moveTo>
                    <a:pt x="0" y="91268"/>
                  </a:moveTo>
                  <a:lnTo>
                    <a:pt x="0" y="91268"/>
                  </a:lnTo>
                  <a:lnTo>
                    <a:pt x="22577" y="93526"/>
                  </a:lnTo>
                  <a:lnTo>
                    <a:pt x="54061" y="95658"/>
                  </a:lnTo>
                  <a:lnTo>
                    <a:pt x="73699" y="93784"/>
                  </a:lnTo>
                  <a:lnTo>
                    <a:pt x="88070" y="87870"/>
                  </a:lnTo>
                  <a:lnTo>
                    <a:pt x="115139" y="66232"/>
                  </a:lnTo>
                  <a:lnTo>
                    <a:pt x="129319" y="48949"/>
                  </a:lnTo>
                  <a:lnTo>
                    <a:pt x="133675" y="38310"/>
                  </a:lnTo>
                  <a:lnTo>
                    <a:pt x="136956" y="6436"/>
                  </a:lnTo>
                  <a:lnTo>
                    <a:pt x="136178" y="4233"/>
                  </a:lnTo>
                  <a:lnTo>
                    <a:pt x="134811" y="2765"/>
                  </a:lnTo>
                  <a:lnTo>
                    <a:pt x="130582" y="408"/>
                  </a:lnTo>
                  <a:lnTo>
                    <a:pt x="125803" y="0"/>
                  </a:lnTo>
                  <a:lnTo>
                    <a:pt x="121388" y="2162"/>
                  </a:lnTo>
                  <a:lnTo>
                    <a:pt x="84192" y="26323"/>
                  </a:lnTo>
                  <a:lnTo>
                    <a:pt x="72736" y="41639"/>
                  </a:lnTo>
                  <a:lnTo>
                    <a:pt x="64825" y="61041"/>
                  </a:lnTo>
                  <a:lnTo>
                    <a:pt x="61187" y="98754"/>
                  </a:lnTo>
                  <a:lnTo>
                    <a:pt x="61111" y="103879"/>
                  </a:lnTo>
                  <a:lnTo>
                    <a:pt x="61908" y="107295"/>
                  </a:lnTo>
                  <a:lnTo>
                    <a:pt x="63285" y="109572"/>
                  </a:lnTo>
                  <a:lnTo>
                    <a:pt x="67073" y="113797"/>
                  </a:lnTo>
                  <a:lnTo>
                    <a:pt x="71579" y="121318"/>
                  </a:lnTo>
                  <a:lnTo>
                    <a:pt x="75659" y="124001"/>
                  </a:lnTo>
                  <a:lnTo>
                    <a:pt x="92691" y="127778"/>
                  </a:lnTo>
                  <a:lnTo>
                    <a:pt x="123255" y="129158"/>
                  </a:lnTo>
                  <a:lnTo>
                    <a:pt x="154357" y="117160"/>
                  </a:lnTo>
                  <a:lnTo>
                    <a:pt x="185812" y="103361"/>
                  </a:lnTo>
                  <a:lnTo>
                    <a:pt x="222312" y="81270"/>
                  </a:lnTo>
                  <a:lnTo>
                    <a:pt x="257838" y="56744"/>
                  </a:lnTo>
                  <a:lnTo>
                    <a:pt x="292501" y="34960"/>
                  </a:lnTo>
                  <a:lnTo>
                    <a:pt x="310641" y="30580"/>
                  </a:lnTo>
                  <a:lnTo>
                    <a:pt x="315938" y="42524"/>
                  </a:lnTo>
                  <a:lnTo>
                    <a:pt x="315959" y="52953"/>
                  </a:lnTo>
                  <a:lnTo>
                    <a:pt x="314779" y="58105"/>
                  </a:lnTo>
                  <a:lnTo>
                    <a:pt x="319188" y="95277"/>
                  </a:lnTo>
                  <a:lnTo>
                    <a:pt x="323833" y="111271"/>
                  </a:lnTo>
                  <a:lnTo>
                    <a:pt x="330571" y="122689"/>
                  </a:lnTo>
                  <a:lnTo>
                    <a:pt x="341975" y="131434"/>
                  </a:lnTo>
                  <a:lnTo>
                    <a:pt x="346516" y="132439"/>
                  </a:lnTo>
                  <a:lnTo>
                    <a:pt x="356078" y="131297"/>
                  </a:lnTo>
                  <a:lnTo>
                    <a:pt x="370982" y="125894"/>
                  </a:lnTo>
                  <a:lnTo>
                    <a:pt x="407893" y="94340"/>
                  </a:lnTo>
                  <a:lnTo>
                    <a:pt x="440373" y="68356"/>
                  </a:lnTo>
                  <a:lnTo>
                    <a:pt x="475806" y="44840"/>
                  </a:lnTo>
                  <a:lnTo>
                    <a:pt x="492253" y="39976"/>
                  </a:lnTo>
                  <a:lnTo>
                    <a:pt x="495809" y="40141"/>
                  </a:lnTo>
                  <a:lnTo>
                    <a:pt x="498179" y="41096"/>
                  </a:lnTo>
                  <a:lnTo>
                    <a:pt x="499760" y="42580"/>
                  </a:lnTo>
                  <a:lnTo>
                    <a:pt x="503774" y="44229"/>
                  </a:lnTo>
                  <a:lnTo>
                    <a:pt x="506029" y="44668"/>
                  </a:lnTo>
                  <a:lnTo>
                    <a:pt x="506686" y="45808"/>
                  </a:lnTo>
                  <a:lnTo>
                    <a:pt x="506277" y="47415"/>
                  </a:lnTo>
                  <a:lnTo>
                    <a:pt x="504412" y="51458"/>
                  </a:lnTo>
                  <a:lnTo>
                    <a:pt x="503583" y="56077"/>
                  </a:lnTo>
                  <a:lnTo>
                    <a:pt x="510452" y="93718"/>
                  </a:lnTo>
                  <a:lnTo>
                    <a:pt x="510514" y="97356"/>
                  </a:lnTo>
                  <a:lnTo>
                    <a:pt x="510540" y="76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718"/>
            <p:cNvSpPr/>
            <p:nvPr>
              <p:custDataLst>
                <p:tags r:id="rId9"/>
              </p:custDataLst>
            </p:nvPr>
          </p:nvSpPr>
          <p:spPr>
            <a:xfrm>
              <a:off x="5707380" y="57988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719"/>
            <p:cNvSpPr/>
            <p:nvPr>
              <p:custDataLst>
                <p:tags r:id="rId10"/>
              </p:custDataLst>
            </p:nvPr>
          </p:nvSpPr>
          <p:spPr>
            <a:xfrm>
              <a:off x="5844540" y="5841921"/>
              <a:ext cx="433003" cy="152374"/>
            </a:xfrm>
            <a:custGeom>
              <a:avLst/>
              <a:gdLst/>
              <a:ahLst/>
              <a:cxnLst/>
              <a:rect l="0" t="0" r="0" b="0"/>
              <a:pathLst>
                <a:path w="433003" h="152374">
                  <a:moveTo>
                    <a:pt x="0" y="40719"/>
                  </a:moveTo>
                  <a:lnTo>
                    <a:pt x="0" y="40719"/>
                  </a:lnTo>
                  <a:lnTo>
                    <a:pt x="36407" y="56899"/>
                  </a:lnTo>
                  <a:lnTo>
                    <a:pt x="61054" y="62586"/>
                  </a:lnTo>
                  <a:lnTo>
                    <a:pt x="93527" y="63383"/>
                  </a:lnTo>
                  <a:lnTo>
                    <a:pt x="110874" y="59476"/>
                  </a:lnTo>
                  <a:lnTo>
                    <a:pt x="114556" y="57457"/>
                  </a:lnTo>
                  <a:lnTo>
                    <a:pt x="117011" y="55264"/>
                  </a:lnTo>
                  <a:lnTo>
                    <a:pt x="126511" y="42321"/>
                  </a:lnTo>
                  <a:lnTo>
                    <a:pt x="128193" y="34094"/>
                  </a:lnTo>
                  <a:lnTo>
                    <a:pt x="126683" y="27050"/>
                  </a:lnTo>
                  <a:lnTo>
                    <a:pt x="115617" y="7749"/>
                  </a:lnTo>
                  <a:lnTo>
                    <a:pt x="107547" y="1230"/>
                  </a:lnTo>
                  <a:lnTo>
                    <a:pt x="103024" y="0"/>
                  </a:lnTo>
                  <a:lnTo>
                    <a:pt x="78593" y="2107"/>
                  </a:lnTo>
                  <a:lnTo>
                    <a:pt x="74408" y="3971"/>
                  </a:lnTo>
                  <a:lnTo>
                    <a:pt x="40323" y="35914"/>
                  </a:lnTo>
                  <a:lnTo>
                    <a:pt x="29351" y="52748"/>
                  </a:lnTo>
                  <a:lnTo>
                    <a:pt x="24784" y="72505"/>
                  </a:lnTo>
                  <a:lnTo>
                    <a:pt x="24086" y="95854"/>
                  </a:lnTo>
                  <a:lnTo>
                    <a:pt x="33516" y="121901"/>
                  </a:lnTo>
                  <a:lnTo>
                    <a:pt x="42836" y="129858"/>
                  </a:lnTo>
                  <a:lnTo>
                    <a:pt x="78205" y="150970"/>
                  </a:lnTo>
                  <a:lnTo>
                    <a:pt x="92331" y="152373"/>
                  </a:lnTo>
                  <a:lnTo>
                    <a:pt x="129657" y="144176"/>
                  </a:lnTo>
                  <a:lnTo>
                    <a:pt x="152435" y="128947"/>
                  </a:lnTo>
                  <a:lnTo>
                    <a:pt x="188247" y="95893"/>
                  </a:lnTo>
                  <a:lnTo>
                    <a:pt x="220840" y="62817"/>
                  </a:lnTo>
                  <a:lnTo>
                    <a:pt x="247680" y="25569"/>
                  </a:lnTo>
                  <a:lnTo>
                    <a:pt x="253449" y="21285"/>
                  </a:lnTo>
                  <a:lnTo>
                    <a:pt x="253632" y="21836"/>
                  </a:lnTo>
                  <a:lnTo>
                    <a:pt x="238839" y="44901"/>
                  </a:lnTo>
                  <a:lnTo>
                    <a:pt x="232010" y="64818"/>
                  </a:lnTo>
                  <a:lnTo>
                    <a:pt x="223663" y="102478"/>
                  </a:lnTo>
                  <a:lnTo>
                    <a:pt x="222172" y="109936"/>
                  </a:lnTo>
                  <a:lnTo>
                    <a:pt x="222621" y="112264"/>
                  </a:lnTo>
                  <a:lnTo>
                    <a:pt x="223768" y="113816"/>
                  </a:lnTo>
                  <a:lnTo>
                    <a:pt x="234894" y="121747"/>
                  </a:lnTo>
                  <a:lnTo>
                    <a:pt x="242969" y="123297"/>
                  </a:lnTo>
                  <a:lnTo>
                    <a:pt x="252202" y="121729"/>
                  </a:lnTo>
                  <a:lnTo>
                    <a:pt x="275971" y="109779"/>
                  </a:lnTo>
                  <a:lnTo>
                    <a:pt x="305973" y="85875"/>
                  </a:lnTo>
                  <a:lnTo>
                    <a:pt x="343633" y="63970"/>
                  </a:lnTo>
                  <a:lnTo>
                    <a:pt x="379639" y="47381"/>
                  </a:lnTo>
                  <a:lnTo>
                    <a:pt x="410632" y="35565"/>
                  </a:lnTo>
                  <a:lnTo>
                    <a:pt x="429824" y="33244"/>
                  </a:lnTo>
                  <a:lnTo>
                    <a:pt x="431329" y="34042"/>
                  </a:lnTo>
                  <a:lnTo>
                    <a:pt x="432333" y="35421"/>
                  </a:lnTo>
                  <a:lnTo>
                    <a:pt x="433002" y="37186"/>
                  </a:lnTo>
                  <a:lnTo>
                    <a:pt x="431487" y="43664"/>
                  </a:lnTo>
                  <a:lnTo>
                    <a:pt x="428839" y="53034"/>
                  </a:lnTo>
                  <a:lnTo>
                    <a:pt x="426059" y="87541"/>
                  </a:lnTo>
                  <a:lnTo>
                    <a:pt x="420183" y="99650"/>
                  </a:lnTo>
                  <a:lnTo>
                    <a:pt x="419822" y="99480"/>
                  </a:lnTo>
                  <a:lnTo>
                    <a:pt x="419100" y="94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720"/>
            <p:cNvSpPr/>
            <p:nvPr>
              <p:custDataLst>
                <p:tags r:id="rId11"/>
              </p:custDataLst>
            </p:nvPr>
          </p:nvSpPr>
          <p:spPr>
            <a:xfrm>
              <a:off x="6377940" y="5821680"/>
              <a:ext cx="373381" cy="189398"/>
            </a:xfrm>
            <a:custGeom>
              <a:avLst/>
              <a:gdLst/>
              <a:ahLst/>
              <a:cxnLst/>
              <a:rect l="0" t="0" r="0" b="0"/>
              <a:pathLst>
                <a:path w="373381" h="189398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15836" y="55023"/>
                  </a:lnTo>
                  <a:lnTo>
                    <a:pt x="17674" y="79803"/>
                  </a:lnTo>
                  <a:lnTo>
                    <a:pt x="23581" y="95613"/>
                  </a:lnTo>
                  <a:lnTo>
                    <a:pt x="28261" y="101761"/>
                  </a:lnTo>
                  <a:lnTo>
                    <a:pt x="44727" y="110078"/>
                  </a:lnTo>
                  <a:lnTo>
                    <a:pt x="62924" y="113049"/>
                  </a:lnTo>
                  <a:lnTo>
                    <a:pt x="92674" y="107969"/>
                  </a:lnTo>
                  <a:lnTo>
                    <a:pt x="128027" y="96555"/>
                  </a:lnTo>
                  <a:lnTo>
                    <a:pt x="163767" y="78245"/>
                  </a:lnTo>
                  <a:lnTo>
                    <a:pt x="189352" y="63353"/>
                  </a:lnTo>
                  <a:lnTo>
                    <a:pt x="200714" y="51017"/>
                  </a:lnTo>
                  <a:lnTo>
                    <a:pt x="223226" y="14515"/>
                  </a:lnTo>
                  <a:lnTo>
                    <a:pt x="224172" y="12217"/>
                  </a:lnTo>
                  <a:lnTo>
                    <a:pt x="223954" y="10684"/>
                  </a:lnTo>
                  <a:lnTo>
                    <a:pt x="221567" y="8225"/>
                  </a:lnTo>
                  <a:lnTo>
                    <a:pt x="217109" y="7800"/>
                  </a:lnTo>
                  <a:lnTo>
                    <a:pt x="206380" y="11719"/>
                  </a:lnTo>
                  <a:lnTo>
                    <a:pt x="188244" y="38511"/>
                  </a:lnTo>
                  <a:lnTo>
                    <a:pt x="169177" y="74689"/>
                  </a:lnTo>
                  <a:lnTo>
                    <a:pt x="163526" y="99235"/>
                  </a:lnTo>
                  <a:lnTo>
                    <a:pt x="165103" y="127334"/>
                  </a:lnTo>
                  <a:lnTo>
                    <a:pt x="173286" y="141542"/>
                  </a:lnTo>
                  <a:lnTo>
                    <a:pt x="199235" y="164460"/>
                  </a:lnTo>
                  <a:lnTo>
                    <a:pt x="234904" y="179211"/>
                  </a:lnTo>
                  <a:lnTo>
                    <a:pt x="264524" y="186778"/>
                  </a:lnTo>
                  <a:lnTo>
                    <a:pt x="294747" y="189397"/>
                  </a:lnTo>
                  <a:lnTo>
                    <a:pt x="325152" y="189326"/>
                  </a:lnTo>
                  <a:lnTo>
                    <a:pt x="345454" y="186310"/>
                  </a:lnTo>
                  <a:lnTo>
                    <a:pt x="358992" y="179889"/>
                  </a:lnTo>
                  <a:lnTo>
                    <a:pt x="373380" y="16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721"/>
            <p:cNvSpPr/>
            <p:nvPr>
              <p:custDataLst>
                <p:tags r:id="rId12"/>
              </p:custDataLst>
            </p:nvPr>
          </p:nvSpPr>
          <p:spPr>
            <a:xfrm>
              <a:off x="5963692" y="6073407"/>
              <a:ext cx="917169" cy="459162"/>
            </a:xfrm>
            <a:custGeom>
              <a:avLst/>
              <a:gdLst/>
              <a:ahLst/>
              <a:cxnLst/>
              <a:rect l="0" t="0" r="0" b="0"/>
              <a:pathLst>
                <a:path w="917169" h="459162">
                  <a:moveTo>
                    <a:pt x="10388" y="274053"/>
                  </a:moveTo>
                  <a:lnTo>
                    <a:pt x="10388" y="274053"/>
                  </a:lnTo>
                  <a:lnTo>
                    <a:pt x="35224" y="271795"/>
                  </a:lnTo>
                  <a:lnTo>
                    <a:pt x="72226" y="267123"/>
                  </a:lnTo>
                  <a:lnTo>
                    <a:pt x="102783" y="259402"/>
                  </a:lnTo>
                  <a:lnTo>
                    <a:pt x="135695" y="245534"/>
                  </a:lnTo>
                  <a:lnTo>
                    <a:pt x="165579" y="226657"/>
                  </a:lnTo>
                  <a:lnTo>
                    <a:pt x="198240" y="197522"/>
                  </a:lnTo>
                  <a:lnTo>
                    <a:pt x="217650" y="159709"/>
                  </a:lnTo>
                  <a:lnTo>
                    <a:pt x="221941" y="136880"/>
                  </a:lnTo>
                  <a:lnTo>
                    <a:pt x="218429" y="123905"/>
                  </a:lnTo>
                  <a:lnTo>
                    <a:pt x="198332" y="97733"/>
                  </a:lnTo>
                  <a:lnTo>
                    <a:pt x="181316" y="83710"/>
                  </a:lnTo>
                  <a:lnTo>
                    <a:pt x="157459" y="78237"/>
                  </a:lnTo>
                  <a:lnTo>
                    <a:pt x="132987" y="80660"/>
                  </a:lnTo>
                  <a:lnTo>
                    <a:pt x="95879" y="95995"/>
                  </a:lnTo>
                  <a:lnTo>
                    <a:pt x="58194" y="122606"/>
                  </a:lnTo>
                  <a:lnTo>
                    <a:pt x="33866" y="149311"/>
                  </a:lnTo>
                  <a:lnTo>
                    <a:pt x="19976" y="172892"/>
                  </a:lnTo>
                  <a:lnTo>
                    <a:pt x="10981" y="200306"/>
                  </a:lnTo>
                  <a:lnTo>
                    <a:pt x="4161" y="229423"/>
                  </a:lnTo>
                  <a:lnTo>
                    <a:pt x="0" y="266071"/>
                  </a:lnTo>
                  <a:lnTo>
                    <a:pt x="76" y="292438"/>
                  </a:lnTo>
                  <a:lnTo>
                    <a:pt x="973" y="321869"/>
                  </a:lnTo>
                  <a:lnTo>
                    <a:pt x="4112" y="344031"/>
                  </a:lnTo>
                  <a:lnTo>
                    <a:pt x="14371" y="375428"/>
                  </a:lnTo>
                  <a:lnTo>
                    <a:pt x="34429" y="407383"/>
                  </a:lnTo>
                  <a:lnTo>
                    <a:pt x="64809" y="434852"/>
                  </a:lnTo>
                  <a:lnTo>
                    <a:pt x="93588" y="450484"/>
                  </a:lnTo>
                  <a:lnTo>
                    <a:pt x="127702" y="459161"/>
                  </a:lnTo>
                  <a:lnTo>
                    <a:pt x="160483" y="457123"/>
                  </a:lnTo>
                  <a:lnTo>
                    <a:pt x="195784" y="449463"/>
                  </a:lnTo>
                  <a:lnTo>
                    <a:pt x="228068" y="431013"/>
                  </a:lnTo>
                  <a:lnTo>
                    <a:pt x="258236" y="403627"/>
                  </a:lnTo>
                  <a:lnTo>
                    <a:pt x="284485" y="369078"/>
                  </a:lnTo>
                  <a:lnTo>
                    <a:pt x="303517" y="344508"/>
                  </a:lnTo>
                  <a:lnTo>
                    <a:pt x="323265" y="314962"/>
                  </a:lnTo>
                  <a:lnTo>
                    <a:pt x="342484" y="283768"/>
                  </a:lnTo>
                  <a:lnTo>
                    <a:pt x="359493" y="255794"/>
                  </a:lnTo>
                  <a:lnTo>
                    <a:pt x="377777" y="224733"/>
                  </a:lnTo>
                  <a:lnTo>
                    <a:pt x="396345" y="192020"/>
                  </a:lnTo>
                  <a:lnTo>
                    <a:pt x="413065" y="160547"/>
                  </a:lnTo>
                  <a:lnTo>
                    <a:pt x="426704" y="127368"/>
                  </a:lnTo>
                  <a:lnTo>
                    <a:pt x="439257" y="94560"/>
                  </a:lnTo>
                  <a:lnTo>
                    <a:pt x="453304" y="65866"/>
                  </a:lnTo>
                  <a:lnTo>
                    <a:pt x="471447" y="29958"/>
                  </a:lnTo>
                  <a:lnTo>
                    <a:pt x="483502" y="10006"/>
                  </a:lnTo>
                  <a:lnTo>
                    <a:pt x="489618" y="4298"/>
                  </a:lnTo>
                  <a:lnTo>
                    <a:pt x="497573" y="0"/>
                  </a:lnTo>
                  <a:lnTo>
                    <a:pt x="498025" y="14407"/>
                  </a:lnTo>
                  <a:lnTo>
                    <a:pt x="486739" y="46156"/>
                  </a:lnTo>
                  <a:lnTo>
                    <a:pt x="478155" y="81033"/>
                  </a:lnTo>
                  <a:lnTo>
                    <a:pt x="472849" y="108680"/>
                  </a:lnTo>
                  <a:lnTo>
                    <a:pt x="469147" y="144715"/>
                  </a:lnTo>
                  <a:lnTo>
                    <a:pt x="468050" y="176839"/>
                  </a:lnTo>
                  <a:lnTo>
                    <a:pt x="467725" y="207808"/>
                  </a:lnTo>
                  <a:lnTo>
                    <a:pt x="473698" y="240836"/>
                  </a:lnTo>
                  <a:lnTo>
                    <a:pt x="481459" y="256279"/>
                  </a:lnTo>
                  <a:lnTo>
                    <a:pt x="482762" y="257123"/>
                  </a:lnTo>
                  <a:lnTo>
                    <a:pt x="488641" y="258312"/>
                  </a:lnTo>
                  <a:lnTo>
                    <a:pt x="493314" y="258590"/>
                  </a:lnTo>
                  <a:lnTo>
                    <a:pt x="498213" y="256456"/>
                  </a:lnTo>
                  <a:lnTo>
                    <a:pt x="500704" y="254702"/>
                  </a:lnTo>
                  <a:lnTo>
                    <a:pt x="502366" y="251839"/>
                  </a:lnTo>
                  <a:lnTo>
                    <a:pt x="504703" y="238872"/>
                  </a:lnTo>
                  <a:lnTo>
                    <a:pt x="505250" y="226244"/>
                  </a:lnTo>
                  <a:lnTo>
                    <a:pt x="500977" y="212164"/>
                  </a:lnTo>
                  <a:lnTo>
                    <a:pt x="484437" y="178384"/>
                  </a:lnTo>
                  <a:lnTo>
                    <a:pt x="474795" y="165775"/>
                  </a:lnTo>
                  <a:lnTo>
                    <a:pt x="469852" y="161228"/>
                  </a:lnTo>
                  <a:lnTo>
                    <a:pt x="453073" y="156176"/>
                  </a:lnTo>
                  <a:lnTo>
                    <a:pt x="434043" y="154776"/>
                  </a:lnTo>
                  <a:lnTo>
                    <a:pt x="419942" y="156977"/>
                  </a:lnTo>
                  <a:lnTo>
                    <a:pt x="398437" y="171066"/>
                  </a:lnTo>
                  <a:lnTo>
                    <a:pt x="380024" y="195373"/>
                  </a:lnTo>
                  <a:lnTo>
                    <a:pt x="367889" y="224024"/>
                  </a:lnTo>
                  <a:lnTo>
                    <a:pt x="362976" y="253961"/>
                  </a:lnTo>
                  <a:lnTo>
                    <a:pt x="361316" y="288335"/>
                  </a:lnTo>
                  <a:lnTo>
                    <a:pt x="361089" y="304107"/>
                  </a:lnTo>
                  <a:lnTo>
                    <a:pt x="365504" y="317327"/>
                  </a:lnTo>
                  <a:lnTo>
                    <a:pt x="386181" y="343654"/>
                  </a:lnTo>
                  <a:lnTo>
                    <a:pt x="414724" y="366385"/>
                  </a:lnTo>
                  <a:lnTo>
                    <a:pt x="452411" y="386767"/>
                  </a:lnTo>
                  <a:lnTo>
                    <a:pt x="471182" y="393246"/>
                  </a:lnTo>
                  <a:lnTo>
                    <a:pt x="495559" y="395165"/>
                  </a:lnTo>
                  <a:lnTo>
                    <a:pt x="502321" y="393741"/>
                  </a:lnTo>
                  <a:lnTo>
                    <a:pt x="530446" y="378735"/>
                  </a:lnTo>
                  <a:lnTo>
                    <a:pt x="564106" y="342417"/>
                  </a:lnTo>
                  <a:lnTo>
                    <a:pt x="590574" y="305964"/>
                  </a:lnTo>
                  <a:lnTo>
                    <a:pt x="612134" y="268923"/>
                  </a:lnTo>
                  <a:lnTo>
                    <a:pt x="616497" y="262459"/>
                  </a:lnTo>
                  <a:lnTo>
                    <a:pt x="619984" y="251212"/>
                  </a:lnTo>
                  <a:lnTo>
                    <a:pt x="619984" y="251206"/>
                  </a:lnTo>
                  <a:lnTo>
                    <a:pt x="619987" y="255242"/>
                  </a:lnTo>
                  <a:lnTo>
                    <a:pt x="619140" y="256433"/>
                  </a:lnTo>
                  <a:lnTo>
                    <a:pt x="617730" y="257226"/>
                  </a:lnTo>
                  <a:lnTo>
                    <a:pt x="615943" y="257754"/>
                  </a:lnTo>
                  <a:lnTo>
                    <a:pt x="614751" y="258954"/>
                  </a:lnTo>
                  <a:lnTo>
                    <a:pt x="613427" y="262545"/>
                  </a:lnTo>
                  <a:lnTo>
                    <a:pt x="612461" y="280743"/>
                  </a:lnTo>
                  <a:lnTo>
                    <a:pt x="619316" y="311938"/>
                  </a:lnTo>
                  <a:lnTo>
                    <a:pt x="633840" y="346197"/>
                  </a:lnTo>
                  <a:lnTo>
                    <a:pt x="640179" y="364292"/>
                  </a:lnTo>
                  <a:lnTo>
                    <a:pt x="641068" y="369771"/>
                  </a:lnTo>
                  <a:lnTo>
                    <a:pt x="643355" y="373426"/>
                  </a:lnTo>
                  <a:lnTo>
                    <a:pt x="646573" y="375861"/>
                  </a:lnTo>
                  <a:lnTo>
                    <a:pt x="656933" y="381547"/>
                  </a:lnTo>
                  <a:lnTo>
                    <a:pt x="659858" y="383816"/>
                  </a:lnTo>
                  <a:lnTo>
                    <a:pt x="662655" y="384481"/>
                  </a:lnTo>
                  <a:lnTo>
                    <a:pt x="665365" y="384078"/>
                  </a:lnTo>
                  <a:lnTo>
                    <a:pt x="686949" y="372738"/>
                  </a:lnTo>
                  <a:lnTo>
                    <a:pt x="692929" y="367020"/>
                  </a:lnTo>
                  <a:lnTo>
                    <a:pt x="703665" y="347293"/>
                  </a:lnTo>
                  <a:lnTo>
                    <a:pt x="713004" y="320850"/>
                  </a:lnTo>
                  <a:lnTo>
                    <a:pt x="716361" y="315172"/>
                  </a:lnTo>
                  <a:lnTo>
                    <a:pt x="718695" y="306101"/>
                  </a:lnTo>
                  <a:lnTo>
                    <a:pt x="718812" y="306425"/>
                  </a:lnTo>
                  <a:lnTo>
                    <a:pt x="719039" y="311879"/>
                  </a:lnTo>
                  <a:lnTo>
                    <a:pt x="723091" y="316118"/>
                  </a:lnTo>
                  <a:lnTo>
                    <a:pt x="730713" y="350190"/>
                  </a:lnTo>
                  <a:lnTo>
                    <a:pt x="752600" y="387498"/>
                  </a:lnTo>
                  <a:lnTo>
                    <a:pt x="762465" y="399545"/>
                  </a:lnTo>
                  <a:lnTo>
                    <a:pt x="774751" y="406027"/>
                  </a:lnTo>
                  <a:lnTo>
                    <a:pt x="803334" y="410189"/>
                  </a:lnTo>
                  <a:lnTo>
                    <a:pt x="829912" y="406864"/>
                  </a:lnTo>
                  <a:lnTo>
                    <a:pt x="844804" y="398274"/>
                  </a:lnTo>
                  <a:lnTo>
                    <a:pt x="876250" y="372062"/>
                  </a:lnTo>
                  <a:lnTo>
                    <a:pt x="917168" y="335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722"/>
            <p:cNvSpPr/>
            <p:nvPr>
              <p:custDataLst>
                <p:tags r:id="rId13"/>
              </p:custDataLst>
            </p:nvPr>
          </p:nvSpPr>
          <p:spPr>
            <a:xfrm>
              <a:off x="7043532" y="5844803"/>
              <a:ext cx="424069" cy="180972"/>
            </a:xfrm>
            <a:custGeom>
              <a:avLst/>
              <a:gdLst/>
              <a:ahLst/>
              <a:cxnLst/>
              <a:rect l="0" t="0" r="0" b="0"/>
              <a:pathLst>
                <a:path w="424069" h="180972">
                  <a:moveTo>
                    <a:pt x="81168" y="22597"/>
                  </a:moveTo>
                  <a:lnTo>
                    <a:pt x="81168" y="22597"/>
                  </a:lnTo>
                  <a:lnTo>
                    <a:pt x="52852" y="42823"/>
                  </a:lnTo>
                  <a:lnTo>
                    <a:pt x="16214" y="70180"/>
                  </a:lnTo>
                  <a:lnTo>
                    <a:pt x="6297" y="84385"/>
                  </a:lnTo>
                  <a:lnTo>
                    <a:pt x="0" y="102617"/>
                  </a:lnTo>
                  <a:lnTo>
                    <a:pt x="3043" y="115735"/>
                  </a:lnTo>
                  <a:lnTo>
                    <a:pt x="14275" y="135142"/>
                  </a:lnTo>
                  <a:lnTo>
                    <a:pt x="30585" y="151617"/>
                  </a:lnTo>
                  <a:lnTo>
                    <a:pt x="51505" y="164965"/>
                  </a:lnTo>
                  <a:lnTo>
                    <a:pt x="85374" y="177061"/>
                  </a:lnTo>
                  <a:lnTo>
                    <a:pt x="114682" y="180971"/>
                  </a:lnTo>
                  <a:lnTo>
                    <a:pt x="144815" y="178084"/>
                  </a:lnTo>
                  <a:lnTo>
                    <a:pt x="175191" y="171866"/>
                  </a:lnTo>
                  <a:lnTo>
                    <a:pt x="201596" y="160617"/>
                  </a:lnTo>
                  <a:lnTo>
                    <a:pt x="221461" y="142514"/>
                  </a:lnTo>
                  <a:lnTo>
                    <a:pt x="238071" y="121064"/>
                  </a:lnTo>
                  <a:lnTo>
                    <a:pt x="244036" y="106154"/>
                  </a:lnTo>
                  <a:lnTo>
                    <a:pt x="247866" y="75885"/>
                  </a:lnTo>
                  <a:lnTo>
                    <a:pt x="244484" y="53061"/>
                  </a:lnTo>
                  <a:lnTo>
                    <a:pt x="234073" y="34257"/>
                  </a:lnTo>
                  <a:lnTo>
                    <a:pt x="216219" y="17961"/>
                  </a:lnTo>
                  <a:lnTo>
                    <a:pt x="194844" y="6454"/>
                  </a:lnTo>
                  <a:lnTo>
                    <a:pt x="176468" y="1727"/>
                  </a:lnTo>
                  <a:lnTo>
                    <a:pt x="143891" y="0"/>
                  </a:lnTo>
                  <a:lnTo>
                    <a:pt x="133598" y="700"/>
                  </a:lnTo>
                  <a:lnTo>
                    <a:pt x="126202" y="3834"/>
                  </a:lnTo>
                  <a:lnTo>
                    <a:pt x="117277" y="10357"/>
                  </a:lnTo>
                  <a:lnTo>
                    <a:pt x="114150" y="15182"/>
                  </a:lnTo>
                  <a:lnTo>
                    <a:pt x="113316" y="17654"/>
                  </a:lnTo>
                  <a:lnTo>
                    <a:pt x="114647" y="24915"/>
                  </a:lnTo>
                  <a:lnTo>
                    <a:pt x="118908" y="33787"/>
                  </a:lnTo>
                  <a:lnTo>
                    <a:pt x="130826" y="47456"/>
                  </a:lnTo>
                  <a:lnTo>
                    <a:pt x="145930" y="57244"/>
                  </a:lnTo>
                  <a:lnTo>
                    <a:pt x="180729" y="70737"/>
                  </a:lnTo>
                  <a:lnTo>
                    <a:pt x="218393" y="85799"/>
                  </a:lnTo>
                  <a:lnTo>
                    <a:pt x="256436" y="108406"/>
                  </a:lnTo>
                  <a:lnTo>
                    <a:pt x="290485" y="127836"/>
                  </a:lnTo>
                  <a:lnTo>
                    <a:pt x="311164" y="140344"/>
                  </a:lnTo>
                  <a:lnTo>
                    <a:pt x="318292" y="142663"/>
                  </a:lnTo>
                  <a:lnTo>
                    <a:pt x="320530" y="144128"/>
                  </a:lnTo>
                  <a:lnTo>
                    <a:pt x="322023" y="145951"/>
                  </a:lnTo>
                  <a:lnTo>
                    <a:pt x="324834" y="151776"/>
                  </a:lnTo>
                  <a:lnTo>
                    <a:pt x="325008" y="119287"/>
                  </a:lnTo>
                  <a:lnTo>
                    <a:pt x="336328" y="84626"/>
                  </a:lnTo>
                  <a:lnTo>
                    <a:pt x="349853" y="47425"/>
                  </a:lnTo>
                  <a:lnTo>
                    <a:pt x="359756" y="32784"/>
                  </a:lnTo>
                  <a:lnTo>
                    <a:pt x="372625" y="23456"/>
                  </a:lnTo>
                  <a:lnTo>
                    <a:pt x="390104" y="17489"/>
                  </a:lnTo>
                  <a:lnTo>
                    <a:pt x="424068" y="22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723"/>
          <p:cNvSpPr/>
          <p:nvPr>
            <p:custDataLst>
              <p:tags r:id="rId5"/>
            </p:custDataLst>
          </p:nvPr>
        </p:nvSpPr>
        <p:spPr>
          <a:xfrm>
            <a:off x="4762500" y="5882640"/>
            <a:ext cx="114301" cy="167641"/>
          </a:xfrm>
          <a:custGeom>
            <a:avLst/>
            <a:gdLst/>
            <a:ahLst/>
            <a:cxnLst/>
            <a:rect l="0" t="0" r="0" b="0"/>
            <a:pathLst>
              <a:path w="114301" h="167641">
                <a:moveTo>
                  <a:pt x="0" y="0"/>
                </a:moveTo>
                <a:lnTo>
                  <a:pt x="0" y="0"/>
                </a:lnTo>
                <a:lnTo>
                  <a:pt x="15804" y="27093"/>
                </a:lnTo>
                <a:lnTo>
                  <a:pt x="28316" y="48542"/>
                </a:lnTo>
                <a:lnTo>
                  <a:pt x="43431" y="71308"/>
                </a:lnTo>
                <a:lnTo>
                  <a:pt x="60280" y="94952"/>
                </a:lnTo>
                <a:lnTo>
                  <a:pt x="78287" y="119181"/>
                </a:lnTo>
                <a:lnTo>
                  <a:pt x="103629" y="153281"/>
                </a:lnTo>
                <a:lnTo>
                  <a:pt x="114300" y="1676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Government 				War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43400" y="2969741"/>
            <a:ext cx="685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6" name="SMARTInkShape-Group74"/>
          <p:cNvGrpSpPr/>
          <p:nvPr/>
        </p:nvGrpSpPr>
        <p:grpSpPr>
          <a:xfrm>
            <a:off x="8147930" y="1783080"/>
            <a:ext cx="508391" cy="396241"/>
            <a:chOff x="8147930" y="1783080"/>
            <a:chExt cx="508391" cy="396241"/>
          </a:xfrm>
        </p:grpSpPr>
        <p:sp>
          <p:nvSpPr>
            <p:cNvPr id="3" name="SMARTInkShape-330"/>
            <p:cNvSpPr/>
            <p:nvPr>
              <p:custDataLst>
                <p:tags r:id="rId157"/>
              </p:custDataLst>
            </p:nvPr>
          </p:nvSpPr>
          <p:spPr>
            <a:xfrm>
              <a:off x="8147930" y="1805940"/>
              <a:ext cx="485531" cy="325535"/>
            </a:xfrm>
            <a:custGeom>
              <a:avLst/>
              <a:gdLst/>
              <a:ahLst/>
              <a:cxnLst/>
              <a:rect l="0" t="0" r="0" b="0"/>
              <a:pathLst>
                <a:path w="485531" h="325535">
                  <a:moveTo>
                    <a:pt x="485530" y="0"/>
                  </a:moveTo>
                  <a:lnTo>
                    <a:pt x="485530" y="0"/>
                  </a:lnTo>
                  <a:lnTo>
                    <a:pt x="453169" y="12135"/>
                  </a:lnTo>
                  <a:lnTo>
                    <a:pt x="425992" y="24867"/>
                  </a:lnTo>
                  <a:lnTo>
                    <a:pt x="398956" y="39838"/>
                  </a:lnTo>
                  <a:lnTo>
                    <a:pt x="370006" y="57782"/>
                  </a:lnTo>
                  <a:lnTo>
                    <a:pt x="337948" y="77045"/>
                  </a:lnTo>
                  <a:lnTo>
                    <a:pt x="303945" y="97742"/>
                  </a:lnTo>
                  <a:lnTo>
                    <a:pt x="269076" y="121052"/>
                  </a:lnTo>
                  <a:lnTo>
                    <a:pt x="231566" y="145523"/>
                  </a:lnTo>
                  <a:lnTo>
                    <a:pt x="212081" y="157975"/>
                  </a:lnTo>
                  <a:lnTo>
                    <a:pt x="174626" y="183100"/>
                  </a:lnTo>
                  <a:lnTo>
                    <a:pt x="139070" y="207531"/>
                  </a:lnTo>
                  <a:lnTo>
                    <a:pt x="106334" y="229678"/>
                  </a:lnTo>
                  <a:lnTo>
                    <a:pt x="79367" y="250810"/>
                  </a:lnTo>
                  <a:lnTo>
                    <a:pt x="47403" y="279490"/>
                  </a:lnTo>
                  <a:lnTo>
                    <a:pt x="12905" y="312787"/>
                  </a:lnTo>
                  <a:lnTo>
                    <a:pt x="0" y="325534"/>
                  </a:lnTo>
                  <a:lnTo>
                    <a:pt x="5470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31"/>
            <p:cNvSpPr/>
            <p:nvPr>
              <p:custDataLst>
                <p:tags r:id="rId158"/>
              </p:custDataLst>
            </p:nvPr>
          </p:nvSpPr>
          <p:spPr>
            <a:xfrm>
              <a:off x="8267700" y="1828800"/>
              <a:ext cx="304801" cy="342901"/>
            </a:xfrm>
            <a:custGeom>
              <a:avLst/>
              <a:gdLst/>
              <a:ahLst/>
              <a:cxnLst/>
              <a:rect l="0" t="0" r="0" b="0"/>
              <a:pathLst>
                <a:path w="304801" h="342901">
                  <a:moveTo>
                    <a:pt x="0" y="0"/>
                  </a:moveTo>
                  <a:lnTo>
                    <a:pt x="0" y="0"/>
                  </a:lnTo>
                  <a:lnTo>
                    <a:pt x="28318" y="12135"/>
                  </a:lnTo>
                  <a:lnTo>
                    <a:pt x="62107" y="31818"/>
                  </a:lnTo>
                  <a:lnTo>
                    <a:pt x="93567" y="57782"/>
                  </a:lnTo>
                  <a:lnTo>
                    <a:pt x="128383" y="86924"/>
                  </a:lnTo>
                  <a:lnTo>
                    <a:pt x="161465" y="117007"/>
                  </a:lnTo>
                  <a:lnTo>
                    <a:pt x="192715" y="151415"/>
                  </a:lnTo>
                  <a:lnTo>
                    <a:pt x="223424" y="188421"/>
                  </a:lnTo>
                  <a:lnTo>
                    <a:pt x="245882" y="222151"/>
                  </a:lnTo>
                  <a:lnTo>
                    <a:pt x="271350" y="253595"/>
                  </a:lnTo>
                  <a:lnTo>
                    <a:pt x="288210" y="284360"/>
                  </a:lnTo>
                  <a:lnTo>
                    <a:pt x="300645" y="318166"/>
                  </a:lnTo>
                  <a:lnTo>
                    <a:pt x="30480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32"/>
            <p:cNvSpPr/>
            <p:nvPr>
              <p:custDataLst>
                <p:tags r:id="rId159"/>
              </p:custDataLst>
            </p:nvPr>
          </p:nvSpPr>
          <p:spPr>
            <a:xfrm>
              <a:off x="8336280" y="1783080"/>
              <a:ext cx="182881" cy="396241"/>
            </a:xfrm>
            <a:custGeom>
              <a:avLst/>
              <a:gdLst/>
              <a:ahLst/>
              <a:cxnLst/>
              <a:rect l="0" t="0" r="0" b="0"/>
              <a:pathLst>
                <a:path w="182881" h="396241">
                  <a:moveTo>
                    <a:pt x="182880" y="0"/>
                  </a:moveTo>
                  <a:lnTo>
                    <a:pt x="182880" y="0"/>
                  </a:lnTo>
                  <a:lnTo>
                    <a:pt x="149766" y="25181"/>
                  </a:lnTo>
                  <a:lnTo>
                    <a:pt x="127537" y="59766"/>
                  </a:lnTo>
                  <a:lnTo>
                    <a:pt x="109740" y="90345"/>
                  </a:lnTo>
                  <a:lnTo>
                    <a:pt x="90542" y="123691"/>
                  </a:lnTo>
                  <a:lnTo>
                    <a:pt x="71568" y="157420"/>
                  </a:lnTo>
                  <a:lnTo>
                    <a:pt x="54668" y="189345"/>
                  </a:lnTo>
                  <a:lnTo>
                    <a:pt x="40947" y="220467"/>
                  </a:lnTo>
                  <a:lnTo>
                    <a:pt x="30052" y="249539"/>
                  </a:lnTo>
                  <a:lnTo>
                    <a:pt x="20005" y="285792"/>
                  </a:lnTo>
                  <a:lnTo>
                    <a:pt x="16652" y="322122"/>
                  </a:lnTo>
                  <a:lnTo>
                    <a:pt x="14811" y="353865"/>
                  </a:lnTo>
                  <a:lnTo>
                    <a:pt x="9280" y="378040"/>
                  </a:lnTo>
                  <a:lnTo>
                    <a:pt x="0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33"/>
            <p:cNvSpPr/>
            <p:nvPr>
              <p:custDataLst>
                <p:tags r:id="rId160"/>
              </p:custDataLst>
            </p:nvPr>
          </p:nvSpPr>
          <p:spPr>
            <a:xfrm>
              <a:off x="8336280" y="1888382"/>
              <a:ext cx="320041" cy="100439"/>
            </a:xfrm>
            <a:custGeom>
              <a:avLst/>
              <a:gdLst/>
              <a:ahLst/>
              <a:cxnLst/>
              <a:rect l="0" t="0" r="0" b="0"/>
              <a:pathLst>
                <a:path w="320041" h="100439">
                  <a:moveTo>
                    <a:pt x="0" y="47098"/>
                  </a:moveTo>
                  <a:lnTo>
                    <a:pt x="0" y="47098"/>
                  </a:lnTo>
                  <a:lnTo>
                    <a:pt x="23488" y="10440"/>
                  </a:lnTo>
                  <a:lnTo>
                    <a:pt x="38379" y="1172"/>
                  </a:lnTo>
                  <a:lnTo>
                    <a:pt x="73177" y="0"/>
                  </a:lnTo>
                  <a:lnTo>
                    <a:pt x="107572" y="5015"/>
                  </a:lnTo>
                  <a:lnTo>
                    <a:pt x="133323" y="11743"/>
                  </a:lnTo>
                  <a:lnTo>
                    <a:pt x="162549" y="20378"/>
                  </a:lnTo>
                  <a:lnTo>
                    <a:pt x="195293" y="29860"/>
                  </a:lnTo>
                  <a:lnTo>
                    <a:pt x="227345" y="41977"/>
                  </a:lnTo>
                  <a:lnTo>
                    <a:pt x="258522" y="57522"/>
                  </a:lnTo>
                  <a:lnTo>
                    <a:pt x="289311" y="78542"/>
                  </a:lnTo>
                  <a:lnTo>
                    <a:pt x="320040" y="100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SMARTInkShape-334"/>
          <p:cNvSpPr/>
          <p:nvPr>
            <p:custDataLst>
              <p:tags r:id="rId1"/>
            </p:custDataLst>
          </p:nvPr>
        </p:nvSpPr>
        <p:spPr>
          <a:xfrm>
            <a:off x="5463610" y="1935480"/>
            <a:ext cx="365681" cy="403861"/>
          </a:xfrm>
          <a:custGeom>
            <a:avLst/>
            <a:gdLst/>
            <a:ahLst/>
            <a:cxnLst/>
            <a:rect l="0" t="0" r="0" b="0"/>
            <a:pathLst>
              <a:path w="365681" h="403861">
                <a:moveTo>
                  <a:pt x="7549" y="0"/>
                </a:moveTo>
                <a:lnTo>
                  <a:pt x="7549" y="0"/>
                </a:lnTo>
                <a:lnTo>
                  <a:pt x="35867" y="12136"/>
                </a:lnTo>
                <a:lnTo>
                  <a:pt x="67831" y="24867"/>
                </a:lnTo>
                <a:lnTo>
                  <a:pt x="100382" y="37298"/>
                </a:lnTo>
                <a:lnTo>
                  <a:pt x="132140" y="49904"/>
                </a:lnTo>
                <a:lnTo>
                  <a:pt x="164043" y="69831"/>
                </a:lnTo>
                <a:lnTo>
                  <a:pt x="198589" y="83650"/>
                </a:lnTo>
                <a:lnTo>
                  <a:pt x="236220" y="101734"/>
                </a:lnTo>
                <a:lnTo>
                  <a:pt x="270215" y="116523"/>
                </a:lnTo>
                <a:lnTo>
                  <a:pt x="306336" y="126841"/>
                </a:lnTo>
                <a:lnTo>
                  <a:pt x="316401" y="129587"/>
                </a:lnTo>
                <a:lnTo>
                  <a:pt x="327387" y="135413"/>
                </a:lnTo>
                <a:lnTo>
                  <a:pt x="346426" y="137130"/>
                </a:lnTo>
                <a:lnTo>
                  <a:pt x="347767" y="137986"/>
                </a:lnTo>
                <a:lnTo>
                  <a:pt x="348662" y="139404"/>
                </a:lnTo>
                <a:lnTo>
                  <a:pt x="350097" y="143718"/>
                </a:lnTo>
                <a:lnTo>
                  <a:pt x="354390" y="148511"/>
                </a:lnTo>
                <a:lnTo>
                  <a:pt x="358693" y="150671"/>
                </a:lnTo>
                <a:lnTo>
                  <a:pt x="361025" y="151247"/>
                </a:lnTo>
                <a:lnTo>
                  <a:pt x="362580" y="152478"/>
                </a:lnTo>
                <a:lnTo>
                  <a:pt x="365673" y="159975"/>
                </a:lnTo>
                <a:lnTo>
                  <a:pt x="365680" y="159990"/>
                </a:lnTo>
                <a:lnTo>
                  <a:pt x="350294" y="160019"/>
                </a:lnTo>
                <a:lnTo>
                  <a:pt x="343889" y="162277"/>
                </a:lnTo>
                <a:lnTo>
                  <a:pt x="307945" y="181977"/>
                </a:lnTo>
                <a:lnTo>
                  <a:pt x="273669" y="205956"/>
                </a:lnTo>
                <a:lnTo>
                  <a:pt x="239610" y="226102"/>
                </a:lnTo>
                <a:lnTo>
                  <a:pt x="206354" y="251625"/>
                </a:lnTo>
                <a:lnTo>
                  <a:pt x="175326" y="273851"/>
                </a:lnTo>
                <a:lnTo>
                  <a:pt x="144737" y="298592"/>
                </a:lnTo>
                <a:lnTo>
                  <a:pt x="114235" y="321856"/>
                </a:lnTo>
                <a:lnTo>
                  <a:pt x="80176" y="347885"/>
                </a:lnTo>
                <a:lnTo>
                  <a:pt x="43783" y="377908"/>
                </a:lnTo>
                <a:lnTo>
                  <a:pt x="24931" y="392368"/>
                </a:lnTo>
                <a:lnTo>
                  <a:pt x="0" y="403826"/>
                </a:lnTo>
                <a:lnTo>
                  <a:pt x="15170" y="4038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SMARTInkShape-335"/>
          <p:cNvSpPr/>
          <p:nvPr>
            <p:custDataLst>
              <p:tags r:id="rId2"/>
            </p:custDataLst>
          </p:nvPr>
        </p:nvSpPr>
        <p:spPr>
          <a:xfrm>
            <a:off x="5463541" y="6151471"/>
            <a:ext cx="350519" cy="51210"/>
          </a:xfrm>
          <a:custGeom>
            <a:avLst/>
            <a:gdLst/>
            <a:ahLst/>
            <a:cxnLst/>
            <a:rect l="0" t="0" r="0" b="0"/>
            <a:pathLst>
              <a:path w="350519" h="51210">
                <a:moveTo>
                  <a:pt x="0" y="51209"/>
                </a:moveTo>
                <a:lnTo>
                  <a:pt x="0" y="51209"/>
                </a:lnTo>
                <a:lnTo>
                  <a:pt x="28316" y="43118"/>
                </a:lnTo>
                <a:lnTo>
                  <a:pt x="62105" y="29997"/>
                </a:lnTo>
                <a:lnTo>
                  <a:pt x="89973" y="20333"/>
                </a:lnTo>
                <a:lnTo>
                  <a:pt x="122115" y="11240"/>
                </a:lnTo>
                <a:lnTo>
                  <a:pt x="156155" y="4375"/>
                </a:lnTo>
                <a:lnTo>
                  <a:pt x="193297" y="760"/>
                </a:lnTo>
                <a:lnTo>
                  <a:pt x="230689" y="0"/>
                </a:lnTo>
                <a:lnTo>
                  <a:pt x="264241" y="2485"/>
                </a:lnTo>
                <a:lnTo>
                  <a:pt x="298344" y="8670"/>
                </a:lnTo>
                <a:lnTo>
                  <a:pt x="335060" y="17156"/>
                </a:lnTo>
                <a:lnTo>
                  <a:pt x="350518" y="2072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SMARTInkShape-Group77"/>
          <p:cNvGrpSpPr/>
          <p:nvPr/>
        </p:nvGrpSpPr>
        <p:grpSpPr>
          <a:xfrm>
            <a:off x="8084972" y="4841528"/>
            <a:ext cx="594210" cy="771739"/>
            <a:chOff x="8084972" y="4841528"/>
            <a:chExt cx="594210" cy="771739"/>
          </a:xfrm>
        </p:grpSpPr>
        <p:sp>
          <p:nvSpPr>
            <p:cNvPr id="189" name="SMARTInkShape-336"/>
            <p:cNvSpPr/>
            <p:nvPr>
              <p:custDataLst>
                <p:tags r:id="rId154"/>
              </p:custDataLst>
            </p:nvPr>
          </p:nvSpPr>
          <p:spPr>
            <a:xfrm>
              <a:off x="8084972" y="5202846"/>
              <a:ext cx="114149" cy="410421"/>
            </a:xfrm>
            <a:custGeom>
              <a:avLst/>
              <a:gdLst/>
              <a:ahLst/>
              <a:cxnLst/>
              <a:rect l="0" t="0" r="0" b="0"/>
              <a:pathLst>
                <a:path w="114149" h="410421">
                  <a:moveTo>
                    <a:pt x="15088" y="146395"/>
                  </a:moveTo>
                  <a:lnTo>
                    <a:pt x="15088" y="146395"/>
                  </a:lnTo>
                  <a:lnTo>
                    <a:pt x="48202" y="139464"/>
                  </a:lnTo>
                  <a:lnTo>
                    <a:pt x="62543" y="131743"/>
                  </a:lnTo>
                  <a:lnTo>
                    <a:pt x="70047" y="122667"/>
                  </a:lnTo>
                  <a:lnTo>
                    <a:pt x="73380" y="112142"/>
                  </a:lnTo>
                  <a:lnTo>
                    <a:pt x="75521" y="82431"/>
                  </a:lnTo>
                  <a:lnTo>
                    <a:pt x="74121" y="62933"/>
                  </a:lnTo>
                  <a:lnTo>
                    <a:pt x="63810" y="30695"/>
                  </a:lnTo>
                  <a:lnTo>
                    <a:pt x="44259" y="1733"/>
                  </a:lnTo>
                  <a:lnTo>
                    <a:pt x="40462" y="0"/>
                  </a:lnTo>
                  <a:lnTo>
                    <a:pt x="31728" y="332"/>
                  </a:lnTo>
                  <a:lnTo>
                    <a:pt x="27875" y="4146"/>
                  </a:lnTo>
                  <a:lnTo>
                    <a:pt x="21335" y="17416"/>
                  </a:lnTo>
                  <a:lnTo>
                    <a:pt x="16713" y="46015"/>
                  </a:lnTo>
                  <a:lnTo>
                    <a:pt x="11092" y="88788"/>
                  </a:lnTo>
                  <a:lnTo>
                    <a:pt x="4805" y="141010"/>
                  </a:lnTo>
                  <a:lnTo>
                    <a:pt x="1459" y="182598"/>
                  </a:lnTo>
                  <a:lnTo>
                    <a:pt x="75" y="217096"/>
                  </a:lnTo>
                  <a:lnTo>
                    <a:pt x="0" y="246869"/>
                  </a:lnTo>
                  <a:lnTo>
                    <a:pt x="1642" y="271798"/>
                  </a:lnTo>
                  <a:lnTo>
                    <a:pt x="4431" y="293496"/>
                  </a:lnTo>
                  <a:lnTo>
                    <a:pt x="11199" y="329459"/>
                  </a:lnTo>
                  <a:lnTo>
                    <a:pt x="17028" y="356732"/>
                  </a:lnTo>
                  <a:lnTo>
                    <a:pt x="28516" y="394059"/>
                  </a:lnTo>
                  <a:lnTo>
                    <a:pt x="36861" y="404069"/>
                  </a:lnTo>
                  <a:lnTo>
                    <a:pt x="46214" y="409083"/>
                  </a:lnTo>
                  <a:lnTo>
                    <a:pt x="51079" y="410420"/>
                  </a:lnTo>
                  <a:lnTo>
                    <a:pt x="56015" y="409619"/>
                  </a:lnTo>
                  <a:lnTo>
                    <a:pt x="66016" y="404211"/>
                  </a:lnTo>
                  <a:lnTo>
                    <a:pt x="81166" y="391648"/>
                  </a:lnTo>
                  <a:lnTo>
                    <a:pt x="96379" y="365064"/>
                  </a:lnTo>
                  <a:lnTo>
                    <a:pt x="104275" y="340101"/>
                  </a:lnTo>
                  <a:lnTo>
                    <a:pt x="109760" y="312072"/>
                  </a:lnTo>
                  <a:lnTo>
                    <a:pt x="112197" y="282682"/>
                  </a:lnTo>
                  <a:lnTo>
                    <a:pt x="114148" y="25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37"/>
            <p:cNvSpPr/>
            <p:nvPr>
              <p:custDataLst>
                <p:tags r:id="rId155"/>
              </p:custDataLst>
            </p:nvPr>
          </p:nvSpPr>
          <p:spPr>
            <a:xfrm>
              <a:off x="8252460" y="4843064"/>
              <a:ext cx="60479" cy="739500"/>
            </a:xfrm>
            <a:custGeom>
              <a:avLst/>
              <a:gdLst/>
              <a:ahLst/>
              <a:cxnLst/>
              <a:rect l="0" t="0" r="0" b="0"/>
              <a:pathLst>
                <a:path w="60479" h="739500">
                  <a:moveTo>
                    <a:pt x="0" y="193756"/>
                  </a:moveTo>
                  <a:lnTo>
                    <a:pt x="0" y="193756"/>
                  </a:lnTo>
                  <a:lnTo>
                    <a:pt x="8090" y="157349"/>
                  </a:lnTo>
                  <a:lnTo>
                    <a:pt x="16578" y="121413"/>
                  </a:lnTo>
                  <a:lnTo>
                    <a:pt x="25994" y="85404"/>
                  </a:lnTo>
                  <a:lnTo>
                    <a:pt x="35825" y="55289"/>
                  </a:lnTo>
                  <a:lnTo>
                    <a:pt x="46833" y="22624"/>
                  </a:lnTo>
                  <a:lnTo>
                    <a:pt x="52706" y="11864"/>
                  </a:lnTo>
                  <a:lnTo>
                    <a:pt x="57292" y="6235"/>
                  </a:lnTo>
                  <a:lnTo>
                    <a:pt x="59873" y="0"/>
                  </a:lnTo>
                  <a:lnTo>
                    <a:pt x="60234" y="238"/>
                  </a:lnTo>
                  <a:lnTo>
                    <a:pt x="60478" y="1244"/>
                  </a:lnTo>
                  <a:lnTo>
                    <a:pt x="58488" y="4620"/>
                  </a:lnTo>
                  <a:lnTo>
                    <a:pt x="56772" y="6705"/>
                  </a:lnTo>
                  <a:lnTo>
                    <a:pt x="53171" y="43009"/>
                  </a:lnTo>
                  <a:lnTo>
                    <a:pt x="49596" y="75676"/>
                  </a:lnTo>
                  <a:lnTo>
                    <a:pt x="47457" y="95563"/>
                  </a:lnTo>
                  <a:lnTo>
                    <a:pt x="45185" y="117286"/>
                  </a:lnTo>
                  <a:lnTo>
                    <a:pt x="42823" y="140236"/>
                  </a:lnTo>
                  <a:lnTo>
                    <a:pt x="40402" y="164849"/>
                  </a:lnTo>
                  <a:lnTo>
                    <a:pt x="37941" y="190572"/>
                  </a:lnTo>
                  <a:lnTo>
                    <a:pt x="35454" y="217033"/>
                  </a:lnTo>
                  <a:lnTo>
                    <a:pt x="32950" y="243987"/>
                  </a:lnTo>
                  <a:lnTo>
                    <a:pt x="30433" y="271270"/>
                  </a:lnTo>
                  <a:lnTo>
                    <a:pt x="27909" y="298772"/>
                  </a:lnTo>
                  <a:lnTo>
                    <a:pt x="25380" y="328114"/>
                  </a:lnTo>
                  <a:lnTo>
                    <a:pt x="22846" y="358682"/>
                  </a:lnTo>
                  <a:lnTo>
                    <a:pt x="20311" y="390066"/>
                  </a:lnTo>
                  <a:lnTo>
                    <a:pt x="18621" y="419455"/>
                  </a:lnTo>
                  <a:lnTo>
                    <a:pt x="17494" y="447517"/>
                  </a:lnTo>
                  <a:lnTo>
                    <a:pt x="16742" y="474689"/>
                  </a:lnTo>
                  <a:lnTo>
                    <a:pt x="17088" y="501271"/>
                  </a:lnTo>
                  <a:lnTo>
                    <a:pt x="18166" y="527460"/>
                  </a:lnTo>
                  <a:lnTo>
                    <a:pt x="19731" y="553385"/>
                  </a:lnTo>
                  <a:lnTo>
                    <a:pt x="21621" y="577442"/>
                  </a:lnTo>
                  <a:lnTo>
                    <a:pt x="23727" y="600255"/>
                  </a:lnTo>
                  <a:lnTo>
                    <a:pt x="25978" y="622235"/>
                  </a:lnTo>
                  <a:lnTo>
                    <a:pt x="28480" y="660204"/>
                  </a:lnTo>
                  <a:lnTo>
                    <a:pt x="30438" y="691473"/>
                  </a:lnTo>
                  <a:lnTo>
                    <a:pt x="38594" y="727727"/>
                  </a:lnTo>
                  <a:lnTo>
                    <a:pt x="44313" y="739499"/>
                  </a:lnTo>
                  <a:lnTo>
                    <a:pt x="44782" y="738771"/>
                  </a:lnTo>
                  <a:lnTo>
                    <a:pt x="45638" y="704066"/>
                  </a:lnTo>
                  <a:lnTo>
                    <a:pt x="45720" y="666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38"/>
            <p:cNvSpPr/>
            <p:nvPr>
              <p:custDataLst>
                <p:tags r:id="rId156"/>
              </p:custDataLst>
            </p:nvPr>
          </p:nvSpPr>
          <p:spPr>
            <a:xfrm>
              <a:off x="8419057" y="4841528"/>
              <a:ext cx="260125" cy="690552"/>
            </a:xfrm>
            <a:custGeom>
              <a:avLst/>
              <a:gdLst/>
              <a:ahLst/>
              <a:cxnLst/>
              <a:rect l="0" t="0" r="0" b="0"/>
              <a:pathLst>
                <a:path w="260125" h="690552">
                  <a:moveTo>
                    <a:pt x="122963" y="279113"/>
                  </a:moveTo>
                  <a:lnTo>
                    <a:pt x="122963" y="279113"/>
                  </a:lnTo>
                  <a:lnTo>
                    <a:pt x="143188" y="242705"/>
                  </a:lnTo>
                  <a:lnTo>
                    <a:pt x="153119" y="215800"/>
                  </a:lnTo>
                  <a:lnTo>
                    <a:pt x="158709" y="181613"/>
                  </a:lnTo>
                  <a:lnTo>
                    <a:pt x="160365" y="147777"/>
                  </a:lnTo>
                  <a:lnTo>
                    <a:pt x="158598" y="110940"/>
                  </a:lnTo>
                  <a:lnTo>
                    <a:pt x="150456" y="73214"/>
                  </a:lnTo>
                  <a:lnTo>
                    <a:pt x="139575" y="37484"/>
                  </a:lnTo>
                  <a:lnTo>
                    <a:pt x="128314" y="7204"/>
                  </a:lnTo>
                  <a:lnTo>
                    <a:pt x="124837" y="3860"/>
                  </a:lnTo>
                  <a:lnTo>
                    <a:pt x="116458" y="144"/>
                  </a:lnTo>
                  <a:lnTo>
                    <a:pt x="112701" y="0"/>
                  </a:lnTo>
                  <a:lnTo>
                    <a:pt x="106265" y="2098"/>
                  </a:lnTo>
                  <a:lnTo>
                    <a:pt x="100584" y="8110"/>
                  </a:lnTo>
                  <a:lnTo>
                    <a:pt x="86619" y="38406"/>
                  </a:lnTo>
                  <a:lnTo>
                    <a:pt x="75411" y="71572"/>
                  </a:lnTo>
                  <a:lnTo>
                    <a:pt x="72196" y="98820"/>
                  </a:lnTo>
                  <a:lnTo>
                    <a:pt x="68509" y="132377"/>
                  </a:lnTo>
                  <a:lnTo>
                    <a:pt x="66341" y="150809"/>
                  </a:lnTo>
                  <a:lnTo>
                    <a:pt x="64048" y="170716"/>
                  </a:lnTo>
                  <a:lnTo>
                    <a:pt x="61673" y="191608"/>
                  </a:lnTo>
                  <a:lnTo>
                    <a:pt x="59243" y="213157"/>
                  </a:lnTo>
                  <a:lnTo>
                    <a:pt x="57622" y="235987"/>
                  </a:lnTo>
                  <a:lnTo>
                    <a:pt x="56543" y="259676"/>
                  </a:lnTo>
                  <a:lnTo>
                    <a:pt x="55823" y="283935"/>
                  </a:lnTo>
                  <a:lnTo>
                    <a:pt x="55343" y="308574"/>
                  </a:lnTo>
                  <a:lnTo>
                    <a:pt x="55023" y="333466"/>
                  </a:lnTo>
                  <a:lnTo>
                    <a:pt x="54810" y="358528"/>
                  </a:lnTo>
                  <a:lnTo>
                    <a:pt x="54668" y="384550"/>
                  </a:lnTo>
                  <a:lnTo>
                    <a:pt x="54573" y="411210"/>
                  </a:lnTo>
                  <a:lnTo>
                    <a:pt x="54510" y="438297"/>
                  </a:lnTo>
                  <a:lnTo>
                    <a:pt x="54468" y="464823"/>
                  </a:lnTo>
                  <a:lnTo>
                    <a:pt x="54440" y="490972"/>
                  </a:lnTo>
                  <a:lnTo>
                    <a:pt x="54420" y="516872"/>
                  </a:lnTo>
                  <a:lnTo>
                    <a:pt x="55254" y="540066"/>
                  </a:lnTo>
                  <a:lnTo>
                    <a:pt x="56657" y="561454"/>
                  </a:lnTo>
                  <a:lnTo>
                    <a:pt x="58439" y="581640"/>
                  </a:lnTo>
                  <a:lnTo>
                    <a:pt x="62676" y="617616"/>
                  </a:lnTo>
                  <a:lnTo>
                    <a:pt x="66536" y="647151"/>
                  </a:lnTo>
                  <a:lnTo>
                    <a:pt x="69014" y="679911"/>
                  </a:lnTo>
                  <a:lnTo>
                    <a:pt x="69443" y="690531"/>
                  </a:lnTo>
                  <a:lnTo>
                    <a:pt x="69503" y="690551"/>
                  </a:lnTo>
                  <a:lnTo>
                    <a:pt x="69588" y="682489"/>
                  </a:lnTo>
                  <a:lnTo>
                    <a:pt x="56602" y="650734"/>
                  </a:lnTo>
                  <a:lnTo>
                    <a:pt x="40083" y="616693"/>
                  </a:lnTo>
                  <a:lnTo>
                    <a:pt x="27195" y="582065"/>
                  </a:lnTo>
                  <a:lnTo>
                    <a:pt x="18478" y="550508"/>
                  </a:lnTo>
                  <a:lnTo>
                    <a:pt x="7587" y="510843"/>
                  </a:lnTo>
                  <a:lnTo>
                    <a:pt x="2019" y="479319"/>
                  </a:lnTo>
                  <a:lnTo>
                    <a:pt x="0" y="453224"/>
                  </a:lnTo>
                  <a:lnTo>
                    <a:pt x="348" y="430747"/>
                  </a:lnTo>
                  <a:lnTo>
                    <a:pt x="734" y="398999"/>
                  </a:lnTo>
                  <a:lnTo>
                    <a:pt x="1753" y="378961"/>
                  </a:lnTo>
                  <a:lnTo>
                    <a:pt x="5027" y="370056"/>
                  </a:lnTo>
                  <a:lnTo>
                    <a:pt x="14906" y="356997"/>
                  </a:lnTo>
                  <a:lnTo>
                    <a:pt x="23964" y="351766"/>
                  </a:lnTo>
                  <a:lnTo>
                    <a:pt x="37375" y="348899"/>
                  </a:lnTo>
                  <a:lnTo>
                    <a:pt x="70393" y="345593"/>
                  </a:lnTo>
                  <a:lnTo>
                    <a:pt x="108344" y="341162"/>
                  </a:lnTo>
                  <a:lnTo>
                    <a:pt x="140174" y="340396"/>
                  </a:lnTo>
                  <a:lnTo>
                    <a:pt x="175099" y="340168"/>
                  </a:lnTo>
                  <a:lnTo>
                    <a:pt x="208213" y="340101"/>
                  </a:lnTo>
                  <a:lnTo>
                    <a:pt x="239474" y="344126"/>
                  </a:lnTo>
                  <a:lnTo>
                    <a:pt x="260124" y="347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SMARTInkShape-Group78"/>
          <p:cNvGrpSpPr/>
          <p:nvPr/>
        </p:nvGrpSpPr>
        <p:grpSpPr>
          <a:xfrm>
            <a:off x="6050831" y="4567385"/>
            <a:ext cx="1820630" cy="1308800"/>
            <a:chOff x="6050831" y="4567385"/>
            <a:chExt cx="1820630" cy="1308800"/>
          </a:xfrm>
        </p:grpSpPr>
        <p:sp>
          <p:nvSpPr>
            <p:cNvPr id="193" name="SMARTInkShape-339"/>
            <p:cNvSpPr/>
            <p:nvPr>
              <p:custDataLst>
                <p:tags r:id="rId145"/>
              </p:custDataLst>
            </p:nvPr>
          </p:nvSpPr>
          <p:spPr>
            <a:xfrm>
              <a:off x="6050831" y="4640580"/>
              <a:ext cx="182329" cy="798909"/>
            </a:xfrm>
            <a:custGeom>
              <a:avLst/>
              <a:gdLst/>
              <a:ahLst/>
              <a:cxnLst/>
              <a:rect l="0" t="0" r="0" b="0"/>
              <a:pathLst>
                <a:path w="182329" h="798909">
                  <a:moveTo>
                    <a:pt x="174710" y="0"/>
                  </a:moveTo>
                  <a:lnTo>
                    <a:pt x="174710" y="0"/>
                  </a:lnTo>
                  <a:lnTo>
                    <a:pt x="170194" y="24836"/>
                  </a:lnTo>
                  <a:lnTo>
                    <a:pt x="166619" y="44497"/>
                  </a:lnTo>
                  <a:lnTo>
                    <a:pt x="163389" y="71999"/>
                  </a:lnTo>
                  <a:lnTo>
                    <a:pt x="160389" y="104725"/>
                  </a:lnTo>
                  <a:lnTo>
                    <a:pt x="157542" y="140937"/>
                  </a:lnTo>
                  <a:lnTo>
                    <a:pt x="155644" y="181164"/>
                  </a:lnTo>
                  <a:lnTo>
                    <a:pt x="154379" y="224070"/>
                  </a:lnTo>
                  <a:lnTo>
                    <a:pt x="153536" y="268759"/>
                  </a:lnTo>
                  <a:lnTo>
                    <a:pt x="152973" y="306173"/>
                  </a:lnTo>
                  <a:lnTo>
                    <a:pt x="152598" y="338735"/>
                  </a:lnTo>
                  <a:lnTo>
                    <a:pt x="152349" y="368064"/>
                  </a:lnTo>
                  <a:lnTo>
                    <a:pt x="152181" y="394389"/>
                  </a:lnTo>
                  <a:lnTo>
                    <a:pt x="152071" y="418713"/>
                  </a:lnTo>
                  <a:lnTo>
                    <a:pt x="151998" y="441702"/>
                  </a:lnTo>
                  <a:lnTo>
                    <a:pt x="151101" y="462955"/>
                  </a:lnTo>
                  <a:lnTo>
                    <a:pt x="149657" y="483050"/>
                  </a:lnTo>
                  <a:lnTo>
                    <a:pt x="147488" y="519488"/>
                  </a:lnTo>
                  <a:lnTo>
                    <a:pt x="149347" y="549795"/>
                  </a:lnTo>
                  <a:lnTo>
                    <a:pt x="151629" y="576545"/>
                  </a:lnTo>
                  <a:lnTo>
                    <a:pt x="143694" y="594538"/>
                  </a:lnTo>
                  <a:lnTo>
                    <a:pt x="141332" y="597865"/>
                  </a:lnTo>
                  <a:lnTo>
                    <a:pt x="139757" y="598390"/>
                  </a:lnTo>
                  <a:lnTo>
                    <a:pt x="120307" y="565331"/>
                  </a:lnTo>
                  <a:lnTo>
                    <a:pt x="108072" y="529315"/>
                  </a:lnTo>
                  <a:lnTo>
                    <a:pt x="100219" y="501105"/>
                  </a:lnTo>
                  <a:lnTo>
                    <a:pt x="88263" y="471633"/>
                  </a:lnTo>
                  <a:lnTo>
                    <a:pt x="71296" y="438617"/>
                  </a:lnTo>
                  <a:lnTo>
                    <a:pt x="55545" y="420838"/>
                  </a:lnTo>
                  <a:lnTo>
                    <a:pt x="50393" y="419412"/>
                  </a:lnTo>
                  <a:lnTo>
                    <a:pt x="45265" y="420155"/>
                  </a:lnTo>
                  <a:lnTo>
                    <a:pt x="40153" y="422344"/>
                  </a:lnTo>
                  <a:lnTo>
                    <a:pt x="32215" y="433806"/>
                  </a:lnTo>
                  <a:lnTo>
                    <a:pt x="20728" y="463815"/>
                  </a:lnTo>
                  <a:lnTo>
                    <a:pt x="12293" y="491466"/>
                  </a:lnTo>
                  <a:lnTo>
                    <a:pt x="5721" y="523512"/>
                  </a:lnTo>
                  <a:lnTo>
                    <a:pt x="2237" y="559767"/>
                  </a:lnTo>
                  <a:lnTo>
                    <a:pt x="688" y="597612"/>
                  </a:lnTo>
                  <a:lnTo>
                    <a:pt x="0" y="634188"/>
                  </a:lnTo>
                  <a:lnTo>
                    <a:pt x="4210" y="670199"/>
                  </a:lnTo>
                  <a:lnTo>
                    <a:pt x="11725" y="703421"/>
                  </a:lnTo>
                  <a:lnTo>
                    <a:pt x="26322" y="741162"/>
                  </a:lnTo>
                  <a:lnTo>
                    <a:pt x="47205" y="772100"/>
                  </a:lnTo>
                  <a:lnTo>
                    <a:pt x="64982" y="786527"/>
                  </a:lnTo>
                  <a:lnTo>
                    <a:pt x="81914" y="794067"/>
                  </a:lnTo>
                  <a:lnTo>
                    <a:pt x="110243" y="798312"/>
                  </a:lnTo>
                  <a:lnTo>
                    <a:pt x="121572" y="798908"/>
                  </a:lnTo>
                  <a:lnTo>
                    <a:pt x="157742" y="787611"/>
                  </a:lnTo>
                  <a:lnTo>
                    <a:pt x="182328" y="77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40"/>
            <p:cNvSpPr/>
            <p:nvPr>
              <p:custDataLst>
                <p:tags r:id="rId146"/>
              </p:custDataLst>
            </p:nvPr>
          </p:nvSpPr>
          <p:spPr>
            <a:xfrm>
              <a:off x="6377941" y="4986494"/>
              <a:ext cx="213360" cy="337708"/>
            </a:xfrm>
            <a:custGeom>
              <a:avLst/>
              <a:gdLst/>
              <a:ahLst/>
              <a:cxnLst/>
              <a:rect l="0" t="0" r="0" b="0"/>
              <a:pathLst>
                <a:path w="213360" h="337708">
                  <a:moveTo>
                    <a:pt x="0" y="164626"/>
                  </a:moveTo>
                  <a:lnTo>
                    <a:pt x="0" y="164626"/>
                  </a:lnTo>
                  <a:lnTo>
                    <a:pt x="28316" y="176762"/>
                  </a:lnTo>
                  <a:lnTo>
                    <a:pt x="46735" y="180462"/>
                  </a:lnTo>
                  <a:lnTo>
                    <a:pt x="54015" y="180262"/>
                  </a:lnTo>
                  <a:lnTo>
                    <a:pt x="77911" y="146177"/>
                  </a:lnTo>
                  <a:lnTo>
                    <a:pt x="92580" y="119306"/>
                  </a:lnTo>
                  <a:lnTo>
                    <a:pt x="102360" y="98006"/>
                  </a:lnTo>
                  <a:lnTo>
                    <a:pt x="113227" y="65308"/>
                  </a:lnTo>
                  <a:lnTo>
                    <a:pt x="121156" y="37739"/>
                  </a:lnTo>
                  <a:lnTo>
                    <a:pt x="105511" y="11601"/>
                  </a:lnTo>
                  <a:lnTo>
                    <a:pt x="99128" y="5035"/>
                  </a:lnTo>
                  <a:lnTo>
                    <a:pt x="93179" y="1505"/>
                  </a:lnTo>
                  <a:lnTo>
                    <a:pt x="87519" y="0"/>
                  </a:lnTo>
                  <a:lnTo>
                    <a:pt x="82900" y="688"/>
                  </a:lnTo>
                  <a:lnTo>
                    <a:pt x="78972" y="2840"/>
                  </a:lnTo>
                  <a:lnTo>
                    <a:pt x="75508" y="5969"/>
                  </a:lnTo>
                  <a:lnTo>
                    <a:pt x="58629" y="41407"/>
                  </a:lnTo>
                  <a:lnTo>
                    <a:pt x="49919" y="79386"/>
                  </a:lnTo>
                  <a:lnTo>
                    <a:pt x="47586" y="113759"/>
                  </a:lnTo>
                  <a:lnTo>
                    <a:pt x="48807" y="151614"/>
                  </a:lnTo>
                  <a:lnTo>
                    <a:pt x="52172" y="189322"/>
                  </a:lnTo>
                  <a:lnTo>
                    <a:pt x="56490" y="223016"/>
                  </a:lnTo>
                  <a:lnTo>
                    <a:pt x="63488" y="252666"/>
                  </a:lnTo>
                  <a:lnTo>
                    <a:pt x="76949" y="288643"/>
                  </a:lnTo>
                  <a:lnTo>
                    <a:pt x="96667" y="319509"/>
                  </a:lnTo>
                  <a:lnTo>
                    <a:pt x="115848" y="332531"/>
                  </a:lnTo>
                  <a:lnTo>
                    <a:pt x="137619" y="337707"/>
                  </a:lnTo>
                  <a:lnTo>
                    <a:pt x="164200" y="335195"/>
                  </a:lnTo>
                  <a:lnTo>
                    <a:pt x="200137" y="322371"/>
                  </a:lnTo>
                  <a:lnTo>
                    <a:pt x="213359" y="317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41"/>
            <p:cNvSpPr/>
            <p:nvPr>
              <p:custDataLst>
                <p:tags r:id="rId147"/>
              </p:custDataLst>
            </p:nvPr>
          </p:nvSpPr>
          <p:spPr>
            <a:xfrm>
              <a:off x="6718353" y="4567385"/>
              <a:ext cx="184732" cy="713275"/>
            </a:xfrm>
            <a:custGeom>
              <a:avLst/>
              <a:gdLst/>
              <a:ahLst/>
              <a:cxnLst/>
              <a:rect l="0" t="0" r="0" b="0"/>
              <a:pathLst>
                <a:path w="184732" h="713275">
                  <a:moveTo>
                    <a:pt x="147267" y="248456"/>
                  </a:moveTo>
                  <a:lnTo>
                    <a:pt x="147267" y="248456"/>
                  </a:lnTo>
                  <a:lnTo>
                    <a:pt x="168214" y="211954"/>
                  </a:lnTo>
                  <a:lnTo>
                    <a:pt x="173510" y="184820"/>
                  </a:lnTo>
                  <a:lnTo>
                    <a:pt x="178122" y="158084"/>
                  </a:lnTo>
                  <a:lnTo>
                    <a:pt x="182147" y="131243"/>
                  </a:lnTo>
                  <a:lnTo>
                    <a:pt x="183936" y="102381"/>
                  </a:lnTo>
                  <a:lnTo>
                    <a:pt x="184731" y="74877"/>
                  </a:lnTo>
                  <a:lnTo>
                    <a:pt x="182922" y="37852"/>
                  </a:lnTo>
                  <a:lnTo>
                    <a:pt x="177021" y="12205"/>
                  </a:lnTo>
                  <a:lnTo>
                    <a:pt x="174724" y="7135"/>
                  </a:lnTo>
                  <a:lnTo>
                    <a:pt x="171498" y="3755"/>
                  </a:lnTo>
                  <a:lnTo>
                    <a:pt x="163399" y="0"/>
                  </a:lnTo>
                  <a:lnTo>
                    <a:pt x="154154" y="589"/>
                  </a:lnTo>
                  <a:lnTo>
                    <a:pt x="149318" y="1930"/>
                  </a:lnTo>
                  <a:lnTo>
                    <a:pt x="130377" y="20000"/>
                  </a:lnTo>
                  <a:lnTo>
                    <a:pt x="108678" y="50848"/>
                  </a:lnTo>
                  <a:lnTo>
                    <a:pt x="93709" y="79068"/>
                  </a:lnTo>
                  <a:lnTo>
                    <a:pt x="79437" y="113058"/>
                  </a:lnTo>
                  <a:lnTo>
                    <a:pt x="73260" y="132791"/>
                  </a:lnTo>
                  <a:lnTo>
                    <a:pt x="67448" y="153566"/>
                  </a:lnTo>
                  <a:lnTo>
                    <a:pt x="60188" y="176729"/>
                  </a:lnTo>
                  <a:lnTo>
                    <a:pt x="51961" y="201484"/>
                  </a:lnTo>
                  <a:lnTo>
                    <a:pt x="43089" y="227301"/>
                  </a:lnTo>
                  <a:lnTo>
                    <a:pt x="36329" y="252979"/>
                  </a:lnTo>
                  <a:lnTo>
                    <a:pt x="30975" y="278565"/>
                  </a:lnTo>
                  <a:lnTo>
                    <a:pt x="26559" y="304088"/>
                  </a:lnTo>
                  <a:lnTo>
                    <a:pt x="21922" y="329571"/>
                  </a:lnTo>
                  <a:lnTo>
                    <a:pt x="17137" y="355025"/>
                  </a:lnTo>
                  <a:lnTo>
                    <a:pt x="12254" y="380462"/>
                  </a:lnTo>
                  <a:lnTo>
                    <a:pt x="8152" y="405040"/>
                  </a:lnTo>
                  <a:lnTo>
                    <a:pt x="4571" y="429045"/>
                  </a:lnTo>
                  <a:lnTo>
                    <a:pt x="1336" y="452668"/>
                  </a:lnTo>
                  <a:lnTo>
                    <a:pt x="27" y="475191"/>
                  </a:lnTo>
                  <a:lnTo>
                    <a:pt x="0" y="496979"/>
                  </a:lnTo>
                  <a:lnTo>
                    <a:pt x="828" y="518277"/>
                  </a:lnTo>
                  <a:lnTo>
                    <a:pt x="1382" y="538404"/>
                  </a:lnTo>
                  <a:lnTo>
                    <a:pt x="1750" y="557748"/>
                  </a:lnTo>
                  <a:lnTo>
                    <a:pt x="3006" y="593352"/>
                  </a:lnTo>
                  <a:lnTo>
                    <a:pt x="6386" y="623286"/>
                  </a:lnTo>
                  <a:lnTo>
                    <a:pt x="13049" y="659895"/>
                  </a:lnTo>
                  <a:lnTo>
                    <a:pt x="20386" y="692190"/>
                  </a:lnTo>
                  <a:lnTo>
                    <a:pt x="25347" y="71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42"/>
            <p:cNvSpPr/>
            <p:nvPr>
              <p:custDataLst>
                <p:tags r:id="rId148"/>
              </p:custDataLst>
            </p:nvPr>
          </p:nvSpPr>
          <p:spPr>
            <a:xfrm>
              <a:off x="6667500" y="5052059"/>
              <a:ext cx="243841" cy="68583"/>
            </a:xfrm>
            <a:custGeom>
              <a:avLst/>
              <a:gdLst/>
              <a:ahLst/>
              <a:cxnLst/>
              <a:rect l="0" t="0" r="0" b="0"/>
              <a:pathLst>
                <a:path w="243841" h="68583">
                  <a:moveTo>
                    <a:pt x="0" y="68582"/>
                  </a:moveTo>
                  <a:lnTo>
                    <a:pt x="0" y="68582"/>
                  </a:lnTo>
                  <a:lnTo>
                    <a:pt x="32362" y="56446"/>
                  </a:lnTo>
                  <a:lnTo>
                    <a:pt x="59537" y="48230"/>
                  </a:lnTo>
                  <a:lnTo>
                    <a:pt x="96381" y="38844"/>
                  </a:lnTo>
                  <a:lnTo>
                    <a:pt x="131004" y="28444"/>
                  </a:lnTo>
                  <a:lnTo>
                    <a:pt x="165816" y="16895"/>
                  </a:lnTo>
                  <a:lnTo>
                    <a:pt x="197579" y="8111"/>
                  </a:lnTo>
                  <a:lnTo>
                    <a:pt x="234989" y="1069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43"/>
            <p:cNvSpPr/>
            <p:nvPr>
              <p:custDataLst>
                <p:tags r:id="rId149"/>
              </p:custDataLst>
            </p:nvPr>
          </p:nvSpPr>
          <p:spPr>
            <a:xfrm>
              <a:off x="6920877" y="4999440"/>
              <a:ext cx="81904" cy="220261"/>
            </a:xfrm>
            <a:custGeom>
              <a:avLst/>
              <a:gdLst/>
              <a:ahLst/>
              <a:cxnLst/>
              <a:rect l="0" t="0" r="0" b="0"/>
              <a:pathLst>
                <a:path w="81904" h="220261">
                  <a:moveTo>
                    <a:pt x="28563" y="83101"/>
                  </a:moveTo>
                  <a:lnTo>
                    <a:pt x="28563" y="83101"/>
                  </a:lnTo>
                  <a:lnTo>
                    <a:pt x="44744" y="50739"/>
                  </a:lnTo>
                  <a:lnTo>
                    <a:pt x="56219" y="16469"/>
                  </a:lnTo>
                  <a:lnTo>
                    <a:pt x="58670" y="1711"/>
                  </a:lnTo>
                  <a:lnTo>
                    <a:pt x="57948" y="900"/>
                  </a:lnTo>
                  <a:lnTo>
                    <a:pt x="54887" y="0"/>
                  </a:lnTo>
                  <a:lnTo>
                    <a:pt x="44359" y="3540"/>
                  </a:lnTo>
                  <a:lnTo>
                    <a:pt x="37559" y="9921"/>
                  </a:lnTo>
                  <a:lnTo>
                    <a:pt x="11922" y="46682"/>
                  </a:lnTo>
                  <a:lnTo>
                    <a:pt x="1695" y="77506"/>
                  </a:lnTo>
                  <a:lnTo>
                    <a:pt x="0" y="109759"/>
                  </a:lnTo>
                  <a:lnTo>
                    <a:pt x="4482" y="141140"/>
                  </a:lnTo>
                  <a:lnTo>
                    <a:pt x="8829" y="161672"/>
                  </a:lnTo>
                  <a:lnTo>
                    <a:pt x="18099" y="177570"/>
                  </a:lnTo>
                  <a:lnTo>
                    <a:pt x="44746" y="201573"/>
                  </a:lnTo>
                  <a:lnTo>
                    <a:pt x="81903" y="220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44"/>
            <p:cNvSpPr/>
            <p:nvPr>
              <p:custDataLst>
                <p:tags r:id="rId150"/>
              </p:custDataLst>
            </p:nvPr>
          </p:nvSpPr>
          <p:spPr>
            <a:xfrm>
              <a:off x="7152996" y="4732854"/>
              <a:ext cx="444853" cy="479830"/>
            </a:xfrm>
            <a:custGeom>
              <a:avLst/>
              <a:gdLst/>
              <a:ahLst/>
              <a:cxnLst/>
              <a:rect l="0" t="0" r="0" b="0"/>
              <a:pathLst>
                <a:path w="444853" h="479830">
                  <a:moveTo>
                    <a:pt x="9804" y="265866"/>
                  </a:moveTo>
                  <a:lnTo>
                    <a:pt x="9804" y="265866"/>
                  </a:lnTo>
                  <a:lnTo>
                    <a:pt x="5289" y="290701"/>
                  </a:lnTo>
                  <a:lnTo>
                    <a:pt x="1715" y="310363"/>
                  </a:lnTo>
                  <a:lnTo>
                    <a:pt x="177" y="334477"/>
                  </a:lnTo>
                  <a:lnTo>
                    <a:pt x="0" y="361561"/>
                  </a:lnTo>
                  <a:lnTo>
                    <a:pt x="727" y="390624"/>
                  </a:lnTo>
                  <a:lnTo>
                    <a:pt x="8311" y="422913"/>
                  </a:lnTo>
                  <a:lnTo>
                    <a:pt x="13888" y="431524"/>
                  </a:lnTo>
                  <a:lnTo>
                    <a:pt x="19300" y="435570"/>
                  </a:lnTo>
                  <a:lnTo>
                    <a:pt x="24602" y="436576"/>
                  </a:lnTo>
                  <a:lnTo>
                    <a:pt x="29829" y="435553"/>
                  </a:lnTo>
                  <a:lnTo>
                    <a:pt x="34161" y="431483"/>
                  </a:lnTo>
                  <a:lnTo>
                    <a:pt x="49454" y="400619"/>
                  </a:lnTo>
                  <a:lnTo>
                    <a:pt x="63604" y="371833"/>
                  </a:lnTo>
                  <a:lnTo>
                    <a:pt x="78521" y="341854"/>
                  </a:lnTo>
                  <a:lnTo>
                    <a:pt x="94686" y="313520"/>
                  </a:lnTo>
                  <a:lnTo>
                    <a:pt x="100588" y="308212"/>
                  </a:lnTo>
                  <a:lnTo>
                    <a:pt x="103346" y="306797"/>
                  </a:lnTo>
                  <a:lnTo>
                    <a:pt x="106032" y="306700"/>
                  </a:lnTo>
                  <a:lnTo>
                    <a:pt x="111274" y="308850"/>
                  </a:lnTo>
                  <a:lnTo>
                    <a:pt x="123030" y="318866"/>
                  </a:lnTo>
                  <a:lnTo>
                    <a:pt x="133193" y="348739"/>
                  </a:lnTo>
                  <a:lnTo>
                    <a:pt x="145611" y="385718"/>
                  </a:lnTo>
                  <a:lnTo>
                    <a:pt x="164060" y="423486"/>
                  </a:lnTo>
                  <a:lnTo>
                    <a:pt x="189659" y="457442"/>
                  </a:lnTo>
                  <a:lnTo>
                    <a:pt x="210602" y="476817"/>
                  </a:lnTo>
                  <a:lnTo>
                    <a:pt x="216484" y="479313"/>
                  </a:lnTo>
                  <a:lnTo>
                    <a:pt x="227532" y="479829"/>
                  </a:lnTo>
                  <a:lnTo>
                    <a:pt x="235831" y="477236"/>
                  </a:lnTo>
                  <a:lnTo>
                    <a:pt x="239228" y="475359"/>
                  </a:lnTo>
                  <a:lnTo>
                    <a:pt x="252101" y="456537"/>
                  </a:lnTo>
                  <a:lnTo>
                    <a:pt x="262594" y="425467"/>
                  </a:lnTo>
                  <a:lnTo>
                    <a:pt x="268835" y="403200"/>
                  </a:lnTo>
                  <a:lnTo>
                    <a:pt x="272238" y="368427"/>
                  </a:lnTo>
                  <a:lnTo>
                    <a:pt x="277894" y="310533"/>
                  </a:lnTo>
                  <a:lnTo>
                    <a:pt x="285051" y="237225"/>
                  </a:lnTo>
                  <a:lnTo>
                    <a:pt x="291514" y="182425"/>
                  </a:lnTo>
                  <a:lnTo>
                    <a:pt x="297517" y="139966"/>
                  </a:lnTo>
                  <a:lnTo>
                    <a:pt x="303213" y="105733"/>
                  </a:lnTo>
                  <a:lnTo>
                    <a:pt x="309550" y="78677"/>
                  </a:lnTo>
                  <a:lnTo>
                    <a:pt x="316315" y="56407"/>
                  </a:lnTo>
                  <a:lnTo>
                    <a:pt x="328064" y="23760"/>
                  </a:lnTo>
                  <a:lnTo>
                    <a:pt x="335525" y="2314"/>
                  </a:lnTo>
                  <a:lnTo>
                    <a:pt x="337865" y="418"/>
                  </a:lnTo>
                  <a:lnTo>
                    <a:pt x="340271" y="0"/>
                  </a:lnTo>
                  <a:lnTo>
                    <a:pt x="342722" y="569"/>
                  </a:lnTo>
                  <a:lnTo>
                    <a:pt x="347703" y="3458"/>
                  </a:lnTo>
                  <a:lnTo>
                    <a:pt x="355267" y="21981"/>
                  </a:lnTo>
                  <a:lnTo>
                    <a:pt x="360335" y="46277"/>
                  </a:lnTo>
                  <a:lnTo>
                    <a:pt x="366255" y="77677"/>
                  </a:lnTo>
                  <a:lnTo>
                    <a:pt x="374531" y="114211"/>
                  </a:lnTo>
                  <a:lnTo>
                    <a:pt x="379109" y="133436"/>
                  </a:lnTo>
                  <a:lnTo>
                    <a:pt x="383855" y="153026"/>
                  </a:lnTo>
                  <a:lnTo>
                    <a:pt x="388711" y="172859"/>
                  </a:lnTo>
                  <a:lnTo>
                    <a:pt x="398623" y="210700"/>
                  </a:lnTo>
                  <a:lnTo>
                    <a:pt x="403637" y="229088"/>
                  </a:lnTo>
                  <a:lnTo>
                    <a:pt x="409519" y="249814"/>
                  </a:lnTo>
                  <a:lnTo>
                    <a:pt x="415981" y="272098"/>
                  </a:lnTo>
                  <a:lnTo>
                    <a:pt x="422828" y="295421"/>
                  </a:lnTo>
                  <a:lnTo>
                    <a:pt x="432466" y="328245"/>
                  </a:lnTo>
                  <a:lnTo>
                    <a:pt x="435723" y="343726"/>
                  </a:lnTo>
                  <a:lnTo>
                    <a:pt x="435990" y="344019"/>
                  </a:lnTo>
                  <a:lnTo>
                    <a:pt x="436168" y="343368"/>
                  </a:lnTo>
                  <a:lnTo>
                    <a:pt x="410525" y="307843"/>
                  </a:lnTo>
                  <a:lnTo>
                    <a:pt x="382563" y="274251"/>
                  </a:lnTo>
                  <a:lnTo>
                    <a:pt x="349518" y="242261"/>
                  </a:lnTo>
                  <a:lnTo>
                    <a:pt x="345500" y="239969"/>
                  </a:lnTo>
                  <a:lnTo>
                    <a:pt x="341975" y="239288"/>
                  </a:lnTo>
                  <a:lnTo>
                    <a:pt x="338778" y="239681"/>
                  </a:lnTo>
                  <a:lnTo>
                    <a:pt x="335800" y="240789"/>
                  </a:lnTo>
                  <a:lnTo>
                    <a:pt x="333814" y="242375"/>
                  </a:lnTo>
                  <a:lnTo>
                    <a:pt x="331608" y="246394"/>
                  </a:lnTo>
                  <a:lnTo>
                    <a:pt x="326321" y="261508"/>
                  </a:lnTo>
                  <a:lnTo>
                    <a:pt x="326303" y="274935"/>
                  </a:lnTo>
                  <a:lnTo>
                    <a:pt x="334614" y="310930"/>
                  </a:lnTo>
                  <a:lnTo>
                    <a:pt x="336197" y="322866"/>
                  </a:lnTo>
                  <a:lnTo>
                    <a:pt x="338313" y="327573"/>
                  </a:lnTo>
                  <a:lnTo>
                    <a:pt x="345180" y="335060"/>
                  </a:lnTo>
                  <a:lnTo>
                    <a:pt x="373255" y="352056"/>
                  </a:lnTo>
                  <a:lnTo>
                    <a:pt x="407570" y="360890"/>
                  </a:lnTo>
                  <a:lnTo>
                    <a:pt x="444852" y="364768"/>
                  </a:lnTo>
                  <a:lnTo>
                    <a:pt x="444144" y="364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45"/>
            <p:cNvSpPr/>
            <p:nvPr>
              <p:custDataLst>
                <p:tags r:id="rId151"/>
              </p:custDataLst>
            </p:nvPr>
          </p:nvSpPr>
          <p:spPr>
            <a:xfrm>
              <a:off x="6929015" y="5372100"/>
              <a:ext cx="186821" cy="504085"/>
            </a:xfrm>
            <a:custGeom>
              <a:avLst/>
              <a:gdLst/>
              <a:ahLst/>
              <a:cxnLst/>
              <a:rect l="0" t="0" r="0" b="0"/>
              <a:pathLst>
                <a:path w="186821" h="504085">
                  <a:moveTo>
                    <a:pt x="142345" y="0"/>
                  </a:moveTo>
                  <a:lnTo>
                    <a:pt x="142345" y="0"/>
                  </a:lnTo>
                  <a:lnTo>
                    <a:pt x="105938" y="28316"/>
                  </a:lnTo>
                  <a:lnTo>
                    <a:pt x="71162" y="62107"/>
                  </a:lnTo>
                  <a:lnTo>
                    <a:pt x="53135" y="87717"/>
                  </a:lnTo>
                  <a:lnTo>
                    <a:pt x="36656" y="117725"/>
                  </a:lnTo>
                  <a:lnTo>
                    <a:pt x="20865" y="153641"/>
                  </a:lnTo>
                  <a:lnTo>
                    <a:pt x="14792" y="173546"/>
                  </a:lnTo>
                  <a:lnTo>
                    <a:pt x="9896" y="194438"/>
                  </a:lnTo>
                  <a:lnTo>
                    <a:pt x="5786" y="215985"/>
                  </a:lnTo>
                  <a:lnTo>
                    <a:pt x="3046" y="237970"/>
                  </a:lnTo>
                  <a:lnTo>
                    <a:pt x="1218" y="260246"/>
                  </a:lnTo>
                  <a:lnTo>
                    <a:pt x="0" y="282718"/>
                  </a:lnTo>
                  <a:lnTo>
                    <a:pt x="4269" y="317173"/>
                  </a:lnTo>
                  <a:lnTo>
                    <a:pt x="12193" y="359615"/>
                  </a:lnTo>
                  <a:lnTo>
                    <a:pt x="22557" y="407383"/>
                  </a:lnTo>
                  <a:lnTo>
                    <a:pt x="31160" y="440075"/>
                  </a:lnTo>
                  <a:lnTo>
                    <a:pt x="38588" y="462717"/>
                  </a:lnTo>
                  <a:lnTo>
                    <a:pt x="52205" y="489285"/>
                  </a:lnTo>
                  <a:lnTo>
                    <a:pt x="66722" y="501093"/>
                  </a:lnTo>
                  <a:lnTo>
                    <a:pt x="81642" y="504084"/>
                  </a:lnTo>
                  <a:lnTo>
                    <a:pt x="96739" y="501745"/>
                  </a:lnTo>
                  <a:lnTo>
                    <a:pt x="111916" y="495059"/>
                  </a:lnTo>
                  <a:lnTo>
                    <a:pt x="124870" y="481929"/>
                  </a:lnTo>
                  <a:lnTo>
                    <a:pt x="151028" y="449949"/>
                  </a:lnTo>
                  <a:lnTo>
                    <a:pt x="165050" y="414694"/>
                  </a:lnTo>
                  <a:lnTo>
                    <a:pt x="173886" y="388919"/>
                  </a:lnTo>
                  <a:lnTo>
                    <a:pt x="181763" y="362507"/>
                  </a:lnTo>
                  <a:lnTo>
                    <a:pt x="185263" y="333834"/>
                  </a:lnTo>
                  <a:lnTo>
                    <a:pt x="186820" y="301899"/>
                  </a:lnTo>
                  <a:lnTo>
                    <a:pt x="186666" y="267951"/>
                  </a:lnTo>
                  <a:lnTo>
                    <a:pt x="183774" y="233107"/>
                  </a:lnTo>
                  <a:lnTo>
                    <a:pt x="179667" y="200123"/>
                  </a:lnTo>
                  <a:lnTo>
                    <a:pt x="175020" y="169377"/>
                  </a:lnTo>
                  <a:lnTo>
                    <a:pt x="170132" y="141601"/>
                  </a:lnTo>
                  <a:lnTo>
                    <a:pt x="160621" y="119660"/>
                  </a:lnTo>
                  <a:lnTo>
                    <a:pt x="143245" y="97544"/>
                  </a:lnTo>
                  <a:lnTo>
                    <a:pt x="129629" y="87886"/>
                  </a:lnTo>
                  <a:lnTo>
                    <a:pt x="122300" y="85627"/>
                  </a:lnTo>
                  <a:lnTo>
                    <a:pt x="113399" y="84623"/>
                  </a:lnTo>
                  <a:lnTo>
                    <a:pt x="101540" y="88692"/>
                  </a:lnTo>
                  <a:lnTo>
                    <a:pt x="89496" y="96145"/>
                  </a:lnTo>
                  <a:lnTo>
                    <a:pt x="81321" y="105102"/>
                  </a:lnTo>
                  <a:lnTo>
                    <a:pt x="77124" y="114728"/>
                  </a:lnTo>
                  <a:lnTo>
                    <a:pt x="74428" y="138750"/>
                  </a:lnTo>
                  <a:lnTo>
                    <a:pt x="78576" y="150849"/>
                  </a:lnTo>
                  <a:lnTo>
                    <a:pt x="89005" y="167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46"/>
            <p:cNvSpPr/>
            <p:nvPr>
              <p:custDataLst>
                <p:tags r:id="rId152"/>
              </p:custDataLst>
            </p:nvPr>
          </p:nvSpPr>
          <p:spPr>
            <a:xfrm>
              <a:off x="7239186" y="5396435"/>
              <a:ext cx="457015" cy="244967"/>
            </a:xfrm>
            <a:custGeom>
              <a:avLst/>
              <a:gdLst/>
              <a:ahLst/>
              <a:cxnLst/>
              <a:rect l="0" t="0" r="0" b="0"/>
              <a:pathLst>
                <a:path w="457015" h="244967">
                  <a:moveTo>
                    <a:pt x="15054" y="128065"/>
                  </a:moveTo>
                  <a:lnTo>
                    <a:pt x="15054" y="128065"/>
                  </a:lnTo>
                  <a:lnTo>
                    <a:pt x="10539" y="155158"/>
                  </a:lnTo>
                  <a:lnTo>
                    <a:pt x="4581" y="191753"/>
                  </a:lnTo>
                  <a:lnTo>
                    <a:pt x="0" y="225695"/>
                  </a:lnTo>
                  <a:lnTo>
                    <a:pt x="785" y="226172"/>
                  </a:lnTo>
                  <a:lnTo>
                    <a:pt x="3915" y="226702"/>
                  </a:lnTo>
                  <a:lnTo>
                    <a:pt x="8128" y="224679"/>
                  </a:lnTo>
                  <a:lnTo>
                    <a:pt x="10437" y="222954"/>
                  </a:lnTo>
                  <a:lnTo>
                    <a:pt x="17731" y="208391"/>
                  </a:lnTo>
                  <a:lnTo>
                    <a:pt x="27781" y="173785"/>
                  </a:lnTo>
                  <a:lnTo>
                    <a:pt x="35381" y="138413"/>
                  </a:lnTo>
                  <a:lnTo>
                    <a:pt x="40457" y="110651"/>
                  </a:lnTo>
                  <a:lnTo>
                    <a:pt x="47793" y="83636"/>
                  </a:lnTo>
                  <a:lnTo>
                    <a:pt x="61443" y="51401"/>
                  </a:lnTo>
                  <a:lnTo>
                    <a:pt x="66300" y="43936"/>
                  </a:lnTo>
                  <a:lnTo>
                    <a:pt x="73772" y="42346"/>
                  </a:lnTo>
                  <a:lnTo>
                    <a:pt x="93361" y="49609"/>
                  </a:lnTo>
                  <a:lnTo>
                    <a:pt x="107149" y="66385"/>
                  </a:lnTo>
                  <a:lnTo>
                    <a:pt x="121928" y="101888"/>
                  </a:lnTo>
                  <a:lnTo>
                    <a:pt x="131135" y="128284"/>
                  </a:lnTo>
                  <a:lnTo>
                    <a:pt x="141923" y="163031"/>
                  </a:lnTo>
                  <a:lnTo>
                    <a:pt x="155469" y="198068"/>
                  </a:lnTo>
                  <a:lnTo>
                    <a:pt x="170205" y="223596"/>
                  </a:lnTo>
                  <a:lnTo>
                    <a:pt x="180249" y="233459"/>
                  </a:lnTo>
                  <a:lnTo>
                    <a:pt x="199468" y="243771"/>
                  </a:lnTo>
                  <a:lnTo>
                    <a:pt x="211598" y="244966"/>
                  </a:lnTo>
                  <a:lnTo>
                    <a:pt x="217204" y="244099"/>
                  </a:lnTo>
                  <a:lnTo>
                    <a:pt x="227948" y="236362"/>
                  </a:lnTo>
                  <a:lnTo>
                    <a:pt x="233183" y="230744"/>
                  </a:lnTo>
                  <a:lnTo>
                    <a:pt x="239000" y="215469"/>
                  </a:lnTo>
                  <a:lnTo>
                    <a:pt x="244533" y="185572"/>
                  </a:lnTo>
                  <a:lnTo>
                    <a:pt x="250879" y="152953"/>
                  </a:lnTo>
                  <a:lnTo>
                    <a:pt x="260130" y="122475"/>
                  </a:lnTo>
                  <a:lnTo>
                    <a:pt x="267338" y="98939"/>
                  </a:lnTo>
                  <a:lnTo>
                    <a:pt x="281528" y="61768"/>
                  </a:lnTo>
                  <a:lnTo>
                    <a:pt x="295246" y="39223"/>
                  </a:lnTo>
                  <a:lnTo>
                    <a:pt x="296675" y="38357"/>
                  </a:lnTo>
                  <a:lnTo>
                    <a:pt x="302732" y="37138"/>
                  </a:lnTo>
                  <a:lnTo>
                    <a:pt x="330022" y="36630"/>
                  </a:lnTo>
                  <a:lnTo>
                    <a:pt x="335097" y="34370"/>
                  </a:lnTo>
                  <a:lnTo>
                    <a:pt x="337637" y="32581"/>
                  </a:lnTo>
                  <a:lnTo>
                    <a:pt x="340458" y="28337"/>
                  </a:lnTo>
                  <a:lnTo>
                    <a:pt x="341210" y="26020"/>
                  </a:lnTo>
                  <a:lnTo>
                    <a:pt x="342557" y="24475"/>
                  </a:lnTo>
                  <a:lnTo>
                    <a:pt x="346314" y="22759"/>
                  </a:lnTo>
                  <a:lnTo>
                    <a:pt x="347653" y="21454"/>
                  </a:lnTo>
                  <a:lnTo>
                    <a:pt x="349142" y="17747"/>
                  </a:lnTo>
                  <a:lnTo>
                    <a:pt x="348693" y="15573"/>
                  </a:lnTo>
                  <a:lnTo>
                    <a:pt x="345936" y="10900"/>
                  </a:lnTo>
                  <a:lnTo>
                    <a:pt x="335578" y="3509"/>
                  </a:lnTo>
                  <a:lnTo>
                    <a:pt x="321785" y="0"/>
                  </a:lnTo>
                  <a:lnTo>
                    <a:pt x="311963" y="1439"/>
                  </a:lnTo>
                  <a:lnTo>
                    <a:pt x="294656" y="9266"/>
                  </a:lnTo>
                  <a:lnTo>
                    <a:pt x="270097" y="27082"/>
                  </a:lnTo>
                  <a:lnTo>
                    <a:pt x="258169" y="45932"/>
                  </a:lnTo>
                  <a:lnTo>
                    <a:pt x="249272" y="75695"/>
                  </a:lnTo>
                  <a:lnTo>
                    <a:pt x="249365" y="107280"/>
                  </a:lnTo>
                  <a:lnTo>
                    <a:pt x="258798" y="142131"/>
                  </a:lnTo>
                  <a:lnTo>
                    <a:pt x="272318" y="175225"/>
                  </a:lnTo>
                  <a:lnTo>
                    <a:pt x="292057" y="208971"/>
                  </a:lnTo>
                  <a:lnTo>
                    <a:pt x="312262" y="225546"/>
                  </a:lnTo>
                  <a:lnTo>
                    <a:pt x="323253" y="230656"/>
                  </a:lnTo>
                  <a:lnTo>
                    <a:pt x="336604" y="232928"/>
                  </a:lnTo>
                  <a:lnTo>
                    <a:pt x="362447" y="230161"/>
                  </a:lnTo>
                  <a:lnTo>
                    <a:pt x="377167" y="223958"/>
                  </a:lnTo>
                  <a:lnTo>
                    <a:pt x="411818" y="199615"/>
                  </a:lnTo>
                  <a:lnTo>
                    <a:pt x="439620" y="167002"/>
                  </a:lnTo>
                  <a:lnTo>
                    <a:pt x="449283" y="150450"/>
                  </a:lnTo>
                  <a:lnTo>
                    <a:pt x="457014" y="112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47"/>
            <p:cNvSpPr/>
            <p:nvPr>
              <p:custDataLst>
                <p:tags r:id="rId153"/>
              </p:custDataLst>
            </p:nvPr>
          </p:nvSpPr>
          <p:spPr>
            <a:xfrm>
              <a:off x="7719060" y="5280659"/>
              <a:ext cx="152401" cy="395239"/>
            </a:xfrm>
            <a:custGeom>
              <a:avLst/>
              <a:gdLst/>
              <a:ahLst/>
              <a:cxnLst/>
              <a:rect l="0" t="0" r="0" b="0"/>
              <a:pathLst>
                <a:path w="152401" h="395239">
                  <a:moveTo>
                    <a:pt x="152400" y="0"/>
                  </a:moveTo>
                  <a:lnTo>
                    <a:pt x="152400" y="0"/>
                  </a:lnTo>
                  <a:lnTo>
                    <a:pt x="124523" y="33962"/>
                  </a:lnTo>
                  <a:lnTo>
                    <a:pt x="102334" y="67763"/>
                  </a:lnTo>
                  <a:lnTo>
                    <a:pt x="96282" y="83458"/>
                  </a:lnTo>
                  <a:lnTo>
                    <a:pt x="90139" y="116487"/>
                  </a:lnTo>
                  <a:lnTo>
                    <a:pt x="81022" y="151327"/>
                  </a:lnTo>
                  <a:lnTo>
                    <a:pt x="77628" y="170898"/>
                  </a:lnTo>
                  <a:lnTo>
                    <a:pt x="79093" y="179813"/>
                  </a:lnTo>
                  <a:lnTo>
                    <a:pt x="91694" y="203883"/>
                  </a:lnTo>
                  <a:lnTo>
                    <a:pt x="96633" y="209149"/>
                  </a:lnTo>
                  <a:lnTo>
                    <a:pt x="101650" y="211489"/>
                  </a:lnTo>
                  <a:lnTo>
                    <a:pt x="106703" y="217044"/>
                  </a:lnTo>
                  <a:lnTo>
                    <a:pt x="126154" y="242841"/>
                  </a:lnTo>
                  <a:lnTo>
                    <a:pt x="133138" y="275193"/>
                  </a:lnTo>
                  <a:lnTo>
                    <a:pt x="133116" y="289949"/>
                  </a:lnTo>
                  <a:lnTo>
                    <a:pt x="126084" y="314794"/>
                  </a:lnTo>
                  <a:lnTo>
                    <a:pt x="113276" y="339089"/>
                  </a:lnTo>
                  <a:lnTo>
                    <a:pt x="101013" y="359268"/>
                  </a:lnTo>
                  <a:lnTo>
                    <a:pt x="93155" y="373035"/>
                  </a:lnTo>
                  <a:lnTo>
                    <a:pt x="81196" y="384799"/>
                  </a:lnTo>
                  <a:lnTo>
                    <a:pt x="69671" y="391156"/>
                  </a:lnTo>
                  <a:lnTo>
                    <a:pt x="52521" y="395238"/>
                  </a:lnTo>
                  <a:lnTo>
                    <a:pt x="39644" y="391898"/>
                  </a:lnTo>
                  <a:lnTo>
                    <a:pt x="1990" y="366942"/>
                  </a:lnTo>
                  <a:lnTo>
                    <a:pt x="0" y="365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SMARTInkShape-348"/>
          <p:cNvSpPr/>
          <p:nvPr>
            <p:custDataLst>
              <p:tags r:id="rId3"/>
            </p:custDataLst>
          </p:nvPr>
        </p:nvSpPr>
        <p:spPr>
          <a:xfrm>
            <a:off x="5334000" y="4971563"/>
            <a:ext cx="403860" cy="65258"/>
          </a:xfrm>
          <a:custGeom>
            <a:avLst/>
            <a:gdLst/>
            <a:ahLst/>
            <a:cxnLst/>
            <a:rect l="0" t="0" r="0" b="0"/>
            <a:pathLst>
              <a:path w="403860" h="65258">
                <a:moveTo>
                  <a:pt x="0" y="65257"/>
                </a:moveTo>
                <a:lnTo>
                  <a:pt x="0" y="65257"/>
                </a:lnTo>
                <a:lnTo>
                  <a:pt x="32362" y="57166"/>
                </a:lnTo>
                <a:lnTo>
                  <a:pt x="59539" y="50938"/>
                </a:lnTo>
                <a:lnTo>
                  <a:pt x="85728" y="45346"/>
                </a:lnTo>
                <a:lnTo>
                  <a:pt x="111478" y="40039"/>
                </a:lnTo>
                <a:lnTo>
                  <a:pt x="137035" y="32600"/>
                </a:lnTo>
                <a:lnTo>
                  <a:pt x="162504" y="24496"/>
                </a:lnTo>
                <a:lnTo>
                  <a:pt x="187935" y="18072"/>
                </a:lnTo>
                <a:lnTo>
                  <a:pt x="213349" y="12395"/>
                </a:lnTo>
                <a:lnTo>
                  <a:pt x="249200" y="6696"/>
                </a:lnTo>
                <a:lnTo>
                  <a:pt x="283528" y="5008"/>
                </a:lnTo>
                <a:lnTo>
                  <a:pt x="318252" y="2250"/>
                </a:lnTo>
                <a:lnTo>
                  <a:pt x="339565" y="0"/>
                </a:lnTo>
                <a:lnTo>
                  <a:pt x="369758" y="2648"/>
                </a:lnTo>
                <a:lnTo>
                  <a:pt x="403859" y="42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80"/>
          <p:cNvGrpSpPr/>
          <p:nvPr/>
        </p:nvGrpSpPr>
        <p:grpSpPr>
          <a:xfrm>
            <a:off x="3482340" y="1643282"/>
            <a:ext cx="2735581" cy="612239"/>
            <a:chOff x="3482340" y="1643282"/>
            <a:chExt cx="2735581" cy="612239"/>
          </a:xfrm>
        </p:grpSpPr>
        <p:sp>
          <p:nvSpPr>
            <p:cNvPr id="204" name="SMARTInkShape-349"/>
            <p:cNvSpPr/>
            <p:nvPr>
              <p:custDataLst>
                <p:tags r:id="rId140"/>
              </p:custDataLst>
            </p:nvPr>
          </p:nvSpPr>
          <p:spPr>
            <a:xfrm>
              <a:off x="5811212" y="1643282"/>
              <a:ext cx="406709" cy="563768"/>
            </a:xfrm>
            <a:custGeom>
              <a:avLst/>
              <a:gdLst/>
              <a:ahLst/>
              <a:cxnLst/>
              <a:rect l="0" t="0" r="0" b="0"/>
              <a:pathLst>
                <a:path w="406709" h="563768">
                  <a:moveTo>
                    <a:pt x="406708" y="48358"/>
                  </a:moveTo>
                  <a:lnTo>
                    <a:pt x="406708" y="48358"/>
                  </a:lnTo>
                  <a:lnTo>
                    <a:pt x="372037" y="15944"/>
                  </a:lnTo>
                  <a:lnTo>
                    <a:pt x="353011" y="1221"/>
                  </a:lnTo>
                  <a:lnTo>
                    <a:pt x="348897" y="0"/>
                  </a:lnTo>
                  <a:lnTo>
                    <a:pt x="339809" y="901"/>
                  </a:lnTo>
                  <a:lnTo>
                    <a:pt x="319333" y="9225"/>
                  </a:lnTo>
                  <a:lnTo>
                    <a:pt x="295587" y="26697"/>
                  </a:lnTo>
                  <a:lnTo>
                    <a:pt x="268139" y="55382"/>
                  </a:lnTo>
                  <a:lnTo>
                    <a:pt x="245215" y="83935"/>
                  </a:lnTo>
                  <a:lnTo>
                    <a:pt x="224867" y="112430"/>
                  </a:lnTo>
                  <a:lnTo>
                    <a:pt x="201712" y="144850"/>
                  </a:lnTo>
                  <a:lnTo>
                    <a:pt x="179568" y="181272"/>
                  </a:lnTo>
                  <a:lnTo>
                    <a:pt x="168921" y="200467"/>
                  </a:lnTo>
                  <a:lnTo>
                    <a:pt x="156743" y="220038"/>
                  </a:lnTo>
                  <a:lnTo>
                    <a:pt x="143544" y="239858"/>
                  </a:lnTo>
                  <a:lnTo>
                    <a:pt x="129666" y="259845"/>
                  </a:lnTo>
                  <a:lnTo>
                    <a:pt x="116179" y="280789"/>
                  </a:lnTo>
                  <a:lnTo>
                    <a:pt x="102956" y="302372"/>
                  </a:lnTo>
                  <a:lnTo>
                    <a:pt x="89906" y="324381"/>
                  </a:lnTo>
                  <a:lnTo>
                    <a:pt x="70893" y="362381"/>
                  </a:lnTo>
                  <a:lnTo>
                    <a:pt x="55950" y="396204"/>
                  </a:lnTo>
                  <a:lnTo>
                    <a:pt x="40842" y="428169"/>
                  </a:lnTo>
                  <a:lnTo>
                    <a:pt x="27919" y="457052"/>
                  </a:lnTo>
                  <a:lnTo>
                    <a:pt x="13381" y="492597"/>
                  </a:lnTo>
                  <a:lnTo>
                    <a:pt x="883" y="527363"/>
                  </a:lnTo>
                  <a:lnTo>
                    <a:pt x="0" y="538673"/>
                  </a:lnTo>
                  <a:lnTo>
                    <a:pt x="6331" y="556878"/>
                  </a:lnTo>
                  <a:lnTo>
                    <a:pt x="10887" y="562234"/>
                  </a:lnTo>
                  <a:lnTo>
                    <a:pt x="13287" y="563662"/>
                  </a:lnTo>
                  <a:lnTo>
                    <a:pt x="16581" y="563767"/>
                  </a:lnTo>
                  <a:lnTo>
                    <a:pt x="33329" y="55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50"/>
            <p:cNvSpPr/>
            <p:nvPr>
              <p:custDataLst>
                <p:tags r:id="rId141"/>
              </p:custDataLst>
            </p:nvPr>
          </p:nvSpPr>
          <p:spPr>
            <a:xfrm>
              <a:off x="5928359" y="1760220"/>
              <a:ext cx="220983" cy="434341"/>
            </a:xfrm>
            <a:custGeom>
              <a:avLst/>
              <a:gdLst/>
              <a:ahLst/>
              <a:cxnLst/>
              <a:rect l="0" t="0" r="0" b="0"/>
              <a:pathLst>
                <a:path w="220983" h="434341">
                  <a:moveTo>
                    <a:pt x="0" y="0"/>
                  </a:moveTo>
                  <a:lnTo>
                    <a:pt x="0" y="0"/>
                  </a:lnTo>
                  <a:lnTo>
                    <a:pt x="13548" y="33867"/>
                  </a:lnTo>
                  <a:lnTo>
                    <a:pt x="24272" y="60678"/>
                  </a:lnTo>
                  <a:lnTo>
                    <a:pt x="33962" y="83632"/>
                  </a:lnTo>
                  <a:lnTo>
                    <a:pt x="42962" y="104015"/>
                  </a:lnTo>
                  <a:lnTo>
                    <a:pt x="58888" y="140208"/>
                  </a:lnTo>
                  <a:lnTo>
                    <a:pt x="71611" y="173228"/>
                  </a:lnTo>
                  <a:lnTo>
                    <a:pt x="82910" y="204837"/>
                  </a:lnTo>
                  <a:lnTo>
                    <a:pt x="94423" y="235819"/>
                  </a:lnTo>
                  <a:lnTo>
                    <a:pt x="108006" y="266522"/>
                  </a:lnTo>
                  <a:lnTo>
                    <a:pt x="120252" y="294843"/>
                  </a:lnTo>
                  <a:lnTo>
                    <a:pt x="133033" y="321541"/>
                  </a:lnTo>
                  <a:lnTo>
                    <a:pt x="158422" y="359526"/>
                  </a:lnTo>
                  <a:lnTo>
                    <a:pt x="181561" y="390912"/>
                  </a:lnTo>
                  <a:lnTo>
                    <a:pt x="213869" y="426876"/>
                  </a:lnTo>
                  <a:lnTo>
                    <a:pt x="220982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1"/>
            <p:cNvSpPr/>
            <p:nvPr>
              <p:custDataLst>
                <p:tags r:id="rId142"/>
              </p:custDataLst>
            </p:nvPr>
          </p:nvSpPr>
          <p:spPr>
            <a:xfrm>
              <a:off x="6000610" y="1699260"/>
              <a:ext cx="57291" cy="388621"/>
            </a:xfrm>
            <a:custGeom>
              <a:avLst/>
              <a:gdLst/>
              <a:ahLst/>
              <a:cxnLst/>
              <a:rect l="0" t="0" r="0" b="0"/>
              <a:pathLst>
                <a:path w="57291" h="388621">
                  <a:moveTo>
                    <a:pt x="19190" y="0"/>
                  </a:moveTo>
                  <a:lnTo>
                    <a:pt x="19190" y="0"/>
                  </a:lnTo>
                  <a:lnTo>
                    <a:pt x="7055" y="36407"/>
                  </a:lnTo>
                  <a:lnTo>
                    <a:pt x="1097" y="63312"/>
                  </a:lnTo>
                  <a:lnTo>
                    <a:pt x="0" y="99757"/>
                  </a:lnTo>
                  <a:lnTo>
                    <a:pt x="5039" y="137366"/>
                  </a:lnTo>
                  <a:lnTo>
                    <a:pt x="10361" y="163499"/>
                  </a:lnTo>
                  <a:lnTo>
                    <a:pt x="18370" y="192046"/>
                  </a:lnTo>
                  <a:lnTo>
                    <a:pt x="25316" y="221667"/>
                  </a:lnTo>
                  <a:lnTo>
                    <a:pt x="31226" y="250919"/>
                  </a:lnTo>
                  <a:lnTo>
                    <a:pt x="36675" y="278031"/>
                  </a:lnTo>
                  <a:lnTo>
                    <a:pt x="41918" y="306449"/>
                  </a:lnTo>
                  <a:lnTo>
                    <a:pt x="47071" y="335166"/>
                  </a:lnTo>
                  <a:lnTo>
                    <a:pt x="53886" y="370900"/>
                  </a:lnTo>
                  <a:lnTo>
                    <a:pt x="5729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2"/>
            <p:cNvSpPr/>
            <p:nvPr>
              <p:custDataLst>
                <p:tags r:id="rId143"/>
              </p:custDataLst>
            </p:nvPr>
          </p:nvSpPr>
          <p:spPr>
            <a:xfrm>
              <a:off x="5844541" y="1866900"/>
              <a:ext cx="297180" cy="114301"/>
            </a:xfrm>
            <a:custGeom>
              <a:avLst/>
              <a:gdLst/>
              <a:ahLst/>
              <a:cxnLst/>
              <a:rect l="0" t="0" r="0" b="0"/>
              <a:pathLst>
                <a:path w="297180" h="114301">
                  <a:moveTo>
                    <a:pt x="0" y="114300"/>
                  </a:moveTo>
                  <a:lnTo>
                    <a:pt x="0" y="114300"/>
                  </a:lnTo>
                  <a:lnTo>
                    <a:pt x="24834" y="103011"/>
                  </a:lnTo>
                  <a:lnTo>
                    <a:pt x="44496" y="94074"/>
                  </a:lnTo>
                  <a:lnTo>
                    <a:pt x="68610" y="83036"/>
                  </a:lnTo>
                  <a:lnTo>
                    <a:pt x="95693" y="70597"/>
                  </a:lnTo>
                  <a:lnTo>
                    <a:pt x="124755" y="57225"/>
                  </a:lnTo>
                  <a:lnTo>
                    <a:pt x="156829" y="44923"/>
                  </a:lnTo>
                  <a:lnTo>
                    <a:pt x="190913" y="33336"/>
                  </a:lnTo>
                  <a:lnTo>
                    <a:pt x="226335" y="22224"/>
                  </a:lnTo>
                  <a:lnTo>
                    <a:pt x="249949" y="14816"/>
                  </a:lnTo>
                  <a:lnTo>
                    <a:pt x="287849" y="2927"/>
                  </a:lnTo>
                  <a:lnTo>
                    <a:pt x="2971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53"/>
            <p:cNvSpPr/>
            <p:nvPr>
              <p:custDataLst>
                <p:tags r:id="rId144"/>
              </p:custDataLst>
            </p:nvPr>
          </p:nvSpPr>
          <p:spPr>
            <a:xfrm>
              <a:off x="3482340" y="1916765"/>
              <a:ext cx="2255160" cy="338756"/>
            </a:xfrm>
            <a:custGeom>
              <a:avLst/>
              <a:gdLst/>
              <a:ahLst/>
              <a:cxnLst/>
              <a:rect l="0" t="0" r="0" b="0"/>
              <a:pathLst>
                <a:path w="2255160" h="338756">
                  <a:moveTo>
                    <a:pt x="0" y="64435"/>
                  </a:moveTo>
                  <a:lnTo>
                    <a:pt x="0" y="64435"/>
                  </a:lnTo>
                  <a:lnTo>
                    <a:pt x="28316" y="68480"/>
                  </a:lnTo>
                  <a:lnTo>
                    <a:pt x="62106" y="70996"/>
                  </a:lnTo>
                  <a:lnTo>
                    <a:pt x="93567" y="71741"/>
                  </a:lnTo>
                  <a:lnTo>
                    <a:pt x="128383" y="76007"/>
                  </a:lnTo>
                  <a:lnTo>
                    <a:pt x="165509" y="78588"/>
                  </a:lnTo>
                  <a:lnTo>
                    <a:pt x="203321" y="83398"/>
                  </a:lnTo>
                  <a:lnTo>
                    <a:pt x="241336" y="86140"/>
                  </a:lnTo>
                  <a:lnTo>
                    <a:pt x="279410" y="86953"/>
                  </a:lnTo>
                  <a:lnTo>
                    <a:pt x="317503" y="91239"/>
                  </a:lnTo>
                  <a:lnTo>
                    <a:pt x="345159" y="93281"/>
                  </a:lnTo>
                  <a:lnTo>
                    <a:pt x="374384" y="94189"/>
                  </a:lnTo>
                  <a:lnTo>
                    <a:pt x="404306" y="94592"/>
                  </a:lnTo>
                  <a:lnTo>
                    <a:pt x="436796" y="97029"/>
                  </a:lnTo>
                  <a:lnTo>
                    <a:pt x="471838" y="99241"/>
                  </a:lnTo>
                  <a:lnTo>
                    <a:pt x="490666" y="98646"/>
                  </a:lnTo>
                  <a:lnTo>
                    <a:pt x="509990" y="97402"/>
                  </a:lnTo>
                  <a:lnTo>
                    <a:pt x="547267" y="96020"/>
                  </a:lnTo>
                  <a:lnTo>
                    <a:pt x="584437" y="95406"/>
                  </a:lnTo>
                  <a:lnTo>
                    <a:pt x="603831" y="95243"/>
                  </a:lnTo>
                  <a:lnTo>
                    <a:pt x="623534" y="95133"/>
                  </a:lnTo>
                  <a:lnTo>
                    <a:pt x="643443" y="95061"/>
                  </a:lnTo>
                  <a:lnTo>
                    <a:pt x="663489" y="95012"/>
                  </a:lnTo>
                  <a:lnTo>
                    <a:pt x="683626" y="94980"/>
                  </a:lnTo>
                  <a:lnTo>
                    <a:pt x="703824" y="94958"/>
                  </a:lnTo>
                  <a:lnTo>
                    <a:pt x="724062" y="94944"/>
                  </a:lnTo>
                  <a:lnTo>
                    <a:pt x="744328" y="94934"/>
                  </a:lnTo>
                  <a:lnTo>
                    <a:pt x="764612" y="95775"/>
                  </a:lnTo>
                  <a:lnTo>
                    <a:pt x="784908" y="97181"/>
                  </a:lnTo>
                  <a:lnTo>
                    <a:pt x="805212" y="98966"/>
                  </a:lnTo>
                  <a:lnTo>
                    <a:pt x="826368" y="100156"/>
                  </a:lnTo>
                  <a:lnTo>
                    <a:pt x="848092" y="100949"/>
                  </a:lnTo>
                  <a:lnTo>
                    <a:pt x="870195" y="101477"/>
                  </a:lnTo>
                  <a:lnTo>
                    <a:pt x="892550" y="102677"/>
                  </a:lnTo>
                  <a:lnTo>
                    <a:pt x="915073" y="104323"/>
                  </a:lnTo>
                  <a:lnTo>
                    <a:pt x="937708" y="106267"/>
                  </a:lnTo>
                  <a:lnTo>
                    <a:pt x="961266" y="108409"/>
                  </a:lnTo>
                  <a:lnTo>
                    <a:pt x="985437" y="110685"/>
                  </a:lnTo>
                  <a:lnTo>
                    <a:pt x="1010018" y="113048"/>
                  </a:lnTo>
                  <a:lnTo>
                    <a:pt x="1034871" y="115470"/>
                  </a:lnTo>
                  <a:lnTo>
                    <a:pt x="1059908" y="117932"/>
                  </a:lnTo>
                  <a:lnTo>
                    <a:pt x="1085065" y="120420"/>
                  </a:lnTo>
                  <a:lnTo>
                    <a:pt x="1110304" y="123771"/>
                  </a:lnTo>
                  <a:lnTo>
                    <a:pt x="1135595" y="127699"/>
                  </a:lnTo>
                  <a:lnTo>
                    <a:pt x="1160923" y="132011"/>
                  </a:lnTo>
                  <a:lnTo>
                    <a:pt x="1187122" y="136579"/>
                  </a:lnTo>
                  <a:lnTo>
                    <a:pt x="1213902" y="141318"/>
                  </a:lnTo>
                  <a:lnTo>
                    <a:pt x="1241068" y="146170"/>
                  </a:lnTo>
                  <a:lnTo>
                    <a:pt x="1267646" y="150252"/>
                  </a:lnTo>
                  <a:lnTo>
                    <a:pt x="1293830" y="153819"/>
                  </a:lnTo>
                  <a:lnTo>
                    <a:pt x="1319754" y="157045"/>
                  </a:lnTo>
                  <a:lnTo>
                    <a:pt x="1346349" y="160888"/>
                  </a:lnTo>
                  <a:lnTo>
                    <a:pt x="1373393" y="165144"/>
                  </a:lnTo>
                  <a:lnTo>
                    <a:pt x="1400734" y="169674"/>
                  </a:lnTo>
                  <a:lnTo>
                    <a:pt x="1428277" y="173541"/>
                  </a:lnTo>
                  <a:lnTo>
                    <a:pt x="1455951" y="176966"/>
                  </a:lnTo>
                  <a:lnTo>
                    <a:pt x="1483714" y="180096"/>
                  </a:lnTo>
                  <a:lnTo>
                    <a:pt x="1511536" y="183029"/>
                  </a:lnTo>
                  <a:lnTo>
                    <a:pt x="1539397" y="185831"/>
                  </a:lnTo>
                  <a:lnTo>
                    <a:pt x="1567285" y="188546"/>
                  </a:lnTo>
                  <a:lnTo>
                    <a:pt x="1595190" y="191202"/>
                  </a:lnTo>
                  <a:lnTo>
                    <a:pt x="1623107" y="193820"/>
                  </a:lnTo>
                  <a:lnTo>
                    <a:pt x="1651032" y="196412"/>
                  </a:lnTo>
                  <a:lnTo>
                    <a:pt x="1678114" y="198139"/>
                  </a:lnTo>
                  <a:lnTo>
                    <a:pt x="1704636" y="199291"/>
                  </a:lnTo>
                  <a:lnTo>
                    <a:pt x="1730784" y="200059"/>
                  </a:lnTo>
                  <a:lnTo>
                    <a:pt x="1757530" y="200571"/>
                  </a:lnTo>
                  <a:lnTo>
                    <a:pt x="1784673" y="200913"/>
                  </a:lnTo>
                  <a:lnTo>
                    <a:pt x="1812081" y="201140"/>
                  </a:lnTo>
                  <a:lnTo>
                    <a:pt x="1837974" y="201292"/>
                  </a:lnTo>
                  <a:lnTo>
                    <a:pt x="1862856" y="201393"/>
                  </a:lnTo>
                  <a:lnTo>
                    <a:pt x="1887064" y="201460"/>
                  </a:lnTo>
                  <a:lnTo>
                    <a:pt x="1910823" y="201505"/>
                  </a:lnTo>
                  <a:lnTo>
                    <a:pt x="1934282" y="201535"/>
                  </a:lnTo>
                  <a:lnTo>
                    <a:pt x="1957542" y="201555"/>
                  </a:lnTo>
                  <a:lnTo>
                    <a:pt x="1980668" y="200722"/>
                  </a:lnTo>
                  <a:lnTo>
                    <a:pt x="2003705" y="199320"/>
                  </a:lnTo>
                  <a:lnTo>
                    <a:pt x="2026683" y="197538"/>
                  </a:lnTo>
                  <a:lnTo>
                    <a:pt x="2047082" y="196350"/>
                  </a:lnTo>
                  <a:lnTo>
                    <a:pt x="2083294" y="195031"/>
                  </a:lnTo>
                  <a:lnTo>
                    <a:pt x="2118579" y="194444"/>
                  </a:lnTo>
                  <a:lnTo>
                    <a:pt x="2152324" y="194184"/>
                  </a:lnTo>
                  <a:lnTo>
                    <a:pt x="2181433" y="194068"/>
                  </a:lnTo>
                  <a:lnTo>
                    <a:pt x="2217576" y="189957"/>
                  </a:lnTo>
                  <a:lnTo>
                    <a:pt x="2254302" y="186449"/>
                  </a:lnTo>
                  <a:lnTo>
                    <a:pt x="2254707" y="185571"/>
                  </a:lnTo>
                  <a:lnTo>
                    <a:pt x="2255159" y="182337"/>
                  </a:lnTo>
                  <a:lnTo>
                    <a:pt x="2253585" y="180290"/>
                  </a:lnTo>
                  <a:lnTo>
                    <a:pt x="2222573" y="159865"/>
                  </a:lnTo>
                  <a:lnTo>
                    <a:pt x="2194770" y="145392"/>
                  </a:lnTo>
                  <a:lnTo>
                    <a:pt x="2160943" y="130379"/>
                  </a:lnTo>
                  <a:lnTo>
                    <a:pt x="2128249" y="115207"/>
                  </a:lnTo>
                  <a:lnTo>
                    <a:pt x="2092974" y="99140"/>
                  </a:lnTo>
                  <a:lnTo>
                    <a:pt x="2060697" y="78669"/>
                  </a:lnTo>
                  <a:lnTo>
                    <a:pt x="2027990" y="53977"/>
                  </a:lnTo>
                  <a:lnTo>
                    <a:pt x="1991960" y="20696"/>
                  </a:lnTo>
                  <a:lnTo>
                    <a:pt x="1976000" y="5743"/>
                  </a:lnTo>
                  <a:lnTo>
                    <a:pt x="1976041" y="4140"/>
                  </a:lnTo>
                  <a:lnTo>
                    <a:pt x="1978342" y="102"/>
                  </a:lnTo>
                  <a:lnTo>
                    <a:pt x="1988962" y="0"/>
                  </a:lnTo>
                  <a:lnTo>
                    <a:pt x="2016237" y="2446"/>
                  </a:lnTo>
                  <a:lnTo>
                    <a:pt x="2053388" y="3170"/>
                  </a:lnTo>
                  <a:lnTo>
                    <a:pt x="2081863" y="3340"/>
                  </a:lnTo>
                  <a:lnTo>
                    <a:pt x="2111452" y="3415"/>
                  </a:lnTo>
                  <a:lnTo>
                    <a:pt x="2141536" y="5706"/>
                  </a:lnTo>
                  <a:lnTo>
                    <a:pt x="2170148" y="8700"/>
                  </a:lnTo>
                  <a:lnTo>
                    <a:pt x="2205295" y="11232"/>
                  </a:lnTo>
                  <a:lnTo>
                    <a:pt x="2240739" y="16986"/>
                  </a:lnTo>
                  <a:lnTo>
                    <a:pt x="2248883" y="18203"/>
                  </a:lnTo>
                  <a:lnTo>
                    <a:pt x="2218655" y="37381"/>
                  </a:lnTo>
                  <a:lnTo>
                    <a:pt x="2193698" y="52976"/>
                  </a:lnTo>
                  <a:lnTo>
                    <a:pt x="2162003" y="72042"/>
                  </a:lnTo>
                  <a:lnTo>
                    <a:pt x="2125338" y="94627"/>
                  </a:lnTo>
                  <a:lnTo>
                    <a:pt x="2088723" y="118776"/>
                  </a:lnTo>
                  <a:lnTo>
                    <a:pt x="2052695" y="143620"/>
                  </a:lnTo>
                  <a:lnTo>
                    <a:pt x="2016926" y="168773"/>
                  </a:lnTo>
                  <a:lnTo>
                    <a:pt x="1983531" y="196320"/>
                  </a:lnTo>
                  <a:lnTo>
                    <a:pt x="1953450" y="225497"/>
                  </a:lnTo>
                  <a:lnTo>
                    <a:pt x="1928791" y="255398"/>
                  </a:lnTo>
                  <a:lnTo>
                    <a:pt x="1908800" y="287879"/>
                  </a:lnTo>
                  <a:lnTo>
                    <a:pt x="1882140" y="33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1"/>
          <p:cNvGrpSpPr/>
          <p:nvPr/>
        </p:nvGrpSpPr>
        <p:grpSpPr>
          <a:xfrm>
            <a:off x="397597" y="2232660"/>
            <a:ext cx="1675044" cy="228601"/>
            <a:chOff x="397597" y="2232660"/>
            <a:chExt cx="1675044" cy="228601"/>
          </a:xfrm>
        </p:grpSpPr>
        <p:sp>
          <p:nvSpPr>
            <p:cNvPr id="210" name="SMARTInkShape-354"/>
            <p:cNvSpPr/>
            <p:nvPr>
              <p:custDataLst>
                <p:tags r:id="rId137"/>
              </p:custDataLst>
            </p:nvPr>
          </p:nvSpPr>
          <p:spPr>
            <a:xfrm>
              <a:off x="397597" y="2232660"/>
              <a:ext cx="1675044" cy="83821"/>
            </a:xfrm>
            <a:custGeom>
              <a:avLst/>
              <a:gdLst/>
              <a:ahLst/>
              <a:cxnLst/>
              <a:rect l="0" t="0" r="0" b="0"/>
              <a:pathLst>
                <a:path w="1675044" h="83821">
                  <a:moveTo>
                    <a:pt x="204383" y="30480"/>
                  </a:moveTo>
                  <a:lnTo>
                    <a:pt x="204383" y="30480"/>
                  </a:lnTo>
                  <a:lnTo>
                    <a:pt x="172022" y="22389"/>
                  </a:lnTo>
                  <a:lnTo>
                    <a:pt x="135716" y="13313"/>
                  </a:lnTo>
                  <a:lnTo>
                    <a:pt x="98344" y="3508"/>
                  </a:lnTo>
                  <a:lnTo>
                    <a:pt x="63743" y="693"/>
                  </a:lnTo>
                  <a:lnTo>
                    <a:pt x="29511" y="91"/>
                  </a:lnTo>
                  <a:lnTo>
                    <a:pt x="0" y="1"/>
                  </a:lnTo>
                  <a:lnTo>
                    <a:pt x="3090" y="0"/>
                  </a:lnTo>
                  <a:lnTo>
                    <a:pt x="39849" y="7761"/>
                  </a:lnTo>
                  <a:lnTo>
                    <a:pt x="72188" y="12647"/>
                  </a:lnTo>
                  <a:lnTo>
                    <a:pt x="110275" y="14472"/>
                  </a:lnTo>
                  <a:lnTo>
                    <a:pt x="141673" y="14899"/>
                  </a:lnTo>
                  <a:lnTo>
                    <a:pt x="175383" y="17346"/>
                  </a:lnTo>
                  <a:lnTo>
                    <a:pt x="211814" y="20409"/>
                  </a:lnTo>
                  <a:lnTo>
                    <a:pt x="232197" y="21226"/>
                  </a:lnTo>
                  <a:lnTo>
                    <a:pt x="253406" y="21771"/>
                  </a:lnTo>
                  <a:lnTo>
                    <a:pt x="276012" y="22134"/>
                  </a:lnTo>
                  <a:lnTo>
                    <a:pt x="299549" y="22376"/>
                  </a:lnTo>
                  <a:lnTo>
                    <a:pt x="323707" y="22537"/>
                  </a:lnTo>
                  <a:lnTo>
                    <a:pt x="349126" y="22645"/>
                  </a:lnTo>
                  <a:lnTo>
                    <a:pt x="375385" y="22716"/>
                  </a:lnTo>
                  <a:lnTo>
                    <a:pt x="402204" y="22764"/>
                  </a:lnTo>
                  <a:lnTo>
                    <a:pt x="429397" y="22796"/>
                  </a:lnTo>
                  <a:lnTo>
                    <a:pt x="456839" y="22817"/>
                  </a:lnTo>
                  <a:lnTo>
                    <a:pt x="484447" y="22832"/>
                  </a:lnTo>
                  <a:lnTo>
                    <a:pt x="513859" y="22841"/>
                  </a:lnTo>
                  <a:lnTo>
                    <a:pt x="544474" y="22847"/>
                  </a:lnTo>
                  <a:lnTo>
                    <a:pt x="575890" y="22851"/>
                  </a:lnTo>
                  <a:lnTo>
                    <a:pt x="607841" y="22854"/>
                  </a:lnTo>
                  <a:lnTo>
                    <a:pt x="640148" y="22856"/>
                  </a:lnTo>
                  <a:lnTo>
                    <a:pt x="672693" y="22857"/>
                  </a:lnTo>
                  <a:lnTo>
                    <a:pt x="706243" y="22858"/>
                  </a:lnTo>
                  <a:lnTo>
                    <a:pt x="740463" y="22859"/>
                  </a:lnTo>
                  <a:lnTo>
                    <a:pt x="775130" y="22859"/>
                  </a:lnTo>
                  <a:lnTo>
                    <a:pt x="810094" y="23706"/>
                  </a:lnTo>
                  <a:lnTo>
                    <a:pt x="845257" y="25117"/>
                  </a:lnTo>
                  <a:lnTo>
                    <a:pt x="880553" y="26905"/>
                  </a:lnTo>
                  <a:lnTo>
                    <a:pt x="915936" y="28097"/>
                  </a:lnTo>
                  <a:lnTo>
                    <a:pt x="951378" y="28891"/>
                  </a:lnTo>
                  <a:lnTo>
                    <a:pt x="986860" y="29421"/>
                  </a:lnTo>
                  <a:lnTo>
                    <a:pt x="1022367" y="29774"/>
                  </a:lnTo>
                  <a:lnTo>
                    <a:pt x="1057893" y="30009"/>
                  </a:lnTo>
                  <a:lnTo>
                    <a:pt x="1093429" y="30166"/>
                  </a:lnTo>
                  <a:lnTo>
                    <a:pt x="1129821" y="31117"/>
                  </a:lnTo>
                  <a:lnTo>
                    <a:pt x="1166781" y="32598"/>
                  </a:lnTo>
                  <a:lnTo>
                    <a:pt x="1204122" y="34432"/>
                  </a:lnTo>
                  <a:lnTo>
                    <a:pt x="1240022" y="37348"/>
                  </a:lnTo>
                  <a:lnTo>
                    <a:pt x="1274963" y="40986"/>
                  </a:lnTo>
                  <a:lnTo>
                    <a:pt x="1309263" y="45103"/>
                  </a:lnTo>
                  <a:lnTo>
                    <a:pt x="1342289" y="48696"/>
                  </a:lnTo>
                  <a:lnTo>
                    <a:pt x="1374467" y="51937"/>
                  </a:lnTo>
                  <a:lnTo>
                    <a:pt x="1406079" y="54945"/>
                  </a:lnTo>
                  <a:lnTo>
                    <a:pt x="1435620" y="56950"/>
                  </a:lnTo>
                  <a:lnTo>
                    <a:pt x="1463781" y="58287"/>
                  </a:lnTo>
                  <a:lnTo>
                    <a:pt x="1491022" y="59178"/>
                  </a:lnTo>
                  <a:lnTo>
                    <a:pt x="1515956" y="61465"/>
                  </a:lnTo>
                  <a:lnTo>
                    <a:pt x="1539351" y="64683"/>
                  </a:lnTo>
                  <a:lnTo>
                    <a:pt x="1561722" y="68522"/>
                  </a:lnTo>
                  <a:lnTo>
                    <a:pt x="1581716" y="71082"/>
                  </a:lnTo>
                  <a:lnTo>
                    <a:pt x="1617477" y="73925"/>
                  </a:lnTo>
                  <a:lnTo>
                    <a:pt x="1654036" y="79571"/>
                  </a:lnTo>
                  <a:lnTo>
                    <a:pt x="1675043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5"/>
            <p:cNvSpPr/>
            <p:nvPr>
              <p:custDataLst>
                <p:tags r:id="rId138"/>
              </p:custDataLst>
            </p:nvPr>
          </p:nvSpPr>
          <p:spPr>
            <a:xfrm>
              <a:off x="830580" y="2309726"/>
              <a:ext cx="1013461" cy="21995"/>
            </a:xfrm>
            <a:custGeom>
              <a:avLst/>
              <a:gdLst/>
              <a:ahLst/>
              <a:cxnLst/>
              <a:rect l="0" t="0" r="0" b="0"/>
              <a:pathLst>
                <a:path w="1013461" h="21995">
                  <a:moveTo>
                    <a:pt x="0" y="14374"/>
                  </a:moveTo>
                  <a:lnTo>
                    <a:pt x="0" y="14374"/>
                  </a:lnTo>
                  <a:lnTo>
                    <a:pt x="27093" y="12116"/>
                  </a:lnTo>
                  <a:lnTo>
                    <a:pt x="48542" y="10329"/>
                  </a:lnTo>
                  <a:lnTo>
                    <a:pt x="76388" y="8290"/>
                  </a:lnTo>
                  <a:lnTo>
                    <a:pt x="108499" y="6085"/>
                  </a:lnTo>
                  <a:lnTo>
                    <a:pt x="143453" y="3768"/>
                  </a:lnTo>
                  <a:lnTo>
                    <a:pt x="181995" y="3070"/>
                  </a:lnTo>
                  <a:lnTo>
                    <a:pt x="222930" y="3451"/>
                  </a:lnTo>
                  <a:lnTo>
                    <a:pt x="265460" y="4552"/>
                  </a:lnTo>
                  <a:lnTo>
                    <a:pt x="302280" y="4440"/>
                  </a:lnTo>
                  <a:lnTo>
                    <a:pt x="335293" y="3518"/>
                  </a:lnTo>
                  <a:lnTo>
                    <a:pt x="365769" y="2057"/>
                  </a:lnTo>
                  <a:lnTo>
                    <a:pt x="395399" y="1082"/>
                  </a:lnTo>
                  <a:lnTo>
                    <a:pt x="424466" y="433"/>
                  </a:lnTo>
                  <a:lnTo>
                    <a:pt x="453158" y="0"/>
                  </a:lnTo>
                  <a:lnTo>
                    <a:pt x="482445" y="558"/>
                  </a:lnTo>
                  <a:lnTo>
                    <a:pt x="512130" y="1777"/>
                  </a:lnTo>
                  <a:lnTo>
                    <a:pt x="542080" y="3436"/>
                  </a:lnTo>
                  <a:lnTo>
                    <a:pt x="571360" y="4542"/>
                  </a:lnTo>
                  <a:lnTo>
                    <a:pt x="600193" y="5279"/>
                  </a:lnTo>
                  <a:lnTo>
                    <a:pt x="628729" y="5771"/>
                  </a:lnTo>
                  <a:lnTo>
                    <a:pt x="656219" y="6099"/>
                  </a:lnTo>
                  <a:lnTo>
                    <a:pt x="683013" y="6317"/>
                  </a:lnTo>
                  <a:lnTo>
                    <a:pt x="709342" y="6463"/>
                  </a:lnTo>
                  <a:lnTo>
                    <a:pt x="735361" y="6560"/>
                  </a:lnTo>
                  <a:lnTo>
                    <a:pt x="761174" y="6625"/>
                  </a:lnTo>
                  <a:lnTo>
                    <a:pt x="786849" y="6668"/>
                  </a:lnTo>
                  <a:lnTo>
                    <a:pt x="811586" y="6696"/>
                  </a:lnTo>
                  <a:lnTo>
                    <a:pt x="835697" y="6716"/>
                  </a:lnTo>
                  <a:lnTo>
                    <a:pt x="859391" y="6729"/>
                  </a:lnTo>
                  <a:lnTo>
                    <a:pt x="880268" y="7584"/>
                  </a:lnTo>
                  <a:lnTo>
                    <a:pt x="917010" y="10792"/>
                  </a:lnTo>
                  <a:lnTo>
                    <a:pt x="948016" y="12782"/>
                  </a:lnTo>
                  <a:lnTo>
                    <a:pt x="984756" y="16160"/>
                  </a:lnTo>
                  <a:lnTo>
                    <a:pt x="1013460" y="2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6"/>
            <p:cNvSpPr/>
            <p:nvPr>
              <p:custDataLst>
                <p:tags r:id="rId139"/>
              </p:custDataLst>
            </p:nvPr>
          </p:nvSpPr>
          <p:spPr>
            <a:xfrm>
              <a:off x="762000" y="2423846"/>
              <a:ext cx="617221" cy="37415"/>
            </a:xfrm>
            <a:custGeom>
              <a:avLst/>
              <a:gdLst/>
              <a:ahLst/>
              <a:cxnLst/>
              <a:rect l="0" t="0" r="0" b="0"/>
              <a:pathLst>
                <a:path w="617221" h="37415">
                  <a:moveTo>
                    <a:pt x="0" y="37414"/>
                  </a:moveTo>
                  <a:lnTo>
                    <a:pt x="0" y="37414"/>
                  </a:lnTo>
                  <a:lnTo>
                    <a:pt x="33867" y="28383"/>
                  </a:lnTo>
                  <a:lnTo>
                    <a:pt x="60678" y="21233"/>
                  </a:lnTo>
                  <a:lnTo>
                    <a:pt x="96332" y="15620"/>
                  </a:lnTo>
                  <a:lnTo>
                    <a:pt x="137881" y="11032"/>
                  </a:lnTo>
                  <a:lnTo>
                    <a:pt x="183361" y="7126"/>
                  </a:lnTo>
                  <a:lnTo>
                    <a:pt x="222994" y="4521"/>
                  </a:lnTo>
                  <a:lnTo>
                    <a:pt x="258729" y="2786"/>
                  </a:lnTo>
                  <a:lnTo>
                    <a:pt x="291866" y="1628"/>
                  </a:lnTo>
                  <a:lnTo>
                    <a:pt x="323271" y="857"/>
                  </a:lnTo>
                  <a:lnTo>
                    <a:pt x="353521" y="343"/>
                  </a:lnTo>
                  <a:lnTo>
                    <a:pt x="383000" y="0"/>
                  </a:lnTo>
                  <a:lnTo>
                    <a:pt x="412814" y="618"/>
                  </a:lnTo>
                  <a:lnTo>
                    <a:pt x="442849" y="1876"/>
                  </a:lnTo>
                  <a:lnTo>
                    <a:pt x="473032" y="3562"/>
                  </a:lnTo>
                  <a:lnTo>
                    <a:pt x="502468" y="6379"/>
                  </a:lnTo>
                  <a:lnTo>
                    <a:pt x="531406" y="9951"/>
                  </a:lnTo>
                  <a:lnTo>
                    <a:pt x="560010" y="14025"/>
                  </a:lnTo>
                  <a:lnTo>
                    <a:pt x="617220" y="22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9" name="SMARTInkShape-Group82"/>
          <p:cNvGrpSpPr/>
          <p:nvPr/>
        </p:nvGrpSpPr>
        <p:grpSpPr>
          <a:xfrm>
            <a:off x="2560320" y="1600200"/>
            <a:ext cx="716281" cy="609601"/>
            <a:chOff x="2560320" y="1600200"/>
            <a:chExt cx="716281" cy="609601"/>
          </a:xfrm>
        </p:grpSpPr>
        <p:sp>
          <p:nvSpPr>
            <p:cNvPr id="214" name="SMARTInkShape-357"/>
            <p:cNvSpPr/>
            <p:nvPr>
              <p:custDataLst>
                <p:tags r:id="rId132"/>
              </p:custDataLst>
            </p:nvPr>
          </p:nvSpPr>
          <p:spPr>
            <a:xfrm>
              <a:off x="2560320" y="1615440"/>
              <a:ext cx="647701" cy="594361"/>
            </a:xfrm>
            <a:custGeom>
              <a:avLst/>
              <a:gdLst/>
              <a:ahLst/>
              <a:cxnLst/>
              <a:rect l="0" t="0" r="0" b="0"/>
              <a:pathLst>
                <a:path w="647701" h="594361">
                  <a:moveTo>
                    <a:pt x="647700" y="0"/>
                  </a:moveTo>
                  <a:lnTo>
                    <a:pt x="647700" y="0"/>
                  </a:lnTo>
                  <a:lnTo>
                    <a:pt x="618129" y="34807"/>
                  </a:lnTo>
                  <a:lnTo>
                    <a:pt x="586257" y="66664"/>
                  </a:lnTo>
                  <a:lnTo>
                    <a:pt x="556609" y="90306"/>
                  </a:lnTo>
                  <a:lnTo>
                    <a:pt x="521420" y="117183"/>
                  </a:lnTo>
                  <a:lnTo>
                    <a:pt x="502553" y="131462"/>
                  </a:lnTo>
                  <a:lnTo>
                    <a:pt x="481509" y="146908"/>
                  </a:lnTo>
                  <a:lnTo>
                    <a:pt x="459013" y="163132"/>
                  </a:lnTo>
                  <a:lnTo>
                    <a:pt x="435548" y="179875"/>
                  </a:lnTo>
                  <a:lnTo>
                    <a:pt x="412285" y="197810"/>
                  </a:lnTo>
                  <a:lnTo>
                    <a:pt x="389157" y="216540"/>
                  </a:lnTo>
                  <a:lnTo>
                    <a:pt x="366118" y="235800"/>
                  </a:lnTo>
                  <a:lnTo>
                    <a:pt x="342292" y="255413"/>
                  </a:lnTo>
                  <a:lnTo>
                    <a:pt x="317942" y="275262"/>
                  </a:lnTo>
                  <a:lnTo>
                    <a:pt x="293241" y="295268"/>
                  </a:lnTo>
                  <a:lnTo>
                    <a:pt x="269154" y="315379"/>
                  </a:lnTo>
                  <a:lnTo>
                    <a:pt x="245476" y="335559"/>
                  </a:lnTo>
                  <a:lnTo>
                    <a:pt x="222071" y="355786"/>
                  </a:lnTo>
                  <a:lnTo>
                    <a:pt x="199694" y="376044"/>
                  </a:lnTo>
                  <a:lnTo>
                    <a:pt x="178002" y="396323"/>
                  </a:lnTo>
                  <a:lnTo>
                    <a:pt x="156768" y="416615"/>
                  </a:lnTo>
                  <a:lnTo>
                    <a:pt x="137532" y="436070"/>
                  </a:lnTo>
                  <a:lnTo>
                    <a:pt x="102612" y="473491"/>
                  </a:lnTo>
                  <a:lnTo>
                    <a:pt x="70159" y="507620"/>
                  </a:lnTo>
                  <a:lnTo>
                    <a:pt x="41342" y="538876"/>
                  </a:lnTo>
                  <a:lnTo>
                    <a:pt x="13378" y="576039"/>
                  </a:lnTo>
                  <a:lnTo>
                    <a:pt x="0" y="59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58"/>
            <p:cNvSpPr/>
            <p:nvPr>
              <p:custDataLst>
                <p:tags r:id="rId133"/>
              </p:custDataLst>
            </p:nvPr>
          </p:nvSpPr>
          <p:spPr>
            <a:xfrm>
              <a:off x="2705100" y="1684020"/>
              <a:ext cx="571501" cy="492336"/>
            </a:xfrm>
            <a:custGeom>
              <a:avLst/>
              <a:gdLst/>
              <a:ahLst/>
              <a:cxnLst/>
              <a:rect l="0" t="0" r="0" b="0"/>
              <a:pathLst>
                <a:path w="571501" h="492336">
                  <a:moveTo>
                    <a:pt x="0" y="0"/>
                  </a:moveTo>
                  <a:lnTo>
                    <a:pt x="0" y="0"/>
                  </a:lnTo>
                  <a:lnTo>
                    <a:pt x="27093" y="31609"/>
                  </a:lnTo>
                  <a:lnTo>
                    <a:pt x="48542" y="56633"/>
                  </a:lnTo>
                  <a:lnTo>
                    <a:pt x="73848" y="86015"/>
                  </a:lnTo>
                  <a:lnTo>
                    <a:pt x="101726" y="118304"/>
                  </a:lnTo>
                  <a:lnTo>
                    <a:pt x="131317" y="152529"/>
                  </a:lnTo>
                  <a:lnTo>
                    <a:pt x="163745" y="188046"/>
                  </a:lnTo>
                  <a:lnTo>
                    <a:pt x="198063" y="224424"/>
                  </a:lnTo>
                  <a:lnTo>
                    <a:pt x="233642" y="261376"/>
                  </a:lnTo>
                  <a:lnTo>
                    <a:pt x="270062" y="296171"/>
                  </a:lnTo>
                  <a:lnTo>
                    <a:pt x="307041" y="329527"/>
                  </a:lnTo>
                  <a:lnTo>
                    <a:pt x="344394" y="361925"/>
                  </a:lnTo>
                  <a:lnTo>
                    <a:pt x="375223" y="387756"/>
                  </a:lnTo>
                  <a:lnTo>
                    <a:pt x="401702" y="409211"/>
                  </a:lnTo>
                  <a:lnTo>
                    <a:pt x="425282" y="427747"/>
                  </a:lnTo>
                  <a:lnTo>
                    <a:pt x="460512" y="455117"/>
                  </a:lnTo>
                  <a:lnTo>
                    <a:pt x="488306" y="474054"/>
                  </a:lnTo>
                  <a:lnTo>
                    <a:pt x="526059" y="488629"/>
                  </a:lnTo>
                  <a:lnTo>
                    <a:pt x="545378" y="492335"/>
                  </a:lnTo>
                  <a:lnTo>
                    <a:pt x="552391" y="490783"/>
                  </a:lnTo>
                  <a:lnTo>
                    <a:pt x="557914" y="487209"/>
                  </a:lnTo>
                  <a:lnTo>
                    <a:pt x="571500" y="47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59"/>
            <p:cNvSpPr/>
            <p:nvPr>
              <p:custDataLst>
                <p:tags r:id="rId134"/>
              </p:custDataLst>
            </p:nvPr>
          </p:nvSpPr>
          <p:spPr>
            <a:xfrm>
              <a:off x="2823070" y="1600200"/>
              <a:ext cx="110631" cy="495919"/>
            </a:xfrm>
            <a:custGeom>
              <a:avLst/>
              <a:gdLst/>
              <a:ahLst/>
              <a:cxnLst/>
              <a:rect l="0" t="0" r="0" b="0"/>
              <a:pathLst>
                <a:path w="110631" h="495919">
                  <a:moveTo>
                    <a:pt x="110630" y="0"/>
                  </a:moveTo>
                  <a:lnTo>
                    <a:pt x="110630" y="0"/>
                  </a:lnTo>
                  <a:lnTo>
                    <a:pt x="103857" y="24836"/>
                  </a:lnTo>
                  <a:lnTo>
                    <a:pt x="98494" y="44497"/>
                  </a:lnTo>
                  <a:lnTo>
                    <a:pt x="90686" y="69458"/>
                  </a:lnTo>
                  <a:lnTo>
                    <a:pt x="81247" y="97952"/>
                  </a:lnTo>
                  <a:lnTo>
                    <a:pt x="70722" y="128801"/>
                  </a:lnTo>
                  <a:lnTo>
                    <a:pt x="59471" y="162068"/>
                  </a:lnTo>
                  <a:lnTo>
                    <a:pt x="47738" y="196945"/>
                  </a:lnTo>
                  <a:lnTo>
                    <a:pt x="35682" y="232897"/>
                  </a:lnTo>
                  <a:lnTo>
                    <a:pt x="25951" y="268718"/>
                  </a:lnTo>
                  <a:lnTo>
                    <a:pt x="17771" y="304452"/>
                  </a:lnTo>
                  <a:lnTo>
                    <a:pt x="10624" y="340128"/>
                  </a:lnTo>
                  <a:lnTo>
                    <a:pt x="5859" y="368145"/>
                  </a:lnTo>
                  <a:lnTo>
                    <a:pt x="2683" y="391057"/>
                  </a:lnTo>
                  <a:lnTo>
                    <a:pt x="0" y="426956"/>
                  </a:lnTo>
                  <a:lnTo>
                    <a:pt x="4097" y="464514"/>
                  </a:lnTo>
                  <a:lnTo>
                    <a:pt x="11353" y="480488"/>
                  </a:lnTo>
                  <a:lnTo>
                    <a:pt x="20222" y="490975"/>
                  </a:lnTo>
                  <a:lnTo>
                    <a:pt x="24958" y="494957"/>
                  </a:lnTo>
                  <a:lnTo>
                    <a:pt x="28962" y="495918"/>
                  </a:lnTo>
                  <a:lnTo>
                    <a:pt x="32478" y="494865"/>
                  </a:lnTo>
                  <a:lnTo>
                    <a:pt x="42050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60"/>
            <p:cNvSpPr/>
            <p:nvPr>
              <p:custDataLst>
                <p:tags r:id="rId135"/>
              </p:custDataLst>
            </p:nvPr>
          </p:nvSpPr>
          <p:spPr>
            <a:xfrm>
              <a:off x="2598420" y="1760220"/>
              <a:ext cx="496990" cy="244775"/>
            </a:xfrm>
            <a:custGeom>
              <a:avLst/>
              <a:gdLst/>
              <a:ahLst/>
              <a:cxnLst/>
              <a:rect l="0" t="0" r="0" b="0"/>
              <a:pathLst>
                <a:path w="496990" h="244775">
                  <a:moveTo>
                    <a:pt x="0" y="0"/>
                  </a:moveTo>
                  <a:lnTo>
                    <a:pt x="0" y="0"/>
                  </a:lnTo>
                  <a:lnTo>
                    <a:pt x="24836" y="15804"/>
                  </a:lnTo>
                  <a:lnTo>
                    <a:pt x="44497" y="28316"/>
                  </a:lnTo>
                  <a:lnTo>
                    <a:pt x="71151" y="43431"/>
                  </a:lnTo>
                  <a:lnTo>
                    <a:pt x="102468" y="60281"/>
                  </a:lnTo>
                  <a:lnTo>
                    <a:pt x="136892" y="78287"/>
                  </a:lnTo>
                  <a:lnTo>
                    <a:pt x="172542" y="97065"/>
                  </a:lnTo>
                  <a:lnTo>
                    <a:pt x="209008" y="116356"/>
                  </a:lnTo>
                  <a:lnTo>
                    <a:pt x="246019" y="135991"/>
                  </a:lnTo>
                  <a:lnTo>
                    <a:pt x="281699" y="155007"/>
                  </a:lnTo>
                  <a:lnTo>
                    <a:pt x="316492" y="173612"/>
                  </a:lnTo>
                  <a:lnTo>
                    <a:pt x="350695" y="191941"/>
                  </a:lnTo>
                  <a:lnTo>
                    <a:pt x="377730" y="205854"/>
                  </a:lnTo>
                  <a:lnTo>
                    <a:pt x="399987" y="216823"/>
                  </a:lnTo>
                  <a:lnTo>
                    <a:pt x="434312" y="232679"/>
                  </a:lnTo>
                  <a:lnTo>
                    <a:pt x="467070" y="244672"/>
                  </a:lnTo>
                  <a:lnTo>
                    <a:pt x="481625" y="244774"/>
                  </a:lnTo>
                  <a:lnTo>
                    <a:pt x="487029" y="242770"/>
                  </a:lnTo>
                  <a:lnTo>
                    <a:pt x="495293" y="236027"/>
                  </a:lnTo>
                  <a:lnTo>
                    <a:pt x="496989" y="230164"/>
                  </a:lnTo>
                  <a:lnTo>
                    <a:pt x="49530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61"/>
            <p:cNvSpPr/>
            <p:nvPr>
              <p:custDataLst>
                <p:tags r:id="rId136"/>
              </p:custDataLst>
            </p:nvPr>
          </p:nvSpPr>
          <p:spPr>
            <a:xfrm>
              <a:off x="2735580" y="1615440"/>
              <a:ext cx="160021" cy="373381"/>
            </a:xfrm>
            <a:custGeom>
              <a:avLst/>
              <a:gdLst/>
              <a:ahLst/>
              <a:cxnLst/>
              <a:rect l="0" t="0" r="0" b="0"/>
              <a:pathLst>
                <a:path w="160021" h="373381">
                  <a:moveTo>
                    <a:pt x="160020" y="0"/>
                  </a:moveTo>
                  <a:lnTo>
                    <a:pt x="160020" y="0"/>
                  </a:lnTo>
                  <a:lnTo>
                    <a:pt x="127658" y="28316"/>
                  </a:lnTo>
                  <a:lnTo>
                    <a:pt x="112199" y="45971"/>
                  </a:lnTo>
                  <a:lnTo>
                    <a:pt x="95966" y="67054"/>
                  </a:lnTo>
                  <a:lnTo>
                    <a:pt x="79217" y="90423"/>
                  </a:lnTo>
                  <a:lnTo>
                    <a:pt x="63818" y="117855"/>
                  </a:lnTo>
                  <a:lnTo>
                    <a:pt x="49319" y="147997"/>
                  </a:lnTo>
                  <a:lnTo>
                    <a:pt x="35419" y="179944"/>
                  </a:lnTo>
                  <a:lnTo>
                    <a:pt x="25306" y="215636"/>
                  </a:lnTo>
                  <a:lnTo>
                    <a:pt x="17717" y="253824"/>
                  </a:lnTo>
                  <a:lnTo>
                    <a:pt x="11811" y="293676"/>
                  </a:lnTo>
                  <a:lnTo>
                    <a:pt x="7874" y="320244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0" name="SMARTInkShape-362"/>
          <p:cNvSpPr/>
          <p:nvPr>
            <p:custDataLst>
              <p:tags r:id="rId4"/>
            </p:custDataLst>
          </p:nvPr>
        </p:nvSpPr>
        <p:spPr>
          <a:xfrm>
            <a:off x="5639332" y="4358641"/>
            <a:ext cx="357610" cy="52988"/>
          </a:xfrm>
          <a:custGeom>
            <a:avLst/>
            <a:gdLst/>
            <a:ahLst/>
            <a:cxnLst/>
            <a:rect l="0" t="0" r="0" b="0"/>
            <a:pathLst>
              <a:path w="357610" h="52988">
                <a:moveTo>
                  <a:pt x="113768" y="0"/>
                </a:moveTo>
                <a:lnTo>
                  <a:pt x="113768" y="0"/>
                </a:lnTo>
                <a:lnTo>
                  <a:pt x="86675" y="2257"/>
                </a:lnTo>
                <a:lnTo>
                  <a:pt x="50080" y="6082"/>
                </a:lnTo>
                <a:lnTo>
                  <a:pt x="15488" y="13866"/>
                </a:lnTo>
                <a:lnTo>
                  <a:pt x="8564" y="16886"/>
                </a:lnTo>
                <a:lnTo>
                  <a:pt x="0" y="22510"/>
                </a:lnTo>
                <a:lnTo>
                  <a:pt x="3671" y="26801"/>
                </a:lnTo>
                <a:lnTo>
                  <a:pt x="19426" y="35836"/>
                </a:lnTo>
                <a:lnTo>
                  <a:pt x="40660" y="42414"/>
                </a:lnTo>
                <a:lnTo>
                  <a:pt x="73855" y="45587"/>
                </a:lnTo>
                <a:lnTo>
                  <a:pt x="101109" y="49329"/>
                </a:lnTo>
                <a:lnTo>
                  <a:pt x="130156" y="51556"/>
                </a:lnTo>
                <a:lnTo>
                  <a:pt x="159998" y="52547"/>
                </a:lnTo>
                <a:lnTo>
                  <a:pt x="190196" y="52987"/>
                </a:lnTo>
                <a:lnTo>
                  <a:pt x="220549" y="50924"/>
                </a:lnTo>
                <a:lnTo>
                  <a:pt x="250126" y="48033"/>
                </a:lnTo>
                <a:lnTo>
                  <a:pt x="277382" y="46747"/>
                </a:lnTo>
                <a:lnTo>
                  <a:pt x="312483" y="46023"/>
                </a:lnTo>
                <a:lnTo>
                  <a:pt x="357609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84"/>
          <p:cNvGrpSpPr/>
          <p:nvPr/>
        </p:nvGrpSpPr>
        <p:grpSpPr>
          <a:xfrm>
            <a:off x="5176153" y="3353404"/>
            <a:ext cx="3555250" cy="1306397"/>
            <a:chOff x="5176153" y="3353404"/>
            <a:chExt cx="3555250" cy="1306397"/>
          </a:xfrm>
        </p:grpSpPr>
        <p:sp>
          <p:nvSpPr>
            <p:cNvPr id="221" name="SMARTInkShape-363"/>
            <p:cNvSpPr/>
            <p:nvPr>
              <p:custDataLst>
                <p:tags r:id="rId110"/>
              </p:custDataLst>
            </p:nvPr>
          </p:nvSpPr>
          <p:spPr>
            <a:xfrm>
              <a:off x="5616128" y="3611986"/>
              <a:ext cx="342714" cy="30375"/>
            </a:xfrm>
            <a:custGeom>
              <a:avLst/>
              <a:gdLst/>
              <a:ahLst/>
              <a:cxnLst/>
              <a:rect l="0" t="0" r="0" b="0"/>
              <a:pathLst>
                <a:path w="342714" h="30375">
                  <a:moveTo>
                    <a:pt x="106492" y="30374"/>
                  </a:moveTo>
                  <a:lnTo>
                    <a:pt x="106492" y="30374"/>
                  </a:lnTo>
                  <a:lnTo>
                    <a:pt x="68987" y="19053"/>
                  </a:lnTo>
                  <a:lnTo>
                    <a:pt x="31484" y="2610"/>
                  </a:lnTo>
                  <a:lnTo>
                    <a:pt x="1958" y="0"/>
                  </a:lnTo>
                  <a:lnTo>
                    <a:pt x="1242" y="811"/>
                  </a:lnTo>
                  <a:lnTo>
                    <a:pt x="0" y="6464"/>
                  </a:lnTo>
                  <a:lnTo>
                    <a:pt x="35212" y="13504"/>
                  </a:lnTo>
                  <a:lnTo>
                    <a:pt x="64488" y="14651"/>
                  </a:lnTo>
                  <a:lnTo>
                    <a:pt x="102230" y="14991"/>
                  </a:lnTo>
                  <a:lnTo>
                    <a:pt x="130844" y="15071"/>
                  </a:lnTo>
                  <a:lnTo>
                    <a:pt x="160496" y="15106"/>
                  </a:lnTo>
                  <a:lnTo>
                    <a:pt x="188349" y="15121"/>
                  </a:lnTo>
                  <a:lnTo>
                    <a:pt x="215687" y="15128"/>
                  </a:lnTo>
                  <a:lnTo>
                    <a:pt x="244769" y="15132"/>
                  </a:lnTo>
                  <a:lnTo>
                    <a:pt x="272370" y="15133"/>
                  </a:lnTo>
                  <a:lnTo>
                    <a:pt x="309453" y="15134"/>
                  </a:lnTo>
                  <a:lnTo>
                    <a:pt x="342713" y="1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64"/>
            <p:cNvSpPr/>
            <p:nvPr>
              <p:custDataLst>
                <p:tags r:id="rId111"/>
              </p:custDataLst>
            </p:nvPr>
          </p:nvSpPr>
          <p:spPr>
            <a:xfrm>
              <a:off x="5977119" y="3581400"/>
              <a:ext cx="525699" cy="324658"/>
            </a:xfrm>
            <a:custGeom>
              <a:avLst/>
              <a:gdLst/>
              <a:ahLst/>
              <a:cxnLst/>
              <a:rect l="0" t="0" r="0" b="0"/>
              <a:pathLst>
                <a:path w="525699" h="324658">
                  <a:moveTo>
                    <a:pt x="187461" y="0"/>
                  </a:moveTo>
                  <a:lnTo>
                    <a:pt x="187461" y="0"/>
                  </a:lnTo>
                  <a:lnTo>
                    <a:pt x="155100" y="4045"/>
                  </a:lnTo>
                  <a:lnTo>
                    <a:pt x="127923" y="15062"/>
                  </a:lnTo>
                  <a:lnTo>
                    <a:pt x="91080" y="40305"/>
                  </a:lnTo>
                  <a:lnTo>
                    <a:pt x="58715" y="69233"/>
                  </a:lnTo>
                  <a:lnTo>
                    <a:pt x="39647" y="90037"/>
                  </a:lnTo>
                  <a:lnTo>
                    <a:pt x="19393" y="125549"/>
                  </a:lnTo>
                  <a:lnTo>
                    <a:pt x="4361" y="162036"/>
                  </a:lnTo>
                  <a:lnTo>
                    <a:pt x="0" y="194672"/>
                  </a:lnTo>
                  <a:lnTo>
                    <a:pt x="4540" y="225791"/>
                  </a:lnTo>
                  <a:lnTo>
                    <a:pt x="16235" y="255614"/>
                  </a:lnTo>
                  <a:lnTo>
                    <a:pt x="25565" y="272779"/>
                  </a:lnTo>
                  <a:lnTo>
                    <a:pt x="48428" y="292678"/>
                  </a:lnTo>
                  <a:lnTo>
                    <a:pt x="80697" y="309299"/>
                  </a:lnTo>
                  <a:lnTo>
                    <a:pt x="117068" y="320903"/>
                  </a:lnTo>
                  <a:lnTo>
                    <a:pt x="144322" y="324657"/>
                  </a:lnTo>
                  <a:lnTo>
                    <a:pt x="173369" y="324632"/>
                  </a:lnTo>
                  <a:lnTo>
                    <a:pt x="203211" y="318976"/>
                  </a:lnTo>
                  <a:lnTo>
                    <a:pt x="233409" y="310819"/>
                  </a:lnTo>
                  <a:lnTo>
                    <a:pt x="262914" y="300702"/>
                  </a:lnTo>
                  <a:lnTo>
                    <a:pt x="290141" y="287739"/>
                  </a:lnTo>
                  <a:lnTo>
                    <a:pt x="318610" y="268995"/>
                  </a:lnTo>
                  <a:lnTo>
                    <a:pt x="346503" y="247400"/>
                  </a:lnTo>
                  <a:lnTo>
                    <a:pt x="380400" y="217049"/>
                  </a:lnTo>
                  <a:lnTo>
                    <a:pt x="412779" y="183608"/>
                  </a:lnTo>
                  <a:lnTo>
                    <a:pt x="434099" y="151806"/>
                  </a:lnTo>
                  <a:lnTo>
                    <a:pt x="436778" y="144233"/>
                  </a:lnTo>
                  <a:lnTo>
                    <a:pt x="436646" y="141875"/>
                  </a:lnTo>
                  <a:lnTo>
                    <a:pt x="435710" y="140304"/>
                  </a:lnTo>
                  <a:lnTo>
                    <a:pt x="428126" y="133736"/>
                  </a:lnTo>
                  <a:lnTo>
                    <a:pt x="418883" y="131405"/>
                  </a:lnTo>
                  <a:lnTo>
                    <a:pt x="407155" y="131216"/>
                  </a:lnTo>
                  <a:lnTo>
                    <a:pt x="396298" y="133954"/>
                  </a:lnTo>
                  <a:lnTo>
                    <a:pt x="359867" y="159347"/>
                  </a:lnTo>
                  <a:lnTo>
                    <a:pt x="342825" y="170727"/>
                  </a:lnTo>
                  <a:lnTo>
                    <a:pt x="320346" y="196472"/>
                  </a:lnTo>
                  <a:lnTo>
                    <a:pt x="314254" y="208394"/>
                  </a:lnTo>
                  <a:lnTo>
                    <a:pt x="311547" y="222160"/>
                  </a:lnTo>
                  <a:lnTo>
                    <a:pt x="312601" y="234486"/>
                  </a:lnTo>
                  <a:lnTo>
                    <a:pt x="316740" y="245610"/>
                  </a:lnTo>
                  <a:lnTo>
                    <a:pt x="324223" y="256198"/>
                  </a:lnTo>
                  <a:lnTo>
                    <a:pt x="342001" y="267633"/>
                  </a:lnTo>
                  <a:lnTo>
                    <a:pt x="371611" y="278236"/>
                  </a:lnTo>
                  <a:lnTo>
                    <a:pt x="399411" y="279996"/>
                  </a:lnTo>
                  <a:lnTo>
                    <a:pt x="429942" y="275531"/>
                  </a:lnTo>
                  <a:lnTo>
                    <a:pt x="463730" y="268000"/>
                  </a:lnTo>
                  <a:lnTo>
                    <a:pt x="489734" y="255420"/>
                  </a:lnTo>
                  <a:lnTo>
                    <a:pt x="507693" y="240968"/>
                  </a:lnTo>
                  <a:lnTo>
                    <a:pt x="524638" y="219901"/>
                  </a:lnTo>
                  <a:lnTo>
                    <a:pt x="525698" y="215181"/>
                  </a:lnTo>
                  <a:lnTo>
                    <a:pt x="524620" y="203162"/>
                  </a:lnTo>
                  <a:lnTo>
                    <a:pt x="510945" y="173904"/>
                  </a:lnTo>
                  <a:lnTo>
                    <a:pt x="496010" y="147859"/>
                  </a:lnTo>
                  <a:lnTo>
                    <a:pt x="461271" y="117580"/>
                  </a:lnTo>
                  <a:lnTo>
                    <a:pt x="438770" y="105864"/>
                  </a:lnTo>
                  <a:lnTo>
                    <a:pt x="425872" y="104342"/>
                  </a:lnTo>
                  <a:lnTo>
                    <a:pt x="403794" y="106218"/>
                  </a:lnTo>
                  <a:lnTo>
                    <a:pt x="400263" y="112299"/>
                  </a:lnTo>
                  <a:lnTo>
                    <a:pt x="393201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65"/>
            <p:cNvSpPr/>
            <p:nvPr>
              <p:custDataLst>
                <p:tags r:id="rId112"/>
              </p:custDataLst>
            </p:nvPr>
          </p:nvSpPr>
          <p:spPr>
            <a:xfrm>
              <a:off x="6539571" y="3706928"/>
              <a:ext cx="303190" cy="177622"/>
            </a:xfrm>
            <a:custGeom>
              <a:avLst/>
              <a:gdLst/>
              <a:ahLst/>
              <a:cxnLst/>
              <a:rect l="0" t="0" r="0" b="0"/>
              <a:pathLst>
                <a:path w="303190" h="177622">
                  <a:moveTo>
                    <a:pt x="59349" y="4012"/>
                  </a:moveTo>
                  <a:lnTo>
                    <a:pt x="59349" y="4012"/>
                  </a:lnTo>
                  <a:lnTo>
                    <a:pt x="47213" y="36373"/>
                  </a:lnTo>
                  <a:lnTo>
                    <a:pt x="35621" y="68634"/>
                  </a:lnTo>
                  <a:lnTo>
                    <a:pt x="15438" y="101882"/>
                  </a:lnTo>
                  <a:lnTo>
                    <a:pt x="0" y="123911"/>
                  </a:lnTo>
                  <a:lnTo>
                    <a:pt x="310" y="124585"/>
                  </a:lnTo>
                  <a:lnTo>
                    <a:pt x="2912" y="125333"/>
                  </a:lnTo>
                  <a:lnTo>
                    <a:pt x="6890" y="123408"/>
                  </a:lnTo>
                  <a:lnTo>
                    <a:pt x="9136" y="121710"/>
                  </a:lnTo>
                  <a:lnTo>
                    <a:pt x="20388" y="119319"/>
                  </a:lnTo>
                  <a:lnTo>
                    <a:pt x="29616" y="111986"/>
                  </a:lnTo>
                  <a:lnTo>
                    <a:pt x="41247" y="98718"/>
                  </a:lnTo>
                  <a:lnTo>
                    <a:pt x="74445" y="76583"/>
                  </a:lnTo>
                  <a:lnTo>
                    <a:pt x="99894" y="60013"/>
                  </a:lnTo>
                  <a:lnTo>
                    <a:pt x="137200" y="37086"/>
                  </a:lnTo>
                  <a:lnTo>
                    <a:pt x="165916" y="21251"/>
                  </a:lnTo>
                  <a:lnTo>
                    <a:pt x="192790" y="8569"/>
                  </a:lnTo>
                  <a:lnTo>
                    <a:pt x="227675" y="0"/>
                  </a:lnTo>
                  <a:lnTo>
                    <a:pt x="251369" y="1506"/>
                  </a:lnTo>
                  <a:lnTo>
                    <a:pt x="265069" y="7315"/>
                  </a:lnTo>
                  <a:lnTo>
                    <a:pt x="278535" y="18443"/>
                  </a:lnTo>
                  <a:lnTo>
                    <a:pt x="283765" y="29899"/>
                  </a:lnTo>
                  <a:lnTo>
                    <a:pt x="287123" y="61995"/>
                  </a:lnTo>
                  <a:lnTo>
                    <a:pt x="283659" y="90995"/>
                  </a:lnTo>
                  <a:lnTo>
                    <a:pt x="280986" y="124205"/>
                  </a:lnTo>
                  <a:lnTo>
                    <a:pt x="281371" y="142448"/>
                  </a:lnTo>
                  <a:lnTo>
                    <a:pt x="287643" y="173697"/>
                  </a:lnTo>
                  <a:lnTo>
                    <a:pt x="288592" y="175556"/>
                  </a:lnTo>
                  <a:lnTo>
                    <a:pt x="290071" y="176795"/>
                  </a:lnTo>
                  <a:lnTo>
                    <a:pt x="291903" y="177621"/>
                  </a:lnTo>
                  <a:lnTo>
                    <a:pt x="293972" y="177324"/>
                  </a:lnTo>
                  <a:lnTo>
                    <a:pt x="303189" y="171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66"/>
            <p:cNvSpPr/>
            <p:nvPr>
              <p:custDataLst>
                <p:tags r:id="rId113"/>
              </p:custDataLst>
            </p:nvPr>
          </p:nvSpPr>
          <p:spPr>
            <a:xfrm>
              <a:off x="6972300" y="3627120"/>
              <a:ext cx="15241" cy="219017"/>
            </a:xfrm>
            <a:custGeom>
              <a:avLst/>
              <a:gdLst/>
              <a:ahLst/>
              <a:cxnLst/>
              <a:rect l="0" t="0" r="0" b="0"/>
              <a:pathLst>
                <a:path w="15241" h="219017">
                  <a:moveTo>
                    <a:pt x="15240" y="0"/>
                  </a:moveTo>
                  <a:lnTo>
                    <a:pt x="15240" y="0"/>
                  </a:lnTo>
                  <a:lnTo>
                    <a:pt x="15240" y="32362"/>
                  </a:lnTo>
                  <a:lnTo>
                    <a:pt x="15240" y="68667"/>
                  </a:lnTo>
                  <a:lnTo>
                    <a:pt x="15240" y="100873"/>
                  </a:lnTo>
                  <a:lnTo>
                    <a:pt x="15240" y="136013"/>
                  </a:lnTo>
                  <a:lnTo>
                    <a:pt x="12981" y="165156"/>
                  </a:lnTo>
                  <a:lnTo>
                    <a:pt x="8679" y="187470"/>
                  </a:lnTo>
                  <a:lnTo>
                    <a:pt x="7713" y="214352"/>
                  </a:lnTo>
                  <a:lnTo>
                    <a:pt x="6835" y="216561"/>
                  </a:lnTo>
                  <a:lnTo>
                    <a:pt x="5404" y="218034"/>
                  </a:lnTo>
                  <a:lnTo>
                    <a:pt x="3603" y="219016"/>
                  </a:lnTo>
                  <a:lnTo>
                    <a:pt x="2401" y="218824"/>
                  </a:lnTo>
                  <a:lnTo>
                    <a:pt x="1601" y="217850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67"/>
            <p:cNvSpPr/>
            <p:nvPr>
              <p:custDataLst>
                <p:tags r:id="rId114"/>
              </p:custDataLst>
            </p:nvPr>
          </p:nvSpPr>
          <p:spPr>
            <a:xfrm>
              <a:off x="6911340" y="3703320"/>
              <a:ext cx="213361" cy="22861"/>
            </a:xfrm>
            <a:custGeom>
              <a:avLst/>
              <a:gdLst/>
              <a:ahLst/>
              <a:cxnLst/>
              <a:rect l="0" t="0" r="0" b="0"/>
              <a:pathLst>
                <a:path w="213361" h="22861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66152" y="4045"/>
                  </a:lnTo>
                  <a:lnTo>
                    <a:pt x="97452" y="7760"/>
                  </a:lnTo>
                  <a:lnTo>
                    <a:pt x="117460" y="9407"/>
                  </a:lnTo>
                  <a:lnTo>
                    <a:pt x="141807" y="11351"/>
                  </a:lnTo>
                  <a:lnTo>
                    <a:pt x="175632" y="15770"/>
                  </a:lnTo>
                  <a:lnTo>
                    <a:pt x="21336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68"/>
            <p:cNvSpPr/>
            <p:nvPr>
              <p:custDataLst>
                <p:tags r:id="rId115"/>
              </p:custDataLst>
            </p:nvPr>
          </p:nvSpPr>
          <p:spPr>
            <a:xfrm>
              <a:off x="7185660" y="3688080"/>
              <a:ext cx="129541" cy="91441"/>
            </a:xfrm>
            <a:custGeom>
              <a:avLst/>
              <a:gdLst/>
              <a:ahLst/>
              <a:cxnLst/>
              <a:rect l="0" t="0" r="0" b="0"/>
              <a:pathLst>
                <a:path w="129541" h="91441">
                  <a:moveTo>
                    <a:pt x="0" y="91440"/>
                  </a:moveTo>
                  <a:lnTo>
                    <a:pt x="0" y="91440"/>
                  </a:lnTo>
                  <a:lnTo>
                    <a:pt x="18250" y="57479"/>
                  </a:lnTo>
                  <a:lnTo>
                    <a:pt x="31817" y="39939"/>
                  </a:lnTo>
                  <a:lnTo>
                    <a:pt x="57604" y="23678"/>
                  </a:lnTo>
                  <a:lnTo>
                    <a:pt x="87408" y="10524"/>
                  </a:lnTo>
                  <a:lnTo>
                    <a:pt x="125507" y="924"/>
                  </a:lnTo>
                  <a:lnTo>
                    <a:pt x="129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69"/>
            <p:cNvSpPr/>
            <p:nvPr>
              <p:custDataLst>
                <p:tags r:id="rId116"/>
              </p:custDataLst>
            </p:nvPr>
          </p:nvSpPr>
          <p:spPr>
            <a:xfrm>
              <a:off x="7345858" y="3711427"/>
              <a:ext cx="121743" cy="110280"/>
            </a:xfrm>
            <a:custGeom>
              <a:avLst/>
              <a:gdLst/>
              <a:ahLst/>
              <a:cxnLst/>
              <a:rect l="0" t="0" r="0" b="0"/>
              <a:pathLst>
                <a:path w="121743" h="110280">
                  <a:moveTo>
                    <a:pt x="68402" y="14753"/>
                  </a:moveTo>
                  <a:lnTo>
                    <a:pt x="68402" y="14753"/>
                  </a:lnTo>
                  <a:lnTo>
                    <a:pt x="30897" y="36547"/>
                  </a:lnTo>
                  <a:lnTo>
                    <a:pt x="13921" y="49338"/>
                  </a:lnTo>
                  <a:lnTo>
                    <a:pt x="6652" y="58629"/>
                  </a:lnTo>
                  <a:lnTo>
                    <a:pt x="2858" y="68402"/>
                  </a:lnTo>
                  <a:lnTo>
                    <a:pt x="0" y="93065"/>
                  </a:lnTo>
                  <a:lnTo>
                    <a:pt x="2158" y="98383"/>
                  </a:lnTo>
                  <a:lnTo>
                    <a:pt x="3920" y="100986"/>
                  </a:lnTo>
                  <a:lnTo>
                    <a:pt x="5940" y="102722"/>
                  </a:lnTo>
                  <a:lnTo>
                    <a:pt x="21784" y="109781"/>
                  </a:lnTo>
                  <a:lnTo>
                    <a:pt x="25470" y="110279"/>
                  </a:lnTo>
                  <a:lnTo>
                    <a:pt x="31823" y="108573"/>
                  </a:lnTo>
                  <a:lnTo>
                    <a:pt x="48884" y="99733"/>
                  </a:lnTo>
                  <a:lnTo>
                    <a:pt x="58599" y="91751"/>
                  </a:lnTo>
                  <a:lnTo>
                    <a:pt x="64045" y="82558"/>
                  </a:lnTo>
                  <a:lnTo>
                    <a:pt x="74050" y="46754"/>
                  </a:lnTo>
                  <a:lnTo>
                    <a:pt x="75907" y="13807"/>
                  </a:lnTo>
                  <a:lnTo>
                    <a:pt x="73713" y="7842"/>
                  </a:lnTo>
                  <a:lnTo>
                    <a:pt x="68713" y="0"/>
                  </a:lnTo>
                  <a:lnTo>
                    <a:pt x="66156" y="17228"/>
                  </a:lnTo>
                  <a:lnTo>
                    <a:pt x="64365" y="21483"/>
                  </a:lnTo>
                  <a:lnTo>
                    <a:pt x="64633" y="30726"/>
                  </a:lnTo>
                  <a:lnTo>
                    <a:pt x="72226" y="65596"/>
                  </a:lnTo>
                  <a:lnTo>
                    <a:pt x="78943" y="76761"/>
                  </a:lnTo>
                  <a:lnTo>
                    <a:pt x="105632" y="96787"/>
                  </a:lnTo>
                  <a:lnTo>
                    <a:pt x="121742" y="10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70"/>
            <p:cNvSpPr/>
            <p:nvPr>
              <p:custDataLst>
                <p:tags r:id="rId117"/>
              </p:custDataLst>
            </p:nvPr>
          </p:nvSpPr>
          <p:spPr>
            <a:xfrm>
              <a:off x="7559589" y="3543300"/>
              <a:ext cx="266152" cy="320041"/>
            </a:xfrm>
            <a:custGeom>
              <a:avLst/>
              <a:gdLst/>
              <a:ahLst/>
              <a:cxnLst/>
              <a:rect l="0" t="0" r="0" b="0"/>
              <a:pathLst>
                <a:path w="266152" h="320041">
                  <a:moveTo>
                    <a:pt x="159471" y="0"/>
                  </a:moveTo>
                  <a:lnTo>
                    <a:pt x="159471" y="0"/>
                  </a:lnTo>
                  <a:lnTo>
                    <a:pt x="159471" y="24836"/>
                  </a:lnTo>
                  <a:lnTo>
                    <a:pt x="158624" y="61838"/>
                  </a:lnTo>
                  <a:lnTo>
                    <a:pt x="155425" y="92395"/>
                  </a:lnTo>
                  <a:lnTo>
                    <a:pt x="152909" y="129353"/>
                  </a:lnTo>
                  <a:lnTo>
                    <a:pt x="152164" y="161752"/>
                  </a:lnTo>
                  <a:lnTo>
                    <a:pt x="152760" y="190874"/>
                  </a:lnTo>
                  <a:lnTo>
                    <a:pt x="159616" y="217247"/>
                  </a:lnTo>
                  <a:lnTo>
                    <a:pt x="165940" y="226938"/>
                  </a:lnTo>
                  <a:lnTo>
                    <a:pt x="166324" y="226645"/>
                  </a:lnTo>
                  <a:lnTo>
                    <a:pt x="166749" y="224062"/>
                  </a:lnTo>
                  <a:lnTo>
                    <a:pt x="164682" y="220092"/>
                  </a:lnTo>
                  <a:lnTo>
                    <a:pt x="149382" y="199631"/>
                  </a:lnTo>
                  <a:lnTo>
                    <a:pt x="112101" y="173868"/>
                  </a:lnTo>
                  <a:lnTo>
                    <a:pt x="94447" y="169485"/>
                  </a:lnTo>
                  <a:lnTo>
                    <a:pt x="83722" y="170718"/>
                  </a:lnTo>
                  <a:lnTo>
                    <a:pt x="65907" y="178429"/>
                  </a:lnTo>
                  <a:lnTo>
                    <a:pt x="33086" y="200251"/>
                  </a:lnTo>
                  <a:lnTo>
                    <a:pt x="20609" y="214307"/>
                  </a:lnTo>
                  <a:lnTo>
                    <a:pt x="5700" y="239982"/>
                  </a:lnTo>
                  <a:lnTo>
                    <a:pt x="685" y="266596"/>
                  </a:lnTo>
                  <a:lnTo>
                    <a:pt x="0" y="278225"/>
                  </a:lnTo>
                  <a:lnTo>
                    <a:pt x="4210" y="289038"/>
                  </a:lnTo>
                  <a:lnTo>
                    <a:pt x="7703" y="294292"/>
                  </a:lnTo>
                  <a:lnTo>
                    <a:pt x="34163" y="297872"/>
                  </a:lnTo>
                  <a:lnTo>
                    <a:pt x="69913" y="295794"/>
                  </a:lnTo>
                  <a:lnTo>
                    <a:pt x="99912" y="289226"/>
                  </a:lnTo>
                  <a:lnTo>
                    <a:pt x="135755" y="279826"/>
                  </a:lnTo>
                  <a:lnTo>
                    <a:pt x="168687" y="269994"/>
                  </a:lnTo>
                  <a:lnTo>
                    <a:pt x="202466" y="262314"/>
                  </a:lnTo>
                  <a:lnTo>
                    <a:pt x="214705" y="262775"/>
                  </a:lnTo>
                  <a:lnTo>
                    <a:pt x="222965" y="265802"/>
                  </a:lnTo>
                  <a:lnTo>
                    <a:pt x="237875" y="277076"/>
                  </a:lnTo>
                  <a:lnTo>
                    <a:pt x="245731" y="288589"/>
                  </a:lnTo>
                  <a:lnTo>
                    <a:pt x="258581" y="316592"/>
                  </a:lnTo>
                  <a:lnTo>
                    <a:pt x="260258" y="317741"/>
                  </a:lnTo>
                  <a:lnTo>
                    <a:pt x="266151" y="3200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71"/>
            <p:cNvSpPr/>
            <p:nvPr>
              <p:custDataLst>
                <p:tags r:id="rId118"/>
              </p:custDataLst>
            </p:nvPr>
          </p:nvSpPr>
          <p:spPr>
            <a:xfrm>
              <a:off x="7818120" y="3688108"/>
              <a:ext cx="251461" cy="179992"/>
            </a:xfrm>
            <a:custGeom>
              <a:avLst/>
              <a:gdLst/>
              <a:ahLst/>
              <a:cxnLst/>
              <a:rect l="0" t="0" r="0" b="0"/>
              <a:pathLst>
                <a:path w="251461" h="179992">
                  <a:moveTo>
                    <a:pt x="0" y="7592"/>
                  </a:moveTo>
                  <a:lnTo>
                    <a:pt x="0" y="7592"/>
                  </a:lnTo>
                  <a:lnTo>
                    <a:pt x="22578" y="5334"/>
                  </a:lnTo>
                  <a:lnTo>
                    <a:pt x="54908" y="2355"/>
                  </a:lnTo>
                  <a:lnTo>
                    <a:pt x="87389" y="678"/>
                  </a:lnTo>
                  <a:lnTo>
                    <a:pt x="124962" y="65"/>
                  </a:lnTo>
                  <a:lnTo>
                    <a:pt x="137591" y="0"/>
                  </a:lnTo>
                  <a:lnTo>
                    <a:pt x="139988" y="837"/>
                  </a:lnTo>
                  <a:lnTo>
                    <a:pt x="141585" y="2242"/>
                  </a:lnTo>
                  <a:lnTo>
                    <a:pt x="144593" y="7279"/>
                  </a:lnTo>
                  <a:lnTo>
                    <a:pt x="123303" y="33564"/>
                  </a:lnTo>
                  <a:lnTo>
                    <a:pt x="104165" y="68962"/>
                  </a:lnTo>
                  <a:lnTo>
                    <a:pt x="95587" y="91533"/>
                  </a:lnTo>
                  <a:lnTo>
                    <a:pt x="93515" y="113462"/>
                  </a:lnTo>
                  <a:lnTo>
                    <a:pt x="99972" y="136470"/>
                  </a:lnTo>
                  <a:lnTo>
                    <a:pt x="105392" y="146998"/>
                  </a:lnTo>
                  <a:lnTo>
                    <a:pt x="118810" y="162445"/>
                  </a:lnTo>
                  <a:lnTo>
                    <a:pt x="131544" y="172654"/>
                  </a:lnTo>
                  <a:lnTo>
                    <a:pt x="147929" y="178319"/>
                  </a:lnTo>
                  <a:lnTo>
                    <a:pt x="166500" y="179991"/>
                  </a:lnTo>
                  <a:lnTo>
                    <a:pt x="186042" y="177911"/>
                  </a:lnTo>
                  <a:lnTo>
                    <a:pt x="203759" y="169650"/>
                  </a:lnTo>
                  <a:lnTo>
                    <a:pt x="241039" y="138937"/>
                  </a:lnTo>
                  <a:lnTo>
                    <a:pt x="251460" y="12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72"/>
            <p:cNvSpPr/>
            <p:nvPr>
              <p:custDataLst>
                <p:tags r:id="rId119"/>
              </p:custDataLst>
            </p:nvPr>
          </p:nvSpPr>
          <p:spPr>
            <a:xfrm>
              <a:off x="8130540" y="3649980"/>
              <a:ext cx="15241" cy="251461"/>
            </a:xfrm>
            <a:custGeom>
              <a:avLst/>
              <a:gdLst/>
              <a:ahLst/>
              <a:cxnLst/>
              <a:rect l="0" t="0" r="0" b="0"/>
              <a:pathLst>
                <a:path w="15241" h="251461">
                  <a:moveTo>
                    <a:pt x="15240" y="0"/>
                  </a:moveTo>
                  <a:lnTo>
                    <a:pt x="15240" y="0"/>
                  </a:lnTo>
                  <a:lnTo>
                    <a:pt x="15240" y="28316"/>
                  </a:lnTo>
                  <a:lnTo>
                    <a:pt x="11194" y="62106"/>
                  </a:lnTo>
                  <a:lnTo>
                    <a:pt x="8679" y="97612"/>
                  </a:lnTo>
                  <a:lnTo>
                    <a:pt x="3888" y="134944"/>
                  </a:lnTo>
                  <a:lnTo>
                    <a:pt x="1154" y="172816"/>
                  </a:lnTo>
                  <a:lnTo>
                    <a:pt x="341" y="206803"/>
                  </a:lnTo>
                  <a:lnTo>
                    <a:pt x="30" y="243853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73"/>
            <p:cNvSpPr/>
            <p:nvPr>
              <p:custDataLst>
                <p:tags r:id="rId120"/>
              </p:custDataLst>
            </p:nvPr>
          </p:nvSpPr>
          <p:spPr>
            <a:xfrm>
              <a:off x="8054340" y="3703320"/>
              <a:ext cx="205741" cy="53341"/>
            </a:xfrm>
            <a:custGeom>
              <a:avLst/>
              <a:gdLst/>
              <a:ahLst/>
              <a:cxnLst/>
              <a:rect l="0" t="0" r="0" b="0"/>
              <a:pathLst>
                <a:path w="205741" h="53341">
                  <a:moveTo>
                    <a:pt x="0" y="53340"/>
                  </a:moveTo>
                  <a:lnTo>
                    <a:pt x="0" y="53340"/>
                  </a:lnTo>
                  <a:lnTo>
                    <a:pt x="32361" y="45249"/>
                  </a:lnTo>
                  <a:lnTo>
                    <a:pt x="68667" y="40219"/>
                  </a:lnTo>
                  <a:lnTo>
                    <a:pt x="100874" y="38728"/>
                  </a:lnTo>
                  <a:lnTo>
                    <a:pt x="135910" y="34241"/>
                  </a:lnTo>
                  <a:lnTo>
                    <a:pt x="165013" y="27549"/>
                  </a:lnTo>
                  <a:lnTo>
                    <a:pt x="202576" y="2393"/>
                  </a:lnTo>
                  <a:lnTo>
                    <a:pt x="205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74"/>
            <p:cNvSpPr/>
            <p:nvPr>
              <p:custDataLst>
                <p:tags r:id="rId121"/>
              </p:custDataLst>
            </p:nvPr>
          </p:nvSpPr>
          <p:spPr>
            <a:xfrm>
              <a:off x="8192723" y="3353404"/>
              <a:ext cx="538680" cy="532797"/>
            </a:xfrm>
            <a:custGeom>
              <a:avLst/>
              <a:gdLst/>
              <a:ahLst/>
              <a:cxnLst/>
              <a:rect l="0" t="0" r="0" b="0"/>
              <a:pathLst>
                <a:path w="538680" h="532797">
                  <a:moveTo>
                    <a:pt x="14017" y="83216"/>
                  </a:moveTo>
                  <a:lnTo>
                    <a:pt x="14017" y="83216"/>
                  </a:lnTo>
                  <a:lnTo>
                    <a:pt x="1881" y="58945"/>
                  </a:lnTo>
                  <a:lnTo>
                    <a:pt x="0" y="50102"/>
                  </a:lnTo>
                  <a:lnTo>
                    <a:pt x="439" y="42514"/>
                  </a:lnTo>
                  <a:lnTo>
                    <a:pt x="2425" y="35761"/>
                  </a:lnTo>
                  <a:lnTo>
                    <a:pt x="11404" y="23743"/>
                  </a:lnTo>
                  <a:lnTo>
                    <a:pt x="17356" y="18167"/>
                  </a:lnTo>
                  <a:lnTo>
                    <a:pt x="45956" y="6275"/>
                  </a:lnTo>
                  <a:lnTo>
                    <a:pt x="71393" y="2454"/>
                  </a:lnTo>
                  <a:lnTo>
                    <a:pt x="101323" y="755"/>
                  </a:lnTo>
                  <a:lnTo>
                    <a:pt x="137205" y="0"/>
                  </a:lnTo>
                  <a:lnTo>
                    <a:pt x="156256" y="645"/>
                  </a:lnTo>
                  <a:lnTo>
                    <a:pt x="175730" y="1922"/>
                  </a:lnTo>
                  <a:lnTo>
                    <a:pt x="195486" y="3620"/>
                  </a:lnTo>
                  <a:lnTo>
                    <a:pt x="216276" y="6446"/>
                  </a:lnTo>
                  <a:lnTo>
                    <a:pt x="237756" y="10023"/>
                  </a:lnTo>
                  <a:lnTo>
                    <a:pt x="259696" y="14100"/>
                  </a:lnTo>
                  <a:lnTo>
                    <a:pt x="281096" y="18512"/>
                  </a:lnTo>
                  <a:lnTo>
                    <a:pt x="302137" y="23146"/>
                  </a:lnTo>
                  <a:lnTo>
                    <a:pt x="322937" y="27930"/>
                  </a:lnTo>
                  <a:lnTo>
                    <a:pt x="342730" y="33659"/>
                  </a:lnTo>
                  <a:lnTo>
                    <a:pt x="380527" y="46797"/>
                  </a:lnTo>
                  <a:lnTo>
                    <a:pt x="414823" y="61103"/>
                  </a:lnTo>
                  <a:lnTo>
                    <a:pt x="446154" y="75928"/>
                  </a:lnTo>
                  <a:lnTo>
                    <a:pt x="474189" y="90984"/>
                  </a:lnTo>
                  <a:lnTo>
                    <a:pt x="505682" y="113740"/>
                  </a:lnTo>
                  <a:lnTo>
                    <a:pt x="531303" y="138101"/>
                  </a:lnTo>
                  <a:lnTo>
                    <a:pt x="536022" y="148814"/>
                  </a:lnTo>
                  <a:lnTo>
                    <a:pt x="538679" y="164365"/>
                  </a:lnTo>
                  <a:lnTo>
                    <a:pt x="534785" y="174597"/>
                  </a:lnTo>
                  <a:lnTo>
                    <a:pt x="531375" y="179697"/>
                  </a:lnTo>
                  <a:lnTo>
                    <a:pt x="510395" y="194965"/>
                  </a:lnTo>
                  <a:lnTo>
                    <a:pt x="478688" y="210213"/>
                  </a:lnTo>
                  <a:lnTo>
                    <a:pt x="442480" y="225455"/>
                  </a:lnTo>
                  <a:lnTo>
                    <a:pt x="408985" y="244741"/>
                  </a:lnTo>
                  <a:lnTo>
                    <a:pt x="373411" y="269623"/>
                  </a:lnTo>
                  <a:lnTo>
                    <a:pt x="351362" y="294987"/>
                  </a:lnTo>
                  <a:lnTo>
                    <a:pt x="335468" y="326742"/>
                  </a:lnTo>
                  <a:lnTo>
                    <a:pt x="331298" y="342156"/>
                  </a:lnTo>
                  <a:lnTo>
                    <a:pt x="333262" y="375006"/>
                  </a:lnTo>
                  <a:lnTo>
                    <a:pt x="335397" y="394088"/>
                  </a:lnTo>
                  <a:lnTo>
                    <a:pt x="346119" y="423870"/>
                  </a:lnTo>
                  <a:lnTo>
                    <a:pt x="360021" y="454990"/>
                  </a:lnTo>
                  <a:lnTo>
                    <a:pt x="373171" y="489799"/>
                  </a:lnTo>
                  <a:lnTo>
                    <a:pt x="378907" y="526465"/>
                  </a:lnTo>
                  <a:lnTo>
                    <a:pt x="379777" y="532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75"/>
            <p:cNvSpPr/>
            <p:nvPr>
              <p:custDataLst>
                <p:tags r:id="rId122"/>
              </p:custDataLst>
            </p:nvPr>
          </p:nvSpPr>
          <p:spPr>
            <a:xfrm>
              <a:off x="8580120" y="4030980"/>
              <a:ext cx="58450" cy="7481"/>
            </a:xfrm>
            <a:custGeom>
              <a:avLst/>
              <a:gdLst/>
              <a:ahLst/>
              <a:cxnLst/>
              <a:rect l="0" t="0" r="0" b="0"/>
              <a:pathLst>
                <a:path w="58450" h="7481">
                  <a:moveTo>
                    <a:pt x="0" y="0"/>
                  </a:moveTo>
                  <a:lnTo>
                    <a:pt x="0" y="0"/>
                  </a:lnTo>
                  <a:lnTo>
                    <a:pt x="32361" y="0"/>
                  </a:lnTo>
                  <a:lnTo>
                    <a:pt x="58449" y="0"/>
                  </a:lnTo>
                  <a:lnTo>
                    <a:pt x="58440" y="846"/>
                  </a:lnTo>
                  <a:lnTo>
                    <a:pt x="56171" y="4045"/>
                  </a:lnTo>
                  <a:lnTo>
                    <a:pt x="52340" y="6031"/>
                  </a:lnTo>
                  <a:lnTo>
                    <a:pt x="29723" y="7480"/>
                  </a:lnTo>
                  <a:lnTo>
                    <a:pt x="19983" y="6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76"/>
            <p:cNvSpPr/>
            <p:nvPr>
              <p:custDataLst>
                <p:tags r:id="rId123"/>
              </p:custDataLst>
            </p:nvPr>
          </p:nvSpPr>
          <p:spPr>
            <a:xfrm>
              <a:off x="6175805" y="4152900"/>
              <a:ext cx="242987" cy="407632"/>
            </a:xfrm>
            <a:custGeom>
              <a:avLst/>
              <a:gdLst/>
              <a:ahLst/>
              <a:cxnLst/>
              <a:rect l="0" t="0" r="0" b="0"/>
              <a:pathLst>
                <a:path w="242987" h="407632">
                  <a:moveTo>
                    <a:pt x="209754" y="0"/>
                  </a:moveTo>
                  <a:lnTo>
                    <a:pt x="209754" y="0"/>
                  </a:lnTo>
                  <a:lnTo>
                    <a:pt x="177393" y="0"/>
                  </a:lnTo>
                  <a:lnTo>
                    <a:pt x="141087" y="8091"/>
                  </a:lnTo>
                  <a:lnTo>
                    <a:pt x="112926" y="25257"/>
                  </a:lnTo>
                  <a:lnTo>
                    <a:pt x="86739" y="54660"/>
                  </a:lnTo>
                  <a:lnTo>
                    <a:pt x="72176" y="81577"/>
                  </a:lnTo>
                  <a:lnTo>
                    <a:pt x="68176" y="98063"/>
                  </a:lnTo>
                  <a:lnTo>
                    <a:pt x="69968" y="121625"/>
                  </a:lnTo>
                  <a:lnTo>
                    <a:pt x="78200" y="134771"/>
                  </a:lnTo>
                  <a:lnTo>
                    <a:pt x="112281" y="167482"/>
                  </a:lnTo>
                  <a:lnTo>
                    <a:pt x="140704" y="184620"/>
                  </a:lnTo>
                  <a:lnTo>
                    <a:pt x="173868" y="200423"/>
                  </a:lnTo>
                  <a:lnTo>
                    <a:pt x="208687" y="218675"/>
                  </a:lnTo>
                  <a:lnTo>
                    <a:pt x="222827" y="225882"/>
                  </a:lnTo>
                  <a:lnTo>
                    <a:pt x="241820" y="245186"/>
                  </a:lnTo>
                  <a:lnTo>
                    <a:pt x="242986" y="248971"/>
                  </a:lnTo>
                  <a:lnTo>
                    <a:pt x="242022" y="257692"/>
                  </a:lnTo>
                  <a:lnTo>
                    <a:pt x="236719" y="276166"/>
                  </a:lnTo>
                  <a:lnTo>
                    <a:pt x="217650" y="297727"/>
                  </a:lnTo>
                  <a:lnTo>
                    <a:pt x="180866" y="322531"/>
                  </a:lnTo>
                  <a:lnTo>
                    <a:pt x="149361" y="343638"/>
                  </a:lnTo>
                  <a:lnTo>
                    <a:pt x="122800" y="358468"/>
                  </a:lnTo>
                  <a:lnTo>
                    <a:pt x="87377" y="377053"/>
                  </a:lnTo>
                  <a:lnTo>
                    <a:pt x="55432" y="393283"/>
                  </a:lnTo>
                  <a:lnTo>
                    <a:pt x="21226" y="402617"/>
                  </a:lnTo>
                  <a:lnTo>
                    <a:pt x="4506" y="407631"/>
                  </a:lnTo>
                  <a:lnTo>
                    <a:pt x="1803" y="407220"/>
                  </a:lnTo>
                  <a:lnTo>
                    <a:pt x="0" y="406100"/>
                  </a:lnTo>
                  <a:lnTo>
                    <a:pt x="491" y="403660"/>
                  </a:lnTo>
                  <a:lnTo>
                    <a:pt x="26875" y="36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77"/>
            <p:cNvSpPr/>
            <p:nvPr>
              <p:custDataLst>
                <p:tags r:id="rId124"/>
              </p:custDataLst>
            </p:nvPr>
          </p:nvSpPr>
          <p:spPr>
            <a:xfrm>
              <a:off x="6408420" y="4306555"/>
              <a:ext cx="403861" cy="155626"/>
            </a:xfrm>
            <a:custGeom>
              <a:avLst/>
              <a:gdLst/>
              <a:ahLst/>
              <a:cxnLst/>
              <a:rect l="0" t="0" r="0" b="0"/>
              <a:pathLst>
                <a:path w="403861" h="155626">
                  <a:moveTo>
                    <a:pt x="0" y="29225"/>
                  </a:moveTo>
                  <a:lnTo>
                    <a:pt x="0" y="29225"/>
                  </a:lnTo>
                  <a:lnTo>
                    <a:pt x="36407" y="13044"/>
                  </a:lnTo>
                  <a:lnTo>
                    <a:pt x="72632" y="628"/>
                  </a:lnTo>
                  <a:lnTo>
                    <a:pt x="76362" y="0"/>
                  </a:lnTo>
                  <a:lnTo>
                    <a:pt x="79694" y="429"/>
                  </a:lnTo>
                  <a:lnTo>
                    <a:pt x="85655" y="3162"/>
                  </a:lnTo>
                  <a:lnTo>
                    <a:pt x="87582" y="5077"/>
                  </a:lnTo>
                  <a:lnTo>
                    <a:pt x="94978" y="20735"/>
                  </a:lnTo>
                  <a:lnTo>
                    <a:pt x="99100" y="51035"/>
                  </a:lnTo>
                  <a:lnTo>
                    <a:pt x="104932" y="82358"/>
                  </a:lnTo>
                  <a:lnTo>
                    <a:pt x="107596" y="96866"/>
                  </a:lnTo>
                  <a:lnTo>
                    <a:pt x="120847" y="117720"/>
                  </a:lnTo>
                  <a:lnTo>
                    <a:pt x="127370" y="124436"/>
                  </a:lnTo>
                  <a:lnTo>
                    <a:pt x="142153" y="134227"/>
                  </a:lnTo>
                  <a:lnTo>
                    <a:pt x="166191" y="126128"/>
                  </a:lnTo>
                  <a:lnTo>
                    <a:pt x="200017" y="112087"/>
                  </a:lnTo>
                  <a:lnTo>
                    <a:pt x="237252" y="90748"/>
                  </a:lnTo>
                  <a:lnTo>
                    <a:pt x="273019" y="67938"/>
                  </a:lnTo>
                  <a:lnTo>
                    <a:pt x="300497" y="47127"/>
                  </a:lnTo>
                  <a:lnTo>
                    <a:pt x="307120" y="39157"/>
                  </a:lnTo>
                  <a:lnTo>
                    <a:pt x="308887" y="35845"/>
                  </a:lnTo>
                  <a:lnTo>
                    <a:pt x="310912" y="33639"/>
                  </a:lnTo>
                  <a:lnTo>
                    <a:pt x="319634" y="29397"/>
                  </a:lnTo>
                  <a:lnTo>
                    <a:pt x="320024" y="61248"/>
                  </a:lnTo>
                  <a:lnTo>
                    <a:pt x="320885" y="98008"/>
                  </a:lnTo>
                  <a:lnTo>
                    <a:pt x="326969" y="119879"/>
                  </a:lnTo>
                  <a:lnTo>
                    <a:pt x="344513" y="148167"/>
                  </a:lnTo>
                  <a:lnTo>
                    <a:pt x="349055" y="151700"/>
                  </a:lnTo>
                  <a:lnTo>
                    <a:pt x="360877" y="155625"/>
                  </a:lnTo>
                  <a:lnTo>
                    <a:pt x="372338" y="155112"/>
                  </a:lnTo>
                  <a:lnTo>
                    <a:pt x="383077" y="151215"/>
                  </a:lnTo>
                  <a:lnTo>
                    <a:pt x="403860" y="135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78"/>
            <p:cNvSpPr/>
            <p:nvPr>
              <p:custDataLst>
                <p:tags r:id="rId125"/>
              </p:custDataLst>
            </p:nvPr>
          </p:nvSpPr>
          <p:spPr>
            <a:xfrm>
              <a:off x="6896155" y="4287120"/>
              <a:ext cx="311773" cy="372681"/>
            </a:xfrm>
            <a:custGeom>
              <a:avLst/>
              <a:gdLst/>
              <a:ahLst/>
              <a:cxnLst/>
              <a:rect l="0" t="0" r="0" b="0"/>
              <a:pathLst>
                <a:path w="311773" h="372681">
                  <a:moveTo>
                    <a:pt x="22805" y="79139"/>
                  </a:moveTo>
                  <a:lnTo>
                    <a:pt x="22805" y="79139"/>
                  </a:lnTo>
                  <a:lnTo>
                    <a:pt x="27320" y="103976"/>
                  </a:lnTo>
                  <a:lnTo>
                    <a:pt x="31585" y="140978"/>
                  </a:lnTo>
                  <a:lnTo>
                    <a:pt x="27836" y="171535"/>
                  </a:lnTo>
                  <a:lnTo>
                    <a:pt x="25041" y="199226"/>
                  </a:lnTo>
                  <a:lnTo>
                    <a:pt x="22952" y="225645"/>
                  </a:lnTo>
                  <a:lnTo>
                    <a:pt x="19201" y="251498"/>
                  </a:lnTo>
                  <a:lnTo>
                    <a:pt x="16970" y="277099"/>
                  </a:lnTo>
                  <a:lnTo>
                    <a:pt x="13456" y="313055"/>
                  </a:lnTo>
                  <a:lnTo>
                    <a:pt x="7052" y="347415"/>
                  </a:lnTo>
                  <a:lnTo>
                    <a:pt x="1349" y="372680"/>
                  </a:lnTo>
                  <a:lnTo>
                    <a:pt x="881" y="372200"/>
                  </a:lnTo>
                  <a:lnTo>
                    <a:pt x="0" y="339270"/>
                  </a:lnTo>
                  <a:lnTo>
                    <a:pt x="4001" y="310017"/>
                  </a:lnTo>
                  <a:lnTo>
                    <a:pt x="2464" y="277465"/>
                  </a:lnTo>
                  <a:lnTo>
                    <a:pt x="4736" y="241008"/>
                  </a:lnTo>
                  <a:lnTo>
                    <a:pt x="6727" y="207440"/>
                  </a:lnTo>
                  <a:lnTo>
                    <a:pt x="7317" y="176045"/>
                  </a:lnTo>
                  <a:lnTo>
                    <a:pt x="11537" y="145294"/>
                  </a:lnTo>
                  <a:lnTo>
                    <a:pt x="14105" y="114734"/>
                  </a:lnTo>
                  <a:lnTo>
                    <a:pt x="20208" y="84540"/>
                  </a:lnTo>
                  <a:lnTo>
                    <a:pt x="23730" y="59103"/>
                  </a:lnTo>
                  <a:lnTo>
                    <a:pt x="36972" y="36737"/>
                  </a:lnTo>
                  <a:lnTo>
                    <a:pt x="49863" y="24525"/>
                  </a:lnTo>
                  <a:lnTo>
                    <a:pt x="69769" y="12440"/>
                  </a:lnTo>
                  <a:lnTo>
                    <a:pt x="99251" y="771"/>
                  </a:lnTo>
                  <a:lnTo>
                    <a:pt x="114355" y="0"/>
                  </a:lnTo>
                  <a:lnTo>
                    <a:pt x="140701" y="6404"/>
                  </a:lnTo>
                  <a:lnTo>
                    <a:pt x="149428" y="13229"/>
                  </a:lnTo>
                  <a:lnTo>
                    <a:pt x="161929" y="31407"/>
                  </a:lnTo>
                  <a:lnTo>
                    <a:pt x="165910" y="46276"/>
                  </a:lnTo>
                  <a:lnTo>
                    <a:pt x="164582" y="56349"/>
                  </a:lnTo>
                  <a:lnTo>
                    <a:pt x="156832" y="76614"/>
                  </a:lnTo>
                  <a:lnTo>
                    <a:pt x="149824" y="84508"/>
                  </a:lnTo>
                  <a:lnTo>
                    <a:pt x="116637" y="110969"/>
                  </a:lnTo>
                  <a:lnTo>
                    <a:pt x="78599" y="124317"/>
                  </a:lnTo>
                  <a:lnTo>
                    <a:pt x="77781" y="124498"/>
                  </a:lnTo>
                  <a:lnTo>
                    <a:pt x="78083" y="123772"/>
                  </a:lnTo>
                  <a:lnTo>
                    <a:pt x="81704" y="118705"/>
                  </a:lnTo>
                  <a:lnTo>
                    <a:pt x="82848" y="114222"/>
                  </a:lnTo>
                  <a:lnTo>
                    <a:pt x="87873" y="109408"/>
                  </a:lnTo>
                  <a:lnTo>
                    <a:pt x="113832" y="93619"/>
                  </a:lnTo>
                  <a:lnTo>
                    <a:pt x="145449" y="78068"/>
                  </a:lnTo>
                  <a:lnTo>
                    <a:pt x="159441" y="75277"/>
                  </a:lnTo>
                  <a:lnTo>
                    <a:pt x="171303" y="76859"/>
                  </a:lnTo>
                  <a:lnTo>
                    <a:pt x="183456" y="82509"/>
                  </a:lnTo>
                  <a:lnTo>
                    <a:pt x="187338" y="87128"/>
                  </a:lnTo>
                  <a:lnTo>
                    <a:pt x="188375" y="89545"/>
                  </a:lnTo>
                  <a:lnTo>
                    <a:pt x="190264" y="125773"/>
                  </a:lnTo>
                  <a:lnTo>
                    <a:pt x="186346" y="156080"/>
                  </a:lnTo>
                  <a:lnTo>
                    <a:pt x="179823" y="191872"/>
                  </a:lnTo>
                  <a:lnTo>
                    <a:pt x="172528" y="229288"/>
                  </a:lnTo>
                  <a:lnTo>
                    <a:pt x="167715" y="257906"/>
                  </a:lnTo>
                  <a:lnTo>
                    <a:pt x="163973" y="292647"/>
                  </a:lnTo>
                  <a:lnTo>
                    <a:pt x="155520" y="329186"/>
                  </a:lnTo>
                  <a:lnTo>
                    <a:pt x="153756" y="337874"/>
                  </a:lnTo>
                  <a:lnTo>
                    <a:pt x="153285" y="337142"/>
                  </a:lnTo>
                  <a:lnTo>
                    <a:pt x="152469" y="306762"/>
                  </a:lnTo>
                  <a:lnTo>
                    <a:pt x="153215" y="271830"/>
                  </a:lnTo>
                  <a:lnTo>
                    <a:pt x="158382" y="237334"/>
                  </a:lnTo>
                  <a:lnTo>
                    <a:pt x="163697" y="202204"/>
                  </a:lnTo>
                  <a:lnTo>
                    <a:pt x="172054" y="170806"/>
                  </a:lnTo>
                  <a:lnTo>
                    <a:pt x="176840" y="140145"/>
                  </a:lnTo>
                  <a:lnTo>
                    <a:pt x="182883" y="115019"/>
                  </a:lnTo>
                  <a:lnTo>
                    <a:pt x="184557" y="113220"/>
                  </a:lnTo>
                  <a:lnTo>
                    <a:pt x="186520" y="112020"/>
                  </a:lnTo>
                  <a:lnTo>
                    <a:pt x="188700" y="101656"/>
                  </a:lnTo>
                  <a:lnTo>
                    <a:pt x="191363" y="86607"/>
                  </a:lnTo>
                  <a:lnTo>
                    <a:pt x="203464" y="52685"/>
                  </a:lnTo>
                  <a:lnTo>
                    <a:pt x="209214" y="43958"/>
                  </a:lnTo>
                  <a:lnTo>
                    <a:pt x="222657" y="31456"/>
                  </a:lnTo>
                  <a:lnTo>
                    <a:pt x="230444" y="28314"/>
                  </a:lnTo>
                  <a:lnTo>
                    <a:pt x="257330" y="26296"/>
                  </a:lnTo>
                  <a:lnTo>
                    <a:pt x="277338" y="29992"/>
                  </a:lnTo>
                  <a:lnTo>
                    <a:pt x="293991" y="36449"/>
                  </a:lnTo>
                  <a:lnTo>
                    <a:pt x="302223" y="43516"/>
                  </a:lnTo>
                  <a:lnTo>
                    <a:pt x="307856" y="51454"/>
                  </a:lnTo>
                  <a:lnTo>
                    <a:pt x="310362" y="57804"/>
                  </a:lnTo>
                  <a:lnTo>
                    <a:pt x="311772" y="70185"/>
                  </a:lnTo>
                  <a:lnTo>
                    <a:pt x="309844" y="77417"/>
                  </a:lnTo>
                  <a:lnTo>
                    <a:pt x="308145" y="80531"/>
                  </a:lnTo>
                  <a:lnTo>
                    <a:pt x="271189" y="111543"/>
                  </a:lnTo>
                  <a:lnTo>
                    <a:pt x="235759" y="126984"/>
                  </a:lnTo>
                  <a:lnTo>
                    <a:pt x="201016" y="142603"/>
                  </a:lnTo>
                  <a:lnTo>
                    <a:pt x="191687" y="146710"/>
                  </a:lnTo>
                  <a:lnTo>
                    <a:pt x="187327" y="147271"/>
                  </a:lnTo>
                  <a:lnTo>
                    <a:pt x="185827" y="146574"/>
                  </a:lnTo>
                  <a:lnTo>
                    <a:pt x="184826" y="145262"/>
                  </a:lnTo>
                  <a:lnTo>
                    <a:pt x="184159" y="143541"/>
                  </a:lnTo>
                  <a:lnTo>
                    <a:pt x="185407" y="141548"/>
                  </a:lnTo>
                  <a:lnTo>
                    <a:pt x="198065" y="132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379"/>
            <p:cNvSpPr/>
            <p:nvPr>
              <p:custDataLst>
                <p:tags r:id="rId126"/>
              </p:custDataLst>
            </p:nvPr>
          </p:nvSpPr>
          <p:spPr>
            <a:xfrm>
              <a:off x="7233140" y="4306938"/>
              <a:ext cx="124708" cy="132393"/>
            </a:xfrm>
            <a:custGeom>
              <a:avLst/>
              <a:gdLst/>
              <a:ahLst/>
              <a:cxnLst/>
              <a:rect l="0" t="0" r="0" b="0"/>
              <a:pathLst>
                <a:path w="124708" h="132393">
                  <a:moveTo>
                    <a:pt x="5860" y="59321"/>
                  </a:moveTo>
                  <a:lnTo>
                    <a:pt x="5860" y="59321"/>
                  </a:lnTo>
                  <a:lnTo>
                    <a:pt x="42518" y="48848"/>
                  </a:lnTo>
                  <a:lnTo>
                    <a:pt x="58550" y="44268"/>
                  </a:lnTo>
                  <a:lnTo>
                    <a:pt x="37931" y="54704"/>
                  </a:lnTo>
                  <a:lnTo>
                    <a:pt x="23358" y="74135"/>
                  </a:lnTo>
                  <a:lnTo>
                    <a:pt x="6492" y="110347"/>
                  </a:lnTo>
                  <a:lnTo>
                    <a:pt x="3741" y="116199"/>
                  </a:lnTo>
                  <a:lnTo>
                    <a:pt x="2754" y="120947"/>
                  </a:lnTo>
                  <a:lnTo>
                    <a:pt x="3915" y="128479"/>
                  </a:lnTo>
                  <a:lnTo>
                    <a:pt x="20799" y="132392"/>
                  </a:lnTo>
                  <a:lnTo>
                    <a:pt x="54596" y="132337"/>
                  </a:lnTo>
                  <a:lnTo>
                    <a:pt x="71547" y="128179"/>
                  </a:lnTo>
                  <a:lnTo>
                    <a:pt x="96227" y="111713"/>
                  </a:lnTo>
                  <a:lnTo>
                    <a:pt x="117408" y="88109"/>
                  </a:lnTo>
                  <a:lnTo>
                    <a:pt x="123170" y="76067"/>
                  </a:lnTo>
                  <a:lnTo>
                    <a:pt x="124707" y="70486"/>
                  </a:lnTo>
                  <a:lnTo>
                    <a:pt x="124156" y="59768"/>
                  </a:lnTo>
                  <a:lnTo>
                    <a:pt x="116904" y="39090"/>
                  </a:lnTo>
                  <a:lnTo>
                    <a:pt x="105742" y="23788"/>
                  </a:lnTo>
                  <a:lnTo>
                    <a:pt x="70268" y="3890"/>
                  </a:lnTo>
                  <a:lnTo>
                    <a:pt x="50344" y="0"/>
                  </a:lnTo>
                  <a:lnTo>
                    <a:pt x="28355" y="2893"/>
                  </a:lnTo>
                  <a:lnTo>
                    <a:pt x="13842" y="9112"/>
                  </a:lnTo>
                  <a:lnTo>
                    <a:pt x="4180" y="16317"/>
                  </a:lnTo>
                  <a:lnTo>
                    <a:pt x="880" y="23557"/>
                  </a:lnTo>
                  <a:lnTo>
                    <a:pt x="0" y="27859"/>
                  </a:lnTo>
                  <a:lnTo>
                    <a:pt x="260" y="31574"/>
                  </a:lnTo>
                  <a:lnTo>
                    <a:pt x="4956" y="42267"/>
                  </a:lnTo>
                  <a:lnTo>
                    <a:pt x="42338" y="48960"/>
                  </a:lnTo>
                  <a:lnTo>
                    <a:pt x="59200" y="51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0"/>
            <p:cNvSpPr/>
            <p:nvPr>
              <p:custDataLst>
                <p:tags r:id="rId127"/>
              </p:custDataLst>
            </p:nvPr>
          </p:nvSpPr>
          <p:spPr>
            <a:xfrm>
              <a:off x="7383780" y="4336965"/>
              <a:ext cx="121921" cy="59777"/>
            </a:xfrm>
            <a:custGeom>
              <a:avLst/>
              <a:gdLst/>
              <a:ahLst/>
              <a:cxnLst/>
              <a:rect l="0" t="0" r="0" b="0"/>
              <a:pathLst>
                <a:path w="121921" h="59777">
                  <a:moveTo>
                    <a:pt x="0" y="59776"/>
                  </a:moveTo>
                  <a:lnTo>
                    <a:pt x="0" y="59776"/>
                  </a:lnTo>
                  <a:lnTo>
                    <a:pt x="28316" y="35504"/>
                  </a:lnTo>
                  <a:lnTo>
                    <a:pt x="60565" y="7818"/>
                  </a:lnTo>
                  <a:lnTo>
                    <a:pt x="77024" y="1483"/>
                  </a:lnTo>
                  <a:lnTo>
                    <a:pt x="84468" y="0"/>
                  </a:lnTo>
                  <a:lnTo>
                    <a:pt x="92857" y="1600"/>
                  </a:lnTo>
                  <a:lnTo>
                    <a:pt x="104842" y="7260"/>
                  </a:lnTo>
                  <a:lnTo>
                    <a:pt x="110943" y="12729"/>
                  </a:lnTo>
                  <a:lnTo>
                    <a:pt x="121920" y="29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1"/>
            <p:cNvSpPr/>
            <p:nvPr>
              <p:custDataLst>
                <p:tags r:id="rId128"/>
              </p:custDataLst>
            </p:nvPr>
          </p:nvSpPr>
          <p:spPr>
            <a:xfrm>
              <a:off x="7604809" y="4213860"/>
              <a:ext cx="243792" cy="238903"/>
            </a:xfrm>
            <a:custGeom>
              <a:avLst/>
              <a:gdLst/>
              <a:ahLst/>
              <a:cxnLst/>
              <a:rect l="0" t="0" r="0" b="0"/>
              <a:pathLst>
                <a:path w="243792" h="238903">
                  <a:moveTo>
                    <a:pt x="83771" y="0"/>
                  </a:moveTo>
                  <a:lnTo>
                    <a:pt x="83771" y="0"/>
                  </a:lnTo>
                  <a:lnTo>
                    <a:pt x="87816" y="36407"/>
                  </a:lnTo>
                  <a:lnTo>
                    <a:pt x="85286" y="65569"/>
                  </a:lnTo>
                  <a:lnTo>
                    <a:pt x="76600" y="103530"/>
                  </a:lnTo>
                  <a:lnTo>
                    <a:pt x="68664" y="138485"/>
                  </a:lnTo>
                  <a:lnTo>
                    <a:pt x="60950" y="173395"/>
                  </a:lnTo>
                  <a:lnTo>
                    <a:pt x="54804" y="211487"/>
                  </a:lnTo>
                  <a:lnTo>
                    <a:pt x="53379" y="238902"/>
                  </a:lnTo>
                  <a:lnTo>
                    <a:pt x="53350" y="238855"/>
                  </a:lnTo>
                  <a:lnTo>
                    <a:pt x="53292" y="228959"/>
                  </a:lnTo>
                  <a:lnTo>
                    <a:pt x="42003" y="203925"/>
                  </a:lnTo>
                  <a:lnTo>
                    <a:pt x="26261" y="169373"/>
                  </a:lnTo>
                  <a:lnTo>
                    <a:pt x="9256" y="133394"/>
                  </a:lnTo>
                  <a:lnTo>
                    <a:pt x="0" y="114398"/>
                  </a:lnTo>
                  <a:lnTo>
                    <a:pt x="4010" y="118374"/>
                  </a:lnTo>
                  <a:lnTo>
                    <a:pt x="10504" y="120344"/>
                  </a:lnTo>
                  <a:lnTo>
                    <a:pt x="40287" y="122559"/>
                  </a:lnTo>
                  <a:lnTo>
                    <a:pt x="67406" y="126249"/>
                  </a:lnTo>
                  <a:lnTo>
                    <a:pt x="96890" y="123579"/>
                  </a:lnTo>
                  <a:lnTo>
                    <a:pt x="127922" y="121565"/>
                  </a:lnTo>
                  <a:lnTo>
                    <a:pt x="162704" y="115982"/>
                  </a:lnTo>
                  <a:lnTo>
                    <a:pt x="193142" y="108119"/>
                  </a:lnTo>
                  <a:lnTo>
                    <a:pt x="229073" y="89926"/>
                  </a:lnTo>
                  <a:lnTo>
                    <a:pt x="243791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2"/>
            <p:cNvSpPr/>
            <p:nvPr>
              <p:custDataLst>
                <p:tags r:id="rId129"/>
              </p:custDataLst>
            </p:nvPr>
          </p:nvSpPr>
          <p:spPr>
            <a:xfrm>
              <a:off x="7938125" y="4122420"/>
              <a:ext cx="182461" cy="297181"/>
            </a:xfrm>
            <a:custGeom>
              <a:avLst/>
              <a:gdLst/>
              <a:ahLst/>
              <a:cxnLst/>
              <a:rect l="0" t="0" r="0" b="0"/>
              <a:pathLst>
                <a:path w="182461" h="297181">
                  <a:moveTo>
                    <a:pt x="55255" y="0"/>
                  </a:moveTo>
                  <a:lnTo>
                    <a:pt x="55255" y="0"/>
                  </a:lnTo>
                  <a:lnTo>
                    <a:pt x="77833" y="6774"/>
                  </a:lnTo>
                  <a:lnTo>
                    <a:pt x="111010" y="17404"/>
                  </a:lnTo>
                  <a:lnTo>
                    <a:pt x="147034" y="32908"/>
                  </a:lnTo>
                  <a:lnTo>
                    <a:pt x="176918" y="54360"/>
                  </a:lnTo>
                  <a:lnTo>
                    <a:pt x="181294" y="62542"/>
                  </a:lnTo>
                  <a:lnTo>
                    <a:pt x="182460" y="67095"/>
                  </a:lnTo>
                  <a:lnTo>
                    <a:pt x="181500" y="76669"/>
                  </a:lnTo>
                  <a:lnTo>
                    <a:pt x="180058" y="81593"/>
                  </a:lnTo>
                  <a:lnTo>
                    <a:pt x="176557" y="85722"/>
                  </a:lnTo>
                  <a:lnTo>
                    <a:pt x="141565" y="109272"/>
                  </a:lnTo>
                  <a:lnTo>
                    <a:pt x="108863" y="122218"/>
                  </a:lnTo>
                  <a:lnTo>
                    <a:pt x="76408" y="139506"/>
                  </a:lnTo>
                  <a:lnTo>
                    <a:pt x="41183" y="167257"/>
                  </a:lnTo>
                  <a:lnTo>
                    <a:pt x="19195" y="185400"/>
                  </a:lnTo>
                  <a:lnTo>
                    <a:pt x="3321" y="213858"/>
                  </a:lnTo>
                  <a:lnTo>
                    <a:pt x="312" y="221312"/>
                  </a:lnTo>
                  <a:lnTo>
                    <a:pt x="0" y="228821"/>
                  </a:lnTo>
                  <a:lnTo>
                    <a:pt x="4169" y="243938"/>
                  </a:lnTo>
                  <a:lnTo>
                    <a:pt x="20081" y="266729"/>
                  </a:lnTo>
                  <a:lnTo>
                    <a:pt x="57557" y="293726"/>
                  </a:lnTo>
                  <a:lnTo>
                    <a:pt x="62875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3"/>
            <p:cNvSpPr/>
            <p:nvPr>
              <p:custDataLst>
                <p:tags r:id="rId130"/>
              </p:custDataLst>
            </p:nvPr>
          </p:nvSpPr>
          <p:spPr>
            <a:xfrm>
              <a:off x="8001000" y="4526280"/>
              <a:ext cx="76201" cy="99062"/>
            </a:xfrm>
            <a:custGeom>
              <a:avLst/>
              <a:gdLst/>
              <a:ahLst/>
              <a:cxnLst/>
              <a:rect l="0" t="0" r="0" b="0"/>
              <a:pathLst>
                <a:path w="76201" h="99062">
                  <a:moveTo>
                    <a:pt x="76200" y="0"/>
                  </a:moveTo>
                  <a:lnTo>
                    <a:pt x="76200" y="0"/>
                  </a:lnTo>
                  <a:lnTo>
                    <a:pt x="48323" y="32268"/>
                  </a:lnTo>
                  <a:lnTo>
                    <a:pt x="11437" y="65756"/>
                  </a:lnTo>
                  <a:lnTo>
                    <a:pt x="1208" y="86349"/>
                  </a:lnTo>
                  <a:lnTo>
                    <a:pt x="0" y="9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84"/>
            <p:cNvSpPr/>
            <p:nvPr>
              <p:custDataLst>
                <p:tags r:id="rId131"/>
              </p:custDataLst>
            </p:nvPr>
          </p:nvSpPr>
          <p:spPr>
            <a:xfrm>
              <a:off x="5176153" y="3644081"/>
              <a:ext cx="531228" cy="630740"/>
            </a:xfrm>
            <a:custGeom>
              <a:avLst/>
              <a:gdLst/>
              <a:ahLst/>
              <a:cxnLst/>
              <a:rect l="0" t="0" r="0" b="0"/>
              <a:pathLst>
                <a:path w="531228" h="630740">
                  <a:moveTo>
                    <a:pt x="531227" y="28759"/>
                  </a:moveTo>
                  <a:lnTo>
                    <a:pt x="531227" y="28759"/>
                  </a:lnTo>
                  <a:lnTo>
                    <a:pt x="503350" y="3422"/>
                  </a:lnTo>
                  <a:lnTo>
                    <a:pt x="490333" y="0"/>
                  </a:lnTo>
                  <a:lnTo>
                    <a:pt x="461349" y="6879"/>
                  </a:lnTo>
                  <a:lnTo>
                    <a:pt x="425950" y="23687"/>
                  </a:lnTo>
                  <a:lnTo>
                    <a:pt x="396666" y="42027"/>
                  </a:lnTo>
                  <a:lnTo>
                    <a:pt x="364743" y="64289"/>
                  </a:lnTo>
                  <a:lnTo>
                    <a:pt x="333621" y="88295"/>
                  </a:lnTo>
                  <a:lnTo>
                    <a:pt x="300598" y="113075"/>
                  </a:lnTo>
                  <a:lnTo>
                    <a:pt x="266165" y="139046"/>
                  </a:lnTo>
                  <a:lnTo>
                    <a:pt x="231106" y="167522"/>
                  </a:lnTo>
                  <a:lnTo>
                    <a:pt x="195769" y="192596"/>
                  </a:lnTo>
                  <a:lnTo>
                    <a:pt x="158614" y="219262"/>
                  </a:lnTo>
                  <a:lnTo>
                    <a:pt x="138039" y="237041"/>
                  </a:lnTo>
                  <a:lnTo>
                    <a:pt x="116701" y="256514"/>
                  </a:lnTo>
                  <a:lnTo>
                    <a:pt x="83962" y="287181"/>
                  </a:lnTo>
                  <a:lnTo>
                    <a:pt x="48748" y="321229"/>
                  </a:lnTo>
                  <a:lnTo>
                    <a:pt x="13063" y="357336"/>
                  </a:lnTo>
                  <a:lnTo>
                    <a:pt x="2717" y="372871"/>
                  </a:lnTo>
                  <a:lnTo>
                    <a:pt x="0" y="380100"/>
                  </a:lnTo>
                  <a:lnTo>
                    <a:pt x="16856" y="404197"/>
                  </a:lnTo>
                  <a:lnTo>
                    <a:pt x="43537" y="435227"/>
                  </a:lnTo>
                  <a:lnTo>
                    <a:pt x="77599" y="466977"/>
                  </a:lnTo>
                  <a:lnTo>
                    <a:pt x="108293" y="491623"/>
                  </a:lnTo>
                  <a:lnTo>
                    <a:pt x="141850" y="517809"/>
                  </a:lnTo>
                  <a:lnTo>
                    <a:pt x="174524" y="549482"/>
                  </a:lnTo>
                  <a:lnTo>
                    <a:pt x="206010" y="586781"/>
                  </a:lnTo>
                  <a:lnTo>
                    <a:pt x="236138" y="624123"/>
                  </a:lnTo>
                  <a:lnTo>
                    <a:pt x="241468" y="627799"/>
                  </a:lnTo>
                  <a:lnTo>
                    <a:pt x="249288" y="630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9" name="SMARTInkShape-Group85"/>
          <p:cNvGrpSpPr/>
          <p:nvPr/>
        </p:nvGrpSpPr>
        <p:grpSpPr>
          <a:xfrm>
            <a:off x="7132320" y="2644882"/>
            <a:ext cx="1658911" cy="758990"/>
            <a:chOff x="7132320" y="2644882"/>
            <a:chExt cx="1658911" cy="758990"/>
          </a:xfrm>
        </p:grpSpPr>
        <p:sp>
          <p:nvSpPr>
            <p:cNvPr id="244" name="SMARTInkShape-385"/>
            <p:cNvSpPr/>
            <p:nvPr>
              <p:custDataLst>
                <p:tags r:id="rId105"/>
              </p:custDataLst>
            </p:nvPr>
          </p:nvSpPr>
          <p:spPr>
            <a:xfrm>
              <a:off x="7162800" y="2918460"/>
              <a:ext cx="29009" cy="485412"/>
            </a:xfrm>
            <a:custGeom>
              <a:avLst/>
              <a:gdLst/>
              <a:ahLst/>
              <a:cxnLst/>
              <a:rect l="0" t="0" r="0" b="0"/>
              <a:pathLst>
                <a:path w="29009" h="485412">
                  <a:moveTo>
                    <a:pt x="15240" y="0"/>
                  </a:moveTo>
                  <a:lnTo>
                    <a:pt x="15240" y="0"/>
                  </a:lnTo>
                  <a:lnTo>
                    <a:pt x="10725" y="33867"/>
                  </a:lnTo>
                  <a:lnTo>
                    <a:pt x="7150" y="60678"/>
                  </a:lnTo>
                  <a:lnTo>
                    <a:pt x="4767" y="86172"/>
                  </a:lnTo>
                  <a:lnTo>
                    <a:pt x="3178" y="110788"/>
                  </a:lnTo>
                  <a:lnTo>
                    <a:pt x="2119" y="134819"/>
                  </a:lnTo>
                  <a:lnTo>
                    <a:pt x="2260" y="158459"/>
                  </a:lnTo>
                  <a:lnTo>
                    <a:pt x="3200" y="181839"/>
                  </a:lnTo>
                  <a:lnTo>
                    <a:pt x="4673" y="205046"/>
                  </a:lnTo>
                  <a:lnTo>
                    <a:pt x="5655" y="228137"/>
                  </a:lnTo>
                  <a:lnTo>
                    <a:pt x="6311" y="251152"/>
                  </a:lnTo>
                  <a:lnTo>
                    <a:pt x="6748" y="274114"/>
                  </a:lnTo>
                  <a:lnTo>
                    <a:pt x="7884" y="296196"/>
                  </a:lnTo>
                  <a:lnTo>
                    <a:pt x="9489" y="317691"/>
                  </a:lnTo>
                  <a:lnTo>
                    <a:pt x="11407" y="338794"/>
                  </a:lnTo>
                  <a:lnTo>
                    <a:pt x="13530" y="359636"/>
                  </a:lnTo>
                  <a:lnTo>
                    <a:pt x="15794" y="380304"/>
                  </a:lnTo>
                  <a:lnTo>
                    <a:pt x="18149" y="400856"/>
                  </a:lnTo>
                  <a:lnTo>
                    <a:pt x="20566" y="420484"/>
                  </a:lnTo>
                  <a:lnTo>
                    <a:pt x="25510" y="458097"/>
                  </a:lnTo>
                  <a:lnTo>
                    <a:pt x="29008" y="484277"/>
                  </a:lnTo>
                  <a:lnTo>
                    <a:pt x="28651" y="485411"/>
                  </a:lnTo>
                  <a:lnTo>
                    <a:pt x="7770" y="447729"/>
                  </a:lnTo>
                  <a:lnTo>
                    <a:pt x="0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86"/>
            <p:cNvSpPr/>
            <p:nvPr>
              <p:custDataLst>
                <p:tags r:id="rId106"/>
              </p:custDataLst>
            </p:nvPr>
          </p:nvSpPr>
          <p:spPr>
            <a:xfrm>
              <a:off x="7132320" y="2875720"/>
              <a:ext cx="151784" cy="225297"/>
            </a:xfrm>
            <a:custGeom>
              <a:avLst/>
              <a:gdLst/>
              <a:ahLst/>
              <a:cxnLst/>
              <a:rect l="0" t="0" r="0" b="0"/>
              <a:pathLst>
                <a:path w="151784" h="225297">
                  <a:moveTo>
                    <a:pt x="0" y="141800"/>
                  </a:moveTo>
                  <a:lnTo>
                    <a:pt x="0" y="141800"/>
                  </a:lnTo>
                  <a:lnTo>
                    <a:pt x="12136" y="109439"/>
                  </a:lnTo>
                  <a:lnTo>
                    <a:pt x="23728" y="73133"/>
                  </a:lnTo>
                  <a:lnTo>
                    <a:pt x="41313" y="37455"/>
                  </a:lnTo>
                  <a:lnTo>
                    <a:pt x="56926" y="18784"/>
                  </a:lnTo>
                  <a:lnTo>
                    <a:pt x="70174" y="7822"/>
                  </a:lnTo>
                  <a:lnTo>
                    <a:pt x="84529" y="1821"/>
                  </a:lnTo>
                  <a:lnTo>
                    <a:pt x="99374" y="0"/>
                  </a:lnTo>
                  <a:lnTo>
                    <a:pt x="127345" y="5730"/>
                  </a:lnTo>
                  <a:lnTo>
                    <a:pt x="133157" y="7907"/>
                  </a:lnTo>
                  <a:lnTo>
                    <a:pt x="141872" y="14841"/>
                  </a:lnTo>
                  <a:lnTo>
                    <a:pt x="151783" y="26759"/>
                  </a:lnTo>
                  <a:lnTo>
                    <a:pt x="147611" y="52006"/>
                  </a:lnTo>
                  <a:lnTo>
                    <a:pt x="139265" y="90038"/>
                  </a:lnTo>
                  <a:lnTo>
                    <a:pt x="127089" y="123875"/>
                  </a:lnTo>
                  <a:lnTo>
                    <a:pt x="115469" y="151331"/>
                  </a:lnTo>
                  <a:lnTo>
                    <a:pt x="102965" y="173976"/>
                  </a:lnTo>
                  <a:lnTo>
                    <a:pt x="69602" y="206952"/>
                  </a:lnTo>
                  <a:lnTo>
                    <a:pt x="53794" y="217323"/>
                  </a:lnTo>
                  <a:lnTo>
                    <a:pt x="24215" y="225296"/>
                  </a:lnTo>
                  <a:lnTo>
                    <a:pt x="19216" y="221479"/>
                  </a:lnTo>
                  <a:lnTo>
                    <a:pt x="18737" y="218626"/>
                  </a:lnTo>
                  <a:lnTo>
                    <a:pt x="20464" y="210941"/>
                  </a:lnTo>
                  <a:lnTo>
                    <a:pt x="28568" y="201880"/>
                  </a:lnTo>
                  <a:lnTo>
                    <a:pt x="47412" y="189517"/>
                  </a:lnTo>
                  <a:lnTo>
                    <a:pt x="80579" y="173709"/>
                  </a:lnTo>
                  <a:lnTo>
                    <a:pt x="116357" y="155974"/>
                  </a:lnTo>
                  <a:lnTo>
                    <a:pt x="129540" y="14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87"/>
            <p:cNvSpPr/>
            <p:nvPr>
              <p:custDataLst>
                <p:tags r:id="rId107"/>
              </p:custDataLst>
            </p:nvPr>
          </p:nvSpPr>
          <p:spPr>
            <a:xfrm>
              <a:off x="7399020" y="2872748"/>
              <a:ext cx="257444" cy="144248"/>
            </a:xfrm>
            <a:custGeom>
              <a:avLst/>
              <a:gdLst/>
              <a:ahLst/>
              <a:cxnLst/>
              <a:rect l="0" t="0" r="0" b="0"/>
              <a:pathLst>
                <a:path w="257444" h="144248">
                  <a:moveTo>
                    <a:pt x="0" y="99052"/>
                  </a:moveTo>
                  <a:lnTo>
                    <a:pt x="0" y="99052"/>
                  </a:lnTo>
                  <a:lnTo>
                    <a:pt x="0" y="66691"/>
                  </a:lnTo>
                  <a:lnTo>
                    <a:pt x="0" y="42521"/>
                  </a:lnTo>
                  <a:lnTo>
                    <a:pt x="9031" y="29053"/>
                  </a:lnTo>
                  <a:lnTo>
                    <a:pt x="23488" y="17141"/>
                  </a:lnTo>
                  <a:lnTo>
                    <a:pt x="45906" y="10436"/>
                  </a:lnTo>
                  <a:lnTo>
                    <a:pt x="79799" y="7984"/>
                  </a:lnTo>
                  <a:lnTo>
                    <a:pt x="112517" y="5403"/>
                  </a:lnTo>
                  <a:lnTo>
                    <a:pt x="133382" y="705"/>
                  </a:lnTo>
                  <a:lnTo>
                    <a:pt x="144634" y="0"/>
                  </a:lnTo>
                  <a:lnTo>
                    <a:pt x="139515" y="12160"/>
                  </a:lnTo>
                  <a:lnTo>
                    <a:pt x="133426" y="43907"/>
                  </a:lnTo>
                  <a:lnTo>
                    <a:pt x="131154" y="75835"/>
                  </a:lnTo>
                  <a:lnTo>
                    <a:pt x="137980" y="106601"/>
                  </a:lnTo>
                  <a:lnTo>
                    <a:pt x="145023" y="124995"/>
                  </a:lnTo>
                  <a:lnTo>
                    <a:pt x="150815" y="132596"/>
                  </a:lnTo>
                  <a:lnTo>
                    <a:pt x="159033" y="138796"/>
                  </a:lnTo>
                  <a:lnTo>
                    <a:pt x="168329" y="142116"/>
                  </a:lnTo>
                  <a:lnTo>
                    <a:pt x="188097" y="144247"/>
                  </a:lnTo>
                  <a:lnTo>
                    <a:pt x="203241" y="140571"/>
                  </a:lnTo>
                  <a:lnTo>
                    <a:pt x="223528" y="130897"/>
                  </a:lnTo>
                  <a:lnTo>
                    <a:pt x="237915" y="118271"/>
                  </a:lnTo>
                  <a:lnTo>
                    <a:pt x="253555" y="93827"/>
                  </a:lnTo>
                  <a:lnTo>
                    <a:pt x="257443" y="74644"/>
                  </a:lnTo>
                  <a:lnTo>
                    <a:pt x="254550" y="52873"/>
                  </a:lnTo>
                  <a:lnTo>
                    <a:pt x="245171" y="26268"/>
                  </a:lnTo>
                  <a:lnTo>
                    <a:pt x="211874" y="15774"/>
                  </a:lnTo>
                  <a:lnTo>
                    <a:pt x="187425" y="10030"/>
                  </a:lnTo>
                  <a:lnTo>
                    <a:pt x="176152" y="10945"/>
                  </a:lnTo>
                  <a:lnTo>
                    <a:pt x="170775" y="12374"/>
                  </a:lnTo>
                  <a:lnTo>
                    <a:pt x="162542" y="18477"/>
                  </a:lnTo>
                  <a:lnTo>
                    <a:pt x="156909" y="25987"/>
                  </a:lnTo>
                  <a:lnTo>
                    <a:pt x="154403" y="32148"/>
                  </a:lnTo>
                  <a:lnTo>
                    <a:pt x="152400" y="60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88"/>
            <p:cNvSpPr/>
            <p:nvPr>
              <p:custDataLst>
                <p:tags r:id="rId108"/>
              </p:custDataLst>
            </p:nvPr>
          </p:nvSpPr>
          <p:spPr>
            <a:xfrm>
              <a:off x="7696200" y="2644882"/>
              <a:ext cx="685801" cy="542756"/>
            </a:xfrm>
            <a:custGeom>
              <a:avLst/>
              <a:gdLst/>
              <a:ahLst/>
              <a:cxnLst/>
              <a:rect l="0" t="0" r="0" b="0"/>
              <a:pathLst>
                <a:path w="685801" h="542756">
                  <a:moveTo>
                    <a:pt x="0" y="281198"/>
                  </a:moveTo>
                  <a:lnTo>
                    <a:pt x="0" y="281198"/>
                  </a:lnTo>
                  <a:lnTo>
                    <a:pt x="26184" y="316005"/>
                  </a:lnTo>
                  <a:lnTo>
                    <a:pt x="34569" y="347861"/>
                  </a:lnTo>
                  <a:lnTo>
                    <a:pt x="37054" y="384582"/>
                  </a:lnTo>
                  <a:lnTo>
                    <a:pt x="37635" y="412660"/>
                  </a:lnTo>
                  <a:lnTo>
                    <a:pt x="35635" y="439814"/>
                  </a:lnTo>
                  <a:lnTo>
                    <a:pt x="33618" y="465994"/>
                  </a:lnTo>
                  <a:lnTo>
                    <a:pt x="37243" y="503686"/>
                  </a:lnTo>
                  <a:lnTo>
                    <a:pt x="44436" y="541407"/>
                  </a:lnTo>
                  <a:lnTo>
                    <a:pt x="44864" y="542724"/>
                  </a:lnTo>
                  <a:lnTo>
                    <a:pt x="45150" y="542755"/>
                  </a:lnTo>
                  <a:lnTo>
                    <a:pt x="45686" y="508605"/>
                  </a:lnTo>
                  <a:lnTo>
                    <a:pt x="40477" y="472999"/>
                  </a:lnTo>
                  <a:lnTo>
                    <a:pt x="38804" y="442544"/>
                  </a:lnTo>
                  <a:lnTo>
                    <a:pt x="38309" y="407086"/>
                  </a:lnTo>
                  <a:lnTo>
                    <a:pt x="39008" y="369768"/>
                  </a:lnTo>
                  <a:lnTo>
                    <a:pt x="45048" y="332747"/>
                  </a:lnTo>
                  <a:lnTo>
                    <a:pt x="58033" y="299952"/>
                  </a:lnTo>
                  <a:lnTo>
                    <a:pt x="82490" y="263046"/>
                  </a:lnTo>
                  <a:lnTo>
                    <a:pt x="103877" y="238948"/>
                  </a:lnTo>
                  <a:lnTo>
                    <a:pt x="123348" y="227099"/>
                  </a:lnTo>
                  <a:lnTo>
                    <a:pt x="141157" y="222271"/>
                  </a:lnTo>
                  <a:lnTo>
                    <a:pt x="151919" y="223399"/>
                  </a:lnTo>
                  <a:lnTo>
                    <a:pt x="160652" y="226723"/>
                  </a:lnTo>
                  <a:lnTo>
                    <a:pt x="162982" y="228795"/>
                  </a:lnTo>
                  <a:lnTo>
                    <a:pt x="164534" y="231022"/>
                  </a:lnTo>
                  <a:lnTo>
                    <a:pt x="166721" y="246293"/>
                  </a:lnTo>
                  <a:lnTo>
                    <a:pt x="159231" y="283877"/>
                  </a:lnTo>
                  <a:lnTo>
                    <a:pt x="149908" y="312472"/>
                  </a:lnTo>
                  <a:lnTo>
                    <a:pt x="134164" y="340135"/>
                  </a:lnTo>
                  <a:lnTo>
                    <a:pt x="104749" y="373062"/>
                  </a:lnTo>
                  <a:lnTo>
                    <a:pt x="79797" y="391702"/>
                  </a:lnTo>
                  <a:lnTo>
                    <a:pt x="70224" y="394998"/>
                  </a:lnTo>
                  <a:lnTo>
                    <a:pt x="77157" y="391305"/>
                  </a:lnTo>
                  <a:lnTo>
                    <a:pt x="94670" y="386861"/>
                  </a:lnTo>
                  <a:lnTo>
                    <a:pt x="130604" y="367180"/>
                  </a:lnTo>
                  <a:lnTo>
                    <a:pt x="167780" y="344314"/>
                  </a:lnTo>
                  <a:lnTo>
                    <a:pt x="203384" y="318219"/>
                  </a:lnTo>
                  <a:lnTo>
                    <a:pt x="235755" y="288605"/>
                  </a:lnTo>
                  <a:lnTo>
                    <a:pt x="266607" y="258296"/>
                  </a:lnTo>
                  <a:lnTo>
                    <a:pt x="300272" y="222490"/>
                  </a:lnTo>
                  <a:lnTo>
                    <a:pt x="323416" y="186182"/>
                  </a:lnTo>
                  <a:lnTo>
                    <a:pt x="327102" y="175207"/>
                  </a:lnTo>
                  <a:lnTo>
                    <a:pt x="327412" y="171156"/>
                  </a:lnTo>
                  <a:lnTo>
                    <a:pt x="325802" y="169736"/>
                  </a:lnTo>
                  <a:lnTo>
                    <a:pt x="316292" y="167739"/>
                  </a:lnTo>
                  <a:lnTo>
                    <a:pt x="310473" y="167272"/>
                  </a:lnTo>
                  <a:lnTo>
                    <a:pt x="298390" y="171054"/>
                  </a:lnTo>
                  <a:lnTo>
                    <a:pt x="284085" y="181582"/>
                  </a:lnTo>
                  <a:lnTo>
                    <a:pt x="259028" y="213548"/>
                  </a:lnTo>
                  <a:lnTo>
                    <a:pt x="250589" y="228271"/>
                  </a:lnTo>
                  <a:lnTo>
                    <a:pt x="244728" y="261968"/>
                  </a:lnTo>
                  <a:lnTo>
                    <a:pt x="257781" y="279707"/>
                  </a:lnTo>
                  <a:lnTo>
                    <a:pt x="277130" y="297468"/>
                  </a:lnTo>
                  <a:lnTo>
                    <a:pt x="291374" y="305363"/>
                  </a:lnTo>
                  <a:lnTo>
                    <a:pt x="305605" y="306613"/>
                  </a:lnTo>
                  <a:lnTo>
                    <a:pt x="335439" y="300517"/>
                  </a:lnTo>
                  <a:lnTo>
                    <a:pt x="373400" y="280397"/>
                  </a:lnTo>
                  <a:lnTo>
                    <a:pt x="411483" y="249609"/>
                  </a:lnTo>
                  <a:lnTo>
                    <a:pt x="445881" y="217067"/>
                  </a:lnTo>
                  <a:lnTo>
                    <a:pt x="463982" y="205518"/>
                  </a:lnTo>
                  <a:lnTo>
                    <a:pt x="464262" y="206191"/>
                  </a:lnTo>
                  <a:lnTo>
                    <a:pt x="465501" y="212031"/>
                  </a:lnTo>
                  <a:lnTo>
                    <a:pt x="470008" y="225803"/>
                  </a:lnTo>
                  <a:lnTo>
                    <a:pt x="474218" y="257681"/>
                  </a:lnTo>
                  <a:lnTo>
                    <a:pt x="480985" y="290268"/>
                  </a:lnTo>
                  <a:lnTo>
                    <a:pt x="487807" y="301034"/>
                  </a:lnTo>
                  <a:lnTo>
                    <a:pt x="501170" y="312569"/>
                  </a:lnTo>
                  <a:lnTo>
                    <a:pt x="510891" y="316308"/>
                  </a:lnTo>
                  <a:lnTo>
                    <a:pt x="515854" y="317304"/>
                  </a:lnTo>
                  <a:lnTo>
                    <a:pt x="534974" y="314662"/>
                  </a:lnTo>
                  <a:lnTo>
                    <a:pt x="547082" y="303973"/>
                  </a:lnTo>
                  <a:lnTo>
                    <a:pt x="572697" y="269516"/>
                  </a:lnTo>
                  <a:lnTo>
                    <a:pt x="590669" y="236062"/>
                  </a:lnTo>
                  <a:lnTo>
                    <a:pt x="606718" y="199338"/>
                  </a:lnTo>
                  <a:lnTo>
                    <a:pt x="622533" y="162424"/>
                  </a:lnTo>
                  <a:lnTo>
                    <a:pt x="632614" y="139362"/>
                  </a:lnTo>
                  <a:lnTo>
                    <a:pt x="645264" y="110441"/>
                  </a:lnTo>
                  <a:lnTo>
                    <a:pt x="655389" y="87773"/>
                  </a:lnTo>
                  <a:lnTo>
                    <a:pt x="671155" y="53556"/>
                  </a:lnTo>
                  <a:lnTo>
                    <a:pt x="682907" y="17008"/>
                  </a:lnTo>
                  <a:lnTo>
                    <a:pt x="685688" y="0"/>
                  </a:lnTo>
                  <a:lnTo>
                    <a:pt x="685798" y="29325"/>
                  </a:lnTo>
                  <a:lnTo>
                    <a:pt x="677708" y="64611"/>
                  </a:lnTo>
                  <a:lnTo>
                    <a:pt x="673736" y="92650"/>
                  </a:lnTo>
                  <a:lnTo>
                    <a:pt x="671972" y="122893"/>
                  </a:lnTo>
                  <a:lnTo>
                    <a:pt x="671187" y="156089"/>
                  </a:lnTo>
                  <a:lnTo>
                    <a:pt x="673095" y="190598"/>
                  </a:lnTo>
                  <a:lnTo>
                    <a:pt x="676767" y="222305"/>
                  </a:lnTo>
                  <a:lnTo>
                    <a:pt x="684443" y="259708"/>
                  </a:lnTo>
                  <a:lnTo>
                    <a:pt x="685800" y="26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89"/>
            <p:cNvSpPr/>
            <p:nvPr>
              <p:custDataLst>
                <p:tags r:id="rId109"/>
              </p:custDataLst>
            </p:nvPr>
          </p:nvSpPr>
          <p:spPr>
            <a:xfrm>
              <a:off x="8343900" y="2743929"/>
              <a:ext cx="447331" cy="509812"/>
            </a:xfrm>
            <a:custGeom>
              <a:avLst/>
              <a:gdLst/>
              <a:ahLst/>
              <a:cxnLst/>
              <a:rect l="0" t="0" r="0" b="0"/>
              <a:pathLst>
                <a:path w="447331" h="509812">
                  <a:moveTo>
                    <a:pt x="152400" y="22131"/>
                  </a:moveTo>
                  <a:lnTo>
                    <a:pt x="152400" y="22131"/>
                  </a:lnTo>
                  <a:lnTo>
                    <a:pt x="177236" y="40193"/>
                  </a:lnTo>
                  <a:lnTo>
                    <a:pt x="212544" y="64872"/>
                  </a:lnTo>
                  <a:lnTo>
                    <a:pt x="247549" y="82679"/>
                  </a:lnTo>
                  <a:lnTo>
                    <a:pt x="278994" y="87484"/>
                  </a:lnTo>
                  <a:lnTo>
                    <a:pt x="299539" y="85608"/>
                  </a:lnTo>
                  <a:lnTo>
                    <a:pt x="334190" y="71701"/>
                  </a:lnTo>
                  <a:lnTo>
                    <a:pt x="371270" y="47449"/>
                  </a:lnTo>
                  <a:lnTo>
                    <a:pt x="405021" y="22859"/>
                  </a:lnTo>
                  <a:lnTo>
                    <a:pt x="438184" y="2963"/>
                  </a:lnTo>
                  <a:lnTo>
                    <a:pt x="447330" y="0"/>
                  </a:lnTo>
                  <a:lnTo>
                    <a:pt x="436776" y="3532"/>
                  </a:lnTo>
                  <a:lnTo>
                    <a:pt x="401833" y="33101"/>
                  </a:lnTo>
                  <a:lnTo>
                    <a:pt x="373044" y="61155"/>
                  </a:lnTo>
                  <a:lnTo>
                    <a:pt x="340493" y="93380"/>
                  </a:lnTo>
                  <a:lnTo>
                    <a:pt x="306270" y="128303"/>
                  </a:lnTo>
                  <a:lnTo>
                    <a:pt x="271304" y="166403"/>
                  </a:lnTo>
                  <a:lnTo>
                    <a:pt x="252836" y="186893"/>
                  </a:lnTo>
                  <a:lnTo>
                    <a:pt x="233750" y="208172"/>
                  </a:lnTo>
                  <a:lnTo>
                    <a:pt x="214253" y="229978"/>
                  </a:lnTo>
                  <a:lnTo>
                    <a:pt x="195328" y="252136"/>
                  </a:lnTo>
                  <a:lnTo>
                    <a:pt x="176785" y="274528"/>
                  </a:lnTo>
                  <a:lnTo>
                    <a:pt x="158497" y="297075"/>
                  </a:lnTo>
                  <a:lnTo>
                    <a:pt x="141224" y="318881"/>
                  </a:lnTo>
                  <a:lnTo>
                    <a:pt x="124630" y="340191"/>
                  </a:lnTo>
                  <a:lnTo>
                    <a:pt x="108486" y="361171"/>
                  </a:lnTo>
                  <a:lnTo>
                    <a:pt x="93490" y="381931"/>
                  </a:lnTo>
                  <a:lnTo>
                    <a:pt x="79260" y="402544"/>
                  </a:lnTo>
                  <a:lnTo>
                    <a:pt x="65539" y="423060"/>
                  </a:lnTo>
                  <a:lnTo>
                    <a:pt x="39006" y="459402"/>
                  </a:lnTo>
                  <a:lnTo>
                    <a:pt x="11557" y="494875"/>
                  </a:lnTo>
                  <a:lnTo>
                    <a:pt x="0" y="50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86"/>
          <p:cNvGrpSpPr/>
          <p:nvPr/>
        </p:nvGrpSpPr>
        <p:grpSpPr>
          <a:xfrm>
            <a:off x="5859780" y="1645920"/>
            <a:ext cx="2229616" cy="1004275"/>
            <a:chOff x="5859780" y="1645920"/>
            <a:chExt cx="2229616" cy="1004275"/>
          </a:xfrm>
        </p:grpSpPr>
        <p:sp>
          <p:nvSpPr>
            <p:cNvPr id="250" name="SMARTInkShape-390"/>
            <p:cNvSpPr/>
            <p:nvPr>
              <p:custDataLst>
                <p:tags r:id="rId89"/>
              </p:custDataLst>
            </p:nvPr>
          </p:nvSpPr>
          <p:spPr>
            <a:xfrm>
              <a:off x="5859780" y="1882288"/>
              <a:ext cx="228601" cy="22713"/>
            </a:xfrm>
            <a:custGeom>
              <a:avLst/>
              <a:gdLst/>
              <a:ahLst/>
              <a:cxnLst/>
              <a:rect l="0" t="0" r="0" b="0"/>
              <a:pathLst>
                <a:path w="228601" h="22713">
                  <a:moveTo>
                    <a:pt x="0" y="22712"/>
                  </a:moveTo>
                  <a:lnTo>
                    <a:pt x="0" y="22712"/>
                  </a:lnTo>
                  <a:lnTo>
                    <a:pt x="36407" y="14622"/>
                  </a:lnTo>
                  <a:lnTo>
                    <a:pt x="63311" y="8392"/>
                  </a:lnTo>
                  <a:lnTo>
                    <a:pt x="97499" y="2382"/>
                  </a:lnTo>
                  <a:lnTo>
                    <a:pt x="129078" y="602"/>
                  </a:lnTo>
                  <a:lnTo>
                    <a:pt x="166043" y="0"/>
                  </a:lnTo>
                  <a:lnTo>
                    <a:pt x="190027" y="3941"/>
                  </a:lnTo>
                  <a:lnTo>
                    <a:pt x="228600" y="2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91"/>
            <p:cNvSpPr/>
            <p:nvPr>
              <p:custDataLst>
                <p:tags r:id="rId90"/>
              </p:custDataLst>
            </p:nvPr>
          </p:nvSpPr>
          <p:spPr>
            <a:xfrm>
              <a:off x="6254280" y="1645920"/>
              <a:ext cx="357446" cy="500818"/>
            </a:xfrm>
            <a:custGeom>
              <a:avLst/>
              <a:gdLst/>
              <a:ahLst/>
              <a:cxnLst/>
              <a:rect l="0" t="0" r="0" b="0"/>
              <a:pathLst>
                <a:path w="357446" h="500818">
                  <a:moveTo>
                    <a:pt x="222720" y="0"/>
                  </a:moveTo>
                  <a:lnTo>
                    <a:pt x="222720" y="0"/>
                  </a:lnTo>
                  <a:lnTo>
                    <a:pt x="194844" y="34807"/>
                  </a:lnTo>
                  <a:lnTo>
                    <a:pt x="175984" y="65817"/>
                  </a:lnTo>
                  <a:lnTo>
                    <a:pt x="158956" y="102120"/>
                  </a:lnTo>
                  <a:lnTo>
                    <a:pt x="155092" y="130144"/>
                  </a:lnTo>
                  <a:lnTo>
                    <a:pt x="162513" y="156624"/>
                  </a:lnTo>
                  <a:lnTo>
                    <a:pt x="173101" y="171493"/>
                  </a:lnTo>
                  <a:lnTo>
                    <a:pt x="208815" y="201010"/>
                  </a:lnTo>
                  <a:lnTo>
                    <a:pt x="246345" y="224656"/>
                  </a:lnTo>
                  <a:lnTo>
                    <a:pt x="276287" y="235051"/>
                  </a:lnTo>
                  <a:lnTo>
                    <a:pt x="312700" y="250194"/>
                  </a:lnTo>
                  <a:lnTo>
                    <a:pt x="347553" y="266199"/>
                  </a:lnTo>
                  <a:lnTo>
                    <a:pt x="351661" y="268906"/>
                  </a:lnTo>
                  <a:lnTo>
                    <a:pt x="354401" y="272404"/>
                  </a:lnTo>
                  <a:lnTo>
                    <a:pt x="357445" y="280806"/>
                  </a:lnTo>
                  <a:lnTo>
                    <a:pt x="354283" y="292443"/>
                  </a:lnTo>
                  <a:lnTo>
                    <a:pt x="345539" y="306081"/>
                  </a:lnTo>
                  <a:lnTo>
                    <a:pt x="307816" y="337791"/>
                  </a:lnTo>
                  <a:lnTo>
                    <a:pt x="280860" y="356716"/>
                  </a:lnTo>
                  <a:lnTo>
                    <a:pt x="251946" y="376416"/>
                  </a:lnTo>
                  <a:lnTo>
                    <a:pt x="217647" y="398718"/>
                  </a:lnTo>
                  <a:lnTo>
                    <a:pt x="181519" y="421048"/>
                  </a:lnTo>
                  <a:lnTo>
                    <a:pt x="148528" y="439439"/>
                  </a:lnTo>
                  <a:lnTo>
                    <a:pt x="116933" y="456080"/>
                  </a:lnTo>
                  <a:lnTo>
                    <a:pt x="86804" y="471095"/>
                  </a:lnTo>
                  <a:lnTo>
                    <a:pt x="59302" y="483414"/>
                  </a:lnTo>
                  <a:lnTo>
                    <a:pt x="28109" y="495823"/>
                  </a:lnTo>
                  <a:lnTo>
                    <a:pt x="10871" y="500817"/>
                  </a:lnTo>
                  <a:lnTo>
                    <a:pt x="6980" y="500671"/>
                  </a:lnTo>
                  <a:lnTo>
                    <a:pt x="400" y="498252"/>
                  </a:lnTo>
                  <a:lnTo>
                    <a:pt x="0" y="495574"/>
                  </a:lnTo>
                  <a:lnTo>
                    <a:pt x="9361" y="48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92"/>
            <p:cNvSpPr/>
            <p:nvPr>
              <p:custDataLst>
                <p:tags r:id="rId91"/>
              </p:custDataLst>
            </p:nvPr>
          </p:nvSpPr>
          <p:spPr>
            <a:xfrm>
              <a:off x="6768281" y="1859280"/>
              <a:ext cx="142669" cy="148912"/>
            </a:xfrm>
            <a:custGeom>
              <a:avLst/>
              <a:gdLst/>
              <a:ahLst/>
              <a:cxnLst/>
              <a:rect l="0" t="0" r="0" b="0"/>
              <a:pathLst>
                <a:path w="142669" h="148912">
                  <a:moveTo>
                    <a:pt x="28759" y="0"/>
                  </a:moveTo>
                  <a:lnTo>
                    <a:pt x="28759" y="0"/>
                  </a:lnTo>
                  <a:lnTo>
                    <a:pt x="17471" y="36124"/>
                  </a:lnTo>
                  <a:lnTo>
                    <a:pt x="8533" y="64723"/>
                  </a:lnTo>
                  <a:lnTo>
                    <a:pt x="3422" y="86329"/>
                  </a:lnTo>
                  <a:lnTo>
                    <a:pt x="0" y="117108"/>
                  </a:lnTo>
                  <a:lnTo>
                    <a:pt x="1302" y="134739"/>
                  </a:lnTo>
                  <a:lnTo>
                    <a:pt x="2834" y="140626"/>
                  </a:lnTo>
                  <a:lnTo>
                    <a:pt x="6395" y="144551"/>
                  </a:lnTo>
                  <a:lnTo>
                    <a:pt x="17127" y="148911"/>
                  </a:lnTo>
                  <a:lnTo>
                    <a:pt x="30363" y="148592"/>
                  </a:lnTo>
                  <a:lnTo>
                    <a:pt x="63600" y="141488"/>
                  </a:lnTo>
                  <a:lnTo>
                    <a:pt x="78393" y="132310"/>
                  </a:lnTo>
                  <a:lnTo>
                    <a:pt x="113095" y="103658"/>
                  </a:lnTo>
                  <a:lnTo>
                    <a:pt x="128048" y="90097"/>
                  </a:lnTo>
                  <a:lnTo>
                    <a:pt x="136387" y="75603"/>
                  </a:lnTo>
                  <a:lnTo>
                    <a:pt x="142180" y="44105"/>
                  </a:lnTo>
                  <a:lnTo>
                    <a:pt x="142668" y="33431"/>
                  </a:lnTo>
                  <a:lnTo>
                    <a:pt x="140259" y="28214"/>
                  </a:lnTo>
                  <a:lnTo>
                    <a:pt x="130808" y="17902"/>
                  </a:lnTo>
                  <a:lnTo>
                    <a:pt x="111207" y="6621"/>
                  </a:lnTo>
                  <a:lnTo>
                    <a:pt x="81828" y="1308"/>
                  </a:lnTo>
                  <a:lnTo>
                    <a:pt x="60005" y="1234"/>
                  </a:lnTo>
                  <a:lnTo>
                    <a:pt x="31735" y="10657"/>
                  </a:lnTo>
                  <a:lnTo>
                    <a:pt x="16189" y="21972"/>
                  </a:lnTo>
                  <a:lnTo>
                    <a:pt x="10472" y="31214"/>
                  </a:lnTo>
                  <a:lnTo>
                    <a:pt x="5899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93"/>
            <p:cNvSpPr/>
            <p:nvPr>
              <p:custDataLst>
                <p:tags r:id="rId92"/>
              </p:custDataLst>
            </p:nvPr>
          </p:nvSpPr>
          <p:spPr>
            <a:xfrm>
              <a:off x="7010400" y="1659633"/>
              <a:ext cx="281941" cy="421635"/>
            </a:xfrm>
            <a:custGeom>
              <a:avLst/>
              <a:gdLst/>
              <a:ahLst/>
              <a:cxnLst/>
              <a:rect l="0" t="0" r="0" b="0"/>
              <a:pathLst>
                <a:path w="281941" h="421635">
                  <a:moveTo>
                    <a:pt x="0" y="1527"/>
                  </a:moveTo>
                  <a:lnTo>
                    <a:pt x="0" y="1527"/>
                  </a:lnTo>
                  <a:lnTo>
                    <a:pt x="26184" y="37181"/>
                  </a:lnTo>
                  <a:lnTo>
                    <a:pt x="32803" y="61118"/>
                  </a:lnTo>
                  <a:lnTo>
                    <a:pt x="33489" y="88125"/>
                  </a:lnTo>
                  <a:lnTo>
                    <a:pt x="30971" y="117908"/>
                  </a:lnTo>
                  <a:lnTo>
                    <a:pt x="27029" y="150901"/>
                  </a:lnTo>
                  <a:lnTo>
                    <a:pt x="22455" y="183062"/>
                  </a:lnTo>
                  <a:lnTo>
                    <a:pt x="17600" y="215983"/>
                  </a:lnTo>
                  <a:lnTo>
                    <a:pt x="12619" y="253192"/>
                  </a:lnTo>
                  <a:lnTo>
                    <a:pt x="7585" y="290049"/>
                  </a:lnTo>
                  <a:lnTo>
                    <a:pt x="3371" y="324492"/>
                  </a:lnTo>
                  <a:lnTo>
                    <a:pt x="1498" y="353912"/>
                  </a:lnTo>
                  <a:lnTo>
                    <a:pt x="4490" y="386184"/>
                  </a:lnTo>
                  <a:lnTo>
                    <a:pt x="7848" y="412914"/>
                  </a:lnTo>
                  <a:lnTo>
                    <a:pt x="11390" y="420868"/>
                  </a:lnTo>
                  <a:lnTo>
                    <a:pt x="13520" y="421634"/>
                  </a:lnTo>
                  <a:lnTo>
                    <a:pt x="15787" y="420452"/>
                  </a:lnTo>
                  <a:lnTo>
                    <a:pt x="29552" y="402342"/>
                  </a:lnTo>
                  <a:lnTo>
                    <a:pt x="39613" y="373535"/>
                  </a:lnTo>
                  <a:lnTo>
                    <a:pt x="45263" y="345792"/>
                  </a:lnTo>
                  <a:lnTo>
                    <a:pt x="51745" y="308008"/>
                  </a:lnTo>
                  <a:lnTo>
                    <a:pt x="65725" y="270064"/>
                  </a:lnTo>
                  <a:lnTo>
                    <a:pt x="86996" y="218652"/>
                  </a:lnTo>
                  <a:lnTo>
                    <a:pt x="113878" y="153897"/>
                  </a:lnTo>
                  <a:lnTo>
                    <a:pt x="135186" y="109033"/>
                  </a:lnTo>
                  <a:lnTo>
                    <a:pt x="152776" y="77431"/>
                  </a:lnTo>
                  <a:lnTo>
                    <a:pt x="167891" y="54670"/>
                  </a:lnTo>
                  <a:lnTo>
                    <a:pt x="197253" y="18590"/>
                  </a:lnTo>
                  <a:lnTo>
                    <a:pt x="215415" y="507"/>
                  </a:lnTo>
                  <a:lnTo>
                    <a:pt x="217270" y="0"/>
                  </a:lnTo>
                  <a:lnTo>
                    <a:pt x="218507" y="509"/>
                  </a:lnTo>
                  <a:lnTo>
                    <a:pt x="224293" y="5271"/>
                  </a:lnTo>
                  <a:lnTo>
                    <a:pt x="226685" y="11940"/>
                  </a:lnTo>
                  <a:lnTo>
                    <a:pt x="228222" y="42154"/>
                  </a:lnTo>
                  <a:lnTo>
                    <a:pt x="226173" y="66997"/>
                  </a:lnTo>
                  <a:lnTo>
                    <a:pt x="223288" y="95818"/>
                  </a:lnTo>
                  <a:lnTo>
                    <a:pt x="222006" y="128383"/>
                  </a:lnTo>
                  <a:lnTo>
                    <a:pt x="219177" y="160354"/>
                  </a:lnTo>
                  <a:lnTo>
                    <a:pt x="216792" y="189803"/>
                  </a:lnTo>
                  <a:lnTo>
                    <a:pt x="218517" y="224576"/>
                  </a:lnTo>
                  <a:lnTo>
                    <a:pt x="216888" y="259511"/>
                  </a:lnTo>
                  <a:lnTo>
                    <a:pt x="220741" y="292671"/>
                  </a:lnTo>
                  <a:lnTo>
                    <a:pt x="219973" y="294683"/>
                  </a:lnTo>
                  <a:lnTo>
                    <a:pt x="218616" y="296024"/>
                  </a:lnTo>
                  <a:lnTo>
                    <a:pt x="216864" y="296919"/>
                  </a:lnTo>
                  <a:lnTo>
                    <a:pt x="215695" y="296668"/>
                  </a:lnTo>
                  <a:lnTo>
                    <a:pt x="214917" y="295654"/>
                  </a:lnTo>
                  <a:lnTo>
                    <a:pt x="214398" y="294132"/>
                  </a:lnTo>
                  <a:lnTo>
                    <a:pt x="184781" y="267479"/>
                  </a:lnTo>
                  <a:lnTo>
                    <a:pt x="173096" y="251804"/>
                  </a:lnTo>
                  <a:lnTo>
                    <a:pt x="167807" y="248228"/>
                  </a:lnTo>
                  <a:lnTo>
                    <a:pt x="161558" y="245932"/>
                  </a:lnTo>
                  <a:lnTo>
                    <a:pt x="158446" y="247876"/>
                  </a:lnTo>
                  <a:lnTo>
                    <a:pt x="156432" y="249580"/>
                  </a:lnTo>
                  <a:lnTo>
                    <a:pt x="154191" y="255988"/>
                  </a:lnTo>
                  <a:lnTo>
                    <a:pt x="148785" y="292020"/>
                  </a:lnTo>
                  <a:lnTo>
                    <a:pt x="152771" y="328463"/>
                  </a:lnTo>
                  <a:lnTo>
                    <a:pt x="156233" y="340436"/>
                  </a:lnTo>
                  <a:lnTo>
                    <a:pt x="166989" y="356697"/>
                  </a:lnTo>
                  <a:lnTo>
                    <a:pt x="178357" y="362580"/>
                  </a:lnTo>
                  <a:lnTo>
                    <a:pt x="202307" y="366357"/>
                  </a:lnTo>
                  <a:lnTo>
                    <a:pt x="222221" y="362966"/>
                  </a:lnTo>
                  <a:lnTo>
                    <a:pt x="248253" y="352554"/>
                  </a:lnTo>
                  <a:lnTo>
                    <a:pt x="281940" y="32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4"/>
            <p:cNvSpPr/>
            <p:nvPr>
              <p:custDataLst>
                <p:tags r:id="rId93"/>
              </p:custDataLst>
            </p:nvPr>
          </p:nvSpPr>
          <p:spPr>
            <a:xfrm>
              <a:off x="7352830" y="1897380"/>
              <a:ext cx="23331" cy="129541"/>
            </a:xfrm>
            <a:custGeom>
              <a:avLst/>
              <a:gdLst/>
              <a:ahLst/>
              <a:cxnLst/>
              <a:rect l="0" t="0" r="0" b="0"/>
              <a:pathLst>
                <a:path w="23331" h="129541">
                  <a:moveTo>
                    <a:pt x="8090" y="0"/>
                  </a:moveTo>
                  <a:lnTo>
                    <a:pt x="8090" y="0"/>
                  </a:lnTo>
                  <a:lnTo>
                    <a:pt x="3575" y="27093"/>
                  </a:lnTo>
                  <a:lnTo>
                    <a:pt x="0" y="48542"/>
                  </a:lnTo>
                  <a:lnTo>
                    <a:pt x="5059" y="83663"/>
                  </a:lnTo>
                  <a:lnTo>
                    <a:pt x="23330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5"/>
            <p:cNvSpPr/>
            <p:nvPr>
              <p:custDataLst>
                <p:tags r:id="rId94"/>
              </p:custDataLst>
            </p:nvPr>
          </p:nvSpPr>
          <p:spPr>
            <a:xfrm>
              <a:off x="7383780" y="18211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6"/>
            <p:cNvSpPr/>
            <p:nvPr>
              <p:custDataLst>
                <p:tags r:id="rId95"/>
              </p:custDataLst>
            </p:nvPr>
          </p:nvSpPr>
          <p:spPr>
            <a:xfrm>
              <a:off x="7486662" y="1824689"/>
              <a:ext cx="392419" cy="182440"/>
            </a:xfrm>
            <a:custGeom>
              <a:avLst/>
              <a:gdLst/>
              <a:ahLst/>
              <a:cxnLst/>
              <a:rect l="0" t="0" r="0" b="0"/>
              <a:pathLst>
                <a:path w="392419" h="182440">
                  <a:moveTo>
                    <a:pt x="57138" y="118411"/>
                  </a:moveTo>
                  <a:lnTo>
                    <a:pt x="57138" y="118411"/>
                  </a:lnTo>
                  <a:lnTo>
                    <a:pt x="78086" y="85297"/>
                  </a:lnTo>
                  <a:lnTo>
                    <a:pt x="84794" y="64761"/>
                  </a:lnTo>
                  <a:lnTo>
                    <a:pt x="86363" y="53362"/>
                  </a:lnTo>
                  <a:lnTo>
                    <a:pt x="85088" y="49645"/>
                  </a:lnTo>
                  <a:lnTo>
                    <a:pt x="82544" y="47167"/>
                  </a:lnTo>
                  <a:lnTo>
                    <a:pt x="73133" y="43679"/>
                  </a:lnTo>
                  <a:lnTo>
                    <a:pt x="70341" y="43190"/>
                  </a:lnTo>
                  <a:lnTo>
                    <a:pt x="62724" y="47162"/>
                  </a:lnTo>
                  <a:lnTo>
                    <a:pt x="34099" y="69352"/>
                  </a:lnTo>
                  <a:lnTo>
                    <a:pt x="10547" y="98498"/>
                  </a:lnTo>
                  <a:lnTo>
                    <a:pt x="0" y="135446"/>
                  </a:lnTo>
                  <a:lnTo>
                    <a:pt x="3142" y="151210"/>
                  </a:lnTo>
                  <a:lnTo>
                    <a:pt x="7175" y="161493"/>
                  </a:lnTo>
                  <a:lnTo>
                    <a:pt x="14048" y="169450"/>
                  </a:lnTo>
                  <a:lnTo>
                    <a:pt x="18251" y="172757"/>
                  </a:lnTo>
                  <a:lnTo>
                    <a:pt x="29695" y="176431"/>
                  </a:lnTo>
                  <a:lnTo>
                    <a:pt x="53692" y="178790"/>
                  </a:lnTo>
                  <a:lnTo>
                    <a:pt x="87753" y="167089"/>
                  </a:lnTo>
                  <a:lnTo>
                    <a:pt x="121336" y="151649"/>
                  </a:lnTo>
                  <a:lnTo>
                    <a:pt x="142680" y="135441"/>
                  </a:lnTo>
                  <a:lnTo>
                    <a:pt x="161579" y="119605"/>
                  </a:lnTo>
                  <a:lnTo>
                    <a:pt x="186032" y="98887"/>
                  </a:lnTo>
                  <a:lnTo>
                    <a:pt x="214188" y="74915"/>
                  </a:lnTo>
                  <a:lnTo>
                    <a:pt x="252245" y="43764"/>
                  </a:lnTo>
                  <a:lnTo>
                    <a:pt x="285691" y="16707"/>
                  </a:lnTo>
                  <a:lnTo>
                    <a:pt x="300111" y="5476"/>
                  </a:lnTo>
                  <a:lnTo>
                    <a:pt x="312164" y="484"/>
                  </a:lnTo>
                  <a:lnTo>
                    <a:pt x="316056" y="0"/>
                  </a:lnTo>
                  <a:lnTo>
                    <a:pt x="318648" y="524"/>
                  </a:lnTo>
                  <a:lnTo>
                    <a:pt x="326858" y="7448"/>
                  </a:lnTo>
                  <a:lnTo>
                    <a:pt x="327545" y="10569"/>
                  </a:lnTo>
                  <a:lnTo>
                    <a:pt x="324493" y="40657"/>
                  </a:lnTo>
                  <a:lnTo>
                    <a:pt x="323967" y="78468"/>
                  </a:lnTo>
                  <a:lnTo>
                    <a:pt x="323864" y="116291"/>
                  </a:lnTo>
                  <a:lnTo>
                    <a:pt x="326104" y="140643"/>
                  </a:lnTo>
                  <a:lnTo>
                    <a:pt x="327888" y="148472"/>
                  </a:lnTo>
                  <a:lnTo>
                    <a:pt x="338903" y="163945"/>
                  </a:lnTo>
                  <a:lnTo>
                    <a:pt x="353394" y="176748"/>
                  </a:lnTo>
                  <a:lnTo>
                    <a:pt x="365479" y="182439"/>
                  </a:lnTo>
                  <a:lnTo>
                    <a:pt x="371072" y="182263"/>
                  </a:lnTo>
                  <a:lnTo>
                    <a:pt x="392418" y="1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7"/>
            <p:cNvSpPr/>
            <p:nvPr>
              <p:custDataLst>
                <p:tags r:id="rId96"/>
              </p:custDataLst>
            </p:nvPr>
          </p:nvSpPr>
          <p:spPr>
            <a:xfrm>
              <a:off x="7924800" y="1760220"/>
              <a:ext cx="164596" cy="266701"/>
            </a:xfrm>
            <a:custGeom>
              <a:avLst/>
              <a:gdLst/>
              <a:ahLst/>
              <a:cxnLst/>
              <a:rect l="0" t="0" r="0" b="0"/>
              <a:pathLst>
                <a:path w="164596" h="266701">
                  <a:moveTo>
                    <a:pt x="121920" y="0"/>
                  </a:moveTo>
                  <a:lnTo>
                    <a:pt x="121920" y="0"/>
                  </a:lnTo>
                  <a:lnTo>
                    <a:pt x="93603" y="16181"/>
                  </a:lnTo>
                  <a:lnTo>
                    <a:pt x="67903" y="38379"/>
                  </a:lnTo>
                  <a:lnTo>
                    <a:pt x="53609" y="61043"/>
                  </a:lnTo>
                  <a:lnTo>
                    <a:pt x="48058" y="83844"/>
                  </a:lnTo>
                  <a:lnTo>
                    <a:pt x="49016" y="96813"/>
                  </a:lnTo>
                  <a:lnTo>
                    <a:pt x="56531" y="118936"/>
                  </a:lnTo>
                  <a:lnTo>
                    <a:pt x="67739" y="134489"/>
                  </a:lnTo>
                  <a:lnTo>
                    <a:pt x="99953" y="160003"/>
                  </a:lnTo>
                  <a:lnTo>
                    <a:pt x="125671" y="176291"/>
                  </a:lnTo>
                  <a:lnTo>
                    <a:pt x="163073" y="188654"/>
                  </a:lnTo>
                  <a:lnTo>
                    <a:pt x="164595" y="189269"/>
                  </a:lnTo>
                  <a:lnTo>
                    <a:pt x="163916" y="190526"/>
                  </a:lnTo>
                  <a:lnTo>
                    <a:pt x="132128" y="214179"/>
                  </a:lnTo>
                  <a:lnTo>
                    <a:pt x="95525" y="233842"/>
                  </a:lnTo>
                  <a:lnTo>
                    <a:pt x="65745" y="244923"/>
                  </a:lnTo>
                  <a:lnTo>
                    <a:pt x="31425" y="25625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398"/>
            <p:cNvSpPr/>
            <p:nvPr>
              <p:custDataLst>
                <p:tags r:id="rId97"/>
              </p:custDataLst>
            </p:nvPr>
          </p:nvSpPr>
          <p:spPr>
            <a:xfrm>
              <a:off x="6721045" y="2217420"/>
              <a:ext cx="68376" cy="432775"/>
            </a:xfrm>
            <a:custGeom>
              <a:avLst/>
              <a:gdLst/>
              <a:ahLst/>
              <a:cxnLst/>
              <a:rect l="0" t="0" r="0" b="0"/>
              <a:pathLst>
                <a:path w="68376" h="432775">
                  <a:moveTo>
                    <a:pt x="68375" y="0"/>
                  </a:moveTo>
                  <a:lnTo>
                    <a:pt x="68375" y="0"/>
                  </a:lnTo>
                  <a:lnTo>
                    <a:pt x="59344" y="29351"/>
                  </a:lnTo>
                  <a:lnTo>
                    <a:pt x="52194" y="52587"/>
                  </a:lnTo>
                  <a:lnTo>
                    <a:pt x="45733" y="74005"/>
                  </a:lnTo>
                  <a:lnTo>
                    <a:pt x="39735" y="94210"/>
                  </a:lnTo>
                  <a:lnTo>
                    <a:pt x="34041" y="113607"/>
                  </a:lnTo>
                  <a:lnTo>
                    <a:pt x="29399" y="133311"/>
                  </a:lnTo>
                  <a:lnTo>
                    <a:pt x="25458" y="153221"/>
                  </a:lnTo>
                  <a:lnTo>
                    <a:pt x="21984" y="173267"/>
                  </a:lnTo>
                  <a:lnTo>
                    <a:pt x="18821" y="194251"/>
                  </a:lnTo>
                  <a:lnTo>
                    <a:pt x="15865" y="215861"/>
                  </a:lnTo>
                  <a:lnTo>
                    <a:pt x="13049" y="237887"/>
                  </a:lnTo>
                  <a:lnTo>
                    <a:pt x="10324" y="258498"/>
                  </a:lnTo>
                  <a:lnTo>
                    <a:pt x="7661" y="278165"/>
                  </a:lnTo>
                  <a:lnTo>
                    <a:pt x="3290" y="314976"/>
                  </a:lnTo>
                  <a:lnTo>
                    <a:pt x="1349" y="348269"/>
                  </a:lnTo>
                  <a:lnTo>
                    <a:pt x="484" y="375484"/>
                  </a:lnTo>
                  <a:lnTo>
                    <a:pt x="0" y="407588"/>
                  </a:lnTo>
                  <a:lnTo>
                    <a:pt x="732" y="422450"/>
                  </a:lnTo>
                  <a:lnTo>
                    <a:pt x="2113" y="426413"/>
                  </a:lnTo>
                  <a:lnTo>
                    <a:pt x="6368" y="432774"/>
                  </a:lnTo>
                  <a:lnTo>
                    <a:pt x="6950" y="429129"/>
                  </a:lnTo>
                  <a:lnTo>
                    <a:pt x="7396" y="391836"/>
                  </a:lnTo>
                  <a:lnTo>
                    <a:pt x="7415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99"/>
            <p:cNvSpPr/>
            <p:nvPr>
              <p:custDataLst>
                <p:tags r:id="rId98"/>
              </p:custDataLst>
            </p:nvPr>
          </p:nvSpPr>
          <p:spPr>
            <a:xfrm>
              <a:off x="6629400" y="2369820"/>
              <a:ext cx="228601" cy="76201"/>
            </a:xfrm>
            <a:custGeom>
              <a:avLst/>
              <a:gdLst/>
              <a:ahLst/>
              <a:cxnLst/>
              <a:rect l="0" t="0" r="0" b="0"/>
              <a:pathLst>
                <a:path w="228601" h="76201">
                  <a:moveTo>
                    <a:pt x="0" y="76200"/>
                  </a:moveTo>
                  <a:lnTo>
                    <a:pt x="0" y="76200"/>
                  </a:lnTo>
                  <a:lnTo>
                    <a:pt x="36407" y="64065"/>
                  </a:lnTo>
                  <a:lnTo>
                    <a:pt x="65570" y="55849"/>
                  </a:lnTo>
                  <a:lnTo>
                    <a:pt x="92642" y="48528"/>
                  </a:lnTo>
                  <a:lnTo>
                    <a:pt x="118785" y="39630"/>
                  </a:lnTo>
                  <a:lnTo>
                    <a:pt x="146773" y="30031"/>
                  </a:lnTo>
                  <a:lnTo>
                    <a:pt x="175300" y="20120"/>
                  </a:lnTo>
                  <a:lnTo>
                    <a:pt x="210926" y="6714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400"/>
            <p:cNvSpPr/>
            <p:nvPr>
              <p:custDataLst>
                <p:tags r:id="rId99"/>
              </p:custDataLst>
            </p:nvPr>
          </p:nvSpPr>
          <p:spPr>
            <a:xfrm>
              <a:off x="6875123" y="2400300"/>
              <a:ext cx="173378" cy="213361"/>
            </a:xfrm>
            <a:custGeom>
              <a:avLst/>
              <a:gdLst/>
              <a:ahLst/>
              <a:cxnLst/>
              <a:rect l="0" t="0" r="0" b="0"/>
              <a:pathLst>
                <a:path w="173378" h="213361">
                  <a:moveTo>
                    <a:pt x="43837" y="213360"/>
                  </a:moveTo>
                  <a:lnTo>
                    <a:pt x="43837" y="213360"/>
                  </a:lnTo>
                  <a:lnTo>
                    <a:pt x="19566" y="213360"/>
                  </a:lnTo>
                  <a:lnTo>
                    <a:pt x="12416" y="210820"/>
                  </a:lnTo>
                  <a:lnTo>
                    <a:pt x="7649" y="206587"/>
                  </a:lnTo>
                  <a:lnTo>
                    <a:pt x="2353" y="195110"/>
                  </a:lnTo>
                  <a:lnTo>
                    <a:pt x="0" y="181542"/>
                  </a:lnTo>
                  <a:lnTo>
                    <a:pt x="2721" y="155578"/>
                  </a:lnTo>
                  <a:lnTo>
                    <a:pt x="12934" y="126437"/>
                  </a:lnTo>
                  <a:lnTo>
                    <a:pt x="26684" y="96353"/>
                  </a:lnTo>
                  <a:lnTo>
                    <a:pt x="57821" y="61931"/>
                  </a:lnTo>
                  <a:lnTo>
                    <a:pt x="91567" y="32929"/>
                  </a:lnTo>
                  <a:lnTo>
                    <a:pt x="120633" y="15966"/>
                  </a:lnTo>
                  <a:lnTo>
                    <a:pt x="148436" y="4731"/>
                  </a:lnTo>
                  <a:lnTo>
                    <a:pt x="173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401"/>
            <p:cNvSpPr/>
            <p:nvPr>
              <p:custDataLst>
                <p:tags r:id="rId100"/>
              </p:custDataLst>
            </p:nvPr>
          </p:nvSpPr>
          <p:spPr>
            <a:xfrm>
              <a:off x="7087099" y="2400300"/>
              <a:ext cx="250962" cy="220981"/>
            </a:xfrm>
            <a:custGeom>
              <a:avLst/>
              <a:gdLst/>
              <a:ahLst/>
              <a:cxnLst/>
              <a:rect l="0" t="0" r="0" b="0"/>
              <a:pathLst>
                <a:path w="250962" h="220981">
                  <a:moveTo>
                    <a:pt x="22361" y="0"/>
                  </a:moveTo>
                  <a:lnTo>
                    <a:pt x="22361" y="0"/>
                  </a:lnTo>
                  <a:lnTo>
                    <a:pt x="22361" y="36406"/>
                  </a:lnTo>
                  <a:lnTo>
                    <a:pt x="22361" y="63312"/>
                  </a:lnTo>
                  <a:lnTo>
                    <a:pt x="20668" y="86558"/>
                  </a:lnTo>
                  <a:lnTo>
                    <a:pt x="11041" y="118686"/>
                  </a:lnTo>
                  <a:lnTo>
                    <a:pt x="3296" y="153041"/>
                  </a:lnTo>
                  <a:lnTo>
                    <a:pt x="1188" y="186269"/>
                  </a:lnTo>
                  <a:lnTo>
                    <a:pt x="0" y="210696"/>
                  </a:lnTo>
                  <a:lnTo>
                    <a:pt x="682" y="214124"/>
                  </a:lnTo>
                  <a:lnTo>
                    <a:pt x="1981" y="216409"/>
                  </a:lnTo>
                  <a:lnTo>
                    <a:pt x="3695" y="217933"/>
                  </a:lnTo>
                  <a:lnTo>
                    <a:pt x="7856" y="219626"/>
                  </a:lnTo>
                  <a:lnTo>
                    <a:pt x="10151" y="220077"/>
                  </a:lnTo>
                  <a:lnTo>
                    <a:pt x="12527" y="219531"/>
                  </a:lnTo>
                  <a:lnTo>
                    <a:pt x="17426" y="216667"/>
                  </a:lnTo>
                  <a:lnTo>
                    <a:pt x="28989" y="206250"/>
                  </a:lnTo>
                  <a:lnTo>
                    <a:pt x="33773" y="192702"/>
                  </a:lnTo>
                  <a:lnTo>
                    <a:pt x="38725" y="163777"/>
                  </a:lnTo>
                  <a:lnTo>
                    <a:pt x="45554" y="132911"/>
                  </a:lnTo>
                  <a:lnTo>
                    <a:pt x="51402" y="95680"/>
                  </a:lnTo>
                  <a:lnTo>
                    <a:pt x="52557" y="62644"/>
                  </a:lnTo>
                  <a:lnTo>
                    <a:pt x="52840" y="30666"/>
                  </a:lnTo>
                  <a:lnTo>
                    <a:pt x="55099" y="45566"/>
                  </a:lnTo>
                  <a:lnTo>
                    <a:pt x="59403" y="80215"/>
                  </a:lnTo>
                  <a:lnTo>
                    <a:pt x="64193" y="109657"/>
                  </a:lnTo>
                  <a:lnTo>
                    <a:pt x="75019" y="139829"/>
                  </a:lnTo>
                  <a:lnTo>
                    <a:pt x="88611" y="173435"/>
                  </a:lnTo>
                  <a:lnTo>
                    <a:pt x="97243" y="186020"/>
                  </a:lnTo>
                  <a:lnTo>
                    <a:pt x="108982" y="195000"/>
                  </a:lnTo>
                  <a:lnTo>
                    <a:pt x="115668" y="198580"/>
                  </a:lnTo>
                  <a:lnTo>
                    <a:pt x="127613" y="200300"/>
                  </a:lnTo>
                  <a:lnTo>
                    <a:pt x="133169" y="199574"/>
                  </a:lnTo>
                  <a:lnTo>
                    <a:pt x="143858" y="194250"/>
                  </a:lnTo>
                  <a:lnTo>
                    <a:pt x="149079" y="190460"/>
                  </a:lnTo>
                  <a:lnTo>
                    <a:pt x="157138" y="177218"/>
                  </a:lnTo>
                  <a:lnTo>
                    <a:pt x="171831" y="144055"/>
                  </a:lnTo>
                  <a:lnTo>
                    <a:pt x="191238" y="108334"/>
                  </a:lnTo>
                  <a:lnTo>
                    <a:pt x="213827" y="71196"/>
                  </a:lnTo>
                  <a:lnTo>
                    <a:pt x="220222" y="61359"/>
                  </a:lnTo>
                  <a:lnTo>
                    <a:pt x="220466" y="93908"/>
                  </a:lnTo>
                  <a:lnTo>
                    <a:pt x="222735" y="130529"/>
                  </a:lnTo>
                  <a:lnTo>
                    <a:pt x="226512" y="160313"/>
                  </a:lnTo>
                  <a:lnTo>
                    <a:pt x="229888" y="186071"/>
                  </a:lnTo>
                  <a:lnTo>
                    <a:pt x="238614" y="209945"/>
                  </a:lnTo>
                  <a:lnTo>
                    <a:pt x="243499" y="216076"/>
                  </a:lnTo>
                  <a:lnTo>
                    <a:pt x="250961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402"/>
            <p:cNvSpPr/>
            <p:nvPr>
              <p:custDataLst>
                <p:tags r:id="rId101"/>
              </p:custDataLst>
            </p:nvPr>
          </p:nvSpPr>
          <p:spPr>
            <a:xfrm>
              <a:off x="7322820" y="23469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403"/>
            <p:cNvSpPr/>
            <p:nvPr>
              <p:custDataLst>
                <p:tags r:id="rId102"/>
              </p:custDataLst>
            </p:nvPr>
          </p:nvSpPr>
          <p:spPr>
            <a:xfrm>
              <a:off x="7437731" y="2385060"/>
              <a:ext cx="189890" cy="216298"/>
            </a:xfrm>
            <a:custGeom>
              <a:avLst/>
              <a:gdLst/>
              <a:ahLst/>
              <a:cxnLst/>
              <a:rect l="0" t="0" r="0" b="0"/>
              <a:pathLst>
                <a:path w="189890" h="216298">
                  <a:moveTo>
                    <a:pt x="14629" y="0"/>
                  </a:moveTo>
                  <a:lnTo>
                    <a:pt x="14629" y="0"/>
                  </a:lnTo>
                  <a:lnTo>
                    <a:pt x="12371" y="24836"/>
                  </a:lnTo>
                  <a:lnTo>
                    <a:pt x="8545" y="62684"/>
                  </a:lnTo>
                  <a:lnTo>
                    <a:pt x="4023" y="96440"/>
                  </a:lnTo>
                  <a:lnTo>
                    <a:pt x="1448" y="126118"/>
                  </a:lnTo>
                  <a:lnTo>
                    <a:pt x="0" y="162110"/>
                  </a:lnTo>
                  <a:lnTo>
                    <a:pt x="316" y="198082"/>
                  </a:lnTo>
                  <a:lnTo>
                    <a:pt x="5960" y="215226"/>
                  </a:lnTo>
                  <a:lnTo>
                    <a:pt x="7157" y="216297"/>
                  </a:lnTo>
                  <a:lnTo>
                    <a:pt x="8801" y="216165"/>
                  </a:lnTo>
                  <a:lnTo>
                    <a:pt x="12886" y="214606"/>
                  </a:lnTo>
                  <a:lnTo>
                    <a:pt x="17522" y="213914"/>
                  </a:lnTo>
                  <a:lnTo>
                    <a:pt x="22406" y="209091"/>
                  </a:lnTo>
                  <a:lnTo>
                    <a:pt x="29916" y="194597"/>
                  </a:lnTo>
                  <a:lnTo>
                    <a:pt x="43422" y="158710"/>
                  </a:lnTo>
                  <a:lnTo>
                    <a:pt x="61020" y="123417"/>
                  </a:lnTo>
                  <a:lnTo>
                    <a:pt x="80802" y="95781"/>
                  </a:lnTo>
                  <a:lnTo>
                    <a:pt x="95948" y="83319"/>
                  </a:lnTo>
                  <a:lnTo>
                    <a:pt x="106087" y="79364"/>
                  </a:lnTo>
                  <a:lnTo>
                    <a:pt x="122347" y="76825"/>
                  </a:lnTo>
                  <a:lnTo>
                    <a:pt x="130519" y="80993"/>
                  </a:lnTo>
                  <a:lnTo>
                    <a:pt x="135069" y="84475"/>
                  </a:lnTo>
                  <a:lnTo>
                    <a:pt x="145518" y="101512"/>
                  </a:lnTo>
                  <a:lnTo>
                    <a:pt x="151396" y="136108"/>
                  </a:lnTo>
                  <a:lnTo>
                    <a:pt x="159833" y="173296"/>
                  </a:lnTo>
                  <a:lnTo>
                    <a:pt x="165524" y="188781"/>
                  </a:lnTo>
                  <a:lnTo>
                    <a:pt x="177401" y="205325"/>
                  </a:lnTo>
                  <a:lnTo>
                    <a:pt x="189889" y="2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404"/>
            <p:cNvSpPr/>
            <p:nvPr>
              <p:custDataLst>
                <p:tags r:id="rId103"/>
              </p:custDataLst>
            </p:nvPr>
          </p:nvSpPr>
          <p:spPr>
            <a:xfrm>
              <a:off x="7691166" y="2416996"/>
              <a:ext cx="180295" cy="194977"/>
            </a:xfrm>
            <a:custGeom>
              <a:avLst/>
              <a:gdLst/>
              <a:ahLst/>
              <a:cxnLst/>
              <a:rect l="0" t="0" r="0" b="0"/>
              <a:pathLst>
                <a:path w="180295" h="194977">
                  <a:moveTo>
                    <a:pt x="50754" y="36644"/>
                  </a:moveTo>
                  <a:lnTo>
                    <a:pt x="50754" y="36644"/>
                  </a:lnTo>
                  <a:lnTo>
                    <a:pt x="86941" y="18550"/>
                  </a:lnTo>
                  <a:lnTo>
                    <a:pt x="90120" y="16962"/>
                  </a:lnTo>
                  <a:lnTo>
                    <a:pt x="91392" y="15056"/>
                  </a:lnTo>
                  <a:lnTo>
                    <a:pt x="91392" y="12939"/>
                  </a:lnTo>
                  <a:lnTo>
                    <a:pt x="89136" y="8328"/>
                  </a:lnTo>
                  <a:lnTo>
                    <a:pt x="85311" y="3457"/>
                  </a:lnTo>
                  <a:lnTo>
                    <a:pt x="76272" y="728"/>
                  </a:lnTo>
                  <a:lnTo>
                    <a:pt x="70306" y="0"/>
                  </a:lnTo>
                  <a:lnTo>
                    <a:pt x="65482" y="1208"/>
                  </a:lnTo>
                  <a:lnTo>
                    <a:pt x="49399" y="15314"/>
                  </a:lnTo>
                  <a:lnTo>
                    <a:pt x="20786" y="46316"/>
                  </a:lnTo>
                  <a:lnTo>
                    <a:pt x="6139" y="83271"/>
                  </a:lnTo>
                  <a:lnTo>
                    <a:pt x="0" y="113113"/>
                  </a:lnTo>
                  <a:lnTo>
                    <a:pt x="438" y="141146"/>
                  </a:lnTo>
                  <a:lnTo>
                    <a:pt x="8170" y="169329"/>
                  </a:lnTo>
                  <a:lnTo>
                    <a:pt x="15178" y="178306"/>
                  </a:lnTo>
                  <a:lnTo>
                    <a:pt x="24782" y="185118"/>
                  </a:lnTo>
                  <a:lnTo>
                    <a:pt x="44470" y="192867"/>
                  </a:lnTo>
                  <a:lnTo>
                    <a:pt x="58967" y="194976"/>
                  </a:lnTo>
                  <a:lnTo>
                    <a:pt x="85454" y="188073"/>
                  </a:lnTo>
                  <a:lnTo>
                    <a:pt x="110707" y="171259"/>
                  </a:lnTo>
                  <a:lnTo>
                    <a:pt x="138320" y="142099"/>
                  </a:lnTo>
                  <a:lnTo>
                    <a:pt x="155712" y="114275"/>
                  </a:lnTo>
                  <a:lnTo>
                    <a:pt x="175438" y="76438"/>
                  </a:lnTo>
                  <a:lnTo>
                    <a:pt x="180294" y="67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405"/>
            <p:cNvSpPr/>
            <p:nvPr>
              <p:custDataLst>
                <p:tags r:id="rId104"/>
              </p:custDataLst>
            </p:nvPr>
          </p:nvSpPr>
          <p:spPr>
            <a:xfrm>
              <a:off x="7917758" y="2179320"/>
              <a:ext cx="106103" cy="424989"/>
            </a:xfrm>
            <a:custGeom>
              <a:avLst/>
              <a:gdLst/>
              <a:ahLst/>
              <a:cxnLst/>
              <a:rect l="0" t="0" r="0" b="0"/>
              <a:pathLst>
                <a:path w="106103" h="424989">
                  <a:moveTo>
                    <a:pt x="52762" y="0"/>
                  </a:moveTo>
                  <a:lnTo>
                    <a:pt x="52762" y="0"/>
                  </a:lnTo>
                  <a:lnTo>
                    <a:pt x="52762" y="24835"/>
                  </a:lnTo>
                  <a:lnTo>
                    <a:pt x="52762" y="44497"/>
                  </a:lnTo>
                  <a:lnTo>
                    <a:pt x="52762" y="82147"/>
                  </a:lnTo>
                  <a:lnTo>
                    <a:pt x="51915" y="119483"/>
                  </a:lnTo>
                  <a:lnTo>
                    <a:pt x="50504" y="138922"/>
                  </a:lnTo>
                  <a:lnTo>
                    <a:pt x="48715" y="158655"/>
                  </a:lnTo>
                  <a:lnTo>
                    <a:pt x="46731" y="196384"/>
                  </a:lnTo>
                  <a:lnTo>
                    <a:pt x="45848" y="232909"/>
                  </a:lnTo>
                  <a:lnTo>
                    <a:pt x="45455" y="268897"/>
                  </a:lnTo>
                  <a:lnTo>
                    <a:pt x="45281" y="302390"/>
                  </a:lnTo>
                  <a:lnTo>
                    <a:pt x="46050" y="332516"/>
                  </a:lnTo>
                  <a:lnTo>
                    <a:pt x="50397" y="366822"/>
                  </a:lnTo>
                  <a:lnTo>
                    <a:pt x="52907" y="387618"/>
                  </a:lnTo>
                  <a:lnTo>
                    <a:pt x="56495" y="396077"/>
                  </a:lnTo>
                  <a:lnTo>
                    <a:pt x="58637" y="398671"/>
                  </a:lnTo>
                  <a:lnTo>
                    <a:pt x="63275" y="401553"/>
                  </a:lnTo>
                  <a:lnTo>
                    <a:pt x="70647" y="403176"/>
                  </a:lnTo>
                  <a:lnTo>
                    <a:pt x="75670" y="401299"/>
                  </a:lnTo>
                  <a:lnTo>
                    <a:pt x="78193" y="399613"/>
                  </a:lnTo>
                  <a:lnTo>
                    <a:pt x="83256" y="363872"/>
                  </a:lnTo>
                  <a:lnTo>
                    <a:pt x="85791" y="336562"/>
                  </a:lnTo>
                  <a:lnTo>
                    <a:pt x="87481" y="314968"/>
                  </a:lnTo>
                  <a:lnTo>
                    <a:pt x="89359" y="281943"/>
                  </a:lnTo>
                  <a:lnTo>
                    <a:pt x="86371" y="252402"/>
                  </a:lnTo>
                  <a:lnTo>
                    <a:pt x="83634" y="247008"/>
                  </a:lnTo>
                  <a:lnTo>
                    <a:pt x="80117" y="243412"/>
                  </a:lnTo>
                  <a:lnTo>
                    <a:pt x="76079" y="241014"/>
                  </a:lnTo>
                  <a:lnTo>
                    <a:pt x="71693" y="240263"/>
                  </a:lnTo>
                  <a:lnTo>
                    <a:pt x="62305" y="241686"/>
                  </a:lnTo>
                  <a:lnTo>
                    <a:pt x="47499" y="251292"/>
                  </a:lnTo>
                  <a:lnTo>
                    <a:pt x="27326" y="282722"/>
                  </a:lnTo>
                  <a:lnTo>
                    <a:pt x="12958" y="315004"/>
                  </a:lnTo>
                  <a:lnTo>
                    <a:pt x="2346" y="349525"/>
                  </a:lnTo>
                  <a:lnTo>
                    <a:pt x="0" y="376758"/>
                  </a:lnTo>
                  <a:lnTo>
                    <a:pt x="3638" y="393196"/>
                  </a:lnTo>
                  <a:lnTo>
                    <a:pt x="14125" y="408791"/>
                  </a:lnTo>
                  <a:lnTo>
                    <a:pt x="23171" y="414518"/>
                  </a:lnTo>
                  <a:lnTo>
                    <a:pt x="58871" y="424729"/>
                  </a:lnTo>
                  <a:lnTo>
                    <a:pt x="69870" y="424988"/>
                  </a:lnTo>
                  <a:lnTo>
                    <a:pt x="106102" y="411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87"/>
          <p:cNvGrpSpPr/>
          <p:nvPr/>
        </p:nvGrpSpPr>
        <p:grpSpPr>
          <a:xfrm>
            <a:off x="25152" y="5514190"/>
            <a:ext cx="516335" cy="680360"/>
            <a:chOff x="25152" y="5514190"/>
            <a:chExt cx="516335" cy="680360"/>
          </a:xfrm>
        </p:grpSpPr>
        <p:sp>
          <p:nvSpPr>
            <p:cNvPr id="267" name="SMARTInkShape-406"/>
            <p:cNvSpPr/>
            <p:nvPr>
              <p:custDataLst>
                <p:tags r:id="rId85"/>
              </p:custDataLst>
            </p:nvPr>
          </p:nvSpPr>
          <p:spPr>
            <a:xfrm>
              <a:off x="25152" y="5582275"/>
              <a:ext cx="463171" cy="566281"/>
            </a:xfrm>
            <a:custGeom>
              <a:avLst/>
              <a:gdLst/>
              <a:ahLst/>
              <a:cxnLst/>
              <a:rect l="0" t="0" r="0" b="0"/>
              <a:pathLst>
                <a:path w="463171" h="566281">
                  <a:moveTo>
                    <a:pt x="463170" y="0"/>
                  </a:moveTo>
                  <a:lnTo>
                    <a:pt x="463170" y="0"/>
                  </a:lnTo>
                  <a:lnTo>
                    <a:pt x="444920" y="33962"/>
                  </a:lnTo>
                  <a:lnTo>
                    <a:pt x="414598" y="67763"/>
                  </a:lnTo>
                  <a:lnTo>
                    <a:pt x="386125" y="93457"/>
                  </a:lnTo>
                  <a:lnTo>
                    <a:pt x="353982" y="124776"/>
                  </a:lnTo>
                  <a:lnTo>
                    <a:pt x="319905" y="158610"/>
                  </a:lnTo>
                  <a:lnTo>
                    <a:pt x="286101" y="194598"/>
                  </a:lnTo>
                  <a:lnTo>
                    <a:pt x="262553" y="221955"/>
                  </a:lnTo>
                  <a:lnTo>
                    <a:pt x="240798" y="248226"/>
                  </a:lnTo>
                  <a:lnTo>
                    <a:pt x="217582" y="276269"/>
                  </a:lnTo>
                  <a:lnTo>
                    <a:pt x="194000" y="304820"/>
                  </a:lnTo>
                  <a:lnTo>
                    <a:pt x="172230" y="331621"/>
                  </a:lnTo>
                  <a:lnTo>
                    <a:pt x="151266" y="359901"/>
                  </a:lnTo>
                  <a:lnTo>
                    <a:pt x="130659" y="388556"/>
                  </a:lnTo>
                  <a:lnTo>
                    <a:pt x="110212" y="415404"/>
                  </a:lnTo>
                  <a:lnTo>
                    <a:pt x="83705" y="450272"/>
                  </a:lnTo>
                  <a:lnTo>
                    <a:pt x="59765" y="482054"/>
                  </a:lnTo>
                  <a:lnTo>
                    <a:pt x="40630" y="512919"/>
                  </a:lnTo>
                  <a:lnTo>
                    <a:pt x="12699" y="548769"/>
                  </a:lnTo>
                  <a:lnTo>
                    <a:pt x="2062" y="560865"/>
                  </a:lnTo>
                  <a:lnTo>
                    <a:pt x="0" y="566209"/>
                  </a:lnTo>
                  <a:lnTo>
                    <a:pt x="297" y="566280"/>
                  </a:lnTo>
                  <a:lnTo>
                    <a:pt x="5970" y="55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07"/>
            <p:cNvSpPr/>
            <p:nvPr>
              <p:custDataLst>
                <p:tags r:id="rId86"/>
              </p:custDataLst>
            </p:nvPr>
          </p:nvSpPr>
          <p:spPr>
            <a:xfrm>
              <a:off x="122562" y="5544175"/>
              <a:ext cx="418925" cy="650375"/>
            </a:xfrm>
            <a:custGeom>
              <a:avLst/>
              <a:gdLst/>
              <a:ahLst/>
              <a:cxnLst/>
              <a:rect l="0" t="0" r="0" b="0"/>
              <a:pathLst>
                <a:path w="418925" h="650375">
                  <a:moveTo>
                    <a:pt x="0" y="0"/>
                  </a:moveTo>
                  <a:lnTo>
                    <a:pt x="0" y="0"/>
                  </a:lnTo>
                  <a:lnTo>
                    <a:pt x="28316" y="24272"/>
                  </a:lnTo>
                  <a:lnTo>
                    <a:pt x="54016" y="55546"/>
                  </a:lnTo>
                  <a:lnTo>
                    <a:pt x="76400" y="86262"/>
                  </a:lnTo>
                  <a:lnTo>
                    <a:pt x="91529" y="111152"/>
                  </a:lnTo>
                  <a:lnTo>
                    <a:pt x="107566" y="139148"/>
                  </a:lnTo>
                  <a:lnTo>
                    <a:pt x="125983" y="168524"/>
                  </a:lnTo>
                  <a:lnTo>
                    <a:pt x="145457" y="198513"/>
                  </a:lnTo>
                  <a:lnTo>
                    <a:pt x="165401" y="229623"/>
                  </a:lnTo>
                  <a:lnTo>
                    <a:pt x="185554" y="263204"/>
                  </a:lnTo>
                  <a:lnTo>
                    <a:pt x="205799" y="297885"/>
                  </a:lnTo>
                  <a:lnTo>
                    <a:pt x="226933" y="333054"/>
                  </a:lnTo>
                  <a:lnTo>
                    <a:pt x="250437" y="368440"/>
                  </a:lnTo>
                  <a:lnTo>
                    <a:pt x="272736" y="403922"/>
                  </a:lnTo>
                  <a:lnTo>
                    <a:pt x="293090" y="439449"/>
                  </a:lnTo>
                  <a:lnTo>
                    <a:pt x="310602" y="474993"/>
                  </a:lnTo>
                  <a:lnTo>
                    <a:pt x="329110" y="506031"/>
                  </a:lnTo>
                  <a:lnTo>
                    <a:pt x="347778" y="533936"/>
                  </a:lnTo>
                  <a:lnTo>
                    <a:pt x="364541" y="560450"/>
                  </a:lnTo>
                  <a:lnTo>
                    <a:pt x="384214" y="595132"/>
                  </a:lnTo>
                  <a:lnTo>
                    <a:pt x="405185" y="629415"/>
                  </a:lnTo>
                  <a:lnTo>
                    <a:pt x="416101" y="646095"/>
                  </a:lnTo>
                  <a:lnTo>
                    <a:pt x="417767" y="650374"/>
                  </a:lnTo>
                  <a:lnTo>
                    <a:pt x="418211" y="650329"/>
                  </a:lnTo>
                  <a:lnTo>
                    <a:pt x="418705" y="648023"/>
                  </a:lnTo>
                  <a:lnTo>
                    <a:pt x="418924" y="644176"/>
                  </a:lnTo>
                  <a:lnTo>
                    <a:pt x="408530" y="607464"/>
                  </a:lnTo>
                  <a:lnTo>
                    <a:pt x="395366" y="576231"/>
                  </a:lnTo>
                  <a:lnTo>
                    <a:pt x="381000" y="54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08"/>
            <p:cNvSpPr/>
            <p:nvPr>
              <p:custDataLst>
                <p:tags r:id="rId87"/>
              </p:custDataLst>
            </p:nvPr>
          </p:nvSpPr>
          <p:spPr>
            <a:xfrm>
              <a:off x="246149" y="5514190"/>
              <a:ext cx="120254" cy="469849"/>
            </a:xfrm>
            <a:custGeom>
              <a:avLst/>
              <a:gdLst/>
              <a:ahLst/>
              <a:cxnLst/>
              <a:rect l="0" t="0" r="0" b="0"/>
              <a:pathLst>
                <a:path w="120254" h="469849">
                  <a:moveTo>
                    <a:pt x="120253" y="136666"/>
                  </a:moveTo>
                  <a:lnTo>
                    <a:pt x="120253" y="136666"/>
                  </a:lnTo>
                  <a:lnTo>
                    <a:pt x="116208" y="104304"/>
                  </a:lnTo>
                  <a:lnTo>
                    <a:pt x="113692" y="67999"/>
                  </a:lnTo>
                  <a:lnTo>
                    <a:pt x="113689" y="37558"/>
                  </a:lnTo>
                  <a:lnTo>
                    <a:pt x="117085" y="21411"/>
                  </a:lnTo>
                  <a:lnTo>
                    <a:pt x="115175" y="10888"/>
                  </a:lnTo>
                  <a:lnTo>
                    <a:pt x="120005" y="0"/>
                  </a:lnTo>
                  <a:lnTo>
                    <a:pt x="120180" y="3698"/>
                  </a:lnTo>
                  <a:lnTo>
                    <a:pt x="114155" y="36019"/>
                  </a:lnTo>
                  <a:lnTo>
                    <a:pt x="107251" y="65828"/>
                  </a:lnTo>
                  <a:lnTo>
                    <a:pt x="98997" y="96957"/>
                  </a:lnTo>
                  <a:lnTo>
                    <a:pt x="86203" y="132614"/>
                  </a:lnTo>
                  <a:lnTo>
                    <a:pt x="72535" y="169145"/>
                  </a:lnTo>
                  <a:lnTo>
                    <a:pt x="61899" y="202639"/>
                  </a:lnTo>
                  <a:lnTo>
                    <a:pt x="48400" y="239845"/>
                  </a:lnTo>
                  <a:lnTo>
                    <a:pt x="38647" y="268037"/>
                  </a:lnTo>
                  <a:lnTo>
                    <a:pt x="28668" y="295242"/>
                  </a:lnTo>
                  <a:lnTo>
                    <a:pt x="19435" y="321444"/>
                  </a:lnTo>
                  <a:lnTo>
                    <a:pt x="10324" y="359149"/>
                  </a:lnTo>
                  <a:lnTo>
                    <a:pt x="6401" y="391300"/>
                  </a:lnTo>
                  <a:lnTo>
                    <a:pt x="178" y="425347"/>
                  </a:lnTo>
                  <a:lnTo>
                    <a:pt x="0" y="440229"/>
                  </a:lnTo>
                  <a:lnTo>
                    <a:pt x="4659" y="457280"/>
                  </a:lnTo>
                  <a:lnTo>
                    <a:pt x="9047" y="464863"/>
                  </a:lnTo>
                  <a:lnTo>
                    <a:pt x="13819" y="468798"/>
                  </a:lnTo>
                  <a:lnTo>
                    <a:pt x="16277" y="469848"/>
                  </a:lnTo>
                  <a:lnTo>
                    <a:pt x="18762" y="469700"/>
                  </a:lnTo>
                  <a:lnTo>
                    <a:pt x="23782" y="467279"/>
                  </a:lnTo>
                  <a:lnTo>
                    <a:pt x="31367" y="457109"/>
                  </a:lnTo>
                  <a:lnTo>
                    <a:pt x="38977" y="443374"/>
                  </a:lnTo>
                  <a:lnTo>
                    <a:pt x="43855" y="405620"/>
                  </a:lnTo>
                  <a:lnTo>
                    <a:pt x="44053" y="403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409"/>
            <p:cNvSpPr/>
            <p:nvPr>
              <p:custDataLst>
                <p:tags r:id="rId88"/>
              </p:custDataLst>
            </p:nvPr>
          </p:nvSpPr>
          <p:spPr>
            <a:xfrm>
              <a:off x="183522" y="5658475"/>
              <a:ext cx="350521" cy="182882"/>
            </a:xfrm>
            <a:custGeom>
              <a:avLst/>
              <a:gdLst/>
              <a:ahLst/>
              <a:cxnLst/>
              <a:rect l="0" t="0" r="0" b="0"/>
              <a:pathLst>
                <a:path w="350521" h="182882">
                  <a:moveTo>
                    <a:pt x="0" y="0"/>
                  </a:moveTo>
                  <a:lnTo>
                    <a:pt x="0" y="0"/>
                  </a:lnTo>
                  <a:lnTo>
                    <a:pt x="32362" y="12137"/>
                  </a:lnTo>
                  <a:lnTo>
                    <a:pt x="61796" y="22610"/>
                  </a:lnTo>
                  <a:lnTo>
                    <a:pt x="90965" y="32909"/>
                  </a:lnTo>
                  <a:lnTo>
                    <a:pt x="118040" y="43132"/>
                  </a:lnTo>
                  <a:lnTo>
                    <a:pt x="144184" y="53319"/>
                  </a:lnTo>
                  <a:lnTo>
                    <a:pt x="169915" y="63492"/>
                  </a:lnTo>
                  <a:lnTo>
                    <a:pt x="207355" y="79585"/>
                  </a:lnTo>
                  <a:lnTo>
                    <a:pt x="241120" y="99217"/>
                  </a:lnTo>
                  <a:lnTo>
                    <a:pt x="275866" y="116981"/>
                  </a:lnTo>
                  <a:lnTo>
                    <a:pt x="311220" y="143053"/>
                  </a:lnTo>
                  <a:lnTo>
                    <a:pt x="330409" y="159509"/>
                  </a:lnTo>
                  <a:lnTo>
                    <a:pt x="350520" y="182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88"/>
          <p:cNvGrpSpPr/>
          <p:nvPr/>
        </p:nvGrpSpPr>
        <p:grpSpPr>
          <a:xfrm>
            <a:off x="3291974" y="5516880"/>
            <a:ext cx="739007" cy="624247"/>
            <a:chOff x="3291974" y="5516880"/>
            <a:chExt cx="739007" cy="624247"/>
          </a:xfrm>
        </p:grpSpPr>
        <p:sp>
          <p:nvSpPr>
            <p:cNvPr id="272" name="SMARTInkShape-410"/>
            <p:cNvSpPr/>
            <p:nvPr>
              <p:custDataLst>
                <p:tags r:id="rId82"/>
              </p:custDataLst>
            </p:nvPr>
          </p:nvSpPr>
          <p:spPr>
            <a:xfrm>
              <a:off x="3291974" y="5516880"/>
              <a:ext cx="68447" cy="548641"/>
            </a:xfrm>
            <a:custGeom>
              <a:avLst/>
              <a:gdLst/>
              <a:ahLst/>
              <a:cxnLst/>
              <a:rect l="0" t="0" r="0" b="0"/>
              <a:pathLst>
                <a:path w="68447" h="548641">
                  <a:moveTo>
                    <a:pt x="68446" y="0"/>
                  </a:moveTo>
                  <a:lnTo>
                    <a:pt x="68446" y="0"/>
                  </a:lnTo>
                  <a:lnTo>
                    <a:pt x="68446" y="24836"/>
                  </a:lnTo>
                  <a:lnTo>
                    <a:pt x="67600" y="62685"/>
                  </a:lnTo>
                  <a:lnTo>
                    <a:pt x="64401" y="96441"/>
                  </a:lnTo>
                  <a:lnTo>
                    <a:pt x="60157" y="128376"/>
                  </a:lnTo>
                  <a:lnTo>
                    <a:pt x="55449" y="160349"/>
                  </a:lnTo>
                  <a:lnTo>
                    <a:pt x="50534" y="194316"/>
                  </a:lnTo>
                  <a:lnTo>
                    <a:pt x="45527" y="231425"/>
                  </a:lnTo>
                  <a:lnTo>
                    <a:pt x="43007" y="250803"/>
                  </a:lnTo>
                  <a:lnTo>
                    <a:pt x="35691" y="288139"/>
                  </a:lnTo>
                  <a:lnTo>
                    <a:pt x="27642" y="324489"/>
                  </a:lnTo>
                  <a:lnTo>
                    <a:pt x="21242" y="360400"/>
                  </a:lnTo>
                  <a:lnTo>
                    <a:pt x="15575" y="393858"/>
                  </a:lnTo>
                  <a:lnTo>
                    <a:pt x="10235" y="424814"/>
                  </a:lnTo>
                  <a:lnTo>
                    <a:pt x="5039" y="452685"/>
                  </a:lnTo>
                  <a:lnTo>
                    <a:pt x="1399" y="488130"/>
                  </a:lnTo>
                  <a:lnTo>
                    <a:pt x="169" y="522671"/>
                  </a:lnTo>
                  <a:lnTo>
                    <a:pt x="0" y="532300"/>
                  </a:lnTo>
                  <a:lnTo>
                    <a:pt x="2183" y="539403"/>
                  </a:lnTo>
                  <a:lnTo>
                    <a:pt x="7486" y="548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411"/>
            <p:cNvSpPr/>
            <p:nvPr>
              <p:custDataLst>
                <p:tags r:id="rId83"/>
              </p:custDataLst>
            </p:nvPr>
          </p:nvSpPr>
          <p:spPr>
            <a:xfrm>
              <a:off x="3505438" y="5775959"/>
              <a:ext cx="235983" cy="235639"/>
            </a:xfrm>
            <a:custGeom>
              <a:avLst/>
              <a:gdLst/>
              <a:ahLst/>
              <a:cxnLst/>
              <a:rect l="0" t="0" r="0" b="0"/>
              <a:pathLst>
                <a:path w="235983" h="235639">
                  <a:moveTo>
                    <a:pt x="121682" y="0"/>
                  </a:moveTo>
                  <a:lnTo>
                    <a:pt x="121682" y="0"/>
                  </a:lnTo>
                  <a:lnTo>
                    <a:pt x="97411" y="28317"/>
                  </a:lnTo>
                  <a:lnTo>
                    <a:pt x="62795" y="60565"/>
                  </a:lnTo>
                  <a:lnTo>
                    <a:pt x="28954" y="94570"/>
                  </a:lnTo>
                  <a:lnTo>
                    <a:pt x="5865" y="131353"/>
                  </a:lnTo>
                  <a:lnTo>
                    <a:pt x="967" y="149999"/>
                  </a:lnTo>
                  <a:lnTo>
                    <a:pt x="0" y="162087"/>
                  </a:lnTo>
                  <a:lnTo>
                    <a:pt x="2125" y="167431"/>
                  </a:lnTo>
                  <a:lnTo>
                    <a:pt x="3878" y="170040"/>
                  </a:lnTo>
                  <a:lnTo>
                    <a:pt x="5892" y="171781"/>
                  </a:lnTo>
                  <a:lnTo>
                    <a:pt x="10389" y="173714"/>
                  </a:lnTo>
                  <a:lnTo>
                    <a:pt x="31764" y="175125"/>
                  </a:lnTo>
                  <a:lnTo>
                    <a:pt x="56281" y="163085"/>
                  </a:lnTo>
                  <a:lnTo>
                    <a:pt x="74176" y="147476"/>
                  </a:lnTo>
                  <a:lnTo>
                    <a:pt x="103968" y="110294"/>
                  </a:lnTo>
                  <a:lnTo>
                    <a:pt x="125731" y="78029"/>
                  </a:lnTo>
                  <a:lnTo>
                    <a:pt x="128561" y="71934"/>
                  </a:lnTo>
                  <a:lnTo>
                    <a:pt x="134068" y="63742"/>
                  </a:lnTo>
                  <a:lnTo>
                    <a:pt x="136077" y="55953"/>
                  </a:lnTo>
                  <a:lnTo>
                    <a:pt x="136912" y="45854"/>
                  </a:lnTo>
                  <a:lnTo>
                    <a:pt x="130361" y="39171"/>
                  </a:lnTo>
                  <a:lnTo>
                    <a:pt x="129615" y="34373"/>
                  </a:lnTo>
                  <a:lnTo>
                    <a:pt x="128664" y="33076"/>
                  </a:lnTo>
                  <a:lnTo>
                    <a:pt x="122769" y="30823"/>
                  </a:lnTo>
                  <a:lnTo>
                    <a:pt x="122165" y="28375"/>
                  </a:lnTo>
                  <a:lnTo>
                    <a:pt x="121691" y="22957"/>
                  </a:lnTo>
                  <a:lnTo>
                    <a:pt x="117639" y="26934"/>
                  </a:lnTo>
                  <a:lnTo>
                    <a:pt x="115652" y="33420"/>
                  </a:lnTo>
                  <a:lnTo>
                    <a:pt x="115118" y="68436"/>
                  </a:lnTo>
                  <a:lnTo>
                    <a:pt x="120208" y="97230"/>
                  </a:lnTo>
                  <a:lnTo>
                    <a:pt x="129513" y="135043"/>
                  </a:lnTo>
                  <a:lnTo>
                    <a:pt x="139504" y="167224"/>
                  </a:lnTo>
                  <a:lnTo>
                    <a:pt x="150476" y="191955"/>
                  </a:lnTo>
                  <a:lnTo>
                    <a:pt x="176810" y="226280"/>
                  </a:lnTo>
                  <a:lnTo>
                    <a:pt x="185130" y="231803"/>
                  </a:lnTo>
                  <a:lnTo>
                    <a:pt x="194574" y="234912"/>
                  </a:lnTo>
                  <a:lnTo>
                    <a:pt x="200080" y="235638"/>
                  </a:lnTo>
                  <a:lnTo>
                    <a:pt x="211986" y="232003"/>
                  </a:lnTo>
                  <a:lnTo>
                    <a:pt x="222193" y="225564"/>
                  </a:lnTo>
                  <a:lnTo>
                    <a:pt x="235982" y="20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412"/>
            <p:cNvSpPr/>
            <p:nvPr>
              <p:custDataLst>
                <p:tags r:id="rId84"/>
              </p:custDataLst>
            </p:nvPr>
          </p:nvSpPr>
          <p:spPr>
            <a:xfrm>
              <a:off x="3764751" y="5806441"/>
              <a:ext cx="266230" cy="334686"/>
            </a:xfrm>
            <a:custGeom>
              <a:avLst/>
              <a:gdLst/>
              <a:ahLst/>
              <a:cxnLst/>
              <a:rect l="0" t="0" r="0" b="0"/>
              <a:pathLst>
                <a:path w="266230" h="334686">
                  <a:moveTo>
                    <a:pt x="7149" y="0"/>
                  </a:moveTo>
                  <a:lnTo>
                    <a:pt x="7149" y="0"/>
                  </a:lnTo>
                  <a:lnTo>
                    <a:pt x="3104" y="36406"/>
                  </a:lnTo>
                  <a:lnTo>
                    <a:pt x="1118" y="65568"/>
                  </a:lnTo>
                  <a:lnTo>
                    <a:pt x="0" y="103530"/>
                  </a:lnTo>
                  <a:lnTo>
                    <a:pt x="1926" y="138484"/>
                  </a:lnTo>
                  <a:lnTo>
                    <a:pt x="5602" y="171136"/>
                  </a:lnTo>
                  <a:lnTo>
                    <a:pt x="6844" y="204924"/>
                  </a:lnTo>
                  <a:lnTo>
                    <a:pt x="9271" y="216101"/>
                  </a:lnTo>
                  <a:lnTo>
                    <a:pt x="14447" y="227868"/>
                  </a:lnTo>
                  <a:lnTo>
                    <a:pt x="18719" y="224337"/>
                  </a:lnTo>
                  <a:lnTo>
                    <a:pt x="43715" y="190234"/>
                  </a:lnTo>
                  <a:lnTo>
                    <a:pt x="48801" y="179375"/>
                  </a:lnTo>
                  <a:lnTo>
                    <a:pt x="53357" y="159827"/>
                  </a:lnTo>
                  <a:lnTo>
                    <a:pt x="66591" y="138525"/>
                  </a:lnTo>
                  <a:lnTo>
                    <a:pt x="67910" y="130890"/>
                  </a:lnTo>
                  <a:lnTo>
                    <a:pt x="68091" y="140264"/>
                  </a:lnTo>
                  <a:lnTo>
                    <a:pt x="56044" y="177341"/>
                  </a:lnTo>
                  <a:lnTo>
                    <a:pt x="53810" y="208614"/>
                  </a:lnTo>
                  <a:lnTo>
                    <a:pt x="53148" y="242433"/>
                  </a:lnTo>
                  <a:lnTo>
                    <a:pt x="52925" y="280156"/>
                  </a:lnTo>
                  <a:lnTo>
                    <a:pt x="56930" y="300226"/>
                  </a:lnTo>
                  <a:lnTo>
                    <a:pt x="68041" y="330770"/>
                  </a:lnTo>
                  <a:lnTo>
                    <a:pt x="69757" y="332273"/>
                  </a:lnTo>
                  <a:lnTo>
                    <a:pt x="73922" y="333943"/>
                  </a:lnTo>
                  <a:lnTo>
                    <a:pt x="78595" y="334685"/>
                  </a:lnTo>
                  <a:lnTo>
                    <a:pt x="94577" y="329078"/>
                  </a:lnTo>
                  <a:lnTo>
                    <a:pt x="130166" y="314014"/>
                  </a:lnTo>
                  <a:lnTo>
                    <a:pt x="159766" y="294233"/>
                  </a:lnTo>
                  <a:lnTo>
                    <a:pt x="192441" y="258691"/>
                  </a:lnTo>
                  <a:lnTo>
                    <a:pt x="218728" y="226265"/>
                  </a:lnTo>
                  <a:lnTo>
                    <a:pt x="232964" y="195169"/>
                  </a:lnTo>
                  <a:lnTo>
                    <a:pt x="242544" y="161403"/>
                  </a:lnTo>
                  <a:lnTo>
                    <a:pt x="250745" y="129949"/>
                  </a:lnTo>
                  <a:lnTo>
                    <a:pt x="261101" y="93026"/>
                  </a:lnTo>
                  <a:lnTo>
                    <a:pt x="26622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89"/>
          <p:cNvGrpSpPr/>
          <p:nvPr/>
        </p:nvGrpSpPr>
        <p:grpSpPr>
          <a:xfrm>
            <a:off x="2171700" y="5539741"/>
            <a:ext cx="838201" cy="554147"/>
            <a:chOff x="2171700" y="5539741"/>
            <a:chExt cx="838201" cy="554147"/>
          </a:xfrm>
        </p:grpSpPr>
        <p:sp>
          <p:nvSpPr>
            <p:cNvPr id="276" name="SMARTInkShape-413"/>
            <p:cNvSpPr/>
            <p:nvPr>
              <p:custDataLst>
                <p:tags r:id="rId78"/>
              </p:custDataLst>
            </p:nvPr>
          </p:nvSpPr>
          <p:spPr>
            <a:xfrm>
              <a:off x="2293620" y="5539741"/>
              <a:ext cx="91127" cy="510540"/>
            </a:xfrm>
            <a:custGeom>
              <a:avLst/>
              <a:gdLst/>
              <a:ahLst/>
              <a:cxnLst/>
              <a:rect l="0" t="0" r="0" b="0"/>
              <a:pathLst>
                <a:path w="91127" h="510540">
                  <a:moveTo>
                    <a:pt x="83820" y="0"/>
                  </a:moveTo>
                  <a:lnTo>
                    <a:pt x="83820" y="0"/>
                  </a:lnTo>
                  <a:lnTo>
                    <a:pt x="87865" y="36406"/>
                  </a:lnTo>
                  <a:lnTo>
                    <a:pt x="89851" y="67827"/>
                  </a:lnTo>
                  <a:lnTo>
                    <a:pt x="90734" y="98725"/>
                  </a:lnTo>
                  <a:lnTo>
                    <a:pt x="91126" y="129390"/>
                  </a:lnTo>
                  <a:lnTo>
                    <a:pt x="86785" y="162210"/>
                  </a:lnTo>
                  <a:lnTo>
                    <a:pt x="80058" y="196552"/>
                  </a:lnTo>
                  <a:lnTo>
                    <a:pt x="74246" y="231572"/>
                  </a:lnTo>
                  <a:lnTo>
                    <a:pt x="68840" y="266891"/>
                  </a:lnTo>
                  <a:lnTo>
                    <a:pt x="66213" y="284607"/>
                  </a:lnTo>
                  <a:lnTo>
                    <a:pt x="59382" y="315045"/>
                  </a:lnTo>
                  <a:lnTo>
                    <a:pt x="49748" y="353963"/>
                  </a:lnTo>
                  <a:lnTo>
                    <a:pt x="38245" y="398534"/>
                  </a:lnTo>
                  <a:lnTo>
                    <a:pt x="30577" y="429942"/>
                  </a:lnTo>
                  <a:lnTo>
                    <a:pt x="25465" y="452574"/>
                  </a:lnTo>
                  <a:lnTo>
                    <a:pt x="18091" y="481390"/>
                  </a:lnTo>
                  <a:lnTo>
                    <a:pt x="0" y="510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4"/>
            <p:cNvSpPr/>
            <p:nvPr>
              <p:custDataLst>
                <p:tags r:id="rId79"/>
              </p:custDataLst>
            </p:nvPr>
          </p:nvSpPr>
          <p:spPr>
            <a:xfrm>
              <a:off x="2171700" y="5608465"/>
              <a:ext cx="678181" cy="449436"/>
            </a:xfrm>
            <a:custGeom>
              <a:avLst/>
              <a:gdLst/>
              <a:ahLst/>
              <a:cxnLst/>
              <a:rect l="0" t="0" r="0" b="0"/>
              <a:pathLst>
                <a:path w="678181" h="449436">
                  <a:moveTo>
                    <a:pt x="0" y="175115"/>
                  </a:moveTo>
                  <a:lnTo>
                    <a:pt x="0" y="175115"/>
                  </a:lnTo>
                  <a:lnTo>
                    <a:pt x="28316" y="171069"/>
                  </a:lnTo>
                  <a:lnTo>
                    <a:pt x="62106" y="168554"/>
                  </a:lnTo>
                  <a:lnTo>
                    <a:pt x="93567" y="163764"/>
                  </a:lnTo>
                  <a:lnTo>
                    <a:pt x="128383" y="152937"/>
                  </a:lnTo>
                  <a:lnTo>
                    <a:pt x="161465" y="143049"/>
                  </a:lnTo>
                  <a:lnTo>
                    <a:pt x="197747" y="125193"/>
                  </a:lnTo>
                  <a:lnTo>
                    <a:pt x="234390" y="100343"/>
                  </a:lnTo>
                  <a:lnTo>
                    <a:pt x="266339" y="78877"/>
                  </a:lnTo>
                  <a:lnTo>
                    <a:pt x="285408" y="59393"/>
                  </a:lnTo>
                  <a:lnTo>
                    <a:pt x="291948" y="47200"/>
                  </a:lnTo>
                  <a:lnTo>
                    <a:pt x="296548" y="36138"/>
                  </a:lnTo>
                  <a:lnTo>
                    <a:pt x="308783" y="17495"/>
                  </a:lnTo>
                  <a:lnTo>
                    <a:pt x="312401" y="0"/>
                  </a:lnTo>
                  <a:lnTo>
                    <a:pt x="312414" y="3942"/>
                  </a:lnTo>
                  <a:lnTo>
                    <a:pt x="301873" y="34135"/>
                  </a:lnTo>
                  <a:lnTo>
                    <a:pt x="290950" y="66457"/>
                  </a:lnTo>
                  <a:lnTo>
                    <a:pt x="285098" y="92956"/>
                  </a:lnTo>
                  <a:lnTo>
                    <a:pt x="279674" y="118845"/>
                  </a:lnTo>
                  <a:lnTo>
                    <a:pt x="276699" y="146720"/>
                  </a:lnTo>
                  <a:lnTo>
                    <a:pt x="274531" y="176041"/>
                  </a:lnTo>
                  <a:lnTo>
                    <a:pt x="270745" y="206006"/>
                  </a:lnTo>
                  <a:lnTo>
                    <a:pt x="268498" y="236258"/>
                  </a:lnTo>
                  <a:lnTo>
                    <a:pt x="267499" y="266636"/>
                  </a:lnTo>
                  <a:lnTo>
                    <a:pt x="267055" y="297071"/>
                  </a:lnTo>
                  <a:lnTo>
                    <a:pt x="266805" y="334676"/>
                  </a:lnTo>
                  <a:lnTo>
                    <a:pt x="267567" y="364710"/>
                  </a:lnTo>
                  <a:lnTo>
                    <a:pt x="274007" y="380176"/>
                  </a:lnTo>
                  <a:lnTo>
                    <a:pt x="306589" y="352337"/>
                  </a:lnTo>
                  <a:lnTo>
                    <a:pt x="338915" y="318689"/>
                  </a:lnTo>
                  <a:lnTo>
                    <a:pt x="367356" y="283062"/>
                  </a:lnTo>
                  <a:lnTo>
                    <a:pt x="400025" y="251951"/>
                  </a:lnTo>
                  <a:lnTo>
                    <a:pt x="412131" y="246142"/>
                  </a:lnTo>
                  <a:lnTo>
                    <a:pt x="421080" y="244420"/>
                  </a:lnTo>
                  <a:lnTo>
                    <a:pt x="422960" y="245872"/>
                  </a:lnTo>
                  <a:lnTo>
                    <a:pt x="430270" y="269016"/>
                  </a:lnTo>
                  <a:lnTo>
                    <a:pt x="433134" y="298235"/>
                  </a:lnTo>
                  <a:lnTo>
                    <a:pt x="433982" y="333703"/>
                  </a:lnTo>
                  <a:lnTo>
                    <a:pt x="438279" y="371023"/>
                  </a:lnTo>
                  <a:lnTo>
                    <a:pt x="441233" y="407700"/>
                  </a:lnTo>
                  <a:lnTo>
                    <a:pt x="442591" y="421452"/>
                  </a:lnTo>
                  <a:lnTo>
                    <a:pt x="445909" y="427968"/>
                  </a:lnTo>
                  <a:lnTo>
                    <a:pt x="447980" y="430043"/>
                  </a:lnTo>
                  <a:lnTo>
                    <a:pt x="452537" y="432349"/>
                  </a:lnTo>
                  <a:lnTo>
                    <a:pt x="459643" y="431118"/>
                  </a:lnTo>
                  <a:lnTo>
                    <a:pt x="478003" y="423427"/>
                  </a:lnTo>
                  <a:lnTo>
                    <a:pt x="512087" y="398136"/>
                  </a:lnTo>
                  <a:lnTo>
                    <a:pt x="549835" y="361550"/>
                  </a:lnTo>
                  <a:lnTo>
                    <a:pt x="584801" y="328224"/>
                  </a:lnTo>
                  <a:lnTo>
                    <a:pt x="590959" y="323597"/>
                  </a:lnTo>
                  <a:lnTo>
                    <a:pt x="600362" y="320382"/>
                  </a:lnTo>
                  <a:lnTo>
                    <a:pt x="600055" y="319373"/>
                  </a:lnTo>
                  <a:lnTo>
                    <a:pt x="597455" y="315995"/>
                  </a:lnTo>
                  <a:lnTo>
                    <a:pt x="596423" y="315601"/>
                  </a:lnTo>
                  <a:lnTo>
                    <a:pt x="595736" y="316186"/>
                  </a:lnTo>
                  <a:lnTo>
                    <a:pt x="594632" y="319163"/>
                  </a:lnTo>
                  <a:lnTo>
                    <a:pt x="590395" y="319677"/>
                  </a:lnTo>
                  <a:lnTo>
                    <a:pt x="579733" y="319832"/>
                  </a:lnTo>
                  <a:lnTo>
                    <a:pt x="570643" y="324382"/>
                  </a:lnTo>
                  <a:lnTo>
                    <a:pt x="535165" y="356326"/>
                  </a:lnTo>
                  <a:lnTo>
                    <a:pt x="526303" y="367378"/>
                  </a:lnTo>
                  <a:lnTo>
                    <a:pt x="523588" y="371870"/>
                  </a:lnTo>
                  <a:lnTo>
                    <a:pt x="522626" y="375711"/>
                  </a:lnTo>
                  <a:lnTo>
                    <a:pt x="522830" y="379120"/>
                  </a:lnTo>
                  <a:lnTo>
                    <a:pt x="526238" y="392480"/>
                  </a:lnTo>
                  <a:lnTo>
                    <a:pt x="527779" y="393685"/>
                  </a:lnTo>
                  <a:lnTo>
                    <a:pt x="531748" y="395024"/>
                  </a:lnTo>
                  <a:lnTo>
                    <a:pt x="543677" y="395954"/>
                  </a:lnTo>
                  <a:lnTo>
                    <a:pt x="555260" y="392008"/>
                  </a:lnTo>
                  <a:lnTo>
                    <a:pt x="562307" y="385530"/>
                  </a:lnTo>
                  <a:lnTo>
                    <a:pt x="573729" y="367572"/>
                  </a:lnTo>
                  <a:lnTo>
                    <a:pt x="577522" y="352742"/>
                  </a:lnTo>
                  <a:lnTo>
                    <a:pt x="578647" y="337624"/>
                  </a:lnTo>
                  <a:lnTo>
                    <a:pt x="576652" y="329750"/>
                  </a:lnTo>
                  <a:lnTo>
                    <a:pt x="571508" y="319910"/>
                  </a:lnTo>
                  <a:lnTo>
                    <a:pt x="587683" y="352261"/>
                  </a:lnTo>
                  <a:lnTo>
                    <a:pt x="605834" y="388563"/>
                  </a:lnTo>
                  <a:lnTo>
                    <a:pt x="627984" y="424241"/>
                  </a:lnTo>
                  <a:lnTo>
                    <a:pt x="647785" y="441217"/>
                  </a:lnTo>
                  <a:lnTo>
                    <a:pt x="663905" y="447000"/>
                  </a:lnTo>
                  <a:lnTo>
                    <a:pt x="678180" y="4494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5"/>
            <p:cNvSpPr/>
            <p:nvPr>
              <p:custDataLst>
                <p:tags r:id="rId80"/>
              </p:custDataLst>
            </p:nvPr>
          </p:nvSpPr>
          <p:spPr>
            <a:xfrm>
              <a:off x="2849880" y="5821680"/>
              <a:ext cx="160021" cy="272208"/>
            </a:xfrm>
            <a:custGeom>
              <a:avLst/>
              <a:gdLst/>
              <a:ahLst/>
              <a:cxnLst/>
              <a:rect l="0" t="0" r="0" b="0"/>
              <a:pathLst>
                <a:path w="160021" h="272208">
                  <a:moveTo>
                    <a:pt x="0" y="0"/>
                  </a:moveTo>
                  <a:lnTo>
                    <a:pt x="0" y="0"/>
                  </a:lnTo>
                  <a:lnTo>
                    <a:pt x="4045" y="36407"/>
                  </a:lnTo>
                  <a:lnTo>
                    <a:pt x="6031" y="63312"/>
                  </a:lnTo>
                  <a:lnTo>
                    <a:pt x="7149" y="97499"/>
                  </a:lnTo>
                  <a:lnTo>
                    <a:pt x="11572" y="135347"/>
                  </a:lnTo>
                  <a:lnTo>
                    <a:pt x="18963" y="172114"/>
                  </a:lnTo>
                  <a:lnTo>
                    <a:pt x="23386" y="178095"/>
                  </a:lnTo>
                  <a:lnTo>
                    <a:pt x="25751" y="179691"/>
                  </a:lnTo>
                  <a:lnTo>
                    <a:pt x="26480" y="181600"/>
                  </a:lnTo>
                  <a:lnTo>
                    <a:pt x="26120" y="183720"/>
                  </a:lnTo>
                  <a:lnTo>
                    <a:pt x="25033" y="185980"/>
                  </a:lnTo>
                  <a:lnTo>
                    <a:pt x="25156" y="187487"/>
                  </a:lnTo>
                  <a:lnTo>
                    <a:pt x="26084" y="188492"/>
                  </a:lnTo>
                  <a:lnTo>
                    <a:pt x="30223" y="190382"/>
                  </a:lnTo>
                  <a:lnTo>
                    <a:pt x="49545" y="177496"/>
                  </a:lnTo>
                  <a:lnTo>
                    <a:pt x="72769" y="162533"/>
                  </a:lnTo>
                  <a:lnTo>
                    <a:pt x="81016" y="155778"/>
                  </a:lnTo>
                  <a:lnTo>
                    <a:pt x="91388" y="150810"/>
                  </a:lnTo>
                  <a:lnTo>
                    <a:pt x="93946" y="148799"/>
                  </a:lnTo>
                  <a:lnTo>
                    <a:pt x="95650" y="148306"/>
                  </a:lnTo>
                  <a:lnTo>
                    <a:pt x="96787" y="148824"/>
                  </a:lnTo>
                  <a:lnTo>
                    <a:pt x="109445" y="166121"/>
                  </a:lnTo>
                  <a:lnTo>
                    <a:pt x="117857" y="199827"/>
                  </a:lnTo>
                  <a:lnTo>
                    <a:pt x="126078" y="226848"/>
                  </a:lnTo>
                  <a:lnTo>
                    <a:pt x="132902" y="254689"/>
                  </a:lnTo>
                  <a:lnTo>
                    <a:pt x="139944" y="267186"/>
                  </a:lnTo>
                  <a:lnTo>
                    <a:pt x="144888" y="271149"/>
                  </a:lnTo>
                  <a:lnTo>
                    <a:pt x="147392" y="272207"/>
                  </a:lnTo>
                  <a:lnTo>
                    <a:pt x="149908" y="272064"/>
                  </a:lnTo>
                  <a:lnTo>
                    <a:pt x="16002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6"/>
            <p:cNvSpPr/>
            <p:nvPr>
              <p:custDataLst>
                <p:tags r:id="rId81"/>
              </p:custDataLst>
            </p:nvPr>
          </p:nvSpPr>
          <p:spPr>
            <a:xfrm>
              <a:off x="2842260" y="5867400"/>
              <a:ext cx="22732" cy="160021"/>
            </a:xfrm>
            <a:custGeom>
              <a:avLst/>
              <a:gdLst/>
              <a:ahLst/>
              <a:cxnLst/>
              <a:rect l="0" t="0" r="0" b="0"/>
              <a:pathLst>
                <a:path w="22732" h="160021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4045" y="71183"/>
                  </a:lnTo>
                  <a:lnTo>
                    <a:pt x="12998" y="104842"/>
                  </a:lnTo>
                  <a:lnTo>
                    <a:pt x="21394" y="134043"/>
                  </a:lnTo>
                  <a:lnTo>
                    <a:pt x="22731" y="154444"/>
                  </a:lnTo>
                  <a:lnTo>
                    <a:pt x="21927" y="156302"/>
                  </a:lnTo>
                  <a:lnTo>
                    <a:pt x="20545" y="157542"/>
                  </a:lnTo>
                  <a:lnTo>
                    <a:pt x="15242" y="160019"/>
                  </a:lnTo>
                  <a:lnTo>
                    <a:pt x="15240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8" name="SMARTInkShape-Group90"/>
          <p:cNvGrpSpPr/>
          <p:nvPr/>
        </p:nvGrpSpPr>
        <p:grpSpPr>
          <a:xfrm>
            <a:off x="704996" y="5600700"/>
            <a:ext cx="1276205" cy="426721"/>
            <a:chOff x="704996" y="5600700"/>
            <a:chExt cx="1276205" cy="426721"/>
          </a:xfrm>
        </p:grpSpPr>
        <p:sp>
          <p:nvSpPr>
            <p:cNvPr id="281" name="SMARTInkShape-417"/>
            <p:cNvSpPr/>
            <p:nvPr>
              <p:custDataLst>
                <p:tags r:id="rId71"/>
              </p:custDataLst>
            </p:nvPr>
          </p:nvSpPr>
          <p:spPr>
            <a:xfrm>
              <a:off x="704996" y="5661690"/>
              <a:ext cx="201785" cy="312229"/>
            </a:xfrm>
            <a:custGeom>
              <a:avLst/>
              <a:gdLst/>
              <a:ahLst/>
              <a:cxnLst/>
              <a:rect l="0" t="0" r="0" b="0"/>
              <a:pathLst>
                <a:path w="201785" h="312229">
                  <a:moveTo>
                    <a:pt x="57004" y="220951"/>
                  </a:moveTo>
                  <a:lnTo>
                    <a:pt x="57004" y="220951"/>
                  </a:lnTo>
                  <a:lnTo>
                    <a:pt x="48914" y="249266"/>
                  </a:lnTo>
                  <a:lnTo>
                    <a:pt x="32703" y="285904"/>
                  </a:lnTo>
                  <a:lnTo>
                    <a:pt x="25487" y="303051"/>
                  </a:lnTo>
                  <a:lnTo>
                    <a:pt x="20204" y="310545"/>
                  </a:lnTo>
                  <a:lnTo>
                    <a:pt x="17224" y="311570"/>
                  </a:lnTo>
                  <a:lnTo>
                    <a:pt x="12457" y="312228"/>
                  </a:lnTo>
                  <a:lnTo>
                    <a:pt x="5269" y="277763"/>
                  </a:lnTo>
                  <a:lnTo>
                    <a:pt x="0" y="240323"/>
                  </a:lnTo>
                  <a:lnTo>
                    <a:pt x="1471" y="211780"/>
                  </a:lnTo>
                  <a:lnTo>
                    <a:pt x="8976" y="184357"/>
                  </a:lnTo>
                  <a:lnTo>
                    <a:pt x="20752" y="148295"/>
                  </a:lnTo>
                  <a:lnTo>
                    <a:pt x="35376" y="106473"/>
                  </a:lnTo>
                  <a:lnTo>
                    <a:pt x="47665" y="76899"/>
                  </a:lnTo>
                  <a:lnTo>
                    <a:pt x="68094" y="39523"/>
                  </a:lnTo>
                  <a:lnTo>
                    <a:pt x="89829" y="13007"/>
                  </a:lnTo>
                  <a:lnTo>
                    <a:pt x="103766" y="5764"/>
                  </a:lnTo>
                  <a:lnTo>
                    <a:pt x="140961" y="733"/>
                  </a:lnTo>
                  <a:lnTo>
                    <a:pt x="174897" y="70"/>
                  </a:lnTo>
                  <a:lnTo>
                    <a:pt x="187138" y="0"/>
                  </a:lnTo>
                  <a:lnTo>
                    <a:pt x="193299" y="2241"/>
                  </a:lnTo>
                  <a:lnTo>
                    <a:pt x="201784" y="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418"/>
            <p:cNvSpPr/>
            <p:nvPr>
              <p:custDataLst>
                <p:tags r:id="rId72"/>
              </p:custDataLst>
            </p:nvPr>
          </p:nvSpPr>
          <p:spPr>
            <a:xfrm>
              <a:off x="960474" y="5676900"/>
              <a:ext cx="182527" cy="281492"/>
            </a:xfrm>
            <a:custGeom>
              <a:avLst/>
              <a:gdLst/>
              <a:ahLst/>
              <a:cxnLst/>
              <a:rect l="0" t="0" r="0" b="0"/>
              <a:pathLst>
                <a:path w="182527" h="281492">
                  <a:moveTo>
                    <a:pt x="83466" y="0"/>
                  </a:moveTo>
                  <a:lnTo>
                    <a:pt x="83466" y="0"/>
                  </a:lnTo>
                  <a:lnTo>
                    <a:pt x="63240" y="36407"/>
                  </a:lnTo>
                  <a:lnTo>
                    <a:pt x="48795" y="65569"/>
                  </a:lnTo>
                  <a:lnTo>
                    <a:pt x="37577" y="93488"/>
                  </a:lnTo>
                  <a:lnTo>
                    <a:pt x="29769" y="122831"/>
                  </a:lnTo>
                  <a:lnTo>
                    <a:pt x="23476" y="150547"/>
                  </a:lnTo>
                  <a:lnTo>
                    <a:pt x="17857" y="176976"/>
                  </a:lnTo>
                  <a:lnTo>
                    <a:pt x="10780" y="214809"/>
                  </a:lnTo>
                  <a:lnTo>
                    <a:pt x="7461" y="246998"/>
                  </a:lnTo>
                  <a:lnTo>
                    <a:pt x="0" y="280428"/>
                  </a:lnTo>
                  <a:lnTo>
                    <a:pt x="4319" y="281268"/>
                  </a:lnTo>
                  <a:lnTo>
                    <a:pt x="7842" y="281491"/>
                  </a:lnTo>
                  <a:lnTo>
                    <a:pt x="11036" y="279948"/>
                  </a:lnTo>
                  <a:lnTo>
                    <a:pt x="16844" y="273717"/>
                  </a:lnTo>
                  <a:lnTo>
                    <a:pt x="36660" y="242058"/>
                  </a:lnTo>
                  <a:lnTo>
                    <a:pt x="49730" y="206079"/>
                  </a:lnTo>
                  <a:lnTo>
                    <a:pt x="57854" y="172162"/>
                  </a:lnTo>
                  <a:lnTo>
                    <a:pt x="64776" y="139441"/>
                  </a:lnTo>
                  <a:lnTo>
                    <a:pt x="67204" y="105004"/>
                  </a:lnTo>
                  <a:lnTo>
                    <a:pt x="68024" y="69754"/>
                  </a:lnTo>
                  <a:lnTo>
                    <a:pt x="68221" y="32046"/>
                  </a:lnTo>
                  <a:lnTo>
                    <a:pt x="68226" y="30571"/>
                  </a:lnTo>
                  <a:lnTo>
                    <a:pt x="68226" y="59791"/>
                  </a:lnTo>
                  <a:lnTo>
                    <a:pt x="72271" y="95609"/>
                  </a:lnTo>
                  <a:lnTo>
                    <a:pt x="78773" y="123773"/>
                  </a:lnTo>
                  <a:lnTo>
                    <a:pt x="87307" y="153224"/>
                  </a:lnTo>
                  <a:lnTo>
                    <a:pt x="96744" y="183246"/>
                  </a:lnTo>
                  <a:lnTo>
                    <a:pt x="105018" y="201750"/>
                  </a:lnTo>
                  <a:lnTo>
                    <a:pt x="115614" y="222554"/>
                  </a:lnTo>
                  <a:lnTo>
                    <a:pt x="137547" y="259779"/>
                  </a:lnTo>
                  <a:lnTo>
                    <a:pt x="152940" y="276324"/>
                  </a:lnTo>
                  <a:lnTo>
                    <a:pt x="159415" y="279043"/>
                  </a:lnTo>
                  <a:lnTo>
                    <a:pt x="165426" y="279162"/>
                  </a:lnTo>
                  <a:lnTo>
                    <a:pt x="182526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9"/>
            <p:cNvSpPr/>
            <p:nvPr>
              <p:custDataLst>
                <p:tags r:id="rId73"/>
              </p:custDataLst>
            </p:nvPr>
          </p:nvSpPr>
          <p:spPr>
            <a:xfrm>
              <a:off x="1272540" y="5600700"/>
              <a:ext cx="43877" cy="408328"/>
            </a:xfrm>
            <a:custGeom>
              <a:avLst/>
              <a:gdLst/>
              <a:ahLst/>
              <a:cxnLst/>
              <a:rect l="0" t="0" r="0" b="0"/>
              <a:pathLst>
                <a:path w="43877" h="408328">
                  <a:moveTo>
                    <a:pt x="0" y="0"/>
                  </a:moveTo>
                  <a:lnTo>
                    <a:pt x="0" y="0"/>
                  </a:lnTo>
                  <a:lnTo>
                    <a:pt x="2258" y="22577"/>
                  </a:lnTo>
                  <a:lnTo>
                    <a:pt x="6084" y="57448"/>
                  </a:lnTo>
                  <a:lnTo>
                    <a:pt x="10606" y="89879"/>
                  </a:lnTo>
                  <a:lnTo>
                    <a:pt x="13180" y="125742"/>
                  </a:lnTo>
                  <a:lnTo>
                    <a:pt x="13867" y="144788"/>
                  </a:lnTo>
                  <a:lnTo>
                    <a:pt x="15171" y="164259"/>
                  </a:lnTo>
                  <a:lnTo>
                    <a:pt x="16887" y="184012"/>
                  </a:lnTo>
                  <a:lnTo>
                    <a:pt x="18878" y="203955"/>
                  </a:lnTo>
                  <a:lnTo>
                    <a:pt x="23348" y="241919"/>
                  </a:lnTo>
                  <a:lnTo>
                    <a:pt x="28157" y="277699"/>
                  </a:lnTo>
                  <a:lnTo>
                    <a:pt x="33116" y="310535"/>
                  </a:lnTo>
                  <a:lnTo>
                    <a:pt x="38143" y="339804"/>
                  </a:lnTo>
                  <a:lnTo>
                    <a:pt x="43475" y="373309"/>
                  </a:lnTo>
                  <a:lnTo>
                    <a:pt x="43876" y="387742"/>
                  </a:lnTo>
                  <a:lnTo>
                    <a:pt x="39028" y="408020"/>
                  </a:lnTo>
                  <a:lnTo>
                    <a:pt x="37872" y="408327"/>
                  </a:lnTo>
                  <a:lnTo>
                    <a:pt x="34330" y="406409"/>
                  </a:lnTo>
                  <a:lnTo>
                    <a:pt x="16167" y="372266"/>
                  </a:lnTo>
                  <a:lnTo>
                    <a:pt x="7620" y="358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20"/>
            <p:cNvSpPr/>
            <p:nvPr>
              <p:custDataLst>
                <p:tags r:id="rId74"/>
              </p:custDataLst>
            </p:nvPr>
          </p:nvSpPr>
          <p:spPr>
            <a:xfrm>
              <a:off x="1135380" y="5737859"/>
              <a:ext cx="243841" cy="22722"/>
            </a:xfrm>
            <a:custGeom>
              <a:avLst/>
              <a:gdLst/>
              <a:ahLst/>
              <a:cxnLst/>
              <a:rect l="0" t="0" r="0" b="0"/>
              <a:pathLst>
                <a:path w="243841" h="22722">
                  <a:moveTo>
                    <a:pt x="0" y="15241"/>
                  </a:moveTo>
                  <a:lnTo>
                    <a:pt x="0" y="15241"/>
                  </a:lnTo>
                  <a:lnTo>
                    <a:pt x="36407" y="19286"/>
                  </a:lnTo>
                  <a:lnTo>
                    <a:pt x="63312" y="21272"/>
                  </a:lnTo>
                  <a:lnTo>
                    <a:pt x="97499" y="22391"/>
                  </a:lnTo>
                  <a:lnTo>
                    <a:pt x="129077" y="22721"/>
                  </a:lnTo>
                  <a:lnTo>
                    <a:pt x="159883" y="20562"/>
                  </a:lnTo>
                  <a:lnTo>
                    <a:pt x="190459" y="14560"/>
                  </a:lnTo>
                  <a:lnTo>
                    <a:pt x="227087" y="4946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21"/>
            <p:cNvSpPr/>
            <p:nvPr>
              <p:custDataLst>
                <p:tags r:id="rId75"/>
              </p:custDataLst>
            </p:nvPr>
          </p:nvSpPr>
          <p:spPr>
            <a:xfrm>
              <a:off x="1409700" y="5638800"/>
              <a:ext cx="175261" cy="373381"/>
            </a:xfrm>
            <a:custGeom>
              <a:avLst/>
              <a:gdLst/>
              <a:ahLst/>
              <a:cxnLst/>
              <a:rect l="0" t="0" r="0" b="0"/>
              <a:pathLst>
                <a:path w="175261" h="373381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0" y="62107"/>
                  </a:lnTo>
                  <a:lnTo>
                    <a:pt x="4045" y="93568"/>
                  </a:lnTo>
                  <a:lnTo>
                    <a:pt x="6561" y="128383"/>
                  </a:lnTo>
                  <a:lnTo>
                    <a:pt x="11351" y="165510"/>
                  </a:lnTo>
                  <a:lnTo>
                    <a:pt x="22178" y="203321"/>
                  </a:lnTo>
                  <a:lnTo>
                    <a:pt x="29687" y="235773"/>
                  </a:lnTo>
                  <a:lnTo>
                    <a:pt x="38097" y="262048"/>
                  </a:lnTo>
                  <a:lnTo>
                    <a:pt x="39791" y="263599"/>
                  </a:lnTo>
                  <a:lnTo>
                    <a:pt x="41767" y="264632"/>
                  </a:lnTo>
                  <a:lnTo>
                    <a:pt x="43931" y="264475"/>
                  </a:lnTo>
                  <a:lnTo>
                    <a:pt x="51934" y="259957"/>
                  </a:lnTo>
                  <a:lnTo>
                    <a:pt x="73169" y="225377"/>
                  </a:lnTo>
                  <a:lnTo>
                    <a:pt x="85981" y="199741"/>
                  </a:lnTo>
                  <a:lnTo>
                    <a:pt x="104856" y="170745"/>
                  </a:lnTo>
                  <a:lnTo>
                    <a:pt x="106310" y="169710"/>
                  </a:lnTo>
                  <a:lnTo>
                    <a:pt x="113081" y="167912"/>
                  </a:lnTo>
                  <a:lnTo>
                    <a:pt x="118238" y="201011"/>
                  </a:lnTo>
                  <a:lnTo>
                    <a:pt x="128919" y="235289"/>
                  </a:lnTo>
                  <a:lnTo>
                    <a:pt x="133497" y="262053"/>
                  </a:lnTo>
                  <a:lnTo>
                    <a:pt x="137225" y="289188"/>
                  </a:lnTo>
                  <a:lnTo>
                    <a:pt x="148845" y="322658"/>
                  </a:lnTo>
                  <a:lnTo>
                    <a:pt x="165683" y="354894"/>
                  </a:lnTo>
                  <a:lnTo>
                    <a:pt x="17526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22"/>
            <p:cNvSpPr/>
            <p:nvPr>
              <p:custDataLst>
                <p:tags r:id="rId76"/>
              </p:custDataLst>
            </p:nvPr>
          </p:nvSpPr>
          <p:spPr>
            <a:xfrm>
              <a:off x="1632563" y="5806441"/>
              <a:ext cx="158138" cy="174640"/>
            </a:xfrm>
            <a:custGeom>
              <a:avLst/>
              <a:gdLst/>
              <a:ahLst/>
              <a:cxnLst/>
              <a:rect l="0" t="0" r="0" b="0"/>
              <a:pathLst>
                <a:path w="158138" h="174640">
                  <a:moveTo>
                    <a:pt x="43837" y="0"/>
                  </a:moveTo>
                  <a:lnTo>
                    <a:pt x="43837" y="0"/>
                  </a:lnTo>
                  <a:lnTo>
                    <a:pt x="12416" y="23486"/>
                  </a:lnTo>
                  <a:lnTo>
                    <a:pt x="4472" y="38378"/>
                  </a:lnTo>
                  <a:lnTo>
                    <a:pt x="0" y="61042"/>
                  </a:lnTo>
                  <a:lnTo>
                    <a:pt x="9809" y="96692"/>
                  </a:lnTo>
                  <a:lnTo>
                    <a:pt x="23036" y="129072"/>
                  </a:lnTo>
                  <a:lnTo>
                    <a:pt x="32899" y="143724"/>
                  </a:lnTo>
                  <a:lnTo>
                    <a:pt x="45749" y="155882"/>
                  </a:lnTo>
                  <a:lnTo>
                    <a:pt x="71309" y="168200"/>
                  </a:lnTo>
                  <a:lnTo>
                    <a:pt x="104203" y="173865"/>
                  </a:lnTo>
                  <a:lnTo>
                    <a:pt x="119773" y="174639"/>
                  </a:lnTo>
                  <a:lnTo>
                    <a:pt x="135160" y="170467"/>
                  </a:lnTo>
                  <a:lnTo>
                    <a:pt x="158137" y="160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23"/>
            <p:cNvSpPr/>
            <p:nvPr>
              <p:custDataLst>
                <p:tags r:id="rId77"/>
              </p:custDataLst>
            </p:nvPr>
          </p:nvSpPr>
          <p:spPr>
            <a:xfrm>
              <a:off x="1844040" y="5856286"/>
              <a:ext cx="137161" cy="171135"/>
            </a:xfrm>
            <a:custGeom>
              <a:avLst/>
              <a:gdLst/>
              <a:ahLst/>
              <a:cxnLst/>
              <a:rect l="0" t="0" r="0" b="0"/>
              <a:pathLst>
                <a:path w="137161" h="171135">
                  <a:moveTo>
                    <a:pt x="0" y="171134"/>
                  </a:moveTo>
                  <a:lnTo>
                    <a:pt x="0" y="171134"/>
                  </a:lnTo>
                  <a:lnTo>
                    <a:pt x="15710" y="137173"/>
                  </a:lnTo>
                  <a:lnTo>
                    <a:pt x="23705" y="103372"/>
                  </a:lnTo>
                  <a:lnTo>
                    <a:pt x="29142" y="72235"/>
                  </a:lnTo>
                  <a:lnTo>
                    <a:pt x="44624" y="36253"/>
                  </a:lnTo>
                  <a:lnTo>
                    <a:pt x="47529" y="30414"/>
                  </a:lnTo>
                  <a:lnTo>
                    <a:pt x="79934" y="10059"/>
                  </a:lnTo>
                  <a:lnTo>
                    <a:pt x="106846" y="77"/>
                  </a:lnTo>
                  <a:lnTo>
                    <a:pt x="119736" y="0"/>
                  </a:lnTo>
                  <a:lnTo>
                    <a:pt x="137160" y="3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91"/>
          <p:cNvGrpSpPr/>
          <p:nvPr/>
        </p:nvGrpSpPr>
        <p:grpSpPr>
          <a:xfrm>
            <a:off x="1737360" y="4785359"/>
            <a:ext cx="2491741" cy="801149"/>
            <a:chOff x="1737360" y="4785359"/>
            <a:chExt cx="2491741" cy="801149"/>
          </a:xfrm>
        </p:grpSpPr>
        <p:sp>
          <p:nvSpPr>
            <p:cNvPr id="289" name="SMARTInkShape-424"/>
            <p:cNvSpPr/>
            <p:nvPr>
              <p:custDataLst>
                <p:tags r:id="rId61"/>
              </p:custDataLst>
            </p:nvPr>
          </p:nvSpPr>
          <p:spPr>
            <a:xfrm>
              <a:off x="1737360" y="4785359"/>
              <a:ext cx="205676" cy="543678"/>
            </a:xfrm>
            <a:custGeom>
              <a:avLst/>
              <a:gdLst/>
              <a:ahLst/>
              <a:cxnLst/>
              <a:rect l="0" t="0" r="0" b="0"/>
              <a:pathLst>
                <a:path w="205676" h="543678">
                  <a:moveTo>
                    <a:pt x="0" y="0"/>
                  </a:moveTo>
                  <a:lnTo>
                    <a:pt x="0" y="0"/>
                  </a:lnTo>
                  <a:lnTo>
                    <a:pt x="9031" y="27095"/>
                  </a:lnTo>
                  <a:lnTo>
                    <a:pt x="16181" y="48543"/>
                  </a:lnTo>
                  <a:lnTo>
                    <a:pt x="20947" y="68770"/>
                  </a:lnTo>
                  <a:lnTo>
                    <a:pt x="24125" y="88180"/>
                  </a:lnTo>
                  <a:lnTo>
                    <a:pt x="26243" y="107047"/>
                  </a:lnTo>
                  <a:lnTo>
                    <a:pt x="27656" y="127245"/>
                  </a:lnTo>
                  <a:lnTo>
                    <a:pt x="28597" y="148330"/>
                  </a:lnTo>
                  <a:lnTo>
                    <a:pt x="29225" y="170007"/>
                  </a:lnTo>
                  <a:lnTo>
                    <a:pt x="29643" y="192078"/>
                  </a:lnTo>
                  <a:lnTo>
                    <a:pt x="29922" y="214412"/>
                  </a:lnTo>
                  <a:lnTo>
                    <a:pt x="30108" y="236922"/>
                  </a:lnTo>
                  <a:lnTo>
                    <a:pt x="30232" y="258702"/>
                  </a:lnTo>
                  <a:lnTo>
                    <a:pt x="30315" y="279995"/>
                  </a:lnTo>
                  <a:lnTo>
                    <a:pt x="30370" y="300963"/>
                  </a:lnTo>
                  <a:lnTo>
                    <a:pt x="30407" y="321716"/>
                  </a:lnTo>
                  <a:lnTo>
                    <a:pt x="30431" y="342325"/>
                  </a:lnTo>
                  <a:lnTo>
                    <a:pt x="30447" y="362836"/>
                  </a:lnTo>
                  <a:lnTo>
                    <a:pt x="30458" y="382438"/>
                  </a:lnTo>
                  <a:lnTo>
                    <a:pt x="30470" y="420021"/>
                  </a:lnTo>
                  <a:lnTo>
                    <a:pt x="30476" y="454224"/>
                  </a:lnTo>
                  <a:lnTo>
                    <a:pt x="30478" y="483817"/>
                  </a:lnTo>
                  <a:lnTo>
                    <a:pt x="30479" y="514759"/>
                  </a:lnTo>
                  <a:lnTo>
                    <a:pt x="31327" y="537473"/>
                  </a:lnTo>
                  <a:lnTo>
                    <a:pt x="32738" y="541195"/>
                  </a:lnTo>
                  <a:lnTo>
                    <a:pt x="34525" y="543677"/>
                  </a:lnTo>
                  <a:lnTo>
                    <a:pt x="36564" y="543638"/>
                  </a:lnTo>
                  <a:lnTo>
                    <a:pt x="38769" y="541919"/>
                  </a:lnTo>
                  <a:lnTo>
                    <a:pt x="41086" y="539080"/>
                  </a:lnTo>
                  <a:lnTo>
                    <a:pt x="57914" y="500993"/>
                  </a:lnTo>
                  <a:lnTo>
                    <a:pt x="75298" y="467354"/>
                  </a:lnTo>
                  <a:lnTo>
                    <a:pt x="91039" y="438007"/>
                  </a:lnTo>
                  <a:lnTo>
                    <a:pt x="120613" y="402386"/>
                  </a:lnTo>
                  <a:lnTo>
                    <a:pt x="155117" y="372568"/>
                  </a:lnTo>
                  <a:lnTo>
                    <a:pt x="164371" y="369452"/>
                  </a:lnTo>
                  <a:lnTo>
                    <a:pt x="181427" y="370506"/>
                  </a:lnTo>
                  <a:lnTo>
                    <a:pt x="187838" y="374850"/>
                  </a:lnTo>
                  <a:lnTo>
                    <a:pt x="197219" y="388710"/>
                  </a:lnTo>
                  <a:lnTo>
                    <a:pt x="203216" y="407462"/>
                  </a:lnTo>
                  <a:lnTo>
                    <a:pt x="205675" y="433410"/>
                  </a:lnTo>
                  <a:lnTo>
                    <a:pt x="185495" y="462381"/>
                  </a:lnTo>
                  <a:lnTo>
                    <a:pt x="156750" y="488276"/>
                  </a:lnTo>
                  <a:lnTo>
                    <a:pt x="126784" y="506671"/>
                  </a:lnTo>
                  <a:lnTo>
                    <a:pt x="97637" y="521128"/>
                  </a:lnTo>
                  <a:lnTo>
                    <a:pt x="83188" y="523713"/>
                  </a:lnTo>
                  <a:lnTo>
                    <a:pt x="70557" y="522604"/>
                  </a:lnTo>
                  <a:lnTo>
                    <a:pt x="48651" y="514993"/>
                  </a:lnTo>
                  <a:lnTo>
                    <a:pt x="40531" y="508005"/>
                  </a:lnTo>
                  <a:lnTo>
                    <a:pt x="37181" y="503770"/>
                  </a:lnTo>
                  <a:lnTo>
                    <a:pt x="35794" y="499254"/>
                  </a:lnTo>
                  <a:lnTo>
                    <a:pt x="36511" y="489720"/>
                  </a:lnTo>
                  <a:lnTo>
                    <a:pt x="41909" y="479839"/>
                  </a:lnTo>
                  <a:lnTo>
                    <a:pt x="53340" y="464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25"/>
            <p:cNvSpPr/>
            <p:nvPr>
              <p:custDataLst>
                <p:tags r:id="rId62"/>
              </p:custDataLst>
            </p:nvPr>
          </p:nvSpPr>
          <p:spPr>
            <a:xfrm>
              <a:off x="1976115" y="5158741"/>
              <a:ext cx="234429" cy="427767"/>
            </a:xfrm>
            <a:custGeom>
              <a:avLst/>
              <a:gdLst/>
              <a:ahLst/>
              <a:cxnLst/>
              <a:rect l="0" t="0" r="0" b="0"/>
              <a:pathLst>
                <a:path w="234429" h="427767">
                  <a:moveTo>
                    <a:pt x="35565" y="0"/>
                  </a:moveTo>
                  <a:lnTo>
                    <a:pt x="35565" y="0"/>
                  </a:lnTo>
                  <a:lnTo>
                    <a:pt x="37823" y="27092"/>
                  </a:lnTo>
                  <a:lnTo>
                    <a:pt x="39610" y="48541"/>
                  </a:lnTo>
                  <a:lnTo>
                    <a:pt x="55142" y="85920"/>
                  </a:lnTo>
                  <a:lnTo>
                    <a:pt x="76440" y="112692"/>
                  </a:lnTo>
                  <a:lnTo>
                    <a:pt x="85674" y="117461"/>
                  </a:lnTo>
                  <a:lnTo>
                    <a:pt x="94371" y="118947"/>
                  </a:lnTo>
                  <a:lnTo>
                    <a:pt x="113066" y="116082"/>
                  </a:lnTo>
                  <a:lnTo>
                    <a:pt x="131816" y="108319"/>
                  </a:lnTo>
                  <a:lnTo>
                    <a:pt x="166808" y="80380"/>
                  </a:lnTo>
                  <a:lnTo>
                    <a:pt x="203962" y="44732"/>
                  </a:lnTo>
                  <a:lnTo>
                    <a:pt x="233528" y="19766"/>
                  </a:lnTo>
                  <a:lnTo>
                    <a:pt x="234428" y="18257"/>
                  </a:lnTo>
                  <a:lnTo>
                    <a:pt x="234180" y="17251"/>
                  </a:lnTo>
                  <a:lnTo>
                    <a:pt x="229389" y="20649"/>
                  </a:lnTo>
                  <a:lnTo>
                    <a:pt x="199943" y="54365"/>
                  </a:lnTo>
                  <a:lnTo>
                    <a:pt x="167713" y="89861"/>
                  </a:lnTo>
                  <a:lnTo>
                    <a:pt x="143687" y="120653"/>
                  </a:lnTo>
                  <a:lnTo>
                    <a:pt x="121154" y="154094"/>
                  </a:lnTo>
                  <a:lnTo>
                    <a:pt x="99851" y="188711"/>
                  </a:lnTo>
                  <a:lnTo>
                    <a:pt x="79094" y="223853"/>
                  </a:lnTo>
                  <a:lnTo>
                    <a:pt x="58580" y="259228"/>
                  </a:lnTo>
                  <a:lnTo>
                    <a:pt x="39021" y="293012"/>
                  </a:lnTo>
                  <a:lnTo>
                    <a:pt x="21861" y="322138"/>
                  </a:lnTo>
                  <a:lnTo>
                    <a:pt x="10283" y="349194"/>
                  </a:lnTo>
                  <a:lnTo>
                    <a:pt x="1263" y="383711"/>
                  </a:lnTo>
                  <a:lnTo>
                    <a:pt x="0" y="400831"/>
                  </a:lnTo>
                  <a:lnTo>
                    <a:pt x="2261" y="414084"/>
                  </a:lnTo>
                  <a:lnTo>
                    <a:pt x="8345" y="423361"/>
                  </a:lnTo>
                  <a:lnTo>
                    <a:pt x="12338" y="427020"/>
                  </a:lnTo>
                  <a:lnTo>
                    <a:pt x="17540" y="427766"/>
                  </a:lnTo>
                  <a:lnTo>
                    <a:pt x="37844" y="420727"/>
                  </a:lnTo>
                  <a:lnTo>
                    <a:pt x="64933" y="406223"/>
                  </a:lnTo>
                  <a:lnTo>
                    <a:pt x="95255" y="380383"/>
                  </a:lnTo>
                  <a:lnTo>
                    <a:pt x="131709" y="345443"/>
                  </a:lnTo>
                  <a:lnTo>
                    <a:pt x="142245" y="3352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26"/>
            <p:cNvSpPr/>
            <p:nvPr>
              <p:custDataLst>
                <p:tags r:id="rId63"/>
              </p:custDataLst>
            </p:nvPr>
          </p:nvSpPr>
          <p:spPr>
            <a:xfrm>
              <a:off x="2377440" y="4979341"/>
              <a:ext cx="342901" cy="297869"/>
            </a:xfrm>
            <a:custGeom>
              <a:avLst/>
              <a:gdLst/>
              <a:ahLst/>
              <a:cxnLst/>
              <a:rect l="0" t="0" r="0" b="0"/>
              <a:pathLst>
                <a:path w="342901" h="297869">
                  <a:moveTo>
                    <a:pt x="0" y="171779"/>
                  </a:moveTo>
                  <a:lnTo>
                    <a:pt x="0" y="171779"/>
                  </a:lnTo>
                  <a:lnTo>
                    <a:pt x="28316" y="179870"/>
                  </a:lnTo>
                  <a:lnTo>
                    <a:pt x="55764" y="181583"/>
                  </a:lnTo>
                  <a:lnTo>
                    <a:pt x="83204" y="178677"/>
                  </a:lnTo>
                  <a:lnTo>
                    <a:pt x="118539" y="166674"/>
                  </a:lnTo>
                  <a:lnTo>
                    <a:pt x="154597" y="147407"/>
                  </a:lnTo>
                  <a:lnTo>
                    <a:pt x="187106" y="124765"/>
                  </a:lnTo>
                  <a:lnTo>
                    <a:pt x="217341" y="97829"/>
                  </a:lnTo>
                  <a:lnTo>
                    <a:pt x="248483" y="65543"/>
                  </a:lnTo>
                  <a:lnTo>
                    <a:pt x="263560" y="42371"/>
                  </a:lnTo>
                  <a:lnTo>
                    <a:pt x="273690" y="14164"/>
                  </a:lnTo>
                  <a:lnTo>
                    <a:pt x="269525" y="10570"/>
                  </a:lnTo>
                  <a:lnTo>
                    <a:pt x="266043" y="8426"/>
                  </a:lnTo>
                  <a:lnTo>
                    <a:pt x="232873" y="2446"/>
                  </a:lnTo>
                  <a:lnTo>
                    <a:pt x="214413" y="0"/>
                  </a:lnTo>
                  <a:lnTo>
                    <a:pt x="184979" y="4229"/>
                  </a:lnTo>
                  <a:lnTo>
                    <a:pt x="164904" y="11517"/>
                  </a:lnTo>
                  <a:lnTo>
                    <a:pt x="131146" y="36204"/>
                  </a:lnTo>
                  <a:lnTo>
                    <a:pt x="95540" y="69190"/>
                  </a:lnTo>
                  <a:lnTo>
                    <a:pt x="76893" y="97962"/>
                  </a:lnTo>
                  <a:lnTo>
                    <a:pt x="65784" y="124860"/>
                  </a:lnTo>
                  <a:lnTo>
                    <a:pt x="59717" y="150080"/>
                  </a:lnTo>
                  <a:lnTo>
                    <a:pt x="59843" y="172577"/>
                  </a:lnTo>
                  <a:lnTo>
                    <a:pt x="68719" y="204283"/>
                  </a:lnTo>
                  <a:lnTo>
                    <a:pt x="86119" y="235126"/>
                  </a:lnTo>
                  <a:lnTo>
                    <a:pt x="111406" y="265714"/>
                  </a:lnTo>
                  <a:lnTo>
                    <a:pt x="144393" y="288135"/>
                  </a:lnTo>
                  <a:lnTo>
                    <a:pt x="170855" y="295459"/>
                  </a:lnTo>
                  <a:lnTo>
                    <a:pt x="198702" y="297868"/>
                  </a:lnTo>
                  <a:lnTo>
                    <a:pt x="225190" y="296116"/>
                  </a:lnTo>
                  <a:lnTo>
                    <a:pt x="253331" y="290257"/>
                  </a:lnTo>
                  <a:lnTo>
                    <a:pt x="282771" y="282009"/>
                  </a:lnTo>
                  <a:lnTo>
                    <a:pt x="312790" y="272700"/>
                  </a:lnTo>
                  <a:lnTo>
                    <a:pt x="342900" y="26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427"/>
            <p:cNvSpPr/>
            <p:nvPr>
              <p:custDataLst>
                <p:tags r:id="rId64"/>
              </p:custDataLst>
            </p:nvPr>
          </p:nvSpPr>
          <p:spPr>
            <a:xfrm>
              <a:off x="2754095" y="4993863"/>
              <a:ext cx="232946" cy="370618"/>
            </a:xfrm>
            <a:custGeom>
              <a:avLst/>
              <a:gdLst/>
              <a:ahLst/>
              <a:cxnLst/>
              <a:rect l="0" t="0" r="0" b="0"/>
              <a:pathLst>
                <a:path w="232946" h="370618">
                  <a:moveTo>
                    <a:pt x="194845" y="126778"/>
                  </a:moveTo>
                  <a:lnTo>
                    <a:pt x="194845" y="126778"/>
                  </a:lnTo>
                  <a:lnTo>
                    <a:pt x="178664" y="163184"/>
                  </a:lnTo>
                  <a:lnTo>
                    <a:pt x="156466" y="197960"/>
                  </a:lnTo>
                  <a:lnTo>
                    <a:pt x="133802" y="228396"/>
                  </a:lnTo>
                  <a:lnTo>
                    <a:pt x="109472" y="262091"/>
                  </a:lnTo>
                  <a:lnTo>
                    <a:pt x="83215" y="291299"/>
                  </a:lnTo>
                  <a:lnTo>
                    <a:pt x="72983" y="297265"/>
                  </a:lnTo>
                  <a:lnTo>
                    <a:pt x="67883" y="298855"/>
                  </a:lnTo>
                  <a:lnTo>
                    <a:pt x="57702" y="298365"/>
                  </a:lnTo>
                  <a:lnTo>
                    <a:pt x="52617" y="297049"/>
                  </a:lnTo>
                  <a:lnTo>
                    <a:pt x="44708" y="291071"/>
                  </a:lnTo>
                  <a:lnTo>
                    <a:pt x="41413" y="287107"/>
                  </a:lnTo>
                  <a:lnTo>
                    <a:pt x="30043" y="255563"/>
                  </a:lnTo>
                  <a:lnTo>
                    <a:pt x="21367" y="221569"/>
                  </a:lnTo>
                  <a:lnTo>
                    <a:pt x="10141" y="184685"/>
                  </a:lnTo>
                  <a:lnTo>
                    <a:pt x="6062" y="147792"/>
                  </a:lnTo>
                  <a:lnTo>
                    <a:pt x="4854" y="114189"/>
                  </a:lnTo>
                  <a:lnTo>
                    <a:pt x="3649" y="78644"/>
                  </a:lnTo>
                  <a:lnTo>
                    <a:pt x="0" y="46287"/>
                  </a:lnTo>
                  <a:lnTo>
                    <a:pt x="3236" y="11786"/>
                  </a:lnTo>
                  <a:lnTo>
                    <a:pt x="4126" y="111"/>
                  </a:lnTo>
                  <a:lnTo>
                    <a:pt x="5045" y="0"/>
                  </a:lnTo>
                  <a:lnTo>
                    <a:pt x="8325" y="2134"/>
                  </a:lnTo>
                  <a:lnTo>
                    <a:pt x="30833" y="37623"/>
                  </a:lnTo>
                  <a:lnTo>
                    <a:pt x="45307" y="66400"/>
                  </a:lnTo>
                  <a:lnTo>
                    <a:pt x="55288" y="92323"/>
                  </a:lnTo>
                  <a:lnTo>
                    <a:pt x="67626" y="120777"/>
                  </a:lnTo>
                  <a:lnTo>
                    <a:pt x="80730" y="150357"/>
                  </a:lnTo>
                  <a:lnTo>
                    <a:pt x="92199" y="180436"/>
                  </a:lnTo>
                  <a:lnTo>
                    <a:pt x="105198" y="212997"/>
                  </a:lnTo>
                  <a:lnTo>
                    <a:pt x="118595" y="245530"/>
                  </a:lnTo>
                  <a:lnTo>
                    <a:pt x="130193" y="274100"/>
                  </a:lnTo>
                  <a:lnTo>
                    <a:pt x="163571" y="309940"/>
                  </a:lnTo>
                  <a:lnTo>
                    <a:pt x="186696" y="330166"/>
                  </a:lnTo>
                  <a:lnTo>
                    <a:pt x="223810" y="362627"/>
                  </a:lnTo>
                  <a:lnTo>
                    <a:pt x="232945" y="370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428"/>
            <p:cNvSpPr/>
            <p:nvPr>
              <p:custDataLst>
                <p:tags r:id="rId65"/>
              </p:custDataLst>
            </p:nvPr>
          </p:nvSpPr>
          <p:spPr>
            <a:xfrm>
              <a:off x="3078757" y="5135880"/>
              <a:ext cx="182604" cy="233187"/>
            </a:xfrm>
            <a:custGeom>
              <a:avLst/>
              <a:gdLst/>
              <a:ahLst/>
              <a:cxnLst/>
              <a:rect l="0" t="0" r="0" b="0"/>
              <a:pathLst>
                <a:path w="182604" h="233187">
                  <a:moveTo>
                    <a:pt x="106403" y="0"/>
                  </a:moveTo>
                  <a:lnTo>
                    <a:pt x="106403" y="0"/>
                  </a:lnTo>
                  <a:lnTo>
                    <a:pt x="74041" y="24271"/>
                  </a:lnTo>
                  <a:lnTo>
                    <a:pt x="38925" y="58887"/>
                  </a:lnTo>
                  <a:lnTo>
                    <a:pt x="6816" y="88339"/>
                  </a:lnTo>
                  <a:lnTo>
                    <a:pt x="2875" y="97399"/>
                  </a:lnTo>
                  <a:lnTo>
                    <a:pt x="0" y="112426"/>
                  </a:lnTo>
                  <a:lnTo>
                    <a:pt x="754" y="113051"/>
                  </a:lnTo>
                  <a:lnTo>
                    <a:pt x="32293" y="120812"/>
                  </a:lnTo>
                  <a:lnTo>
                    <a:pt x="49637" y="117547"/>
                  </a:lnTo>
                  <a:lnTo>
                    <a:pt x="58031" y="111228"/>
                  </a:lnTo>
                  <a:lnTo>
                    <a:pt x="88914" y="78560"/>
                  </a:lnTo>
                  <a:lnTo>
                    <a:pt x="108523" y="41683"/>
                  </a:lnTo>
                  <a:lnTo>
                    <a:pt x="112937" y="21373"/>
                  </a:lnTo>
                  <a:lnTo>
                    <a:pt x="113540" y="14297"/>
                  </a:lnTo>
                  <a:lnTo>
                    <a:pt x="114548" y="12071"/>
                  </a:lnTo>
                  <a:lnTo>
                    <a:pt x="116066" y="10587"/>
                  </a:lnTo>
                  <a:lnTo>
                    <a:pt x="117925" y="9598"/>
                  </a:lnTo>
                  <a:lnTo>
                    <a:pt x="118318" y="8939"/>
                  </a:lnTo>
                  <a:lnTo>
                    <a:pt x="117733" y="8499"/>
                  </a:lnTo>
                  <a:lnTo>
                    <a:pt x="116496" y="8206"/>
                  </a:lnTo>
                  <a:lnTo>
                    <a:pt x="116519" y="8011"/>
                  </a:lnTo>
                  <a:lnTo>
                    <a:pt x="120801" y="7672"/>
                  </a:lnTo>
                  <a:lnTo>
                    <a:pt x="113243" y="20432"/>
                  </a:lnTo>
                  <a:lnTo>
                    <a:pt x="103709" y="54836"/>
                  </a:lnTo>
                  <a:lnTo>
                    <a:pt x="100243" y="86051"/>
                  </a:lnTo>
                  <a:lnTo>
                    <a:pt x="99215" y="120793"/>
                  </a:lnTo>
                  <a:lnTo>
                    <a:pt x="107001" y="153853"/>
                  </a:lnTo>
                  <a:lnTo>
                    <a:pt x="115988" y="185098"/>
                  </a:lnTo>
                  <a:lnTo>
                    <a:pt x="127456" y="213830"/>
                  </a:lnTo>
                  <a:lnTo>
                    <a:pt x="135797" y="225140"/>
                  </a:lnTo>
                  <a:lnTo>
                    <a:pt x="147407" y="231296"/>
                  </a:lnTo>
                  <a:lnTo>
                    <a:pt x="160187" y="233186"/>
                  </a:lnTo>
                  <a:lnTo>
                    <a:pt x="18260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29"/>
            <p:cNvSpPr/>
            <p:nvPr>
              <p:custDataLst>
                <p:tags r:id="rId66"/>
              </p:custDataLst>
            </p:nvPr>
          </p:nvSpPr>
          <p:spPr>
            <a:xfrm>
              <a:off x="3299485" y="5136942"/>
              <a:ext cx="236196" cy="201654"/>
            </a:xfrm>
            <a:custGeom>
              <a:avLst/>
              <a:gdLst/>
              <a:ahLst/>
              <a:cxnLst/>
              <a:rect l="0" t="0" r="0" b="0"/>
              <a:pathLst>
                <a:path w="236196" h="201654">
                  <a:moveTo>
                    <a:pt x="30455" y="90378"/>
                  </a:moveTo>
                  <a:lnTo>
                    <a:pt x="30455" y="90378"/>
                  </a:lnTo>
                  <a:lnTo>
                    <a:pt x="22364" y="118694"/>
                  </a:lnTo>
                  <a:lnTo>
                    <a:pt x="15780" y="156178"/>
                  </a:lnTo>
                  <a:lnTo>
                    <a:pt x="9550" y="174315"/>
                  </a:lnTo>
                  <a:lnTo>
                    <a:pt x="398" y="188798"/>
                  </a:lnTo>
                  <a:lnTo>
                    <a:pt x="0" y="157322"/>
                  </a:lnTo>
                  <a:lnTo>
                    <a:pt x="1676" y="134766"/>
                  </a:lnTo>
                  <a:lnTo>
                    <a:pt x="12039" y="97233"/>
                  </a:lnTo>
                  <a:lnTo>
                    <a:pt x="18790" y="67291"/>
                  </a:lnTo>
                  <a:lnTo>
                    <a:pt x="36241" y="30879"/>
                  </a:lnTo>
                  <a:lnTo>
                    <a:pt x="55148" y="7003"/>
                  </a:lnTo>
                  <a:lnTo>
                    <a:pt x="66623" y="0"/>
                  </a:lnTo>
                  <a:lnTo>
                    <a:pt x="67267" y="493"/>
                  </a:lnTo>
                  <a:lnTo>
                    <a:pt x="67982" y="3298"/>
                  </a:lnTo>
                  <a:lnTo>
                    <a:pt x="68540" y="39035"/>
                  </a:lnTo>
                  <a:lnTo>
                    <a:pt x="64505" y="76671"/>
                  </a:lnTo>
                  <a:lnTo>
                    <a:pt x="61993" y="109177"/>
                  </a:lnTo>
                  <a:lnTo>
                    <a:pt x="60298" y="130749"/>
                  </a:lnTo>
                  <a:lnTo>
                    <a:pt x="53637" y="149723"/>
                  </a:lnTo>
                  <a:lnTo>
                    <a:pt x="54376" y="149414"/>
                  </a:lnTo>
                  <a:lnTo>
                    <a:pt x="87573" y="124819"/>
                  </a:lnTo>
                  <a:lnTo>
                    <a:pt x="122392" y="100391"/>
                  </a:lnTo>
                  <a:lnTo>
                    <a:pt x="158545" y="75118"/>
                  </a:lnTo>
                  <a:lnTo>
                    <a:pt x="184168" y="62905"/>
                  </a:lnTo>
                  <a:lnTo>
                    <a:pt x="187117" y="62749"/>
                  </a:lnTo>
                  <a:lnTo>
                    <a:pt x="192651" y="64834"/>
                  </a:lnTo>
                  <a:lnTo>
                    <a:pt x="200527" y="74813"/>
                  </a:lnTo>
                  <a:lnTo>
                    <a:pt x="204690" y="105523"/>
                  </a:lnTo>
                  <a:lnTo>
                    <a:pt x="205411" y="134282"/>
                  </a:lnTo>
                  <a:lnTo>
                    <a:pt x="205655" y="169826"/>
                  </a:lnTo>
                  <a:lnTo>
                    <a:pt x="206535" y="182415"/>
                  </a:lnTo>
                  <a:lnTo>
                    <a:pt x="209749" y="193654"/>
                  </a:lnTo>
                  <a:lnTo>
                    <a:pt x="211791" y="197329"/>
                  </a:lnTo>
                  <a:lnTo>
                    <a:pt x="216317" y="201412"/>
                  </a:lnTo>
                  <a:lnTo>
                    <a:pt x="219557" y="201653"/>
                  </a:lnTo>
                  <a:lnTo>
                    <a:pt x="236195" y="197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30"/>
            <p:cNvSpPr/>
            <p:nvPr>
              <p:custDataLst>
                <p:tags r:id="rId67"/>
              </p:custDataLst>
            </p:nvPr>
          </p:nvSpPr>
          <p:spPr>
            <a:xfrm>
              <a:off x="3665338" y="5234941"/>
              <a:ext cx="14064" cy="289560"/>
            </a:xfrm>
            <a:custGeom>
              <a:avLst/>
              <a:gdLst/>
              <a:ahLst/>
              <a:cxnLst/>
              <a:rect l="0" t="0" r="0" b="0"/>
              <a:pathLst>
                <a:path w="14064" h="289560">
                  <a:moveTo>
                    <a:pt x="7502" y="0"/>
                  </a:moveTo>
                  <a:lnTo>
                    <a:pt x="7502" y="0"/>
                  </a:lnTo>
                  <a:lnTo>
                    <a:pt x="9759" y="22576"/>
                  </a:lnTo>
                  <a:lnTo>
                    <a:pt x="12738" y="56600"/>
                  </a:lnTo>
                  <a:lnTo>
                    <a:pt x="14063" y="85833"/>
                  </a:lnTo>
                  <a:lnTo>
                    <a:pt x="12393" y="112936"/>
                  </a:lnTo>
                  <a:lnTo>
                    <a:pt x="8829" y="139940"/>
                  </a:lnTo>
                  <a:lnTo>
                    <a:pt x="4423" y="168875"/>
                  </a:lnTo>
                  <a:lnTo>
                    <a:pt x="1901" y="196410"/>
                  </a:lnTo>
                  <a:lnTo>
                    <a:pt x="480" y="231198"/>
                  </a:lnTo>
                  <a:lnTo>
                    <a:pt x="0" y="265707"/>
                  </a:lnTo>
                  <a:lnTo>
                    <a:pt x="2192" y="276983"/>
                  </a:lnTo>
                  <a:lnTo>
                    <a:pt x="7502" y="289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31"/>
            <p:cNvSpPr/>
            <p:nvPr>
              <p:custDataLst>
                <p:tags r:id="rId68"/>
              </p:custDataLst>
            </p:nvPr>
          </p:nvSpPr>
          <p:spPr>
            <a:xfrm>
              <a:off x="3657600" y="5182191"/>
              <a:ext cx="148408" cy="128365"/>
            </a:xfrm>
            <a:custGeom>
              <a:avLst/>
              <a:gdLst/>
              <a:ahLst/>
              <a:cxnLst/>
              <a:rect l="0" t="0" r="0" b="0"/>
              <a:pathLst>
                <a:path w="148408" h="128365">
                  <a:moveTo>
                    <a:pt x="22860" y="113709"/>
                  </a:moveTo>
                  <a:lnTo>
                    <a:pt x="22860" y="113709"/>
                  </a:lnTo>
                  <a:lnTo>
                    <a:pt x="22860" y="81347"/>
                  </a:lnTo>
                  <a:lnTo>
                    <a:pt x="22860" y="46231"/>
                  </a:lnTo>
                  <a:lnTo>
                    <a:pt x="22860" y="34048"/>
                  </a:lnTo>
                  <a:lnTo>
                    <a:pt x="27375" y="22989"/>
                  </a:lnTo>
                  <a:lnTo>
                    <a:pt x="40027" y="6136"/>
                  </a:lnTo>
                  <a:lnTo>
                    <a:pt x="49964" y="2398"/>
                  </a:lnTo>
                  <a:lnTo>
                    <a:pt x="77038" y="0"/>
                  </a:lnTo>
                  <a:lnTo>
                    <a:pt x="91813" y="4187"/>
                  </a:lnTo>
                  <a:lnTo>
                    <a:pt x="121994" y="20673"/>
                  </a:lnTo>
                  <a:lnTo>
                    <a:pt x="140757" y="39294"/>
                  </a:lnTo>
                  <a:lnTo>
                    <a:pt x="147225" y="60316"/>
                  </a:lnTo>
                  <a:lnTo>
                    <a:pt x="148407" y="82359"/>
                  </a:lnTo>
                  <a:lnTo>
                    <a:pt x="143287" y="94977"/>
                  </a:lnTo>
                  <a:lnTo>
                    <a:pt x="122795" y="110887"/>
                  </a:lnTo>
                  <a:lnTo>
                    <a:pt x="92459" y="124503"/>
                  </a:lnTo>
                  <a:lnTo>
                    <a:pt x="63969" y="128364"/>
                  </a:lnTo>
                  <a:lnTo>
                    <a:pt x="53548" y="124173"/>
                  </a:lnTo>
                  <a:lnTo>
                    <a:pt x="28814" y="107311"/>
                  </a:lnTo>
                  <a:lnTo>
                    <a:pt x="9104" y="74766"/>
                  </a:lnTo>
                  <a:lnTo>
                    <a:pt x="0" y="4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32"/>
            <p:cNvSpPr/>
            <p:nvPr>
              <p:custDataLst>
                <p:tags r:id="rId69"/>
              </p:custDataLst>
            </p:nvPr>
          </p:nvSpPr>
          <p:spPr>
            <a:xfrm>
              <a:off x="3901531" y="4998720"/>
              <a:ext cx="30390" cy="327661"/>
            </a:xfrm>
            <a:custGeom>
              <a:avLst/>
              <a:gdLst/>
              <a:ahLst/>
              <a:cxnLst/>
              <a:rect l="0" t="0" r="0" b="0"/>
              <a:pathLst>
                <a:path w="30390" h="327661">
                  <a:moveTo>
                    <a:pt x="30389" y="0"/>
                  </a:moveTo>
                  <a:lnTo>
                    <a:pt x="30389" y="0"/>
                  </a:lnTo>
                  <a:lnTo>
                    <a:pt x="25873" y="27093"/>
                  </a:lnTo>
                  <a:lnTo>
                    <a:pt x="22298" y="48542"/>
                  </a:lnTo>
                  <a:lnTo>
                    <a:pt x="16069" y="83663"/>
                  </a:lnTo>
                  <a:lnTo>
                    <a:pt x="10478" y="114230"/>
                  </a:lnTo>
                  <a:lnTo>
                    <a:pt x="5171" y="144749"/>
                  </a:lnTo>
                  <a:lnTo>
                    <a:pt x="2247" y="172989"/>
                  </a:lnTo>
                  <a:lnTo>
                    <a:pt x="948" y="199650"/>
                  </a:lnTo>
                  <a:lnTo>
                    <a:pt x="217" y="237615"/>
                  </a:lnTo>
                  <a:lnTo>
                    <a:pt x="0" y="270687"/>
                  </a:lnTo>
                  <a:lnTo>
                    <a:pt x="2185" y="307689"/>
                  </a:lnTo>
                  <a:lnTo>
                    <a:pt x="7529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433"/>
            <p:cNvSpPr/>
            <p:nvPr>
              <p:custDataLst>
                <p:tags r:id="rId70"/>
              </p:custDataLst>
            </p:nvPr>
          </p:nvSpPr>
          <p:spPr>
            <a:xfrm>
              <a:off x="4017597" y="5166390"/>
              <a:ext cx="211504" cy="182852"/>
            </a:xfrm>
            <a:custGeom>
              <a:avLst/>
              <a:gdLst/>
              <a:ahLst/>
              <a:cxnLst/>
              <a:rect l="0" t="0" r="0" b="0"/>
              <a:pathLst>
                <a:path w="211504" h="182852">
                  <a:moveTo>
                    <a:pt x="36243" y="99030"/>
                  </a:moveTo>
                  <a:lnTo>
                    <a:pt x="36243" y="99030"/>
                  </a:lnTo>
                  <a:lnTo>
                    <a:pt x="73747" y="86863"/>
                  </a:lnTo>
                  <a:lnTo>
                    <a:pt x="97992" y="67252"/>
                  </a:lnTo>
                  <a:lnTo>
                    <a:pt x="116574" y="41389"/>
                  </a:lnTo>
                  <a:lnTo>
                    <a:pt x="121632" y="30604"/>
                  </a:lnTo>
                  <a:lnTo>
                    <a:pt x="124994" y="25438"/>
                  </a:lnTo>
                  <a:lnTo>
                    <a:pt x="127329" y="16725"/>
                  </a:lnTo>
                  <a:lnTo>
                    <a:pt x="123533" y="11614"/>
                  </a:lnTo>
                  <a:lnTo>
                    <a:pt x="119348" y="9378"/>
                  </a:lnTo>
                  <a:lnTo>
                    <a:pt x="117046" y="8782"/>
                  </a:lnTo>
                  <a:lnTo>
                    <a:pt x="115512" y="7538"/>
                  </a:lnTo>
                  <a:lnTo>
                    <a:pt x="113807" y="3898"/>
                  </a:lnTo>
                  <a:lnTo>
                    <a:pt x="112505" y="2589"/>
                  </a:lnTo>
                  <a:lnTo>
                    <a:pt x="104927" y="0"/>
                  </a:lnTo>
                  <a:lnTo>
                    <a:pt x="77688" y="817"/>
                  </a:lnTo>
                  <a:lnTo>
                    <a:pt x="53794" y="10576"/>
                  </a:lnTo>
                  <a:lnTo>
                    <a:pt x="38714" y="21927"/>
                  </a:lnTo>
                  <a:lnTo>
                    <a:pt x="14858" y="54960"/>
                  </a:lnTo>
                  <a:lnTo>
                    <a:pt x="2323" y="78033"/>
                  </a:lnTo>
                  <a:lnTo>
                    <a:pt x="0" y="88569"/>
                  </a:lnTo>
                  <a:lnTo>
                    <a:pt x="1226" y="98896"/>
                  </a:lnTo>
                  <a:lnTo>
                    <a:pt x="8934" y="116488"/>
                  </a:lnTo>
                  <a:lnTo>
                    <a:pt x="18180" y="129649"/>
                  </a:lnTo>
                  <a:lnTo>
                    <a:pt x="47068" y="151896"/>
                  </a:lnTo>
                  <a:lnTo>
                    <a:pt x="85136" y="168551"/>
                  </a:lnTo>
                  <a:lnTo>
                    <a:pt x="119216" y="177295"/>
                  </a:lnTo>
                  <a:lnTo>
                    <a:pt x="156125" y="181204"/>
                  </a:lnTo>
                  <a:lnTo>
                    <a:pt x="189827" y="182363"/>
                  </a:lnTo>
                  <a:lnTo>
                    <a:pt x="211503" y="18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92"/>
          <p:cNvGrpSpPr/>
          <p:nvPr/>
        </p:nvGrpSpPr>
        <p:grpSpPr>
          <a:xfrm>
            <a:off x="361879" y="4549141"/>
            <a:ext cx="1078302" cy="859502"/>
            <a:chOff x="361879" y="4549141"/>
            <a:chExt cx="1078302" cy="859502"/>
          </a:xfrm>
        </p:grpSpPr>
        <p:sp>
          <p:nvSpPr>
            <p:cNvPr id="300" name="SMARTInkShape-434"/>
            <p:cNvSpPr/>
            <p:nvPr>
              <p:custDataLst>
                <p:tags r:id="rId58"/>
              </p:custDataLst>
            </p:nvPr>
          </p:nvSpPr>
          <p:spPr>
            <a:xfrm>
              <a:off x="361879" y="4549141"/>
              <a:ext cx="64842" cy="822960"/>
            </a:xfrm>
            <a:custGeom>
              <a:avLst/>
              <a:gdLst/>
              <a:ahLst/>
              <a:cxnLst/>
              <a:rect l="0" t="0" r="0" b="0"/>
              <a:pathLst>
                <a:path w="64842" h="822960">
                  <a:moveTo>
                    <a:pt x="64841" y="0"/>
                  </a:moveTo>
                  <a:lnTo>
                    <a:pt x="64841" y="0"/>
                  </a:lnTo>
                  <a:lnTo>
                    <a:pt x="58068" y="27092"/>
                  </a:lnTo>
                  <a:lnTo>
                    <a:pt x="52705" y="48541"/>
                  </a:lnTo>
                  <a:lnTo>
                    <a:pt x="48284" y="68767"/>
                  </a:lnTo>
                  <a:lnTo>
                    <a:pt x="44490" y="88177"/>
                  </a:lnTo>
                  <a:lnTo>
                    <a:pt x="41113" y="107045"/>
                  </a:lnTo>
                  <a:lnTo>
                    <a:pt x="38016" y="126396"/>
                  </a:lnTo>
                  <a:lnTo>
                    <a:pt x="35104" y="146070"/>
                  </a:lnTo>
                  <a:lnTo>
                    <a:pt x="32317" y="165960"/>
                  </a:lnTo>
                  <a:lnTo>
                    <a:pt x="29611" y="186840"/>
                  </a:lnTo>
                  <a:lnTo>
                    <a:pt x="26961" y="208379"/>
                  </a:lnTo>
                  <a:lnTo>
                    <a:pt x="24348" y="230360"/>
                  </a:lnTo>
                  <a:lnTo>
                    <a:pt x="20912" y="253479"/>
                  </a:lnTo>
                  <a:lnTo>
                    <a:pt x="16928" y="277359"/>
                  </a:lnTo>
                  <a:lnTo>
                    <a:pt x="12579" y="301746"/>
                  </a:lnTo>
                  <a:lnTo>
                    <a:pt x="9680" y="326470"/>
                  </a:lnTo>
                  <a:lnTo>
                    <a:pt x="7747" y="351419"/>
                  </a:lnTo>
                  <a:lnTo>
                    <a:pt x="6458" y="376520"/>
                  </a:lnTo>
                  <a:lnTo>
                    <a:pt x="4752" y="401718"/>
                  </a:lnTo>
                  <a:lnTo>
                    <a:pt x="2769" y="426985"/>
                  </a:lnTo>
                  <a:lnTo>
                    <a:pt x="599" y="452298"/>
                  </a:lnTo>
                  <a:lnTo>
                    <a:pt x="0" y="477637"/>
                  </a:lnTo>
                  <a:lnTo>
                    <a:pt x="447" y="502998"/>
                  </a:lnTo>
                  <a:lnTo>
                    <a:pt x="1592" y="528372"/>
                  </a:lnTo>
                  <a:lnTo>
                    <a:pt x="2355" y="553755"/>
                  </a:lnTo>
                  <a:lnTo>
                    <a:pt x="2864" y="579142"/>
                  </a:lnTo>
                  <a:lnTo>
                    <a:pt x="3203" y="604535"/>
                  </a:lnTo>
                  <a:lnTo>
                    <a:pt x="4275" y="629082"/>
                  </a:lnTo>
                  <a:lnTo>
                    <a:pt x="5837" y="653067"/>
                  </a:lnTo>
                  <a:lnTo>
                    <a:pt x="7725" y="676678"/>
                  </a:lnTo>
                  <a:lnTo>
                    <a:pt x="9830" y="697498"/>
                  </a:lnTo>
                  <a:lnTo>
                    <a:pt x="14427" y="734180"/>
                  </a:lnTo>
                  <a:lnTo>
                    <a:pt x="19293" y="765157"/>
                  </a:lnTo>
                  <a:lnTo>
                    <a:pt x="26792" y="799624"/>
                  </a:lnTo>
                  <a:lnTo>
                    <a:pt x="34361" y="822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35"/>
            <p:cNvSpPr/>
            <p:nvPr>
              <p:custDataLst>
                <p:tags r:id="rId59"/>
              </p:custDataLst>
            </p:nvPr>
          </p:nvSpPr>
          <p:spPr>
            <a:xfrm>
              <a:off x="519949" y="4890548"/>
              <a:ext cx="424932" cy="426410"/>
            </a:xfrm>
            <a:custGeom>
              <a:avLst/>
              <a:gdLst/>
              <a:ahLst/>
              <a:cxnLst/>
              <a:rect l="0" t="0" r="0" b="0"/>
              <a:pathLst>
                <a:path w="424932" h="426410">
                  <a:moveTo>
                    <a:pt x="59171" y="237711"/>
                  </a:moveTo>
                  <a:lnTo>
                    <a:pt x="59171" y="237711"/>
                  </a:lnTo>
                  <a:lnTo>
                    <a:pt x="87487" y="229622"/>
                  </a:lnTo>
                  <a:lnTo>
                    <a:pt x="121277" y="216500"/>
                  </a:lnTo>
                  <a:lnTo>
                    <a:pt x="156783" y="201887"/>
                  </a:lnTo>
                  <a:lnTo>
                    <a:pt x="190608" y="182843"/>
                  </a:lnTo>
                  <a:lnTo>
                    <a:pt x="225114" y="160832"/>
                  </a:lnTo>
                  <a:lnTo>
                    <a:pt x="246095" y="145405"/>
                  </a:lnTo>
                  <a:lnTo>
                    <a:pt x="256548" y="130647"/>
                  </a:lnTo>
                  <a:lnTo>
                    <a:pt x="267304" y="100476"/>
                  </a:lnTo>
                  <a:lnTo>
                    <a:pt x="267950" y="85278"/>
                  </a:lnTo>
                  <a:lnTo>
                    <a:pt x="264568" y="70057"/>
                  </a:lnTo>
                  <a:lnTo>
                    <a:pt x="252298" y="47208"/>
                  </a:lnTo>
                  <a:lnTo>
                    <a:pt x="239832" y="31970"/>
                  </a:lnTo>
                  <a:lnTo>
                    <a:pt x="210443" y="13157"/>
                  </a:lnTo>
                  <a:lnTo>
                    <a:pt x="178969" y="903"/>
                  </a:lnTo>
                  <a:lnTo>
                    <a:pt x="148195" y="0"/>
                  </a:lnTo>
                  <a:lnTo>
                    <a:pt x="117628" y="9142"/>
                  </a:lnTo>
                  <a:lnTo>
                    <a:pt x="83077" y="30663"/>
                  </a:lnTo>
                  <a:lnTo>
                    <a:pt x="54118" y="58490"/>
                  </a:lnTo>
                  <a:lnTo>
                    <a:pt x="29452" y="92228"/>
                  </a:lnTo>
                  <a:lnTo>
                    <a:pt x="14147" y="129037"/>
                  </a:lnTo>
                  <a:lnTo>
                    <a:pt x="4250" y="166753"/>
                  </a:lnTo>
                  <a:lnTo>
                    <a:pt x="0" y="204740"/>
                  </a:lnTo>
                  <a:lnTo>
                    <a:pt x="2786" y="242806"/>
                  </a:lnTo>
                  <a:lnTo>
                    <a:pt x="8974" y="276850"/>
                  </a:lnTo>
                  <a:lnTo>
                    <a:pt x="24260" y="312432"/>
                  </a:lnTo>
                  <a:lnTo>
                    <a:pt x="44876" y="341695"/>
                  </a:lnTo>
                  <a:lnTo>
                    <a:pt x="75161" y="370498"/>
                  </a:lnTo>
                  <a:lnTo>
                    <a:pt x="100991" y="388168"/>
                  </a:lnTo>
                  <a:lnTo>
                    <a:pt x="128558" y="402794"/>
                  </a:lnTo>
                  <a:lnTo>
                    <a:pt x="154920" y="412118"/>
                  </a:lnTo>
                  <a:lnTo>
                    <a:pt x="183006" y="419083"/>
                  </a:lnTo>
                  <a:lnTo>
                    <a:pt x="213269" y="424155"/>
                  </a:lnTo>
                  <a:lnTo>
                    <a:pt x="246474" y="426409"/>
                  </a:lnTo>
                  <a:lnTo>
                    <a:pt x="278730" y="422895"/>
                  </a:lnTo>
                  <a:lnTo>
                    <a:pt x="309153" y="415688"/>
                  </a:lnTo>
                  <a:lnTo>
                    <a:pt x="336785" y="406841"/>
                  </a:lnTo>
                  <a:lnTo>
                    <a:pt x="372097" y="384251"/>
                  </a:lnTo>
                  <a:lnTo>
                    <a:pt x="404008" y="360153"/>
                  </a:lnTo>
                  <a:lnTo>
                    <a:pt x="424931" y="344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36"/>
            <p:cNvSpPr/>
            <p:nvPr>
              <p:custDataLst>
                <p:tags r:id="rId60"/>
              </p:custDataLst>
            </p:nvPr>
          </p:nvSpPr>
          <p:spPr>
            <a:xfrm>
              <a:off x="854243" y="4840101"/>
              <a:ext cx="585938" cy="568542"/>
            </a:xfrm>
            <a:custGeom>
              <a:avLst/>
              <a:gdLst/>
              <a:ahLst/>
              <a:cxnLst/>
              <a:rect l="0" t="0" r="0" b="0"/>
              <a:pathLst>
                <a:path w="585938" h="568542">
                  <a:moveTo>
                    <a:pt x="151597" y="227199"/>
                  </a:moveTo>
                  <a:lnTo>
                    <a:pt x="151597" y="227199"/>
                  </a:lnTo>
                  <a:lnTo>
                    <a:pt x="119236" y="223154"/>
                  </a:lnTo>
                  <a:lnTo>
                    <a:pt x="91020" y="224683"/>
                  </a:lnTo>
                  <a:lnTo>
                    <a:pt x="67890" y="234544"/>
                  </a:lnTo>
                  <a:lnTo>
                    <a:pt x="54845" y="247961"/>
                  </a:lnTo>
                  <a:lnTo>
                    <a:pt x="32673" y="284169"/>
                  </a:lnTo>
                  <a:lnTo>
                    <a:pt x="21158" y="313882"/>
                  </a:lnTo>
                  <a:lnTo>
                    <a:pt x="8338" y="344135"/>
                  </a:lnTo>
                  <a:lnTo>
                    <a:pt x="1905" y="374548"/>
                  </a:lnTo>
                  <a:lnTo>
                    <a:pt x="0" y="405008"/>
                  </a:lnTo>
                  <a:lnTo>
                    <a:pt x="202" y="439557"/>
                  </a:lnTo>
                  <a:lnTo>
                    <a:pt x="3313" y="455354"/>
                  </a:lnTo>
                  <a:lnTo>
                    <a:pt x="9561" y="462275"/>
                  </a:lnTo>
                  <a:lnTo>
                    <a:pt x="30050" y="474482"/>
                  </a:lnTo>
                  <a:lnTo>
                    <a:pt x="40086" y="476721"/>
                  </a:lnTo>
                  <a:lnTo>
                    <a:pt x="58009" y="474694"/>
                  </a:lnTo>
                  <a:lnTo>
                    <a:pt x="82381" y="459986"/>
                  </a:lnTo>
                  <a:lnTo>
                    <a:pt x="101643" y="431452"/>
                  </a:lnTo>
                  <a:lnTo>
                    <a:pt x="114030" y="396186"/>
                  </a:lnTo>
                  <a:lnTo>
                    <a:pt x="123062" y="358926"/>
                  </a:lnTo>
                  <a:lnTo>
                    <a:pt x="131101" y="321074"/>
                  </a:lnTo>
                  <a:lnTo>
                    <a:pt x="134800" y="287093"/>
                  </a:lnTo>
                  <a:lnTo>
                    <a:pt x="136220" y="250046"/>
                  </a:lnTo>
                  <a:lnTo>
                    <a:pt x="136345" y="243107"/>
                  </a:lnTo>
                  <a:lnTo>
                    <a:pt x="136356" y="276249"/>
                  </a:lnTo>
                  <a:lnTo>
                    <a:pt x="137203" y="309278"/>
                  </a:lnTo>
                  <a:lnTo>
                    <a:pt x="140402" y="336493"/>
                  </a:lnTo>
                  <a:lnTo>
                    <a:pt x="146904" y="367778"/>
                  </a:lnTo>
                  <a:lnTo>
                    <a:pt x="155438" y="401438"/>
                  </a:lnTo>
                  <a:lnTo>
                    <a:pt x="164875" y="436155"/>
                  </a:lnTo>
                  <a:lnTo>
                    <a:pt x="176972" y="469082"/>
                  </a:lnTo>
                  <a:lnTo>
                    <a:pt x="190815" y="498956"/>
                  </a:lnTo>
                  <a:lnTo>
                    <a:pt x="212888" y="533967"/>
                  </a:lnTo>
                  <a:lnTo>
                    <a:pt x="227944" y="552347"/>
                  </a:lnTo>
                  <a:lnTo>
                    <a:pt x="243102" y="562210"/>
                  </a:lnTo>
                  <a:lnTo>
                    <a:pt x="265917" y="567761"/>
                  </a:lnTo>
                  <a:lnTo>
                    <a:pt x="273530" y="568541"/>
                  </a:lnTo>
                  <a:lnTo>
                    <a:pt x="280299" y="566519"/>
                  </a:lnTo>
                  <a:lnTo>
                    <a:pt x="312677" y="538144"/>
                  </a:lnTo>
                  <a:lnTo>
                    <a:pt x="330746" y="508232"/>
                  </a:lnTo>
                  <a:lnTo>
                    <a:pt x="346824" y="472557"/>
                  </a:lnTo>
                  <a:lnTo>
                    <a:pt x="357180" y="443209"/>
                  </a:lnTo>
                  <a:lnTo>
                    <a:pt x="367427" y="410411"/>
                  </a:lnTo>
                  <a:lnTo>
                    <a:pt x="377626" y="376078"/>
                  </a:lnTo>
                  <a:lnTo>
                    <a:pt x="386922" y="344535"/>
                  </a:lnTo>
                  <a:lnTo>
                    <a:pt x="390607" y="323203"/>
                  </a:lnTo>
                  <a:lnTo>
                    <a:pt x="396450" y="288662"/>
                  </a:lnTo>
                  <a:lnTo>
                    <a:pt x="403733" y="245314"/>
                  </a:lnTo>
                  <a:lnTo>
                    <a:pt x="408588" y="210490"/>
                  </a:lnTo>
                  <a:lnTo>
                    <a:pt x="411824" y="181346"/>
                  </a:lnTo>
                  <a:lnTo>
                    <a:pt x="413982" y="155991"/>
                  </a:lnTo>
                  <a:lnTo>
                    <a:pt x="416267" y="133159"/>
                  </a:lnTo>
                  <a:lnTo>
                    <a:pt x="418637" y="112013"/>
                  </a:lnTo>
                  <a:lnTo>
                    <a:pt x="423528" y="74405"/>
                  </a:lnTo>
                  <a:lnTo>
                    <a:pt x="428524" y="43579"/>
                  </a:lnTo>
                  <a:lnTo>
                    <a:pt x="433394" y="9240"/>
                  </a:lnTo>
                  <a:lnTo>
                    <a:pt x="435135" y="5693"/>
                  </a:lnTo>
                  <a:lnTo>
                    <a:pt x="439968" y="0"/>
                  </a:lnTo>
                  <a:lnTo>
                    <a:pt x="440364" y="380"/>
                  </a:lnTo>
                  <a:lnTo>
                    <a:pt x="441052" y="13373"/>
                  </a:lnTo>
                  <a:lnTo>
                    <a:pt x="441136" y="51126"/>
                  </a:lnTo>
                  <a:lnTo>
                    <a:pt x="441148" y="77824"/>
                  </a:lnTo>
                  <a:lnTo>
                    <a:pt x="443411" y="108881"/>
                  </a:lnTo>
                  <a:lnTo>
                    <a:pt x="446392" y="144133"/>
                  </a:lnTo>
                  <a:lnTo>
                    <a:pt x="447187" y="164202"/>
                  </a:lnTo>
                  <a:lnTo>
                    <a:pt x="447717" y="185200"/>
                  </a:lnTo>
                  <a:lnTo>
                    <a:pt x="449764" y="205974"/>
                  </a:lnTo>
                  <a:lnTo>
                    <a:pt x="452821" y="226596"/>
                  </a:lnTo>
                  <a:lnTo>
                    <a:pt x="456553" y="247116"/>
                  </a:lnTo>
                  <a:lnTo>
                    <a:pt x="460734" y="267571"/>
                  </a:lnTo>
                  <a:lnTo>
                    <a:pt x="465216" y="287980"/>
                  </a:lnTo>
                  <a:lnTo>
                    <a:pt x="469896" y="308360"/>
                  </a:lnTo>
                  <a:lnTo>
                    <a:pt x="477354" y="342293"/>
                  </a:lnTo>
                  <a:lnTo>
                    <a:pt x="484338" y="370638"/>
                  </a:lnTo>
                  <a:lnTo>
                    <a:pt x="496097" y="403096"/>
                  </a:lnTo>
                  <a:lnTo>
                    <a:pt x="503186" y="422936"/>
                  </a:lnTo>
                  <a:lnTo>
                    <a:pt x="509353" y="432354"/>
                  </a:lnTo>
                  <a:lnTo>
                    <a:pt x="489335" y="398190"/>
                  </a:lnTo>
                  <a:lnTo>
                    <a:pt x="482043" y="387016"/>
                  </a:lnTo>
                  <a:lnTo>
                    <a:pt x="469264" y="376810"/>
                  </a:lnTo>
                  <a:lnTo>
                    <a:pt x="459739" y="373410"/>
                  </a:lnTo>
                  <a:lnTo>
                    <a:pt x="445209" y="372036"/>
                  </a:lnTo>
                  <a:lnTo>
                    <a:pt x="440700" y="374261"/>
                  </a:lnTo>
                  <a:lnTo>
                    <a:pt x="438313" y="376041"/>
                  </a:lnTo>
                  <a:lnTo>
                    <a:pt x="430907" y="390679"/>
                  </a:lnTo>
                  <a:lnTo>
                    <a:pt x="423350" y="415150"/>
                  </a:lnTo>
                  <a:lnTo>
                    <a:pt x="423839" y="443848"/>
                  </a:lnTo>
                  <a:lnTo>
                    <a:pt x="429346" y="469756"/>
                  </a:lnTo>
                  <a:lnTo>
                    <a:pt x="444431" y="493519"/>
                  </a:lnTo>
                  <a:lnTo>
                    <a:pt x="479688" y="529691"/>
                  </a:lnTo>
                  <a:lnTo>
                    <a:pt x="487164" y="535541"/>
                  </a:lnTo>
                  <a:lnTo>
                    <a:pt x="504503" y="542039"/>
                  </a:lnTo>
                  <a:lnTo>
                    <a:pt x="522650" y="544082"/>
                  </a:lnTo>
                  <a:lnTo>
                    <a:pt x="539183" y="542167"/>
                  </a:lnTo>
                  <a:lnTo>
                    <a:pt x="552740" y="536236"/>
                  </a:lnTo>
                  <a:lnTo>
                    <a:pt x="564409" y="527108"/>
                  </a:lnTo>
                  <a:lnTo>
                    <a:pt x="585937" y="501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93"/>
          <p:cNvGrpSpPr/>
          <p:nvPr/>
        </p:nvGrpSpPr>
        <p:grpSpPr>
          <a:xfrm>
            <a:off x="283077" y="3341337"/>
            <a:ext cx="3458344" cy="1264148"/>
            <a:chOff x="283077" y="3341337"/>
            <a:chExt cx="3458344" cy="1264148"/>
          </a:xfrm>
        </p:grpSpPr>
        <p:sp>
          <p:nvSpPr>
            <p:cNvPr id="304" name="SMARTInkShape-437"/>
            <p:cNvSpPr/>
            <p:nvPr>
              <p:custDataLst>
                <p:tags r:id="rId40"/>
              </p:custDataLst>
            </p:nvPr>
          </p:nvSpPr>
          <p:spPr>
            <a:xfrm>
              <a:off x="488817" y="3341337"/>
              <a:ext cx="45693" cy="789857"/>
            </a:xfrm>
            <a:custGeom>
              <a:avLst/>
              <a:gdLst/>
              <a:ahLst/>
              <a:cxnLst/>
              <a:rect l="0" t="0" r="0" b="0"/>
              <a:pathLst>
                <a:path w="45693" h="789857">
                  <a:moveTo>
                    <a:pt x="38100" y="0"/>
                  </a:moveTo>
                  <a:lnTo>
                    <a:pt x="38100" y="0"/>
                  </a:lnTo>
                  <a:lnTo>
                    <a:pt x="42145" y="32361"/>
                  </a:lnTo>
                  <a:lnTo>
                    <a:pt x="44131" y="59538"/>
                  </a:lnTo>
                  <a:lnTo>
                    <a:pt x="45014" y="87421"/>
                  </a:lnTo>
                  <a:lnTo>
                    <a:pt x="45406" y="119570"/>
                  </a:lnTo>
                  <a:lnTo>
                    <a:pt x="45580" y="153613"/>
                  </a:lnTo>
                  <a:lnTo>
                    <a:pt x="45658" y="190192"/>
                  </a:lnTo>
                  <a:lnTo>
                    <a:pt x="45679" y="210615"/>
                  </a:lnTo>
                  <a:lnTo>
                    <a:pt x="45692" y="231850"/>
                  </a:lnTo>
                  <a:lnTo>
                    <a:pt x="44855" y="254473"/>
                  </a:lnTo>
                  <a:lnTo>
                    <a:pt x="43450" y="278022"/>
                  </a:lnTo>
                  <a:lnTo>
                    <a:pt x="41667" y="302188"/>
                  </a:lnTo>
                  <a:lnTo>
                    <a:pt x="39631" y="326766"/>
                  </a:lnTo>
                  <a:lnTo>
                    <a:pt x="37427" y="351617"/>
                  </a:lnTo>
                  <a:lnTo>
                    <a:pt x="35112" y="376651"/>
                  </a:lnTo>
                  <a:lnTo>
                    <a:pt x="32721" y="400961"/>
                  </a:lnTo>
                  <a:lnTo>
                    <a:pt x="30281" y="424787"/>
                  </a:lnTo>
                  <a:lnTo>
                    <a:pt x="27807" y="448291"/>
                  </a:lnTo>
                  <a:lnTo>
                    <a:pt x="26158" y="472428"/>
                  </a:lnTo>
                  <a:lnTo>
                    <a:pt x="25059" y="496985"/>
                  </a:lnTo>
                  <a:lnTo>
                    <a:pt x="24326" y="521823"/>
                  </a:lnTo>
                  <a:lnTo>
                    <a:pt x="22990" y="545156"/>
                  </a:lnTo>
                  <a:lnTo>
                    <a:pt x="21254" y="567483"/>
                  </a:lnTo>
                  <a:lnTo>
                    <a:pt x="19249" y="589143"/>
                  </a:lnTo>
                  <a:lnTo>
                    <a:pt x="17913" y="609508"/>
                  </a:lnTo>
                  <a:lnTo>
                    <a:pt x="17022" y="629012"/>
                  </a:lnTo>
                  <a:lnTo>
                    <a:pt x="15185" y="665641"/>
                  </a:lnTo>
                  <a:lnTo>
                    <a:pt x="11547" y="698854"/>
                  </a:lnTo>
                  <a:lnTo>
                    <a:pt x="9365" y="726033"/>
                  </a:lnTo>
                  <a:lnTo>
                    <a:pt x="8137" y="758116"/>
                  </a:lnTo>
                  <a:lnTo>
                    <a:pt x="7722" y="783623"/>
                  </a:lnTo>
                  <a:lnTo>
                    <a:pt x="6841" y="786575"/>
                  </a:lnTo>
                  <a:lnTo>
                    <a:pt x="5408" y="788544"/>
                  </a:lnTo>
                  <a:lnTo>
                    <a:pt x="3605" y="789856"/>
                  </a:lnTo>
                  <a:lnTo>
                    <a:pt x="2403" y="789037"/>
                  </a:lnTo>
                  <a:lnTo>
                    <a:pt x="0" y="77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438"/>
            <p:cNvSpPr/>
            <p:nvPr>
              <p:custDataLst>
                <p:tags r:id="rId41"/>
              </p:custDataLst>
            </p:nvPr>
          </p:nvSpPr>
          <p:spPr>
            <a:xfrm>
              <a:off x="283077" y="3699477"/>
              <a:ext cx="449581" cy="22861"/>
            </a:xfrm>
            <a:custGeom>
              <a:avLst/>
              <a:gdLst/>
              <a:ahLst/>
              <a:cxnLst/>
              <a:rect l="0" t="0" r="0" b="0"/>
              <a:pathLst>
                <a:path w="449581" h="22861">
                  <a:moveTo>
                    <a:pt x="0" y="22860"/>
                  </a:moveTo>
                  <a:lnTo>
                    <a:pt x="0" y="22860"/>
                  </a:lnTo>
                  <a:lnTo>
                    <a:pt x="29351" y="22860"/>
                  </a:lnTo>
                  <a:lnTo>
                    <a:pt x="52587" y="22860"/>
                  </a:lnTo>
                  <a:lnTo>
                    <a:pt x="73158" y="22860"/>
                  </a:lnTo>
                  <a:lnTo>
                    <a:pt x="109561" y="22860"/>
                  </a:lnTo>
                  <a:lnTo>
                    <a:pt x="142674" y="22860"/>
                  </a:lnTo>
                  <a:lnTo>
                    <a:pt x="175171" y="22860"/>
                  </a:lnTo>
                  <a:lnTo>
                    <a:pt x="209369" y="22860"/>
                  </a:lnTo>
                  <a:lnTo>
                    <a:pt x="244324" y="22860"/>
                  </a:lnTo>
                  <a:lnTo>
                    <a:pt x="279615" y="22860"/>
                  </a:lnTo>
                  <a:lnTo>
                    <a:pt x="315056" y="22860"/>
                  </a:lnTo>
                  <a:lnTo>
                    <a:pt x="350563" y="20603"/>
                  </a:lnTo>
                  <a:lnTo>
                    <a:pt x="385252" y="15930"/>
                  </a:lnTo>
                  <a:lnTo>
                    <a:pt x="417603" y="8209"/>
                  </a:lnTo>
                  <a:lnTo>
                    <a:pt x="4495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439"/>
            <p:cNvSpPr/>
            <p:nvPr>
              <p:custDataLst>
                <p:tags r:id="rId42"/>
              </p:custDataLst>
            </p:nvPr>
          </p:nvSpPr>
          <p:spPr>
            <a:xfrm>
              <a:off x="824097" y="3746236"/>
              <a:ext cx="167641" cy="265662"/>
            </a:xfrm>
            <a:custGeom>
              <a:avLst/>
              <a:gdLst/>
              <a:ahLst/>
              <a:cxnLst/>
              <a:rect l="0" t="0" r="0" b="0"/>
              <a:pathLst>
                <a:path w="167641" h="265662">
                  <a:moveTo>
                    <a:pt x="0" y="265661"/>
                  </a:moveTo>
                  <a:lnTo>
                    <a:pt x="0" y="265661"/>
                  </a:lnTo>
                  <a:lnTo>
                    <a:pt x="4045" y="229254"/>
                  </a:lnTo>
                  <a:lnTo>
                    <a:pt x="6031" y="202349"/>
                  </a:lnTo>
                  <a:lnTo>
                    <a:pt x="11665" y="165904"/>
                  </a:lnTo>
                  <a:lnTo>
                    <a:pt x="21801" y="128295"/>
                  </a:lnTo>
                  <a:lnTo>
                    <a:pt x="29163" y="103855"/>
                  </a:lnTo>
                  <a:lnTo>
                    <a:pt x="46741" y="71904"/>
                  </a:lnTo>
                  <a:lnTo>
                    <a:pt x="70538" y="37923"/>
                  </a:lnTo>
                  <a:lnTo>
                    <a:pt x="99447" y="10796"/>
                  </a:lnTo>
                  <a:lnTo>
                    <a:pt x="112214" y="4221"/>
                  </a:lnTo>
                  <a:lnTo>
                    <a:pt x="138253" y="0"/>
                  </a:lnTo>
                  <a:lnTo>
                    <a:pt x="167640" y="6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40"/>
            <p:cNvSpPr/>
            <p:nvPr>
              <p:custDataLst>
                <p:tags r:id="rId43"/>
              </p:custDataLst>
            </p:nvPr>
          </p:nvSpPr>
          <p:spPr>
            <a:xfrm>
              <a:off x="1115210" y="3821397"/>
              <a:ext cx="295628" cy="218448"/>
            </a:xfrm>
            <a:custGeom>
              <a:avLst/>
              <a:gdLst/>
              <a:ahLst/>
              <a:cxnLst/>
              <a:rect l="0" t="0" r="0" b="0"/>
              <a:pathLst>
                <a:path w="295628" h="218448">
                  <a:moveTo>
                    <a:pt x="6067" y="0"/>
                  </a:moveTo>
                  <a:lnTo>
                    <a:pt x="6067" y="0"/>
                  </a:lnTo>
                  <a:lnTo>
                    <a:pt x="3809" y="22578"/>
                  </a:lnTo>
                  <a:lnTo>
                    <a:pt x="830" y="54908"/>
                  </a:lnTo>
                  <a:lnTo>
                    <a:pt x="0" y="88235"/>
                  </a:lnTo>
                  <a:lnTo>
                    <a:pt x="4740" y="119183"/>
                  </a:lnTo>
                  <a:lnTo>
                    <a:pt x="12353" y="149801"/>
                  </a:lnTo>
                  <a:lnTo>
                    <a:pt x="24110" y="179476"/>
                  </a:lnTo>
                  <a:lnTo>
                    <a:pt x="34179" y="203038"/>
                  </a:lnTo>
                  <a:lnTo>
                    <a:pt x="42832" y="212441"/>
                  </a:lnTo>
                  <a:lnTo>
                    <a:pt x="54580" y="217185"/>
                  </a:lnTo>
                  <a:lnTo>
                    <a:pt x="67422" y="218447"/>
                  </a:lnTo>
                  <a:lnTo>
                    <a:pt x="98729" y="210152"/>
                  </a:lnTo>
                  <a:lnTo>
                    <a:pt x="111033" y="200927"/>
                  </a:lnTo>
                  <a:lnTo>
                    <a:pt x="132728" y="170264"/>
                  </a:lnTo>
                  <a:lnTo>
                    <a:pt x="149850" y="133246"/>
                  </a:lnTo>
                  <a:lnTo>
                    <a:pt x="160342" y="109151"/>
                  </a:lnTo>
                  <a:lnTo>
                    <a:pt x="174258" y="77862"/>
                  </a:lnTo>
                  <a:lnTo>
                    <a:pt x="190091" y="43979"/>
                  </a:lnTo>
                  <a:lnTo>
                    <a:pt x="195998" y="31665"/>
                  </a:lnTo>
                  <a:lnTo>
                    <a:pt x="192353" y="38922"/>
                  </a:lnTo>
                  <a:lnTo>
                    <a:pt x="192719" y="49471"/>
                  </a:lnTo>
                  <a:lnTo>
                    <a:pt x="195807" y="80987"/>
                  </a:lnTo>
                  <a:lnTo>
                    <a:pt x="203347" y="114587"/>
                  </a:lnTo>
                  <a:lnTo>
                    <a:pt x="220265" y="150701"/>
                  </a:lnTo>
                  <a:lnTo>
                    <a:pt x="230806" y="166038"/>
                  </a:lnTo>
                  <a:lnTo>
                    <a:pt x="256012" y="187424"/>
                  </a:lnTo>
                  <a:lnTo>
                    <a:pt x="267860" y="193366"/>
                  </a:lnTo>
                  <a:lnTo>
                    <a:pt x="295627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41"/>
            <p:cNvSpPr/>
            <p:nvPr>
              <p:custDataLst>
                <p:tags r:id="rId44"/>
              </p:custDataLst>
            </p:nvPr>
          </p:nvSpPr>
          <p:spPr>
            <a:xfrm>
              <a:off x="1509897" y="3752817"/>
              <a:ext cx="187044" cy="295837"/>
            </a:xfrm>
            <a:custGeom>
              <a:avLst/>
              <a:gdLst/>
              <a:ahLst/>
              <a:cxnLst/>
              <a:rect l="0" t="0" r="0" b="0"/>
              <a:pathLst>
                <a:path w="187044" h="295837">
                  <a:moveTo>
                    <a:pt x="68580" y="0"/>
                  </a:moveTo>
                  <a:lnTo>
                    <a:pt x="68580" y="0"/>
                  </a:lnTo>
                  <a:lnTo>
                    <a:pt x="70838" y="33867"/>
                  </a:lnTo>
                  <a:lnTo>
                    <a:pt x="72625" y="60678"/>
                  </a:lnTo>
                  <a:lnTo>
                    <a:pt x="83642" y="97242"/>
                  </a:lnTo>
                  <a:lnTo>
                    <a:pt x="106627" y="132106"/>
                  </a:lnTo>
                  <a:lnTo>
                    <a:pt x="137150" y="166642"/>
                  </a:lnTo>
                  <a:lnTo>
                    <a:pt x="166791" y="197923"/>
                  </a:lnTo>
                  <a:lnTo>
                    <a:pt x="182723" y="220075"/>
                  </a:lnTo>
                  <a:lnTo>
                    <a:pt x="187043" y="232149"/>
                  </a:lnTo>
                  <a:lnTo>
                    <a:pt x="186706" y="240902"/>
                  </a:lnTo>
                  <a:lnTo>
                    <a:pt x="185431" y="244421"/>
                  </a:lnTo>
                  <a:lnTo>
                    <a:pt x="154660" y="267473"/>
                  </a:lnTo>
                  <a:lnTo>
                    <a:pt x="129363" y="282263"/>
                  </a:lnTo>
                  <a:lnTo>
                    <a:pt x="100795" y="288244"/>
                  </a:lnTo>
                  <a:lnTo>
                    <a:pt x="63059" y="295164"/>
                  </a:lnTo>
                  <a:lnTo>
                    <a:pt x="54739" y="295836"/>
                  </a:lnTo>
                  <a:lnTo>
                    <a:pt x="40980" y="292067"/>
                  </a:lnTo>
                  <a:lnTo>
                    <a:pt x="18349" y="275850"/>
                  </a:lnTo>
                  <a:lnTo>
                    <a:pt x="0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442"/>
            <p:cNvSpPr/>
            <p:nvPr>
              <p:custDataLst>
                <p:tags r:id="rId45"/>
              </p:custDataLst>
            </p:nvPr>
          </p:nvSpPr>
          <p:spPr>
            <a:xfrm>
              <a:off x="1799457" y="3615657"/>
              <a:ext cx="15148" cy="393196"/>
            </a:xfrm>
            <a:custGeom>
              <a:avLst/>
              <a:gdLst/>
              <a:ahLst/>
              <a:cxnLst/>
              <a:rect l="0" t="0" r="0" b="0"/>
              <a:pathLst>
                <a:path w="15148" h="393196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10606" y="62106"/>
                  </a:lnTo>
                  <a:lnTo>
                    <a:pt x="10923" y="87717"/>
                  </a:lnTo>
                  <a:lnTo>
                    <a:pt x="9088" y="116032"/>
                  </a:lnTo>
                  <a:lnTo>
                    <a:pt x="8272" y="145549"/>
                  </a:lnTo>
                  <a:lnTo>
                    <a:pt x="7910" y="173344"/>
                  </a:lnTo>
                  <a:lnTo>
                    <a:pt x="7749" y="200655"/>
                  </a:lnTo>
                  <a:lnTo>
                    <a:pt x="7678" y="229727"/>
                  </a:lnTo>
                  <a:lnTo>
                    <a:pt x="7645" y="259581"/>
                  </a:lnTo>
                  <a:lnTo>
                    <a:pt x="7631" y="288089"/>
                  </a:lnTo>
                  <a:lnTo>
                    <a:pt x="8470" y="323179"/>
                  </a:lnTo>
                  <a:lnTo>
                    <a:pt x="13652" y="360861"/>
                  </a:lnTo>
                  <a:lnTo>
                    <a:pt x="15147" y="392943"/>
                  </a:lnTo>
                  <a:lnTo>
                    <a:pt x="14332" y="393195"/>
                  </a:lnTo>
                  <a:lnTo>
                    <a:pt x="762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443"/>
            <p:cNvSpPr/>
            <p:nvPr>
              <p:custDataLst>
                <p:tags r:id="rId46"/>
              </p:custDataLst>
            </p:nvPr>
          </p:nvSpPr>
          <p:spPr>
            <a:xfrm>
              <a:off x="1723257" y="3768057"/>
              <a:ext cx="281941" cy="30481"/>
            </a:xfrm>
            <a:custGeom>
              <a:avLst/>
              <a:gdLst/>
              <a:ahLst/>
              <a:cxnLst/>
              <a:rect l="0" t="0" r="0" b="0"/>
              <a:pathLst>
                <a:path w="281941" h="30481">
                  <a:moveTo>
                    <a:pt x="0" y="0"/>
                  </a:moveTo>
                  <a:lnTo>
                    <a:pt x="0" y="0"/>
                  </a:lnTo>
                  <a:lnTo>
                    <a:pt x="32361" y="8090"/>
                  </a:lnTo>
                  <a:lnTo>
                    <a:pt x="59538" y="14320"/>
                  </a:lnTo>
                  <a:lnTo>
                    <a:pt x="96381" y="22587"/>
                  </a:lnTo>
                  <a:lnTo>
                    <a:pt x="131004" y="28142"/>
                  </a:lnTo>
                  <a:lnTo>
                    <a:pt x="156437" y="29441"/>
                  </a:lnTo>
                  <a:lnTo>
                    <a:pt x="184674" y="30018"/>
                  </a:lnTo>
                  <a:lnTo>
                    <a:pt x="211900" y="30274"/>
                  </a:lnTo>
                  <a:lnTo>
                    <a:pt x="248769" y="30419"/>
                  </a:lnTo>
                  <a:lnTo>
                    <a:pt x="28194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44"/>
            <p:cNvSpPr/>
            <p:nvPr>
              <p:custDataLst>
                <p:tags r:id="rId47"/>
              </p:custDataLst>
            </p:nvPr>
          </p:nvSpPr>
          <p:spPr>
            <a:xfrm>
              <a:off x="2119497" y="3806157"/>
              <a:ext cx="312421" cy="269535"/>
            </a:xfrm>
            <a:custGeom>
              <a:avLst/>
              <a:gdLst/>
              <a:ahLst/>
              <a:cxnLst/>
              <a:rect l="0" t="0" r="0" b="0"/>
              <a:pathLst>
                <a:path w="312421" h="269535">
                  <a:moveTo>
                    <a:pt x="0" y="0"/>
                  </a:moveTo>
                  <a:lnTo>
                    <a:pt x="0" y="0"/>
                  </a:lnTo>
                  <a:lnTo>
                    <a:pt x="2257" y="27093"/>
                  </a:lnTo>
                  <a:lnTo>
                    <a:pt x="4045" y="48542"/>
                  </a:lnTo>
                  <a:lnTo>
                    <a:pt x="7777" y="74695"/>
                  </a:lnTo>
                  <a:lnTo>
                    <a:pt x="12804" y="103983"/>
                  </a:lnTo>
                  <a:lnTo>
                    <a:pt x="18696" y="135362"/>
                  </a:lnTo>
                  <a:lnTo>
                    <a:pt x="26858" y="158822"/>
                  </a:lnTo>
                  <a:lnTo>
                    <a:pt x="47214" y="191660"/>
                  </a:lnTo>
                  <a:lnTo>
                    <a:pt x="61342" y="205692"/>
                  </a:lnTo>
                  <a:lnTo>
                    <a:pt x="66294" y="208248"/>
                  </a:lnTo>
                  <a:lnTo>
                    <a:pt x="70443" y="207412"/>
                  </a:lnTo>
                  <a:lnTo>
                    <a:pt x="74055" y="204315"/>
                  </a:lnTo>
                  <a:lnTo>
                    <a:pt x="83185" y="187820"/>
                  </a:lnTo>
                  <a:lnTo>
                    <a:pt x="87771" y="173222"/>
                  </a:lnTo>
                  <a:lnTo>
                    <a:pt x="92973" y="136256"/>
                  </a:lnTo>
                  <a:lnTo>
                    <a:pt x="98258" y="99254"/>
                  </a:lnTo>
                  <a:lnTo>
                    <a:pt x="98954" y="86019"/>
                  </a:lnTo>
                  <a:lnTo>
                    <a:pt x="98989" y="86133"/>
                  </a:lnTo>
                  <a:lnTo>
                    <a:pt x="99029" y="88517"/>
                  </a:lnTo>
                  <a:lnTo>
                    <a:pt x="105087" y="112149"/>
                  </a:lnTo>
                  <a:lnTo>
                    <a:pt x="110411" y="148400"/>
                  </a:lnTo>
                  <a:lnTo>
                    <a:pt x="125698" y="182937"/>
                  </a:lnTo>
                  <a:lnTo>
                    <a:pt x="145024" y="219235"/>
                  </a:lnTo>
                  <a:lnTo>
                    <a:pt x="165148" y="247070"/>
                  </a:lnTo>
                  <a:lnTo>
                    <a:pt x="184399" y="259567"/>
                  </a:lnTo>
                  <a:lnTo>
                    <a:pt x="206190" y="268632"/>
                  </a:lnTo>
                  <a:lnTo>
                    <a:pt x="218922" y="269534"/>
                  </a:lnTo>
                  <a:lnTo>
                    <a:pt x="240893" y="263214"/>
                  </a:lnTo>
                  <a:lnTo>
                    <a:pt x="256420" y="252215"/>
                  </a:lnTo>
                  <a:lnTo>
                    <a:pt x="275990" y="227244"/>
                  </a:lnTo>
                  <a:lnTo>
                    <a:pt x="288886" y="193337"/>
                  </a:lnTo>
                  <a:lnTo>
                    <a:pt x="299238" y="158602"/>
                  </a:lnTo>
                  <a:lnTo>
                    <a:pt x="308514" y="126015"/>
                  </a:lnTo>
                  <a:lnTo>
                    <a:pt x="312420" y="99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45"/>
            <p:cNvSpPr/>
            <p:nvPr>
              <p:custDataLst>
                <p:tags r:id="rId48"/>
              </p:custDataLst>
            </p:nvPr>
          </p:nvSpPr>
          <p:spPr>
            <a:xfrm>
              <a:off x="2484661" y="3791562"/>
              <a:ext cx="280450" cy="237429"/>
            </a:xfrm>
            <a:custGeom>
              <a:avLst/>
              <a:gdLst/>
              <a:ahLst/>
              <a:cxnLst/>
              <a:rect l="0" t="0" r="0" b="0"/>
              <a:pathLst>
                <a:path w="280450" h="237429">
                  <a:moveTo>
                    <a:pt x="15836" y="174615"/>
                  </a:moveTo>
                  <a:lnTo>
                    <a:pt x="15836" y="174615"/>
                  </a:lnTo>
                  <a:lnTo>
                    <a:pt x="3700" y="142254"/>
                  </a:lnTo>
                  <a:lnTo>
                    <a:pt x="0" y="119592"/>
                  </a:lnTo>
                  <a:lnTo>
                    <a:pt x="2025" y="101054"/>
                  </a:lnTo>
                  <a:lnTo>
                    <a:pt x="17728" y="64707"/>
                  </a:lnTo>
                  <a:lnTo>
                    <a:pt x="29849" y="48164"/>
                  </a:lnTo>
                  <a:lnTo>
                    <a:pt x="48210" y="36583"/>
                  </a:lnTo>
                  <a:lnTo>
                    <a:pt x="84665" y="22434"/>
                  </a:lnTo>
                  <a:lnTo>
                    <a:pt x="110901" y="16144"/>
                  </a:lnTo>
                  <a:lnTo>
                    <a:pt x="131210" y="19099"/>
                  </a:lnTo>
                  <a:lnTo>
                    <a:pt x="149269" y="25337"/>
                  </a:lnTo>
                  <a:lnTo>
                    <a:pt x="157830" y="32351"/>
                  </a:lnTo>
                  <a:lnTo>
                    <a:pt x="178233" y="58982"/>
                  </a:lnTo>
                  <a:lnTo>
                    <a:pt x="181923" y="69328"/>
                  </a:lnTo>
                  <a:lnTo>
                    <a:pt x="183475" y="90755"/>
                  </a:lnTo>
                  <a:lnTo>
                    <a:pt x="176915" y="90792"/>
                  </a:lnTo>
                  <a:lnTo>
                    <a:pt x="176562" y="89946"/>
                  </a:lnTo>
                  <a:lnTo>
                    <a:pt x="176169" y="86749"/>
                  </a:lnTo>
                  <a:lnTo>
                    <a:pt x="175218" y="85558"/>
                  </a:lnTo>
                  <a:lnTo>
                    <a:pt x="171904" y="84234"/>
                  </a:lnTo>
                  <a:lnTo>
                    <a:pt x="170681" y="83034"/>
                  </a:lnTo>
                  <a:lnTo>
                    <a:pt x="169323" y="79444"/>
                  </a:lnTo>
                  <a:lnTo>
                    <a:pt x="168244" y="50146"/>
                  </a:lnTo>
                  <a:lnTo>
                    <a:pt x="167395" y="48456"/>
                  </a:lnTo>
                  <a:lnTo>
                    <a:pt x="165982" y="47329"/>
                  </a:lnTo>
                  <a:lnTo>
                    <a:pt x="162154" y="46077"/>
                  </a:lnTo>
                  <a:lnTo>
                    <a:pt x="147828" y="44316"/>
                  </a:lnTo>
                  <a:lnTo>
                    <a:pt x="139423" y="39864"/>
                  </a:lnTo>
                  <a:lnTo>
                    <a:pt x="131159" y="38526"/>
                  </a:lnTo>
                  <a:lnTo>
                    <a:pt x="124100" y="40189"/>
                  </a:lnTo>
                  <a:lnTo>
                    <a:pt x="90837" y="55192"/>
                  </a:lnTo>
                  <a:lnTo>
                    <a:pt x="65364" y="73508"/>
                  </a:lnTo>
                  <a:lnTo>
                    <a:pt x="53277" y="92446"/>
                  </a:lnTo>
                  <a:lnTo>
                    <a:pt x="47152" y="127089"/>
                  </a:lnTo>
                  <a:lnTo>
                    <a:pt x="44333" y="150551"/>
                  </a:lnTo>
                  <a:lnTo>
                    <a:pt x="45717" y="181136"/>
                  </a:lnTo>
                  <a:lnTo>
                    <a:pt x="52824" y="200373"/>
                  </a:lnTo>
                  <a:lnTo>
                    <a:pt x="64448" y="214568"/>
                  </a:lnTo>
                  <a:lnTo>
                    <a:pt x="85273" y="228033"/>
                  </a:lnTo>
                  <a:lnTo>
                    <a:pt x="111575" y="237386"/>
                  </a:lnTo>
                  <a:lnTo>
                    <a:pt x="140818" y="237428"/>
                  </a:lnTo>
                  <a:lnTo>
                    <a:pt x="170931" y="232079"/>
                  </a:lnTo>
                  <a:lnTo>
                    <a:pt x="205363" y="211366"/>
                  </a:lnTo>
                  <a:lnTo>
                    <a:pt x="236624" y="187833"/>
                  </a:lnTo>
                  <a:lnTo>
                    <a:pt x="263213" y="158976"/>
                  </a:lnTo>
                  <a:lnTo>
                    <a:pt x="275493" y="132352"/>
                  </a:lnTo>
                  <a:lnTo>
                    <a:pt x="280449" y="107059"/>
                  </a:lnTo>
                  <a:lnTo>
                    <a:pt x="276041" y="71367"/>
                  </a:lnTo>
                  <a:lnTo>
                    <a:pt x="271747" y="57889"/>
                  </a:lnTo>
                  <a:lnTo>
                    <a:pt x="256479" y="36737"/>
                  </a:lnTo>
                  <a:lnTo>
                    <a:pt x="230137" y="15287"/>
                  </a:lnTo>
                  <a:lnTo>
                    <a:pt x="197113" y="6709"/>
                  </a:lnTo>
                  <a:lnTo>
                    <a:pt x="161492" y="324"/>
                  </a:lnTo>
                  <a:lnTo>
                    <a:pt x="156120" y="0"/>
                  </a:lnTo>
                  <a:lnTo>
                    <a:pt x="152539" y="632"/>
                  </a:lnTo>
                  <a:lnTo>
                    <a:pt x="150152" y="1900"/>
                  </a:lnTo>
                  <a:lnTo>
                    <a:pt x="148560" y="3592"/>
                  </a:lnTo>
                  <a:lnTo>
                    <a:pt x="146791" y="7729"/>
                  </a:lnTo>
                  <a:lnTo>
                    <a:pt x="145376" y="14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46"/>
            <p:cNvSpPr/>
            <p:nvPr>
              <p:custDataLst>
                <p:tags r:id="rId49"/>
              </p:custDataLst>
            </p:nvPr>
          </p:nvSpPr>
          <p:spPr>
            <a:xfrm>
              <a:off x="2843397" y="3791476"/>
              <a:ext cx="144781" cy="197562"/>
            </a:xfrm>
            <a:custGeom>
              <a:avLst/>
              <a:gdLst/>
              <a:ahLst/>
              <a:cxnLst/>
              <a:rect l="0" t="0" r="0" b="0"/>
              <a:pathLst>
                <a:path w="144781" h="197562">
                  <a:moveTo>
                    <a:pt x="0" y="197561"/>
                  </a:moveTo>
                  <a:lnTo>
                    <a:pt x="0" y="197561"/>
                  </a:lnTo>
                  <a:lnTo>
                    <a:pt x="4516" y="174983"/>
                  </a:lnTo>
                  <a:lnTo>
                    <a:pt x="12167" y="141807"/>
                  </a:lnTo>
                  <a:lnTo>
                    <a:pt x="25995" y="104089"/>
                  </a:lnTo>
                  <a:lnTo>
                    <a:pt x="43356" y="68078"/>
                  </a:lnTo>
                  <a:lnTo>
                    <a:pt x="63014" y="34461"/>
                  </a:lnTo>
                  <a:lnTo>
                    <a:pt x="85746" y="5772"/>
                  </a:lnTo>
                  <a:lnTo>
                    <a:pt x="91031" y="1969"/>
                  </a:lnTo>
                  <a:lnTo>
                    <a:pt x="95401" y="279"/>
                  </a:lnTo>
                  <a:lnTo>
                    <a:pt x="99160" y="0"/>
                  </a:lnTo>
                  <a:lnTo>
                    <a:pt x="112543" y="3651"/>
                  </a:lnTo>
                  <a:lnTo>
                    <a:pt x="120010" y="12319"/>
                  </a:lnTo>
                  <a:lnTo>
                    <a:pt x="136992" y="47211"/>
                  </a:lnTo>
                  <a:lnTo>
                    <a:pt x="144780" y="68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47"/>
            <p:cNvSpPr/>
            <p:nvPr>
              <p:custDataLst>
                <p:tags r:id="rId50"/>
              </p:custDataLst>
            </p:nvPr>
          </p:nvSpPr>
          <p:spPr>
            <a:xfrm>
              <a:off x="3140577" y="3653757"/>
              <a:ext cx="22861" cy="332833"/>
            </a:xfrm>
            <a:custGeom>
              <a:avLst/>
              <a:gdLst/>
              <a:ahLst/>
              <a:cxnLst/>
              <a:rect l="0" t="0" r="0" b="0"/>
              <a:pathLst>
                <a:path w="22861" h="332833">
                  <a:moveTo>
                    <a:pt x="22860" y="0"/>
                  </a:moveTo>
                  <a:lnTo>
                    <a:pt x="22860" y="0"/>
                  </a:lnTo>
                  <a:lnTo>
                    <a:pt x="14769" y="32362"/>
                  </a:lnTo>
                  <a:lnTo>
                    <a:pt x="9738" y="68667"/>
                  </a:lnTo>
                  <a:lnTo>
                    <a:pt x="6304" y="94865"/>
                  </a:lnTo>
                  <a:lnTo>
                    <a:pt x="2802" y="122596"/>
                  </a:lnTo>
                  <a:lnTo>
                    <a:pt x="1245" y="149032"/>
                  </a:lnTo>
                  <a:lnTo>
                    <a:pt x="554" y="174892"/>
                  </a:lnTo>
                  <a:lnTo>
                    <a:pt x="246" y="200496"/>
                  </a:lnTo>
                  <a:lnTo>
                    <a:pt x="72" y="237864"/>
                  </a:lnTo>
                  <a:lnTo>
                    <a:pt x="21" y="269915"/>
                  </a:lnTo>
                  <a:lnTo>
                    <a:pt x="4" y="303930"/>
                  </a:lnTo>
                  <a:lnTo>
                    <a:pt x="0" y="332832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48"/>
            <p:cNvSpPr/>
            <p:nvPr>
              <p:custDataLst>
                <p:tags r:id="rId51"/>
              </p:custDataLst>
            </p:nvPr>
          </p:nvSpPr>
          <p:spPr>
            <a:xfrm>
              <a:off x="3064377" y="3775677"/>
              <a:ext cx="213361" cy="13172"/>
            </a:xfrm>
            <a:custGeom>
              <a:avLst/>
              <a:gdLst/>
              <a:ahLst/>
              <a:cxnLst/>
              <a:rect l="0" t="0" r="0" b="0"/>
              <a:pathLst>
                <a:path w="213361" h="13172">
                  <a:moveTo>
                    <a:pt x="0" y="0"/>
                  </a:moveTo>
                  <a:lnTo>
                    <a:pt x="0" y="0"/>
                  </a:lnTo>
                  <a:lnTo>
                    <a:pt x="29351" y="6774"/>
                  </a:lnTo>
                  <a:lnTo>
                    <a:pt x="52587" y="12136"/>
                  </a:lnTo>
                  <a:lnTo>
                    <a:pt x="80778" y="13171"/>
                  </a:lnTo>
                  <a:lnTo>
                    <a:pt x="112272" y="11321"/>
                  </a:lnTo>
                  <a:lnTo>
                    <a:pt x="145968" y="7547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49"/>
            <p:cNvSpPr/>
            <p:nvPr>
              <p:custDataLst>
                <p:tags r:id="rId52"/>
              </p:custDataLst>
            </p:nvPr>
          </p:nvSpPr>
          <p:spPr>
            <a:xfrm>
              <a:off x="3248370" y="3661377"/>
              <a:ext cx="166528" cy="345268"/>
            </a:xfrm>
            <a:custGeom>
              <a:avLst/>
              <a:gdLst/>
              <a:ahLst/>
              <a:cxnLst/>
              <a:rect l="0" t="0" r="0" b="0"/>
              <a:pathLst>
                <a:path w="166528" h="345268">
                  <a:moveTo>
                    <a:pt x="59847" y="0"/>
                  </a:moveTo>
                  <a:lnTo>
                    <a:pt x="59847" y="0"/>
                  </a:lnTo>
                  <a:lnTo>
                    <a:pt x="37206" y="34808"/>
                  </a:lnTo>
                  <a:lnTo>
                    <a:pt x="20871" y="66664"/>
                  </a:lnTo>
                  <a:lnTo>
                    <a:pt x="10293" y="102538"/>
                  </a:lnTo>
                  <a:lnTo>
                    <a:pt x="2642" y="139978"/>
                  </a:lnTo>
                  <a:lnTo>
                    <a:pt x="0" y="177036"/>
                  </a:lnTo>
                  <a:lnTo>
                    <a:pt x="63" y="208995"/>
                  </a:lnTo>
                  <a:lnTo>
                    <a:pt x="5491" y="246840"/>
                  </a:lnTo>
                  <a:lnTo>
                    <a:pt x="8313" y="255898"/>
                  </a:lnTo>
                  <a:lnTo>
                    <a:pt x="10251" y="259499"/>
                  </a:lnTo>
                  <a:lnTo>
                    <a:pt x="16920" y="265757"/>
                  </a:lnTo>
                  <a:lnTo>
                    <a:pt x="21069" y="268611"/>
                  </a:lnTo>
                  <a:lnTo>
                    <a:pt x="25528" y="269668"/>
                  </a:lnTo>
                  <a:lnTo>
                    <a:pt x="49850" y="267258"/>
                  </a:lnTo>
                  <a:lnTo>
                    <a:pt x="69020" y="258775"/>
                  </a:lnTo>
                  <a:lnTo>
                    <a:pt x="102718" y="234935"/>
                  </a:lnTo>
                  <a:lnTo>
                    <a:pt x="126129" y="217372"/>
                  </a:lnTo>
                  <a:lnTo>
                    <a:pt x="135366" y="214549"/>
                  </a:lnTo>
                  <a:lnTo>
                    <a:pt x="138133" y="214152"/>
                  </a:lnTo>
                  <a:lnTo>
                    <a:pt x="140825" y="214735"/>
                  </a:lnTo>
                  <a:lnTo>
                    <a:pt x="146072" y="217640"/>
                  </a:lnTo>
                  <a:lnTo>
                    <a:pt x="147811" y="220447"/>
                  </a:lnTo>
                  <a:lnTo>
                    <a:pt x="150257" y="233334"/>
                  </a:lnTo>
                  <a:lnTo>
                    <a:pt x="151151" y="271369"/>
                  </a:lnTo>
                  <a:lnTo>
                    <a:pt x="151260" y="303370"/>
                  </a:lnTo>
                  <a:lnTo>
                    <a:pt x="152125" y="321404"/>
                  </a:lnTo>
                  <a:lnTo>
                    <a:pt x="157368" y="336625"/>
                  </a:lnTo>
                  <a:lnTo>
                    <a:pt x="161892" y="343780"/>
                  </a:lnTo>
                  <a:lnTo>
                    <a:pt x="163437" y="345180"/>
                  </a:lnTo>
                  <a:lnTo>
                    <a:pt x="164467" y="345267"/>
                  </a:lnTo>
                  <a:lnTo>
                    <a:pt x="16652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50"/>
            <p:cNvSpPr/>
            <p:nvPr>
              <p:custDataLst>
                <p:tags r:id="rId53"/>
              </p:custDataLst>
            </p:nvPr>
          </p:nvSpPr>
          <p:spPr>
            <a:xfrm>
              <a:off x="3331077" y="3836637"/>
              <a:ext cx="410344" cy="449581"/>
            </a:xfrm>
            <a:custGeom>
              <a:avLst/>
              <a:gdLst/>
              <a:ahLst/>
              <a:cxnLst/>
              <a:rect l="0" t="0" r="0" b="0"/>
              <a:pathLst>
                <a:path w="410344" h="449581">
                  <a:moveTo>
                    <a:pt x="175260" y="0"/>
                  </a:moveTo>
                  <a:lnTo>
                    <a:pt x="175260" y="0"/>
                  </a:lnTo>
                  <a:lnTo>
                    <a:pt x="170744" y="33867"/>
                  </a:lnTo>
                  <a:lnTo>
                    <a:pt x="167169" y="60678"/>
                  </a:lnTo>
                  <a:lnTo>
                    <a:pt x="169971" y="94984"/>
                  </a:lnTo>
                  <a:lnTo>
                    <a:pt x="179683" y="115028"/>
                  </a:lnTo>
                  <a:lnTo>
                    <a:pt x="192466" y="126759"/>
                  </a:lnTo>
                  <a:lnTo>
                    <a:pt x="208872" y="132537"/>
                  </a:lnTo>
                  <a:lnTo>
                    <a:pt x="228299" y="134259"/>
                  </a:lnTo>
                  <a:lnTo>
                    <a:pt x="251044" y="132202"/>
                  </a:lnTo>
                  <a:lnTo>
                    <a:pt x="283604" y="118193"/>
                  </a:lnTo>
                  <a:lnTo>
                    <a:pt x="318746" y="106046"/>
                  </a:lnTo>
                  <a:lnTo>
                    <a:pt x="347879" y="93040"/>
                  </a:lnTo>
                  <a:lnTo>
                    <a:pt x="384869" y="74321"/>
                  </a:lnTo>
                  <a:lnTo>
                    <a:pt x="402843" y="64448"/>
                  </a:lnTo>
                  <a:lnTo>
                    <a:pt x="407641" y="58842"/>
                  </a:lnTo>
                  <a:lnTo>
                    <a:pt x="409774" y="53527"/>
                  </a:lnTo>
                  <a:lnTo>
                    <a:pt x="410343" y="50925"/>
                  </a:lnTo>
                  <a:lnTo>
                    <a:pt x="409875" y="49189"/>
                  </a:lnTo>
                  <a:lnTo>
                    <a:pt x="408717" y="48033"/>
                  </a:lnTo>
                  <a:lnTo>
                    <a:pt x="405172" y="46748"/>
                  </a:lnTo>
                  <a:lnTo>
                    <a:pt x="381402" y="45855"/>
                  </a:lnTo>
                  <a:lnTo>
                    <a:pt x="358259" y="49805"/>
                  </a:lnTo>
                  <a:lnTo>
                    <a:pt x="327225" y="64428"/>
                  </a:lnTo>
                  <a:lnTo>
                    <a:pt x="291218" y="84848"/>
                  </a:lnTo>
                  <a:lnTo>
                    <a:pt x="264050" y="104032"/>
                  </a:lnTo>
                  <a:lnTo>
                    <a:pt x="235042" y="126670"/>
                  </a:lnTo>
                  <a:lnTo>
                    <a:pt x="205216" y="150843"/>
                  </a:lnTo>
                  <a:lnTo>
                    <a:pt x="177285" y="177954"/>
                  </a:lnTo>
                  <a:lnTo>
                    <a:pt x="151606" y="206937"/>
                  </a:lnTo>
                  <a:lnTo>
                    <a:pt x="128905" y="236752"/>
                  </a:lnTo>
                  <a:lnTo>
                    <a:pt x="107527" y="266936"/>
                  </a:lnTo>
                  <a:lnTo>
                    <a:pt x="87583" y="296439"/>
                  </a:lnTo>
                  <a:lnTo>
                    <a:pt x="70252" y="323661"/>
                  </a:lnTo>
                  <a:lnTo>
                    <a:pt x="46215" y="358743"/>
                  </a:lnTo>
                  <a:lnTo>
                    <a:pt x="21421" y="395700"/>
                  </a:lnTo>
                  <a:lnTo>
                    <a:pt x="4733" y="430219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51"/>
            <p:cNvSpPr/>
            <p:nvPr>
              <p:custDataLst>
                <p:tags r:id="rId54"/>
              </p:custDataLst>
            </p:nvPr>
          </p:nvSpPr>
          <p:spPr>
            <a:xfrm>
              <a:off x="766577" y="4203173"/>
              <a:ext cx="148961" cy="402312"/>
            </a:xfrm>
            <a:custGeom>
              <a:avLst/>
              <a:gdLst/>
              <a:ahLst/>
              <a:cxnLst/>
              <a:rect l="0" t="0" r="0" b="0"/>
              <a:pathLst>
                <a:path w="148961" h="402312">
                  <a:moveTo>
                    <a:pt x="34660" y="22084"/>
                  </a:moveTo>
                  <a:lnTo>
                    <a:pt x="34660" y="22084"/>
                  </a:lnTo>
                  <a:lnTo>
                    <a:pt x="30144" y="46920"/>
                  </a:lnTo>
                  <a:lnTo>
                    <a:pt x="24186" y="84769"/>
                  </a:lnTo>
                  <a:lnTo>
                    <a:pt x="21539" y="118524"/>
                  </a:lnTo>
                  <a:lnTo>
                    <a:pt x="20362" y="152717"/>
                  </a:lnTo>
                  <a:lnTo>
                    <a:pt x="19839" y="186823"/>
                  </a:lnTo>
                  <a:lnTo>
                    <a:pt x="19606" y="218915"/>
                  </a:lnTo>
                  <a:lnTo>
                    <a:pt x="19503" y="250111"/>
                  </a:lnTo>
                  <a:lnTo>
                    <a:pt x="19457" y="280909"/>
                  </a:lnTo>
                  <a:lnTo>
                    <a:pt x="19437" y="311530"/>
                  </a:lnTo>
                  <a:lnTo>
                    <a:pt x="15380" y="349239"/>
                  </a:lnTo>
                  <a:lnTo>
                    <a:pt x="12507" y="384546"/>
                  </a:lnTo>
                  <a:lnTo>
                    <a:pt x="11828" y="402311"/>
                  </a:lnTo>
                  <a:lnTo>
                    <a:pt x="7763" y="394765"/>
                  </a:lnTo>
                  <a:lnTo>
                    <a:pt x="4041" y="363184"/>
                  </a:lnTo>
                  <a:lnTo>
                    <a:pt x="449" y="337938"/>
                  </a:lnTo>
                  <a:lnTo>
                    <a:pt x="0" y="310546"/>
                  </a:lnTo>
                  <a:lnTo>
                    <a:pt x="546" y="273658"/>
                  </a:lnTo>
                  <a:lnTo>
                    <a:pt x="1758" y="230440"/>
                  </a:lnTo>
                  <a:lnTo>
                    <a:pt x="3412" y="196548"/>
                  </a:lnTo>
                  <a:lnTo>
                    <a:pt x="5361" y="168873"/>
                  </a:lnTo>
                  <a:lnTo>
                    <a:pt x="7507" y="145343"/>
                  </a:lnTo>
                  <a:lnTo>
                    <a:pt x="12150" y="107910"/>
                  </a:lnTo>
                  <a:lnTo>
                    <a:pt x="18729" y="78009"/>
                  </a:lnTo>
                  <a:lnTo>
                    <a:pt x="35866" y="42982"/>
                  </a:lnTo>
                  <a:lnTo>
                    <a:pt x="52045" y="17833"/>
                  </a:lnTo>
                  <a:lnTo>
                    <a:pt x="62424" y="8059"/>
                  </a:lnTo>
                  <a:lnTo>
                    <a:pt x="74940" y="3151"/>
                  </a:lnTo>
                  <a:lnTo>
                    <a:pt x="99625" y="0"/>
                  </a:lnTo>
                  <a:lnTo>
                    <a:pt x="104217" y="1434"/>
                  </a:lnTo>
                  <a:lnTo>
                    <a:pt x="111576" y="7544"/>
                  </a:lnTo>
                  <a:lnTo>
                    <a:pt x="131891" y="42193"/>
                  </a:lnTo>
                  <a:lnTo>
                    <a:pt x="148960" y="75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52"/>
            <p:cNvSpPr/>
            <p:nvPr>
              <p:custDataLst>
                <p:tags r:id="rId55"/>
              </p:custDataLst>
            </p:nvPr>
          </p:nvSpPr>
          <p:spPr>
            <a:xfrm>
              <a:off x="991737" y="4129931"/>
              <a:ext cx="548641" cy="422987"/>
            </a:xfrm>
            <a:custGeom>
              <a:avLst/>
              <a:gdLst/>
              <a:ahLst/>
              <a:cxnLst/>
              <a:rect l="0" t="0" r="0" b="0"/>
              <a:pathLst>
                <a:path w="548641" h="422987">
                  <a:moveTo>
                    <a:pt x="0" y="179146"/>
                  </a:moveTo>
                  <a:lnTo>
                    <a:pt x="0" y="179146"/>
                  </a:lnTo>
                  <a:lnTo>
                    <a:pt x="16181" y="207462"/>
                  </a:lnTo>
                  <a:lnTo>
                    <a:pt x="26243" y="241252"/>
                  </a:lnTo>
                  <a:lnTo>
                    <a:pt x="29225" y="276758"/>
                  </a:lnTo>
                  <a:lnTo>
                    <a:pt x="34153" y="310045"/>
                  </a:lnTo>
                  <a:lnTo>
                    <a:pt x="45021" y="341356"/>
                  </a:lnTo>
                  <a:lnTo>
                    <a:pt x="59474" y="375346"/>
                  </a:lnTo>
                  <a:lnTo>
                    <a:pt x="77171" y="392878"/>
                  </a:lnTo>
                  <a:lnTo>
                    <a:pt x="88203" y="400573"/>
                  </a:lnTo>
                  <a:lnTo>
                    <a:pt x="107979" y="405620"/>
                  </a:lnTo>
                  <a:lnTo>
                    <a:pt x="129925" y="403071"/>
                  </a:lnTo>
                  <a:lnTo>
                    <a:pt x="142693" y="396920"/>
                  </a:lnTo>
                  <a:lnTo>
                    <a:pt x="175989" y="367373"/>
                  </a:lnTo>
                  <a:lnTo>
                    <a:pt x="197489" y="339435"/>
                  </a:lnTo>
                  <a:lnTo>
                    <a:pt x="214961" y="305567"/>
                  </a:lnTo>
                  <a:lnTo>
                    <a:pt x="230015" y="273707"/>
                  </a:lnTo>
                  <a:lnTo>
                    <a:pt x="240214" y="242818"/>
                  </a:lnTo>
                  <a:lnTo>
                    <a:pt x="251245" y="206555"/>
                  </a:lnTo>
                  <a:lnTo>
                    <a:pt x="259040" y="179341"/>
                  </a:lnTo>
                  <a:lnTo>
                    <a:pt x="259076" y="208466"/>
                  </a:lnTo>
                  <a:lnTo>
                    <a:pt x="267169" y="240233"/>
                  </a:lnTo>
                  <a:lnTo>
                    <a:pt x="273400" y="266410"/>
                  </a:lnTo>
                  <a:lnTo>
                    <a:pt x="279838" y="294130"/>
                  </a:lnTo>
                  <a:lnTo>
                    <a:pt x="288344" y="320561"/>
                  </a:lnTo>
                  <a:lnTo>
                    <a:pt x="299756" y="338616"/>
                  </a:lnTo>
                  <a:lnTo>
                    <a:pt x="315830" y="359966"/>
                  </a:lnTo>
                  <a:lnTo>
                    <a:pt x="350343" y="397517"/>
                  </a:lnTo>
                  <a:lnTo>
                    <a:pt x="363102" y="405160"/>
                  </a:lnTo>
                  <a:lnTo>
                    <a:pt x="374148" y="408563"/>
                  </a:lnTo>
                  <a:lnTo>
                    <a:pt x="382358" y="408290"/>
                  </a:lnTo>
                  <a:lnTo>
                    <a:pt x="388679" y="405568"/>
                  </a:lnTo>
                  <a:lnTo>
                    <a:pt x="398806" y="394925"/>
                  </a:lnTo>
                  <a:lnTo>
                    <a:pt x="416847" y="360497"/>
                  </a:lnTo>
                  <a:lnTo>
                    <a:pt x="426142" y="333240"/>
                  </a:lnTo>
                  <a:lnTo>
                    <a:pt x="428875" y="316589"/>
                  </a:lnTo>
                  <a:lnTo>
                    <a:pt x="433237" y="289401"/>
                  </a:lnTo>
                  <a:lnTo>
                    <a:pt x="438684" y="255189"/>
                  </a:lnTo>
                  <a:lnTo>
                    <a:pt x="444738" y="217177"/>
                  </a:lnTo>
                  <a:lnTo>
                    <a:pt x="449968" y="183348"/>
                  </a:lnTo>
                  <a:lnTo>
                    <a:pt x="454919" y="150621"/>
                  </a:lnTo>
                  <a:lnTo>
                    <a:pt x="460759" y="111869"/>
                  </a:lnTo>
                  <a:lnTo>
                    <a:pt x="465499" y="82648"/>
                  </a:lnTo>
                  <a:lnTo>
                    <a:pt x="469506" y="59781"/>
                  </a:lnTo>
                  <a:lnTo>
                    <a:pt x="476216" y="27881"/>
                  </a:lnTo>
                  <a:lnTo>
                    <a:pt x="486003" y="596"/>
                  </a:lnTo>
                  <a:lnTo>
                    <a:pt x="486562" y="0"/>
                  </a:lnTo>
                  <a:lnTo>
                    <a:pt x="486935" y="448"/>
                  </a:lnTo>
                  <a:lnTo>
                    <a:pt x="487661" y="32039"/>
                  </a:lnTo>
                  <a:lnTo>
                    <a:pt x="489932" y="61052"/>
                  </a:lnTo>
                  <a:lnTo>
                    <a:pt x="495967" y="96460"/>
                  </a:lnTo>
                  <a:lnTo>
                    <a:pt x="499830" y="122923"/>
                  </a:lnTo>
                  <a:lnTo>
                    <a:pt x="501547" y="154441"/>
                  </a:lnTo>
                  <a:lnTo>
                    <a:pt x="504567" y="188204"/>
                  </a:lnTo>
                  <a:lnTo>
                    <a:pt x="509579" y="222965"/>
                  </a:lnTo>
                  <a:lnTo>
                    <a:pt x="517451" y="258170"/>
                  </a:lnTo>
                  <a:lnTo>
                    <a:pt x="524336" y="293573"/>
                  </a:lnTo>
                  <a:lnTo>
                    <a:pt x="530218" y="326522"/>
                  </a:lnTo>
                  <a:lnTo>
                    <a:pt x="537443" y="364113"/>
                  </a:lnTo>
                  <a:lnTo>
                    <a:pt x="540807" y="395006"/>
                  </a:lnTo>
                  <a:lnTo>
                    <a:pt x="548640" y="422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453"/>
            <p:cNvSpPr/>
            <p:nvPr>
              <p:custDataLst>
                <p:tags r:id="rId56"/>
              </p:custDataLst>
            </p:nvPr>
          </p:nvSpPr>
          <p:spPr>
            <a:xfrm>
              <a:off x="1555617" y="4308613"/>
              <a:ext cx="213361" cy="236685"/>
            </a:xfrm>
            <a:custGeom>
              <a:avLst/>
              <a:gdLst/>
              <a:ahLst/>
              <a:cxnLst/>
              <a:rect l="0" t="0" r="0" b="0"/>
              <a:pathLst>
                <a:path w="213361" h="236685">
                  <a:moveTo>
                    <a:pt x="0" y="84284"/>
                  </a:moveTo>
                  <a:lnTo>
                    <a:pt x="0" y="84284"/>
                  </a:lnTo>
                  <a:lnTo>
                    <a:pt x="23487" y="116551"/>
                  </a:lnTo>
                  <a:lnTo>
                    <a:pt x="38379" y="127694"/>
                  </a:lnTo>
                  <a:lnTo>
                    <a:pt x="61043" y="134681"/>
                  </a:lnTo>
                  <a:lnTo>
                    <a:pt x="73979" y="134058"/>
                  </a:lnTo>
                  <a:lnTo>
                    <a:pt x="106544" y="128845"/>
                  </a:lnTo>
                  <a:lnTo>
                    <a:pt x="123667" y="117995"/>
                  </a:lnTo>
                  <a:lnTo>
                    <a:pt x="149756" y="94200"/>
                  </a:lnTo>
                  <a:lnTo>
                    <a:pt x="161024" y="75087"/>
                  </a:lnTo>
                  <a:lnTo>
                    <a:pt x="165680" y="57381"/>
                  </a:lnTo>
                  <a:lnTo>
                    <a:pt x="166406" y="30992"/>
                  </a:lnTo>
                  <a:lnTo>
                    <a:pt x="163423" y="19395"/>
                  </a:lnTo>
                  <a:lnTo>
                    <a:pt x="150243" y="8596"/>
                  </a:lnTo>
                  <a:lnTo>
                    <a:pt x="131968" y="691"/>
                  </a:lnTo>
                  <a:lnTo>
                    <a:pt x="115379" y="0"/>
                  </a:lnTo>
                  <a:lnTo>
                    <a:pt x="95805" y="4372"/>
                  </a:lnTo>
                  <a:lnTo>
                    <a:pt x="79281" y="15075"/>
                  </a:lnTo>
                  <a:lnTo>
                    <a:pt x="63660" y="33015"/>
                  </a:lnTo>
                  <a:lnTo>
                    <a:pt x="52353" y="58463"/>
                  </a:lnTo>
                  <a:lnTo>
                    <a:pt x="47685" y="87452"/>
                  </a:lnTo>
                  <a:lnTo>
                    <a:pt x="54393" y="117491"/>
                  </a:lnTo>
                  <a:lnTo>
                    <a:pt x="67104" y="147840"/>
                  </a:lnTo>
                  <a:lnTo>
                    <a:pt x="85641" y="178280"/>
                  </a:lnTo>
                  <a:lnTo>
                    <a:pt x="115506" y="207587"/>
                  </a:lnTo>
                  <a:lnTo>
                    <a:pt x="143350" y="226935"/>
                  </a:lnTo>
                  <a:lnTo>
                    <a:pt x="173049" y="233795"/>
                  </a:lnTo>
                  <a:lnTo>
                    <a:pt x="210703" y="236515"/>
                  </a:lnTo>
                  <a:lnTo>
                    <a:pt x="213360" y="2366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454"/>
            <p:cNvSpPr/>
            <p:nvPr>
              <p:custDataLst>
                <p:tags r:id="rId57"/>
              </p:custDataLst>
            </p:nvPr>
          </p:nvSpPr>
          <p:spPr>
            <a:xfrm>
              <a:off x="1875657" y="4344496"/>
              <a:ext cx="137161" cy="247000"/>
            </a:xfrm>
            <a:custGeom>
              <a:avLst/>
              <a:gdLst/>
              <a:ahLst/>
              <a:cxnLst/>
              <a:rect l="0" t="0" r="0" b="0"/>
              <a:pathLst>
                <a:path w="137161" h="247000">
                  <a:moveTo>
                    <a:pt x="0" y="193181"/>
                  </a:moveTo>
                  <a:lnTo>
                    <a:pt x="0" y="193181"/>
                  </a:lnTo>
                  <a:lnTo>
                    <a:pt x="0" y="230685"/>
                  </a:lnTo>
                  <a:lnTo>
                    <a:pt x="0" y="246999"/>
                  </a:lnTo>
                  <a:lnTo>
                    <a:pt x="0" y="246615"/>
                  </a:lnTo>
                  <a:lnTo>
                    <a:pt x="4045" y="246549"/>
                  </a:lnTo>
                  <a:lnTo>
                    <a:pt x="5237" y="245693"/>
                  </a:lnTo>
                  <a:lnTo>
                    <a:pt x="11351" y="231872"/>
                  </a:lnTo>
                  <a:lnTo>
                    <a:pt x="14728" y="197618"/>
                  </a:lnTo>
                  <a:lnTo>
                    <a:pt x="15139" y="159532"/>
                  </a:lnTo>
                  <a:lnTo>
                    <a:pt x="19255" y="125450"/>
                  </a:lnTo>
                  <a:lnTo>
                    <a:pt x="29882" y="88540"/>
                  </a:lnTo>
                  <a:lnTo>
                    <a:pt x="39710" y="54838"/>
                  </a:lnTo>
                  <a:lnTo>
                    <a:pt x="52030" y="27448"/>
                  </a:lnTo>
                  <a:lnTo>
                    <a:pt x="61506" y="15664"/>
                  </a:lnTo>
                  <a:lnTo>
                    <a:pt x="81388" y="1200"/>
                  </a:lnTo>
                  <a:lnTo>
                    <a:pt x="86432" y="0"/>
                  </a:lnTo>
                  <a:lnTo>
                    <a:pt x="96552" y="924"/>
                  </a:lnTo>
                  <a:lnTo>
                    <a:pt x="106694" y="6416"/>
                  </a:lnTo>
                  <a:lnTo>
                    <a:pt x="116000" y="14501"/>
                  </a:lnTo>
                  <a:lnTo>
                    <a:pt x="122958" y="23739"/>
                  </a:lnTo>
                  <a:lnTo>
                    <a:pt x="133476" y="53941"/>
                  </a:lnTo>
                  <a:lnTo>
                    <a:pt x="137160" y="78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SMARTInkShape-Group94"/>
          <p:cNvGrpSpPr/>
          <p:nvPr/>
        </p:nvGrpSpPr>
        <p:grpSpPr>
          <a:xfrm>
            <a:off x="617220" y="2369820"/>
            <a:ext cx="2804161" cy="834071"/>
            <a:chOff x="617220" y="2369820"/>
            <a:chExt cx="2804161" cy="834071"/>
          </a:xfrm>
        </p:grpSpPr>
        <p:sp>
          <p:nvSpPr>
            <p:cNvPr id="323" name="SMARTInkShape-455"/>
            <p:cNvSpPr/>
            <p:nvPr>
              <p:custDataLst>
                <p:tags r:id="rId20"/>
              </p:custDataLst>
            </p:nvPr>
          </p:nvSpPr>
          <p:spPr>
            <a:xfrm>
              <a:off x="3238500" y="2933700"/>
              <a:ext cx="182881" cy="202259"/>
            </a:xfrm>
            <a:custGeom>
              <a:avLst/>
              <a:gdLst/>
              <a:ahLst/>
              <a:cxnLst/>
              <a:rect l="0" t="0" r="0" b="0"/>
              <a:pathLst>
                <a:path w="182881" h="202259">
                  <a:moveTo>
                    <a:pt x="182880" y="0"/>
                  </a:moveTo>
                  <a:lnTo>
                    <a:pt x="182880" y="0"/>
                  </a:lnTo>
                  <a:lnTo>
                    <a:pt x="154564" y="0"/>
                  </a:lnTo>
                  <a:lnTo>
                    <a:pt x="128864" y="4045"/>
                  </a:lnTo>
                  <a:lnTo>
                    <a:pt x="114570" y="10606"/>
                  </a:lnTo>
                  <a:lnTo>
                    <a:pt x="100927" y="21957"/>
                  </a:lnTo>
                  <a:lnTo>
                    <a:pt x="95657" y="31208"/>
                  </a:lnTo>
                  <a:lnTo>
                    <a:pt x="92273" y="50944"/>
                  </a:lnTo>
                  <a:lnTo>
                    <a:pt x="95732" y="66083"/>
                  </a:lnTo>
                  <a:lnTo>
                    <a:pt x="104354" y="76219"/>
                  </a:lnTo>
                  <a:lnTo>
                    <a:pt x="139214" y="112713"/>
                  </a:lnTo>
                  <a:lnTo>
                    <a:pt x="156113" y="129069"/>
                  </a:lnTo>
                  <a:lnTo>
                    <a:pt x="171359" y="154032"/>
                  </a:lnTo>
                  <a:lnTo>
                    <a:pt x="174746" y="165681"/>
                  </a:lnTo>
                  <a:lnTo>
                    <a:pt x="170516" y="169027"/>
                  </a:lnTo>
                  <a:lnTo>
                    <a:pt x="138332" y="186775"/>
                  </a:lnTo>
                  <a:lnTo>
                    <a:pt x="100594" y="195246"/>
                  </a:lnTo>
                  <a:lnTo>
                    <a:pt x="68883" y="199810"/>
                  </a:lnTo>
                  <a:lnTo>
                    <a:pt x="53475" y="202258"/>
                  </a:lnTo>
                  <a:lnTo>
                    <a:pt x="22887" y="1969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56"/>
            <p:cNvSpPr/>
            <p:nvPr>
              <p:custDataLst>
                <p:tags r:id="rId21"/>
              </p:custDataLst>
            </p:nvPr>
          </p:nvSpPr>
          <p:spPr>
            <a:xfrm>
              <a:off x="2979420" y="2971800"/>
              <a:ext cx="190501" cy="173475"/>
            </a:xfrm>
            <a:custGeom>
              <a:avLst/>
              <a:gdLst/>
              <a:ahLst/>
              <a:cxnLst/>
              <a:rect l="0" t="0" r="0" b="0"/>
              <a:pathLst>
                <a:path w="190501" h="173475">
                  <a:moveTo>
                    <a:pt x="0" y="0"/>
                  </a:moveTo>
                  <a:lnTo>
                    <a:pt x="0" y="0"/>
                  </a:lnTo>
                  <a:lnTo>
                    <a:pt x="2258" y="27093"/>
                  </a:lnTo>
                  <a:lnTo>
                    <a:pt x="5237" y="64535"/>
                  </a:lnTo>
                  <a:lnTo>
                    <a:pt x="7149" y="102369"/>
                  </a:lnTo>
                  <a:lnTo>
                    <a:pt x="7618" y="129126"/>
                  </a:lnTo>
                  <a:lnTo>
                    <a:pt x="11664" y="129417"/>
                  </a:lnTo>
                  <a:lnTo>
                    <a:pt x="15909" y="127228"/>
                  </a:lnTo>
                  <a:lnTo>
                    <a:pt x="18226" y="125458"/>
                  </a:lnTo>
                  <a:lnTo>
                    <a:pt x="40375" y="91181"/>
                  </a:lnTo>
                  <a:lnTo>
                    <a:pt x="71037" y="58680"/>
                  </a:lnTo>
                  <a:lnTo>
                    <a:pt x="95500" y="38120"/>
                  </a:lnTo>
                  <a:lnTo>
                    <a:pt x="116638" y="26752"/>
                  </a:lnTo>
                  <a:lnTo>
                    <a:pt x="126911" y="24590"/>
                  </a:lnTo>
                  <a:lnTo>
                    <a:pt x="134863" y="25887"/>
                  </a:lnTo>
                  <a:lnTo>
                    <a:pt x="144099" y="31377"/>
                  </a:lnTo>
                  <a:lnTo>
                    <a:pt x="149557" y="36805"/>
                  </a:lnTo>
                  <a:lnTo>
                    <a:pt x="154806" y="44862"/>
                  </a:lnTo>
                  <a:lnTo>
                    <a:pt x="159960" y="69892"/>
                  </a:lnTo>
                  <a:lnTo>
                    <a:pt x="164227" y="100490"/>
                  </a:lnTo>
                  <a:lnTo>
                    <a:pt x="166965" y="136188"/>
                  </a:lnTo>
                  <a:lnTo>
                    <a:pt x="168187" y="150275"/>
                  </a:lnTo>
                  <a:lnTo>
                    <a:pt x="174161" y="169231"/>
                  </a:lnTo>
                  <a:lnTo>
                    <a:pt x="175374" y="171241"/>
                  </a:lnTo>
                  <a:lnTo>
                    <a:pt x="177029" y="172580"/>
                  </a:lnTo>
                  <a:lnTo>
                    <a:pt x="178980" y="173474"/>
                  </a:lnTo>
                  <a:lnTo>
                    <a:pt x="181127" y="173223"/>
                  </a:lnTo>
                  <a:lnTo>
                    <a:pt x="19050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457"/>
            <p:cNvSpPr/>
            <p:nvPr>
              <p:custDataLst>
                <p:tags r:id="rId22"/>
              </p:custDataLst>
            </p:nvPr>
          </p:nvSpPr>
          <p:spPr>
            <a:xfrm>
              <a:off x="2713685" y="2941320"/>
              <a:ext cx="179952" cy="164079"/>
            </a:xfrm>
            <a:custGeom>
              <a:avLst/>
              <a:gdLst/>
              <a:ahLst/>
              <a:cxnLst/>
              <a:rect l="0" t="0" r="0" b="0"/>
              <a:pathLst>
                <a:path w="179952" h="164079">
                  <a:moveTo>
                    <a:pt x="59995" y="0"/>
                  </a:moveTo>
                  <a:lnTo>
                    <a:pt x="59995" y="0"/>
                  </a:lnTo>
                  <a:lnTo>
                    <a:pt x="44191" y="22578"/>
                  </a:lnTo>
                  <a:lnTo>
                    <a:pt x="22491" y="56601"/>
                  </a:lnTo>
                  <a:lnTo>
                    <a:pt x="10024" y="85834"/>
                  </a:lnTo>
                  <a:lnTo>
                    <a:pt x="1206" y="120844"/>
                  </a:lnTo>
                  <a:lnTo>
                    <a:pt x="0" y="133013"/>
                  </a:lnTo>
                  <a:lnTo>
                    <a:pt x="1721" y="141808"/>
                  </a:lnTo>
                  <a:lnTo>
                    <a:pt x="3366" y="145338"/>
                  </a:lnTo>
                  <a:lnTo>
                    <a:pt x="9708" y="151519"/>
                  </a:lnTo>
                  <a:lnTo>
                    <a:pt x="18172" y="156242"/>
                  </a:lnTo>
                  <a:lnTo>
                    <a:pt x="53498" y="164078"/>
                  </a:lnTo>
                  <a:lnTo>
                    <a:pt x="90623" y="160721"/>
                  </a:lnTo>
                  <a:lnTo>
                    <a:pt x="113379" y="156183"/>
                  </a:lnTo>
                  <a:lnTo>
                    <a:pt x="142977" y="140980"/>
                  </a:lnTo>
                  <a:lnTo>
                    <a:pt x="159747" y="126627"/>
                  </a:lnTo>
                  <a:lnTo>
                    <a:pt x="170455" y="110803"/>
                  </a:lnTo>
                  <a:lnTo>
                    <a:pt x="179401" y="85387"/>
                  </a:lnTo>
                  <a:lnTo>
                    <a:pt x="179951" y="73510"/>
                  </a:lnTo>
                  <a:lnTo>
                    <a:pt x="173405" y="47446"/>
                  </a:lnTo>
                  <a:lnTo>
                    <a:pt x="171162" y="41791"/>
                  </a:lnTo>
                  <a:lnTo>
                    <a:pt x="164154" y="33249"/>
                  </a:lnTo>
                  <a:lnTo>
                    <a:pt x="145857" y="20867"/>
                  </a:lnTo>
                  <a:lnTo>
                    <a:pt x="112600" y="7692"/>
                  </a:lnTo>
                  <a:lnTo>
                    <a:pt x="90257" y="2279"/>
                  </a:lnTo>
                  <a:lnTo>
                    <a:pt x="55283" y="200"/>
                  </a:lnTo>
                  <a:lnTo>
                    <a:pt x="38744" y="40"/>
                  </a:lnTo>
                  <a:lnTo>
                    <a:pt x="36514" y="873"/>
                  </a:lnTo>
                  <a:lnTo>
                    <a:pt x="35875" y="2275"/>
                  </a:lnTo>
                  <a:lnTo>
                    <a:pt x="36295" y="4057"/>
                  </a:lnTo>
                  <a:lnTo>
                    <a:pt x="37421" y="5245"/>
                  </a:lnTo>
                  <a:lnTo>
                    <a:pt x="45313" y="9409"/>
                  </a:lnTo>
                  <a:lnTo>
                    <a:pt x="47667" y="11352"/>
                  </a:lnTo>
                  <a:lnTo>
                    <a:pt x="54799" y="13512"/>
                  </a:lnTo>
                  <a:lnTo>
                    <a:pt x="67615" y="15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458"/>
            <p:cNvSpPr/>
            <p:nvPr>
              <p:custDataLst>
                <p:tags r:id="rId23"/>
              </p:custDataLst>
            </p:nvPr>
          </p:nvSpPr>
          <p:spPr>
            <a:xfrm>
              <a:off x="2613660" y="2865120"/>
              <a:ext cx="60961" cy="22861"/>
            </a:xfrm>
            <a:custGeom>
              <a:avLst/>
              <a:gdLst/>
              <a:ahLst/>
              <a:cxnLst/>
              <a:rect l="0" t="0" r="0" b="0"/>
              <a:pathLst>
                <a:path w="60961" h="22861">
                  <a:moveTo>
                    <a:pt x="0" y="22860"/>
                  </a:moveTo>
                  <a:lnTo>
                    <a:pt x="0" y="22860"/>
                  </a:lnTo>
                  <a:lnTo>
                    <a:pt x="32362" y="10725"/>
                  </a:lnTo>
                  <a:lnTo>
                    <a:pt x="609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59"/>
            <p:cNvSpPr/>
            <p:nvPr>
              <p:custDataLst>
                <p:tags r:id="rId24"/>
              </p:custDataLst>
            </p:nvPr>
          </p:nvSpPr>
          <p:spPr>
            <a:xfrm>
              <a:off x="2596413" y="3002280"/>
              <a:ext cx="24868" cy="83237"/>
            </a:xfrm>
            <a:custGeom>
              <a:avLst/>
              <a:gdLst/>
              <a:ahLst/>
              <a:cxnLst/>
              <a:rect l="0" t="0" r="0" b="0"/>
              <a:pathLst>
                <a:path w="24868" h="83237">
                  <a:moveTo>
                    <a:pt x="9627" y="0"/>
                  </a:moveTo>
                  <a:lnTo>
                    <a:pt x="9627" y="0"/>
                  </a:lnTo>
                  <a:lnTo>
                    <a:pt x="0" y="37504"/>
                  </a:lnTo>
                  <a:lnTo>
                    <a:pt x="1576" y="65794"/>
                  </a:lnTo>
                  <a:lnTo>
                    <a:pt x="4073" y="73833"/>
                  </a:lnTo>
                  <a:lnTo>
                    <a:pt x="8530" y="81847"/>
                  </a:lnTo>
                  <a:lnTo>
                    <a:pt x="9742" y="82505"/>
                  </a:lnTo>
                  <a:lnTo>
                    <a:pt x="13347" y="83236"/>
                  </a:lnTo>
                  <a:lnTo>
                    <a:pt x="17771" y="81302"/>
                  </a:lnTo>
                  <a:lnTo>
                    <a:pt x="24867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60"/>
            <p:cNvSpPr/>
            <p:nvPr>
              <p:custDataLst>
                <p:tags r:id="rId25"/>
              </p:custDataLst>
            </p:nvPr>
          </p:nvSpPr>
          <p:spPr>
            <a:xfrm>
              <a:off x="2308860" y="2979420"/>
              <a:ext cx="213361" cy="14089"/>
            </a:xfrm>
            <a:custGeom>
              <a:avLst/>
              <a:gdLst/>
              <a:ahLst/>
              <a:cxnLst/>
              <a:rect l="0" t="0" r="0" b="0"/>
              <a:pathLst>
                <a:path w="213361" h="14089">
                  <a:moveTo>
                    <a:pt x="0" y="0"/>
                  </a:moveTo>
                  <a:lnTo>
                    <a:pt x="0" y="0"/>
                  </a:lnTo>
                  <a:lnTo>
                    <a:pt x="32361" y="4045"/>
                  </a:lnTo>
                  <a:lnTo>
                    <a:pt x="64622" y="6561"/>
                  </a:lnTo>
                  <a:lnTo>
                    <a:pt x="94313" y="11351"/>
                  </a:lnTo>
                  <a:lnTo>
                    <a:pt x="124558" y="14088"/>
                  </a:lnTo>
                  <a:lnTo>
                    <a:pt x="159036" y="9776"/>
                  </a:lnTo>
                  <a:lnTo>
                    <a:pt x="190305" y="5788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61"/>
            <p:cNvSpPr/>
            <p:nvPr>
              <p:custDataLst>
                <p:tags r:id="rId26"/>
              </p:custDataLst>
            </p:nvPr>
          </p:nvSpPr>
          <p:spPr>
            <a:xfrm>
              <a:off x="648146" y="2476500"/>
              <a:ext cx="44123" cy="727391"/>
            </a:xfrm>
            <a:custGeom>
              <a:avLst/>
              <a:gdLst/>
              <a:ahLst/>
              <a:cxnLst/>
              <a:rect l="0" t="0" r="0" b="0"/>
              <a:pathLst>
                <a:path w="44123" h="727391">
                  <a:moveTo>
                    <a:pt x="30034" y="0"/>
                  </a:moveTo>
                  <a:lnTo>
                    <a:pt x="30034" y="0"/>
                  </a:lnTo>
                  <a:lnTo>
                    <a:pt x="30034" y="32361"/>
                  </a:lnTo>
                  <a:lnTo>
                    <a:pt x="34079" y="68667"/>
                  </a:lnTo>
                  <a:lnTo>
                    <a:pt x="36065" y="97123"/>
                  </a:lnTo>
                  <a:lnTo>
                    <a:pt x="37794" y="129526"/>
                  </a:lnTo>
                  <a:lnTo>
                    <a:pt x="41385" y="163683"/>
                  </a:lnTo>
                  <a:lnTo>
                    <a:pt x="43546" y="200877"/>
                  </a:lnTo>
                  <a:lnTo>
                    <a:pt x="44122" y="220278"/>
                  </a:lnTo>
                  <a:lnTo>
                    <a:pt x="43659" y="240832"/>
                  </a:lnTo>
                  <a:lnTo>
                    <a:pt x="42504" y="262154"/>
                  </a:lnTo>
                  <a:lnTo>
                    <a:pt x="40888" y="283990"/>
                  </a:lnTo>
                  <a:lnTo>
                    <a:pt x="38963" y="305320"/>
                  </a:lnTo>
                  <a:lnTo>
                    <a:pt x="36833" y="326313"/>
                  </a:lnTo>
                  <a:lnTo>
                    <a:pt x="34567" y="347082"/>
                  </a:lnTo>
                  <a:lnTo>
                    <a:pt x="32209" y="368548"/>
                  </a:lnTo>
                  <a:lnTo>
                    <a:pt x="29791" y="390479"/>
                  </a:lnTo>
                  <a:lnTo>
                    <a:pt x="27332" y="412719"/>
                  </a:lnTo>
                  <a:lnTo>
                    <a:pt x="24846" y="436013"/>
                  </a:lnTo>
                  <a:lnTo>
                    <a:pt x="22342" y="460009"/>
                  </a:lnTo>
                  <a:lnTo>
                    <a:pt x="19826" y="484473"/>
                  </a:lnTo>
                  <a:lnTo>
                    <a:pt x="17302" y="507555"/>
                  </a:lnTo>
                  <a:lnTo>
                    <a:pt x="14773" y="529717"/>
                  </a:lnTo>
                  <a:lnTo>
                    <a:pt x="12240" y="551264"/>
                  </a:lnTo>
                  <a:lnTo>
                    <a:pt x="9705" y="571556"/>
                  </a:lnTo>
                  <a:lnTo>
                    <a:pt x="7167" y="591011"/>
                  </a:lnTo>
                  <a:lnTo>
                    <a:pt x="2938" y="626738"/>
                  </a:lnTo>
                  <a:lnTo>
                    <a:pt x="1058" y="656728"/>
                  </a:lnTo>
                  <a:lnTo>
                    <a:pt x="0" y="693367"/>
                  </a:lnTo>
                  <a:lnTo>
                    <a:pt x="489" y="722227"/>
                  </a:lnTo>
                  <a:lnTo>
                    <a:pt x="1871" y="725325"/>
                  </a:lnTo>
                  <a:lnTo>
                    <a:pt x="3638" y="727390"/>
                  </a:lnTo>
                  <a:lnTo>
                    <a:pt x="4817" y="727074"/>
                  </a:lnTo>
                  <a:lnTo>
                    <a:pt x="6126" y="722206"/>
                  </a:lnTo>
                  <a:lnTo>
                    <a:pt x="7174" y="68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62"/>
            <p:cNvSpPr/>
            <p:nvPr>
              <p:custDataLst>
                <p:tags r:id="rId27"/>
              </p:custDataLst>
            </p:nvPr>
          </p:nvSpPr>
          <p:spPr>
            <a:xfrm>
              <a:off x="617220" y="2490743"/>
              <a:ext cx="246566" cy="235472"/>
            </a:xfrm>
            <a:custGeom>
              <a:avLst/>
              <a:gdLst/>
              <a:ahLst/>
              <a:cxnLst/>
              <a:rect l="0" t="0" r="0" b="0"/>
              <a:pathLst>
                <a:path w="246566" h="235472">
                  <a:moveTo>
                    <a:pt x="0" y="84817"/>
                  </a:moveTo>
                  <a:lnTo>
                    <a:pt x="0" y="84817"/>
                  </a:lnTo>
                  <a:lnTo>
                    <a:pt x="13547" y="57724"/>
                  </a:lnTo>
                  <a:lnTo>
                    <a:pt x="24271" y="36275"/>
                  </a:lnTo>
                  <a:lnTo>
                    <a:pt x="47507" y="21129"/>
                  </a:lnTo>
                  <a:lnTo>
                    <a:pt x="79085" y="10185"/>
                  </a:lnTo>
                  <a:lnTo>
                    <a:pt x="116223" y="2042"/>
                  </a:lnTo>
                  <a:lnTo>
                    <a:pt x="146062" y="0"/>
                  </a:lnTo>
                  <a:lnTo>
                    <a:pt x="171035" y="2026"/>
                  </a:lnTo>
                  <a:lnTo>
                    <a:pt x="208942" y="12461"/>
                  </a:lnTo>
                  <a:lnTo>
                    <a:pt x="231434" y="25565"/>
                  </a:lnTo>
                  <a:lnTo>
                    <a:pt x="242560" y="39856"/>
                  </a:lnTo>
                  <a:lnTo>
                    <a:pt x="245526" y="47223"/>
                  </a:lnTo>
                  <a:lnTo>
                    <a:pt x="246565" y="64440"/>
                  </a:lnTo>
                  <a:lnTo>
                    <a:pt x="242511" y="84227"/>
                  </a:lnTo>
                  <a:lnTo>
                    <a:pt x="225948" y="118321"/>
                  </a:lnTo>
                  <a:lnTo>
                    <a:pt x="204954" y="149401"/>
                  </a:lnTo>
                  <a:lnTo>
                    <a:pt x="167537" y="186926"/>
                  </a:lnTo>
                  <a:lnTo>
                    <a:pt x="131784" y="217863"/>
                  </a:lnTo>
                  <a:lnTo>
                    <a:pt x="102202" y="235471"/>
                  </a:lnTo>
                  <a:lnTo>
                    <a:pt x="101155" y="235206"/>
                  </a:lnTo>
                  <a:lnTo>
                    <a:pt x="100456" y="234183"/>
                  </a:lnTo>
                  <a:lnTo>
                    <a:pt x="99991" y="232654"/>
                  </a:lnTo>
                  <a:lnTo>
                    <a:pt x="103989" y="226441"/>
                  </a:lnTo>
                  <a:lnTo>
                    <a:pt x="114300" y="214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63"/>
            <p:cNvSpPr/>
            <p:nvPr>
              <p:custDataLst>
                <p:tags r:id="rId28"/>
              </p:custDataLst>
            </p:nvPr>
          </p:nvSpPr>
          <p:spPr>
            <a:xfrm>
              <a:off x="977354" y="2461260"/>
              <a:ext cx="89447" cy="160021"/>
            </a:xfrm>
            <a:custGeom>
              <a:avLst/>
              <a:gdLst/>
              <a:ahLst/>
              <a:cxnLst/>
              <a:rect l="0" t="0" r="0" b="0"/>
              <a:pathLst>
                <a:path w="89447" h="160021">
                  <a:moveTo>
                    <a:pt x="28486" y="160020"/>
                  </a:moveTo>
                  <a:lnTo>
                    <a:pt x="28486" y="160020"/>
                  </a:lnTo>
                  <a:lnTo>
                    <a:pt x="8260" y="127659"/>
                  </a:lnTo>
                  <a:lnTo>
                    <a:pt x="588" y="107255"/>
                  </a:lnTo>
                  <a:lnTo>
                    <a:pt x="0" y="91696"/>
                  </a:lnTo>
                  <a:lnTo>
                    <a:pt x="6522" y="61010"/>
                  </a:lnTo>
                  <a:lnTo>
                    <a:pt x="8763" y="53374"/>
                  </a:lnTo>
                  <a:lnTo>
                    <a:pt x="18027" y="40373"/>
                  </a:lnTo>
                  <a:lnTo>
                    <a:pt x="39780" y="23533"/>
                  </a:lnTo>
                  <a:lnTo>
                    <a:pt x="73427" y="6718"/>
                  </a:lnTo>
                  <a:lnTo>
                    <a:pt x="894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464"/>
            <p:cNvSpPr/>
            <p:nvPr>
              <p:custDataLst>
                <p:tags r:id="rId29"/>
              </p:custDataLst>
            </p:nvPr>
          </p:nvSpPr>
          <p:spPr>
            <a:xfrm>
              <a:off x="1170331" y="2453640"/>
              <a:ext cx="140310" cy="197530"/>
            </a:xfrm>
            <a:custGeom>
              <a:avLst/>
              <a:gdLst/>
              <a:ahLst/>
              <a:cxnLst/>
              <a:rect l="0" t="0" r="0" b="0"/>
              <a:pathLst>
                <a:path w="140310" h="197530">
                  <a:moveTo>
                    <a:pt x="94589" y="0"/>
                  </a:moveTo>
                  <a:lnTo>
                    <a:pt x="94589" y="0"/>
                  </a:lnTo>
                  <a:lnTo>
                    <a:pt x="78408" y="32361"/>
                  </a:lnTo>
                  <a:lnTo>
                    <a:pt x="60256" y="68667"/>
                  </a:lnTo>
                  <a:lnTo>
                    <a:pt x="39798" y="105192"/>
                  </a:lnTo>
                  <a:lnTo>
                    <a:pt x="24468" y="136866"/>
                  </a:lnTo>
                  <a:lnTo>
                    <a:pt x="3683" y="174565"/>
                  </a:lnTo>
                  <a:lnTo>
                    <a:pt x="965" y="179877"/>
                  </a:lnTo>
                  <a:lnTo>
                    <a:pt x="0" y="184265"/>
                  </a:lnTo>
                  <a:lnTo>
                    <a:pt x="203" y="188037"/>
                  </a:lnTo>
                  <a:lnTo>
                    <a:pt x="2567" y="196128"/>
                  </a:lnTo>
                  <a:lnTo>
                    <a:pt x="3608" y="196792"/>
                  </a:lnTo>
                  <a:lnTo>
                    <a:pt x="7022" y="197529"/>
                  </a:lnTo>
                  <a:lnTo>
                    <a:pt x="13619" y="193342"/>
                  </a:lnTo>
                  <a:lnTo>
                    <a:pt x="21349" y="185836"/>
                  </a:lnTo>
                  <a:lnTo>
                    <a:pt x="27607" y="176856"/>
                  </a:lnTo>
                  <a:lnTo>
                    <a:pt x="38523" y="139890"/>
                  </a:lnTo>
                  <a:lnTo>
                    <a:pt x="46274" y="109276"/>
                  </a:lnTo>
                  <a:lnTo>
                    <a:pt x="53086" y="78757"/>
                  </a:lnTo>
                  <a:lnTo>
                    <a:pt x="56327" y="49111"/>
                  </a:lnTo>
                  <a:lnTo>
                    <a:pt x="63579" y="11414"/>
                  </a:lnTo>
                  <a:lnTo>
                    <a:pt x="64078" y="7842"/>
                  </a:lnTo>
                  <a:lnTo>
                    <a:pt x="60055" y="15776"/>
                  </a:lnTo>
                  <a:lnTo>
                    <a:pt x="60331" y="26485"/>
                  </a:lnTo>
                  <a:lnTo>
                    <a:pt x="69695" y="61437"/>
                  </a:lnTo>
                  <a:lnTo>
                    <a:pt x="86001" y="99123"/>
                  </a:lnTo>
                  <a:lnTo>
                    <a:pt x="108486" y="134179"/>
                  </a:lnTo>
                  <a:lnTo>
                    <a:pt x="120239" y="140069"/>
                  </a:lnTo>
                  <a:lnTo>
                    <a:pt x="140309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465"/>
            <p:cNvSpPr/>
            <p:nvPr>
              <p:custDataLst>
                <p:tags r:id="rId30"/>
              </p:custDataLst>
            </p:nvPr>
          </p:nvSpPr>
          <p:spPr>
            <a:xfrm>
              <a:off x="1427058" y="2385212"/>
              <a:ext cx="310303" cy="289409"/>
            </a:xfrm>
            <a:custGeom>
              <a:avLst/>
              <a:gdLst/>
              <a:ahLst/>
              <a:cxnLst/>
              <a:rect l="0" t="0" r="0" b="0"/>
              <a:pathLst>
                <a:path w="310303" h="289409">
                  <a:moveTo>
                    <a:pt x="13122" y="91288"/>
                  </a:moveTo>
                  <a:lnTo>
                    <a:pt x="13122" y="91288"/>
                  </a:lnTo>
                  <a:lnTo>
                    <a:pt x="5032" y="127694"/>
                  </a:lnTo>
                  <a:lnTo>
                    <a:pt x="0" y="162471"/>
                  </a:lnTo>
                  <a:lnTo>
                    <a:pt x="4384" y="197824"/>
                  </a:lnTo>
                  <a:lnTo>
                    <a:pt x="11850" y="224925"/>
                  </a:lnTo>
                  <a:lnTo>
                    <a:pt x="19894" y="238453"/>
                  </a:lnTo>
                  <a:lnTo>
                    <a:pt x="52114" y="266193"/>
                  </a:lnTo>
                  <a:lnTo>
                    <a:pt x="66858" y="274857"/>
                  </a:lnTo>
                  <a:lnTo>
                    <a:pt x="81878" y="278707"/>
                  </a:lnTo>
                  <a:lnTo>
                    <a:pt x="98753" y="270421"/>
                  </a:lnTo>
                  <a:lnTo>
                    <a:pt x="121856" y="255583"/>
                  </a:lnTo>
                  <a:lnTo>
                    <a:pt x="149111" y="236379"/>
                  </a:lnTo>
                  <a:lnTo>
                    <a:pt x="186168" y="206008"/>
                  </a:lnTo>
                  <a:lnTo>
                    <a:pt x="224123" y="169743"/>
                  </a:lnTo>
                  <a:lnTo>
                    <a:pt x="238980" y="134623"/>
                  </a:lnTo>
                  <a:lnTo>
                    <a:pt x="250054" y="107478"/>
                  </a:lnTo>
                  <a:lnTo>
                    <a:pt x="259130" y="85995"/>
                  </a:lnTo>
                  <a:lnTo>
                    <a:pt x="273730" y="53093"/>
                  </a:lnTo>
                  <a:lnTo>
                    <a:pt x="287424" y="19575"/>
                  </a:lnTo>
                  <a:lnTo>
                    <a:pt x="295003" y="0"/>
                  </a:lnTo>
                  <a:lnTo>
                    <a:pt x="292802" y="34128"/>
                  </a:lnTo>
                  <a:lnTo>
                    <a:pt x="289030" y="64192"/>
                  </a:lnTo>
                  <a:lnTo>
                    <a:pt x="287913" y="99911"/>
                  </a:lnTo>
                  <a:lnTo>
                    <a:pt x="288498" y="125600"/>
                  </a:lnTo>
                  <a:lnTo>
                    <a:pt x="291580" y="153951"/>
                  </a:lnTo>
                  <a:lnTo>
                    <a:pt x="293514" y="181227"/>
                  </a:lnTo>
                  <a:lnTo>
                    <a:pt x="296861" y="218126"/>
                  </a:lnTo>
                  <a:lnTo>
                    <a:pt x="303215" y="248250"/>
                  </a:lnTo>
                  <a:lnTo>
                    <a:pt x="309887" y="285773"/>
                  </a:lnTo>
                  <a:lnTo>
                    <a:pt x="310302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66"/>
            <p:cNvSpPr/>
            <p:nvPr>
              <p:custDataLst>
                <p:tags r:id="rId31"/>
              </p:custDataLst>
            </p:nvPr>
          </p:nvSpPr>
          <p:spPr>
            <a:xfrm>
              <a:off x="1668780" y="2491740"/>
              <a:ext cx="160021" cy="30481"/>
            </a:xfrm>
            <a:custGeom>
              <a:avLst/>
              <a:gdLst/>
              <a:ahLst/>
              <a:cxnLst/>
              <a:rect l="0" t="0" r="0" b="0"/>
              <a:pathLst>
                <a:path w="160021" h="30481">
                  <a:moveTo>
                    <a:pt x="0" y="30480"/>
                  </a:moveTo>
                  <a:lnTo>
                    <a:pt x="0" y="30480"/>
                  </a:lnTo>
                  <a:lnTo>
                    <a:pt x="32361" y="14299"/>
                  </a:lnTo>
                  <a:lnTo>
                    <a:pt x="57281" y="8613"/>
                  </a:lnTo>
                  <a:lnTo>
                    <a:pt x="90350" y="5656"/>
                  </a:lnTo>
                  <a:lnTo>
                    <a:pt x="123855" y="1676"/>
                  </a:lnTo>
                  <a:lnTo>
                    <a:pt x="160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67"/>
            <p:cNvSpPr/>
            <p:nvPr>
              <p:custDataLst>
                <p:tags r:id="rId32"/>
              </p:custDataLst>
            </p:nvPr>
          </p:nvSpPr>
          <p:spPr>
            <a:xfrm>
              <a:off x="1905000" y="2537460"/>
              <a:ext cx="7621" cy="83821"/>
            </a:xfrm>
            <a:custGeom>
              <a:avLst/>
              <a:gdLst/>
              <a:ahLst/>
              <a:cxnLst/>
              <a:rect l="0" t="0" r="0" b="0"/>
              <a:pathLst>
                <a:path w="7621" h="83821">
                  <a:moveTo>
                    <a:pt x="7620" y="0"/>
                  </a:moveTo>
                  <a:lnTo>
                    <a:pt x="7620" y="0"/>
                  </a:lnTo>
                  <a:lnTo>
                    <a:pt x="5362" y="24835"/>
                  </a:lnTo>
                  <a:lnTo>
                    <a:pt x="2383" y="57605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468"/>
            <p:cNvSpPr/>
            <p:nvPr>
              <p:custDataLst>
                <p:tags r:id="rId33"/>
              </p:custDataLst>
            </p:nvPr>
          </p:nvSpPr>
          <p:spPr>
            <a:xfrm>
              <a:off x="1927860" y="244602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469"/>
            <p:cNvSpPr/>
            <p:nvPr>
              <p:custDataLst>
                <p:tags r:id="rId34"/>
              </p:custDataLst>
            </p:nvPr>
          </p:nvSpPr>
          <p:spPr>
            <a:xfrm>
              <a:off x="2083696" y="2476500"/>
              <a:ext cx="362325" cy="185902"/>
            </a:xfrm>
            <a:custGeom>
              <a:avLst/>
              <a:gdLst/>
              <a:ahLst/>
              <a:cxnLst/>
              <a:rect l="0" t="0" r="0" b="0"/>
              <a:pathLst>
                <a:path w="362325" h="185902">
                  <a:moveTo>
                    <a:pt x="72764" y="0"/>
                  </a:moveTo>
                  <a:lnTo>
                    <a:pt x="72764" y="0"/>
                  </a:lnTo>
                  <a:lnTo>
                    <a:pt x="36357" y="32361"/>
                  </a:lnTo>
                  <a:lnTo>
                    <a:pt x="16225" y="61796"/>
                  </a:lnTo>
                  <a:lnTo>
                    <a:pt x="2390" y="97897"/>
                  </a:lnTo>
                  <a:lnTo>
                    <a:pt x="0" y="112090"/>
                  </a:lnTo>
                  <a:lnTo>
                    <a:pt x="1760" y="121220"/>
                  </a:lnTo>
                  <a:lnTo>
                    <a:pt x="7511" y="135165"/>
                  </a:lnTo>
                  <a:lnTo>
                    <a:pt x="16670" y="142764"/>
                  </a:lnTo>
                  <a:lnTo>
                    <a:pt x="47290" y="154542"/>
                  </a:lnTo>
                  <a:lnTo>
                    <a:pt x="76035" y="158397"/>
                  </a:lnTo>
                  <a:lnTo>
                    <a:pt x="110045" y="155494"/>
                  </a:lnTo>
                  <a:lnTo>
                    <a:pt x="138844" y="149272"/>
                  </a:lnTo>
                  <a:lnTo>
                    <a:pt x="175793" y="124198"/>
                  </a:lnTo>
                  <a:lnTo>
                    <a:pt x="199870" y="105659"/>
                  </a:lnTo>
                  <a:lnTo>
                    <a:pt x="233756" y="79566"/>
                  </a:lnTo>
                  <a:lnTo>
                    <a:pt x="243796" y="71835"/>
                  </a:lnTo>
                  <a:lnTo>
                    <a:pt x="244359" y="69057"/>
                  </a:lnTo>
                  <a:lnTo>
                    <a:pt x="242726" y="61454"/>
                  </a:lnTo>
                  <a:lnTo>
                    <a:pt x="241105" y="58749"/>
                  </a:lnTo>
                  <a:lnTo>
                    <a:pt x="239178" y="56946"/>
                  </a:lnTo>
                  <a:lnTo>
                    <a:pt x="237047" y="55744"/>
                  </a:lnTo>
                  <a:lnTo>
                    <a:pt x="221912" y="54053"/>
                  </a:lnTo>
                  <a:lnTo>
                    <a:pt x="185719" y="59963"/>
                  </a:lnTo>
                  <a:lnTo>
                    <a:pt x="173484" y="65033"/>
                  </a:lnTo>
                  <a:lnTo>
                    <a:pt x="151832" y="82084"/>
                  </a:lnTo>
                  <a:lnTo>
                    <a:pt x="146005" y="89540"/>
                  </a:lnTo>
                  <a:lnTo>
                    <a:pt x="143416" y="96522"/>
                  </a:lnTo>
                  <a:lnTo>
                    <a:pt x="141425" y="120068"/>
                  </a:lnTo>
                  <a:lnTo>
                    <a:pt x="145895" y="121097"/>
                  </a:lnTo>
                  <a:lnTo>
                    <a:pt x="170609" y="121872"/>
                  </a:lnTo>
                  <a:lnTo>
                    <a:pt x="180033" y="117383"/>
                  </a:lnTo>
                  <a:lnTo>
                    <a:pt x="214023" y="93254"/>
                  </a:lnTo>
                  <a:lnTo>
                    <a:pt x="219648" y="84908"/>
                  </a:lnTo>
                  <a:lnTo>
                    <a:pt x="223180" y="82005"/>
                  </a:lnTo>
                  <a:lnTo>
                    <a:pt x="241847" y="72919"/>
                  </a:lnTo>
                  <a:lnTo>
                    <a:pt x="245279" y="68251"/>
                  </a:lnTo>
                  <a:lnTo>
                    <a:pt x="246194" y="65821"/>
                  </a:lnTo>
                  <a:lnTo>
                    <a:pt x="246804" y="65047"/>
                  </a:lnTo>
                  <a:lnTo>
                    <a:pt x="247211" y="65378"/>
                  </a:lnTo>
                  <a:lnTo>
                    <a:pt x="247976" y="68393"/>
                  </a:lnTo>
                  <a:lnTo>
                    <a:pt x="248022" y="100589"/>
                  </a:lnTo>
                  <a:lnTo>
                    <a:pt x="248870" y="114133"/>
                  </a:lnTo>
                  <a:lnTo>
                    <a:pt x="258630" y="145929"/>
                  </a:lnTo>
                  <a:lnTo>
                    <a:pt x="270942" y="172485"/>
                  </a:lnTo>
                  <a:lnTo>
                    <a:pt x="276837" y="179106"/>
                  </a:lnTo>
                  <a:lnTo>
                    <a:pt x="285100" y="184872"/>
                  </a:lnTo>
                  <a:lnTo>
                    <a:pt x="289675" y="185901"/>
                  </a:lnTo>
                  <a:lnTo>
                    <a:pt x="299273" y="184787"/>
                  </a:lnTo>
                  <a:lnTo>
                    <a:pt x="324469" y="171090"/>
                  </a:lnTo>
                  <a:lnTo>
                    <a:pt x="346631" y="149821"/>
                  </a:lnTo>
                  <a:lnTo>
                    <a:pt x="362324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70"/>
            <p:cNvSpPr/>
            <p:nvPr>
              <p:custDataLst>
                <p:tags r:id="rId35"/>
              </p:custDataLst>
            </p:nvPr>
          </p:nvSpPr>
          <p:spPr>
            <a:xfrm>
              <a:off x="2575560" y="2369820"/>
              <a:ext cx="53341" cy="274321"/>
            </a:xfrm>
            <a:custGeom>
              <a:avLst/>
              <a:gdLst/>
              <a:ahLst/>
              <a:cxnLst/>
              <a:rect l="0" t="0" r="0" b="0"/>
              <a:pathLst>
                <a:path w="53341" h="274321">
                  <a:moveTo>
                    <a:pt x="0" y="0"/>
                  </a:moveTo>
                  <a:lnTo>
                    <a:pt x="0" y="0"/>
                  </a:lnTo>
                  <a:lnTo>
                    <a:pt x="6774" y="33867"/>
                  </a:lnTo>
                  <a:lnTo>
                    <a:pt x="12136" y="60678"/>
                  </a:lnTo>
                  <a:lnTo>
                    <a:pt x="15710" y="82785"/>
                  </a:lnTo>
                  <a:lnTo>
                    <a:pt x="19682" y="118638"/>
                  </a:lnTo>
                  <a:lnTo>
                    <a:pt x="23706" y="146426"/>
                  </a:lnTo>
                  <a:lnTo>
                    <a:pt x="32989" y="181110"/>
                  </a:lnTo>
                  <a:lnTo>
                    <a:pt x="41948" y="210578"/>
                  </a:lnTo>
                  <a:lnTo>
                    <a:pt x="49020" y="243290"/>
                  </a:lnTo>
                  <a:lnTo>
                    <a:pt x="5334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71"/>
            <p:cNvSpPr/>
            <p:nvPr>
              <p:custDataLst>
                <p:tags r:id="rId36"/>
              </p:custDataLst>
            </p:nvPr>
          </p:nvSpPr>
          <p:spPr>
            <a:xfrm>
              <a:off x="1160391" y="2781300"/>
              <a:ext cx="414817" cy="417082"/>
            </a:xfrm>
            <a:custGeom>
              <a:avLst/>
              <a:gdLst/>
              <a:ahLst/>
              <a:cxnLst/>
              <a:rect l="0" t="0" r="0" b="0"/>
              <a:pathLst>
                <a:path w="414817" h="417082">
                  <a:moveTo>
                    <a:pt x="340749" y="0"/>
                  </a:moveTo>
                  <a:lnTo>
                    <a:pt x="340749" y="0"/>
                  </a:lnTo>
                  <a:lnTo>
                    <a:pt x="313656" y="20320"/>
                  </a:lnTo>
                  <a:lnTo>
                    <a:pt x="276214" y="50518"/>
                  </a:lnTo>
                  <a:lnTo>
                    <a:pt x="246462" y="84865"/>
                  </a:lnTo>
                  <a:lnTo>
                    <a:pt x="235908" y="100089"/>
                  </a:lnTo>
                  <a:lnTo>
                    <a:pt x="233602" y="106519"/>
                  </a:lnTo>
                  <a:lnTo>
                    <a:pt x="234001" y="128543"/>
                  </a:lnTo>
                  <a:lnTo>
                    <a:pt x="256617" y="147159"/>
                  </a:lnTo>
                  <a:lnTo>
                    <a:pt x="289810" y="172084"/>
                  </a:lnTo>
                  <a:lnTo>
                    <a:pt x="327538" y="191723"/>
                  </a:lnTo>
                  <a:lnTo>
                    <a:pt x="359318" y="207890"/>
                  </a:lnTo>
                  <a:lnTo>
                    <a:pt x="397099" y="233629"/>
                  </a:lnTo>
                  <a:lnTo>
                    <a:pt x="409750" y="248905"/>
                  </a:lnTo>
                  <a:lnTo>
                    <a:pt x="413749" y="259073"/>
                  </a:lnTo>
                  <a:lnTo>
                    <a:pt x="414816" y="264155"/>
                  </a:lnTo>
                  <a:lnTo>
                    <a:pt x="413743" y="274318"/>
                  </a:lnTo>
                  <a:lnTo>
                    <a:pt x="412272" y="279399"/>
                  </a:lnTo>
                  <a:lnTo>
                    <a:pt x="403864" y="289560"/>
                  </a:lnTo>
                  <a:lnTo>
                    <a:pt x="366406" y="324947"/>
                  </a:lnTo>
                  <a:lnTo>
                    <a:pt x="364852" y="326454"/>
                  </a:lnTo>
                  <a:lnTo>
                    <a:pt x="341578" y="336169"/>
                  </a:lnTo>
                  <a:lnTo>
                    <a:pt x="303202" y="351959"/>
                  </a:lnTo>
                  <a:lnTo>
                    <a:pt x="254758" y="371800"/>
                  </a:lnTo>
                  <a:lnTo>
                    <a:pt x="217381" y="385873"/>
                  </a:lnTo>
                  <a:lnTo>
                    <a:pt x="187384" y="396102"/>
                  </a:lnTo>
                  <a:lnTo>
                    <a:pt x="162305" y="403768"/>
                  </a:lnTo>
                  <a:lnTo>
                    <a:pt x="141353" y="408878"/>
                  </a:lnTo>
                  <a:lnTo>
                    <a:pt x="106784" y="414557"/>
                  </a:lnTo>
                  <a:lnTo>
                    <a:pt x="79567" y="417081"/>
                  </a:lnTo>
                  <a:lnTo>
                    <a:pt x="47462" y="416244"/>
                  </a:lnTo>
                  <a:lnTo>
                    <a:pt x="12912" y="410414"/>
                  </a:lnTo>
                  <a:lnTo>
                    <a:pt x="5108" y="403668"/>
                  </a:lnTo>
                  <a:lnTo>
                    <a:pt x="1075" y="395026"/>
                  </a:lnTo>
                  <a:lnTo>
                    <a:pt x="0" y="390351"/>
                  </a:lnTo>
                  <a:lnTo>
                    <a:pt x="976" y="385541"/>
                  </a:lnTo>
                  <a:lnTo>
                    <a:pt x="6577" y="375680"/>
                  </a:lnTo>
                  <a:lnTo>
                    <a:pt x="3594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72"/>
            <p:cNvSpPr/>
            <p:nvPr>
              <p:custDataLst>
                <p:tags r:id="rId37"/>
              </p:custDataLst>
            </p:nvPr>
          </p:nvSpPr>
          <p:spPr>
            <a:xfrm>
              <a:off x="1616322" y="2971800"/>
              <a:ext cx="177185" cy="190004"/>
            </a:xfrm>
            <a:custGeom>
              <a:avLst/>
              <a:gdLst/>
              <a:ahLst/>
              <a:cxnLst/>
              <a:rect l="0" t="0" r="0" b="0"/>
              <a:pathLst>
                <a:path w="177185" h="190004">
                  <a:moveTo>
                    <a:pt x="75318" y="15240"/>
                  </a:moveTo>
                  <a:lnTo>
                    <a:pt x="75318" y="15240"/>
                  </a:lnTo>
                  <a:lnTo>
                    <a:pt x="55092" y="43556"/>
                  </a:lnTo>
                  <a:lnTo>
                    <a:pt x="38469" y="73301"/>
                  </a:lnTo>
                  <a:lnTo>
                    <a:pt x="19183" y="106107"/>
                  </a:lnTo>
                  <a:lnTo>
                    <a:pt x="5816" y="129370"/>
                  </a:lnTo>
                  <a:lnTo>
                    <a:pt x="0" y="163572"/>
                  </a:lnTo>
                  <a:lnTo>
                    <a:pt x="1399" y="168315"/>
                  </a:lnTo>
                  <a:lnTo>
                    <a:pt x="7470" y="175842"/>
                  </a:lnTo>
                  <a:lnTo>
                    <a:pt x="20408" y="184840"/>
                  </a:lnTo>
                  <a:lnTo>
                    <a:pt x="39010" y="188823"/>
                  </a:lnTo>
                  <a:lnTo>
                    <a:pt x="60609" y="190003"/>
                  </a:lnTo>
                  <a:lnTo>
                    <a:pt x="75554" y="185764"/>
                  </a:lnTo>
                  <a:lnTo>
                    <a:pt x="105845" y="173290"/>
                  </a:lnTo>
                  <a:lnTo>
                    <a:pt x="140678" y="155742"/>
                  </a:lnTo>
                  <a:lnTo>
                    <a:pt x="159124" y="135892"/>
                  </a:lnTo>
                  <a:lnTo>
                    <a:pt x="176247" y="98893"/>
                  </a:lnTo>
                  <a:lnTo>
                    <a:pt x="177184" y="86003"/>
                  </a:lnTo>
                  <a:lnTo>
                    <a:pt x="170887" y="59886"/>
                  </a:lnTo>
                  <a:lnTo>
                    <a:pt x="159891" y="41827"/>
                  </a:lnTo>
                  <a:lnTo>
                    <a:pt x="148466" y="33266"/>
                  </a:lnTo>
                  <a:lnTo>
                    <a:pt x="113016" y="18147"/>
                  </a:lnTo>
                  <a:lnTo>
                    <a:pt x="82859" y="9950"/>
                  </a:lnTo>
                  <a:lnTo>
                    <a:pt x="46521" y="2690"/>
                  </a:lnTo>
                  <a:lnTo>
                    <a:pt x="31994" y="354"/>
                  </a:lnTo>
                  <a:lnTo>
                    <a:pt x="44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473"/>
            <p:cNvSpPr/>
            <p:nvPr>
              <p:custDataLst>
                <p:tags r:id="rId38"/>
              </p:custDataLst>
            </p:nvPr>
          </p:nvSpPr>
          <p:spPr>
            <a:xfrm>
              <a:off x="1927925" y="2781300"/>
              <a:ext cx="380936" cy="358050"/>
            </a:xfrm>
            <a:custGeom>
              <a:avLst/>
              <a:gdLst/>
              <a:ahLst/>
              <a:cxnLst/>
              <a:rect l="0" t="0" r="0" b="0"/>
              <a:pathLst>
                <a:path w="380936" h="358050">
                  <a:moveTo>
                    <a:pt x="30415" y="0"/>
                  </a:moveTo>
                  <a:lnTo>
                    <a:pt x="30415" y="0"/>
                  </a:lnTo>
                  <a:lnTo>
                    <a:pt x="22325" y="32361"/>
                  </a:lnTo>
                  <a:lnTo>
                    <a:pt x="13248" y="64622"/>
                  </a:lnTo>
                  <a:lnTo>
                    <a:pt x="9242" y="98358"/>
                  </a:lnTo>
                  <a:lnTo>
                    <a:pt x="8055" y="135164"/>
                  </a:lnTo>
                  <a:lnTo>
                    <a:pt x="3658" y="172882"/>
                  </a:lnTo>
                  <a:lnTo>
                    <a:pt x="1590" y="200450"/>
                  </a:lnTo>
                  <a:lnTo>
                    <a:pt x="670" y="227942"/>
                  </a:lnTo>
                  <a:lnTo>
                    <a:pt x="153" y="262460"/>
                  </a:lnTo>
                  <a:lnTo>
                    <a:pt x="0" y="295829"/>
                  </a:lnTo>
                  <a:lnTo>
                    <a:pt x="801" y="332904"/>
                  </a:lnTo>
                  <a:lnTo>
                    <a:pt x="3989" y="346360"/>
                  </a:lnTo>
                  <a:lnTo>
                    <a:pt x="8228" y="352904"/>
                  </a:lnTo>
                  <a:lnTo>
                    <a:pt x="15054" y="358049"/>
                  </a:lnTo>
                  <a:lnTo>
                    <a:pt x="39957" y="331006"/>
                  </a:lnTo>
                  <a:lnTo>
                    <a:pt x="59636" y="309571"/>
                  </a:lnTo>
                  <a:lnTo>
                    <a:pt x="86018" y="278980"/>
                  </a:lnTo>
                  <a:lnTo>
                    <a:pt x="112706" y="242691"/>
                  </a:lnTo>
                  <a:lnTo>
                    <a:pt x="120046" y="234863"/>
                  </a:lnTo>
                  <a:lnTo>
                    <a:pt x="123189" y="232775"/>
                  </a:lnTo>
                  <a:lnTo>
                    <a:pt x="126681" y="228198"/>
                  </a:lnTo>
                  <a:lnTo>
                    <a:pt x="127613" y="225792"/>
                  </a:lnTo>
                  <a:lnTo>
                    <a:pt x="128233" y="225035"/>
                  </a:lnTo>
                  <a:lnTo>
                    <a:pt x="128647" y="225376"/>
                  </a:lnTo>
                  <a:lnTo>
                    <a:pt x="128923" y="226451"/>
                  </a:lnTo>
                  <a:lnTo>
                    <a:pt x="129107" y="226320"/>
                  </a:lnTo>
                  <a:lnTo>
                    <a:pt x="129311" y="223918"/>
                  </a:lnTo>
                  <a:lnTo>
                    <a:pt x="129366" y="223786"/>
                  </a:lnTo>
                  <a:lnTo>
                    <a:pt x="129461" y="227798"/>
                  </a:lnTo>
                  <a:lnTo>
                    <a:pt x="124236" y="240609"/>
                  </a:lnTo>
                  <a:lnTo>
                    <a:pt x="122913" y="249741"/>
                  </a:lnTo>
                  <a:lnTo>
                    <a:pt x="126214" y="268449"/>
                  </a:lnTo>
                  <a:lnTo>
                    <a:pt x="144690" y="298168"/>
                  </a:lnTo>
                  <a:lnTo>
                    <a:pt x="157686" y="310319"/>
                  </a:lnTo>
                  <a:lnTo>
                    <a:pt x="163522" y="313559"/>
                  </a:lnTo>
                  <a:lnTo>
                    <a:pt x="169106" y="314873"/>
                  </a:lnTo>
                  <a:lnTo>
                    <a:pt x="179827" y="314075"/>
                  </a:lnTo>
                  <a:lnTo>
                    <a:pt x="195382" y="308865"/>
                  </a:lnTo>
                  <a:lnTo>
                    <a:pt x="225983" y="277384"/>
                  </a:lnTo>
                  <a:lnTo>
                    <a:pt x="248557" y="241330"/>
                  </a:lnTo>
                  <a:lnTo>
                    <a:pt x="258975" y="221058"/>
                  </a:lnTo>
                  <a:lnTo>
                    <a:pt x="261271" y="254118"/>
                  </a:lnTo>
                  <a:lnTo>
                    <a:pt x="274453" y="291382"/>
                  </a:lnTo>
                  <a:lnTo>
                    <a:pt x="280270" y="304763"/>
                  </a:lnTo>
                  <a:lnTo>
                    <a:pt x="302653" y="332400"/>
                  </a:lnTo>
                  <a:lnTo>
                    <a:pt x="312558" y="338233"/>
                  </a:lnTo>
                  <a:lnTo>
                    <a:pt x="332715" y="341979"/>
                  </a:lnTo>
                  <a:lnTo>
                    <a:pt x="351972" y="342627"/>
                  </a:lnTo>
                  <a:lnTo>
                    <a:pt x="364111" y="338263"/>
                  </a:lnTo>
                  <a:lnTo>
                    <a:pt x="380935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474"/>
            <p:cNvSpPr/>
            <p:nvPr>
              <p:custDataLst>
                <p:tags r:id="rId39"/>
              </p:custDataLst>
            </p:nvPr>
          </p:nvSpPr>
          <p:spPr>
            <a:xfrm>
              <a:off x="2453640" y="2865120"/>
              <a:ext cx="22234" cy="266701"/>
            </a:xfrm>
            <a:custGeom>
              <a:avLst/>
              <a:gdLst/>
              <a:ahLst/>
              <a:cxnLst/>
              <a:rect l="0" t="0" r="0" b="0"/>
              <a:pathLst>
                <a:path w="22234" h="266701">
                  <a:moveTo>
                    <a:pt x="7620" y="0"/>
                  </a:moveTo>
                  <a:lnTo>
                    <a:pt x="7620" y="0"/>
                  </a:lnTo>
                  <a:lnTo>
                    <a:pt x="15711" y="28317"/>
                  </a:lnTo>
                  <a:lnTo>
                    <a:pt x="20742" y="66151"/>
                  </a:lnTo>
                  <a:lnTo>
                    <a:pt x="22233" y="100127"/>
                  </a:lnTo>
                  <a:lnTo>
                    <a:pt x="18629" y="135689"/>
                  </a:lnTo>
                  <a:lnTo>
                    <a:pt x="16244" y="168992"/>
                  </a:lnTo>
                  <a:lnTo>
                    <a:pt x="10202" y="204502"/>
                  </a:lnTo>
                  <a:lnTo>
                    <a:pt x="7847" y="236488"/>
                  </a:lnTo>
                  <a:lnTo>
                    <a:pt x="6841" y="256243"/>
                  </a:lnTo>
                  <a:lnTo>
                    <a:pt x="5407" y="25972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4" name="SMARTInkShape-475"/>
          <p:cNvSpPr/>
          <p:nvPr>
            <p:custDataLst>
              <p:tags r:id="rId5"/>
            </p:custDataLst>
          </p:nvPr>
        </p:nvSpPr>
        <p:spPr>
          <a:xfrm>
            <a:off x="2476500" y="2125980"/>
            <a:ext cx="126599" cy="213361"/>
          </a:xfrm>
          <a:custGeom>
            <a:avLst/>
            <a:gdLst/>
            <a:ahLst/>
            <a:cxnLst/>
            <a:rect l="0" t="0" r="0" b="0"/>
            <a:pathLst>
              <a:path w="126599" h="213361">
                <a:moveTo>
                  <a:pt x="76200" y="0"/>
                </a:moveTo>
                <a:lnTo>
                  <a:pt x="76200" y="0"/>
                </a:lnTo>
                <a:lnTo>
                  <a:pt x="108467" y="27877"/>
                </a:lnTo>
                <a:lnTo>
                  <a:pt x="122920" y="46736"/>
                </a:lnTo>
                <a:lnTo>
                  <a:pt x="126598" y="57743"/>
                </a:lnTo>
                <a:lnTo>
                  <a:pt x="124623" y="77504"/>
                </a:lnTo>
                <a:lnTo>
                  <a:pt x="114631" y="99446"/>
                </a:lnTo>
                <a:lnTo>
                  <a:pt x="76829" y="137211"/>
                </a:lnTo>
                <a:lnTo>
                  <a:pt x="43420" y="169183"/>
                </a:lnTo>
                <a:lnTo>
                  <a:pt x="7575" y="199726"/>
                </a:lnTo>
                <a:lnTo>
                  <a:pt x="0" y="2133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9" name="SMARTInkShape-Group96"/>
          <p:cNvGrpSpPr/>
          <p:nvPr/>
        </p:nvGrpSpPr>
        <p:grpSpPr>
          <a:xfrm>
            <a:off x="248983" y="1649176"/>
            <a:ext cx="2273238" cy="708301"/>
            <a:chOff x="248983" y="1649176"/>
            <a:chExt cx="2273238" cy="708301"/>
          </a:xfrm>
        </p:grpSpPr>
        <p:sp>
          <p:nvSpPr>
            <p:cNvPr id="345" name="SMARTInkShape-476"/>
            <p:cNvSpPr/>
            <p:nvPr>
              <p:custDataLst>
                <p:tags r:id="rId6"/>
              </p:custDataLst>
            </p:nvPr>
          </p:nvSpPr>
          <p:spPr>
            <a:xfrm>
              <a:off x="1615440" y="19278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77"/>
            <p:cNvSpPr/>
            <p:nvPr>
              <p:custDataLst>
                <p:tags r:id="rId7"/>
              </p:custDataLst>
            </p:nvPr>
          </p:nvSpPr>
          <p:spPr>
            <a:xfrm>
              <a:off x="1761152" y="1661160"/>
              <a:ext cx="37169" cy="503516"/>
            </a:xfrm>
            <a:custGeom>
              <a:avLst/>
              <a:gdLst/>
              <a:ahLst/>
              <a:cxnLst/>
              <a:rect l="0" t="0" r="0" b="0"/>
              <a:pathLst>
                <a:path w="37169" h="503516">
                  <a:moveTo>
                    <a:pt x="14308" y="0"/>
                  </a:moveTo>
                  <a:lnTo>
                    <a:pt x="14308" y="0"/>
                  </a:lnTo>
                  <a:lnTo>
                    <a:pt x="16566" y="33867"/>
                  </a:lnTo>
                  <a:lnTo>
                    <a:pt x="18353" y="60678"/>
                  </a:lnTo>
                  <a:lnTo>
                    <a:pt x="19545" y="87018"/>
                  </a:lnTo>
                  <a:lnTo>
                    <a:pt x="20339" y="113046"/>
                  </a:lnTo>
                  <a:lnTo>
                    <a:pt x="20869" y="138864"/>
                  </a:lnTo>
                  <a:lnTo>
                    <a:pt x="20375" y="161156"/>
                  </a:lnTo>
                  <a:lnTo>
                    <a:pt x="19199" y="181097"/>
                  </a:lnTo>
                  <a:lnTo>
                    <a:pt x="16482" y="216801"/>
                  </a:lnTo>
                  <a:lnTo>
                    <a:pt x="15274" y="249603"/>
                  </a:lnTo>
                  <a:lnTo>
                    <a:pt x="12480" y="283372"/>
                  </a:lnTo>
                  <a:lnTo>
                    <a:pt x="8416" y="318136"/>
                  </a:lnTo>
                  <a:lnTo>
                    <a:pt x="3787" y="353343"/>
                  </a:lnTo>
                  <a:lnTo>
                    <a:pt x="1165" y="386488"/>
                  </a:lnTo>
                  <a:lnTo>
                    <a:pt x="0" y="416459"/>
                  </a:lnTo>
                  <a:lnTo>
                    <a:pt x="191" y="450679"/>
                  </a:lnTo>
                  <a:lnTo>
                    <a:pt x="5665" y="487992"/>
                  </a:lnTo>
                  <a:lnTo>
                    <a:pt x="8491" y="498543"/>
                  </a:lnTo>
                  <a:lnTo>
                    <a:pt x="10430" y="502542"/>
                  </a:lnTo>
                  <a:lnTo>
                    <a:pt x="14263" y="503515"/>
                  </a:lnTo>
                  <a:lnTo>
                    <a:pt x="37168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78"/>
            <p:cNvSpPr/>
            <p:nvPr>
              <p:custDataLst>
                <p:tags r:id="rId8"/>
              </p:custDataLst>
            </p:nvPr>
          </p:nvSpPr>
          <p:spPr>
            <a:xfrm>
              <a:off x="1874520" y="2072640"/>
              <a:ext cx="7307" cy="83821"/>
            </a:xfrm>
            <a:custGeom>
              <a:avLst/>
              <a:gdLst/>
              <a:ahLst/>
              <a:cxnLst/>
              <a:rect l="0" t="0" r="0" b="0"/>
              <a:pathLst>
                <a:path w="7307" h="83821">
                  <a:moveTo>
                    <a:pt x="0" y="0"/>
                  </a:moveTo>
                  <a:lnTo>
                    <a:pt x="0" y="0"/>
                  </a:lnTo>
                  <a:lnTo>
                    <a:pt x="4045" y="28316"/>
                  </a:lnTo>
                  <a:lnTo>
                    <a:pt x="7149" y="64365"/>
                  </a:lnTo>
                  <a:lnTo>
                    <a:pt x="7306" y="68310"/>
                  </a:lnTo>
                  <a:lnTo>
                    <a:pt x="5223" y="74951"/>
                  </a:lnTo>
                  <a:lnTo>
                    <a:pt x="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79"/>
            <p:cNvSpPr/>
            <p:nvPr>
              <p:custDataLst>
                <p:tags r:id="rId9"/>
              </p:custDataLst>
            </p:nvPr>
          </p:nvSpPr>
          <p:spPr>
            <a:xfrm>
              <a:off x="1889760" y="1889760"/>
              <a:ext cx="38101" cy="45721"/>
            </a:xfrm>
            <a:custGeom>
              <a:avLst/>
              <a:gdLst/>
              <a:ahLst/>
              <a:cxnLst/>
              <a:rect l="0" t="0" r="0" b="0"/>
              <a:pathLst>
                <a:path w="38101" h="45721">
                  <a:moveTo>
                    <a:pt x="0" y="45720"/>
                  </a:moveTo>
                  <a:lnTo>
                    <a:pt x="0" y="4572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80"/>
            <p:cNvSpPr/>
            <p:nvPr>
              <p:custDataLst>
                <p:tags r:id="rId10"/>
              </p:custDataLst>
            </p:nvPr>
          </p:nvSpPr>
          <p:spPr>
            <a:xfrm>
              <a:off x="2034540" y="1722120"/>
              <a:ext cx="59392" cy="397591"/>
            </a:xfrm>
            <a:custGeom>
              <a:avLst/>
              <a:gdLst/>
              <a:ahLst/>
              <a:cxnLst/>
              <a:rect l="0" t="0" r="0" b="0"/>
              <a:pathLst>
                <a:path w="59392" h="397591">
                  <a:moveTo>
                    <a:pt x="22860" y="0"/>
                  </a:moveTo>
                  <a:lnTo>
                    <a:pt x="22860" y="0"/>
                  </a:lnTo>
                  <a:lnTo>
                    <a:pt x="49044" y="29571"/>
                  </a:lnTo>
                  <a:lnTo>
                    <a:pt x="59391" y="62774"/>
                  </a:lnTo>
                  <a:lnTo>
                    <a:pt x="55747" y="99866"/>
                  </a:lnTo>
                  <a:lnTo>
                    <a:pt x="52405" y="127537"/>
                  </a:lnTo>
                  <a:lnTo>
                    <a:pt x="48483" y="150218"/>
                  </a:lnTo>
                  <a:lnTo>
                    <a:pt x="39610" y="186708"/>
                  </a:lnTo>
                  <a:lnTo>
                    <a:pt x="34538" y="219295"/>
                  </a:lnTo>
                  <a:lnTo>
                    <a:pt x="31437" y="249864"/>
                  </a:lnTo>
                  <a:lnTo>
                    <a:pt x="27236" y="277562"/>
                  </a:lnTo>
                  <a:lnTo>
                    <a:pt x="20112" y="312910"/>
                  </a:lnTo>
                  <a:lnTo>
                    <a:pt x="16683" y="344833"/>
                  </a:lnTo>
                  <a:lnTo>
                    <a:pt x="15430" y="379582"/>
                  </a:lnTo>
                  <a:lnTo>
                    <a:pt x="15278" y="396995"/>
                  </a:lnTo>
                  <a:lnTo>
                    <a:pt x="13572" y="397590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81"/>
            <p:cNvSpPr/>
            <p:nvPr>
              <p:custDataLst>
                <p:tags r:id="rId11"/>
              </p:custDataLst>
            </p:nvPr>
          </p:nvSpPr>
          <p:spPr>
            <a:xfrm>
              <a:off x="1996440" y="1939055"/>
              <a:ext cx="251461" cy="19286"/>
            </a:xfrm>
            <a:custGeom>
              <a:avLst/>
              <a:gdLst/>
              <a:ahLst/>
              <a:cxnLst/>
              <a:rect l="0" t="0" r="0" b="0"/>
              <a:pathLst>
                <a:path w="251461" h="19286">
                  <a:moveTo>
                    <a:pt x="0" y="4045"/>
                  </a:moveTo>
                  <a:lnTo>
                    <a:pt x="0" y="4045"/>
                  </a:lnTo>
                  <a:lnTo>
                    <a:pt x="28316" y="4045"/>
                  </a:lnTo>
                  <a:lnTo>
                    <a:pt x="66151" y="0"/>
                  </a:lnTo>
                  <a:lnTo>
                    <a:pt x="104173" y="1529"/>
                  </a:lnTo>
                  <a:lnTo>
                    <a:pt x="138205" y="7345"/>
                  </a:lnTo>
                  <a:lnTo>
                    <a:pt x="163871" y="7487"/>
                  </a:lnTo>
                  <a:lnTo>
                    <a:pt x="200108" y="7323"/>
                  </a:lnTo>
                  <a:lnTo>
                    <a:pt x="235107" y="14852"/>
                  </a:lnTo>
                  <a:lnTo>
                    <a:pt x="251460" y="19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82"/>
            <p:cNvSpPr/>
            <p:nvPr>
              <p:custDataLst>
                <p:tags r:id="rId12"/>
              </p:custDataLst>
            </p:nvPr>
          </p:nvSpPr>
          <p:spPr>
            <a:xfrm>
              <a:off x="2240280" y="1935480"/>
              <a:ext cx="182881" cy="192932"/>
            </a:xfrm>
            <a:custGeom>
              <a:avLst/>
              <a:gdLst/>
              <a:ahLst/>
              <a:cxnLst/>
              <a:rect l="0" t="0" r="0" b="0"/>
              <a:pathLst>
                <a:path w="182881" h="192932">
                  <a:moveTo>
                    <a:pt x="0" y="0"/>
                  </a:moveTo>
                  <a:lnTo>
                    <a:pt x="0" y="0"/>
                  </a:lnTo>
                  <a:lnTo>
                    <a:pt x="9031" y="24835"/>
                  </a:lnTo>
                  <a:lnTo>
                    <a:pt x="16181" y="44497"/>
                  </a:lnTo>
                  <a:lnTo>
                    <a:pt x="23487" y="64378"/>
                  </a:lnTo>
                  <a:lnTo>
                    <a:pt x="30898" y="84405"/>
                  </a:lnTo>
                  <a:lnTo>
                    <a:pt x="45906" y="120487"/>
                  </a:lnTo>
                  <a:lnTo>
                    <a:pt x="68635" y="153386"/>
                  </a:lnTo>
                  <a:lnTo>
                    <a:pt x="102642" y="180303"/>
                  </a:lnTo>
                  <a:lnTo>
                    <a:pt x="118936" y="191524"/>
                  </a:lnTo>
                  <a:lnTo>
                    <a:pt x="131600" y="192931"/>
                  </a:lnTo>
                  <a:lnTo>
                    <a:pt x="150753" y="188962"/>
                  </a:lnTo>
                  <a:lnTo>
                    <a:pt x="18288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83"/>
            <p:cNvSpPr/>
            <p:nvPr>
              <p:custDataLst>
                <p:tags r:id="rId13"/>
              </p:custDataLst>
            </p:nvPr>
          </p:nvSpPr>
          <p:spPr>
            <a:xfrm>
              <a:off x="2221595" y="1996440"/>
              <a:ext cx="300626" cy="361037"/>
            </a:xfrm>
            <a:custGeom>
              <a:avLst/>
              <a:gdLst/>
              <a:ahLst/>
              <a:cxnLst/>
              <a:rect l="0" t="0" r="0" b="0"/>
              <a:pathLst>
                <a:path w="300626" h="361037">
                  <a:moveTo>
                    <a:pt x="300625" y="0"/>
                  </a:moveTo>
                  <a:lnTo>
                    <a:pt x="300625" y="0"/>
                  </a:lnTo>
                  <a:lnTo>
                    <a:pt x="268263" y="12135"/>
                  </a:lnTo>
                  <a:lnTo>
                    <a:pt x="238829" y="27125"/>
                  </a:lnTo>
                  <a:lnTo>
                    <a:pt x="211353" y="45075"/>
                  </a:lnTo>
                  <a:lnTo>
                    <a:pt x="179065" y="75915"/>
                  </a:lnTo>
                  <a:lnTo>
                    <a:pt x="152618" y="102320"/>
                  </a:lnTo>
                  <a:lnTo>
                    <a:pt x="126188" y="130989"/>
                  </a:lnTo>
                  <a:lnTo>
                    <a:pt x="100331" y="161510"/>
                  </a:lnTo>
                  <a:lnTo>
                    <a:pt x="74728" y="194831"/>
                  </a:lnTo>
                  <a:lnTo>
                    <a:pt x="53753" y="227138"/>
                  </a:lnTo>
                  <a:lnTo>
                    <a:pt x="35964" y="256737"/>
                  </a:lnTo>
                  <a:lnTo>
                    <a:pt x="14209" y="292441"/>
                  </a:lnTo>
                  <a:lnTo>
                    <a:pt x="3314" y="330330"/>
                  </a:lnTo>
                  <a:lnTo>
                    <a:pt x="0" y="342393"/>
                  </a:lnTo>
                  <a:lnTo>
                    <a:pt x="2824" y="359944"/>
                  </a:lnTo>
                  <a:lnTo>
                    <a:pt x="4724" y="361036"/>
                  </a:lnTo>
                  <a:lnTo>
                    <a:pt x="18685" y="3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484"/>
            <p:cNvSpPr/>
            <p:nvPr>
              <p:custDataLst>
                <p:tags r:id="rId14"/>
              </p:custDataLst>
            </p:nvPr>
          </p:nvSpPr>
          <p:spPr>
            <a:xfrm>
              <a:off x="1546860" y="2065020"/>
              <a:ext cx="15241" cy="83821"/>
            </a:xfrm>
            <a:custGeom>
              <a:avLst/>
              <a:gdLst/>
              <a:ahLst/>
              <a:cxnLst/>
              <a:rect l="0" t="0" r="0" b="0"/>
              <a:pathLst>
                <a:path w="15241" h="83821">
                  <a:moveTo>
                    <a:pt x="0" y="0"/>
                  </a:moveTo>
                  <a:lnTo>
                    <a:pt x="0" y="0"/>
                  </a:lnTo>
                  <a:lnTo>
                    <a:pt x="847" y="37504"/>
                  </a:lnTo>
                  <a:lnTo>
                    <a:pt x="9407" y="73833"/>
                  </a:lnTo>
                  <a:lnTo>
                    <a:pt x="1524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485"/>
            <p:cNvSpPr/>
            <p:nvPr>
              <p:custDataLst>
                <p:tags r:id="rId15"/>
              </p:custDataLst>
            </p:nvPr>
          </p:nvSpPr>
          <p:spPr>
            <a:xfrm>
              <a:off x="1258367" y="1783080"/>
              <a:ext cx="245478" cy="358141"/>
            </a:xfrm>
            <a:custGeom>
              <a:avLst/>
              <a:gdLst/>
              <a:ahLst/>
              <a:cxnLst/>
              <a:rect l="0" t="0" r="0" b="0"/>
              <a:pathLst>
                <a:path w="245478" h="358141">
                  <a:moveTo>
                    <a:pt x="14173" y="0"/>
                  </a:moveTo>
                  <a:lnTo>
                    <a:pt x="14173" y="0"/>
                  </a:lnTo>
                  <a:lnTo>
                    <a:pt x="10128" y="36407"/>
                  </a:lnTo>
                  <a:lnTo>
                    <a:pt x="10399" y="65570"/>
                  </a:lnTo>
                  <a:lnTo>
                    <a:pt x="12496" y="93489"/>
                  </a:lnTo>
                  <a:lnTo>
                    <a:pt x="13428" y="122831"/>
                  </a:lnTo>
                  <a:lnTo>
                    <a:pt x="11584" y="155063"/>
                  </a:lnTo>
                  <a:lnTo>
                    <a:pt x="8789" y="188297"/>
                  </a:lnTo>
                  <a:lnTo>
                    <a:pt x="7547" y="220001"/>
                  </a:lnTo>
                  <a:lnTo>
                    <a:pt x="6640" y="248698"/>
                  </a:lnTo>
                  <a:lnTo>
                    <a:pt x="4334" y="279584"/>
                  </a:lnTo>
                  <a:lnTo>
                    <a:pt x="2534" y="303229"/>
                  </a:lnTo>
                  <a:lnTo>
                    <a:pt x="0" y="340553"/>
                  </a:lnTo>
                  <a:lnTo>
                    <a:pt x="491" y="345569"/>
                  </a:lnTo>
                  <a:lnTo>
                    <a:pt x="1665" y="348066"/>
                  </a:lnTo>
                  <a:lnTo>
                    <a:pt x="3294" y="348884"/>
                  </a:lnTo>
                  <a:lnTo>
                    <a:pt x="7362" y="340762"/>
                  </a:lnTo>
                  <a:lnTo>
                    <a:pt x="20918" y="307952"/>
                  </a:lnTo>
                  <a:lnTo>
                    <a:pt x="30941" y="274784"/>
                  </a:lnTo>
                  <a:lnTo>
                    <a:pt x="47363" y="242190"/>
                  </a:lnTo>
                  <a:lnTo>
                    <a:pt x="58793" y="222842"/>
                  </a:lnTo>
                  <a:lnTo>
                    <a:pt x="95974" y="205351"/>
                  </a:lnTo>
                  <a:lnTo>
                    <a:pt x="120802" y="199358"/>
                  </a:lnTo>
                  <a:lnTo>
                    <a:pt x="151318" y="200744"/>
                  </a:lnTo>
                  <a:lnTo>
                    <a:pt x="181809" y="208775"/>
                  </a:lnTo>
                  <a:lnTo>
                    <a:pt x="218407" y="226660"/>
                  </a:lnTo>
                  <a:lnTo>
                    <a:pt x="244289" y="252547"/>
                  </a:lnTo>
                  <a:lnTo>
                    <a:pt x="245477" y="256418"/>
                  </a:lnTo>
                  <a:lnTo>
                    <a:pt x="244539" y="265235"/>
                  </a:lnTo>
                  <a:lnTo>
                    <a:pt x="235206" y="283764"/>
                  </a:lnTo>
                  <a:lnTo>
                    <a:pt x="210798" y="306697"/>
                  </a:lnTo>
                  <a:lnTo>
                    <a:pt x="179260" y="327533"/>
                  </a:lnTo>
                  <a:lnTo>
                    <a:pt x="144714" y="343910"/>
                  </a:lnTo>
                  <a:lnTo>
                    <a:pt x="108003" y="355681"/>
                  </a:lnTo>
                  <a:lnTo>
                    <a:pt x="70502" y="358076"/>
                  </a:lnTo>
                  <a:lnTo>
                    <a:pt x="67513" y="3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86"/>
            <p:cNvSpPr/>
            <p:nvPr>
              <p:custDataLst>
                <p:tags r:id="rId16"/>
              </p:custDataLst>
            </p:nvPr>
          </p:nvSpPr>
          <p:spPr>
            <a:xfrm>
              <a:off x="922796" y="1985137"/>
              <a:ext cx="204965" cy="198949"/>
            </a:xfrm>
            <a:custGeom>
              <a:avLst/>
              <a:gdLst/>
              <a:ahLst/>
              <a:cxnLst/>
              <a:rect l="0" t="0" r="0" b="0"/>
              <a:pathLst>
                <a:path w="204965" h="198949">
                  <a:moveTo>
                    <a:pt x="44944" y="49403"/>
                  </a:moveTo>
                  <a:lnTo>
                    <a:pt x="44944" y="49403"/>
                  </a:lnTo>
                  <a:lnTo>
                    <a:pt x="18561" y="84074"/>
                  </a:lnTo>
                  <a:lnTo>
                    <a:pt x="5113" y="111191"/>
                  </a:lnTo>
                  <a:lnTo>
                    <a:pt x="0" y="140283"/>
                  </a:lnTo>
                  <a:lnTo>
                    <a:pt x="415" y="150754"/>
                  </a:lnTo>
                  <a:lnTo>
                    <a:pt x="9875" y="176370"/>
                  </a:lnTo>
                  <a:lnTo>
                    <a:pt x="23713" y="186548"/>
                  </a:lnTo>
                  <a:lnTo>
                    <a:pt x="48531" y="197283"/>
                  </a:lnTo>
                  <a:lnTo>
                    <a:pt x="60932" y="198948"/>
                  </a:lnTo>
                  <a:lnTo>
                    <a:pt x="72087" y="196865"/>
                  </a:lnTo>
                  <a:lnTo>
                    <a:pt x="87888" y="186888"/>
                  </a:lnTo>
                  <a:lnTo>
                    <a:pt x="103294" y="169161"/>
                  </a:lnTo>
                  <a:lnTo>
                    <a:pt x="114538" y="143777"/>
                  </a:lnTo>
                  <a:lnTo>
                    <a:pt x="119839" y="110096"/>
                  </a:lnTo>
                  <a:lnTo>
                    <a:pt x="119911" y="81591"/>
                  </a:lnTo>
                  <a:lnTo>
                    <a:pt x="112779" y="43876"/>
                  </a:lnTo>
                  <a:lnTo>
                    <a:pt x="107266" y="28320"/>
                  </a:lnTo>
                  <a:lnTo>
                    <a:pt x="95489" y="11735"/>
                  </a:lnTo>
                  <a:lnTo>
                    <a:pt x="76759" y="698"/>
                  </a:lnTo>
                  <a:lnTo>
                    <a:pt x="72928" y="0"/>
                  </a:lnTo>
                  <a:lnTo>
                    <a:pt x="69526" y="381"/>
                  </a:lnTo>
                  <a:lnTo>
                    <a:pt x="63489" y="3062"/>
                  </a:lnTo>
                  <a:lnTo>
                    <a:pt x="57984" y="7076"/>
                  </a:lnTo>
                  <a:lnTo>
                    <a:pt x="54973" y="13940"/>
                  </a:lnTo>
                  <a:lnTo>
                    <a:pt x="52776" y="46530"/>
                  </a:lnTo>
                  <a:lnTo>
                    <a:pt x="54351" y="63366"/>
                  </a:lnTo>
                  <a:lnTo>
                    <a:pt x="66903" y="97129"/>
                  </a:lnTo>
                  <a:lnTo>
                    <a:pt x="81831" y="132114"/>
                  </a:lnTo>
                  <a:lnTo>
                    <a:pt x="96137" y="151709"/>
                  </a:lnTo>
                  <a:lnTo>
                    <a:pt x="115146" y="164194"/>
                  </a:lnTo>
                  <a:lnTo>
                    <a:pt x="136865" y="169211"/>
                  </a:lnTo>
                  <a:lnTo>
                    <a:pt x="159386" y="166652"/>
                  </a:lnTo>
                  <a:lnTo>
                    <a:pt x="178101" y="160532"/>
                  </a:lnTo>
                  <a:lnTo>
                    <a:pt x="204780" y="133432"/>
                  </a:lnTo>
                  <a:lnTo>
                    <a:pt x="204964" y="13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87"/>
            <p:cNvSpPr/>
            <p:nvPr>
              <p:custDataLst>
                <p:tags r:id="rId17"/>
              </p:custDataLst>
            </p:nvPr>
          </p:nvSpPr>
          <p:spPr>
            <a:xfrm>
              <a:off x="601980" y="1860957"/>
              <a:ext cx="335281" cy="21184"/>
            </a:xfrm>
            <a:custGeom>
              <a:avLst/>
              <a:gdLst/>
              <a:ahLst/>
              <a:cxnLst/>
              <a:rect l="0" t="0" r="0" b="0"/>
              <a:pathLst>
                <a:path w="335281" h="21184">
                  <a:moveTo>
                    <a:pt x="0" y="21183"/>
                  </a:moveTo>
                  <a:lnTo>
                    <a:pt x="0" y="21183"/>
                  </a:lnTo>
                  <a:lnTo>
                    <a:pt x="32362" y="13093"/>
                  </a:lnTo>
                  <a:lnTo>
                    <a:pt x="59538" y="9121"/>
                  </a:lnTo>
                  <a:lnTo>
                    <a:pt x="85728" y="6508"/>
                  </a:lnTo>
                  <a:lnTo>
                    <a:pt x="111479" y="2526"/>
                  </a:lnTo>
                  <a:lnTo>
                    <a:pt x="137035" y="191"/>
                  </a:lnTo>
                  <a:lnTo>
                    <a:pt x="163351" y="0"/>
                  </a:lnTo>
                  <a:lnTo>
                    <a:pt x="191981" y="2737"/>
                  </a:lnTo>
                  <a:lnTo>
                    <a:pt x="221638" y="4518"/>
                  </a:lnTo>
                  <a:lnTo>
                    <a:pt x="250906" y="6157"/>
                  </a:lnTo>
                  <a:lnTo>
                    <a:pt x="278025" y="9707"/>
                  </a:lnTo>
                  <a:lnTo>
                    <a:pt x="313047" y="12420"/>
                  </a:lnTo>
                  <a:lnTo>
                    <a:pt x="335280" y="13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88"/>
            <p:cNvSpPr/>
            <p:nvPr>
              <p:custDataLst>
                <p:tags r:id="rId18"/>
              </p:custDataLst>
            </p:nvPr>
          </p:nvSpPr>
          <p:spPr>
            <a:xfrm>
              <a:off x="662940" y="1661160"/>
              <a:ext cx="204079" cy="579121"/>
            </a:xfrm>
            <a:custGeom>
              <a:avLst/>
              <a:gdLst/>
              <a:ahLst/>
              <a:cxnLst/>
              <a:rect l="0" t="0" r="0" b="0"/>
              <a:pathLst>
                <a:path w="204079" h="579121">
                  <a:moveTo>
                    <a:pt x="190500" y="0"/>
                  </a:moveTo>
                  <a:lnTo>
                    <a:pt x="190500" y="0"/>
                  </a:lnTo>
                  <a:lnTo>
                    <a:pt x="202636" y="28316"/>
                  </a:lnTo>
                  <a:lnTo>
                    <a:pt x="204078" y="53507"/>
                  </a:lnTo>
                  <a:lnTo>
                    <a:pt x="197628" y="86974"/>
                  </a:lnTo>
                  <a:lnTo>
                    <a:pt x="188096" y="115234"/>
                  </a:lnTo>
                  <a:lnTo>
                    <a:pt x="172290" y="147315"/>
                  </a:lnTo>
                  <a:lnTo>
                    <a:pt x="153778" y="181373"/>
                  </a:lnTo>
                  <a:lnTo>
                    <a:pt x="133053" y="217429"/>
                  </a:lnTo>
                  <a:lnTo>
                    <a:pt x="115861" y="244802"/>
                  </a:lnTo>
                  <a:lnTo>
                    <a:pt x="99754" y="271079"/>
                  </a:lnTo>
                  <a:lnTo>
                    <a:pt x="80451" y="305627"/>
                  </a:lnTo>
                  <a:lnTo>
                    <a:pt x="59962" y="341357"/>
                  </a:lnTo>
                  <a:lnTo>
                    <a:pt x="51828" y="360498"/>
                  </a:lnTo>
                  <a:lnTo>
                    <a:pt x="43019" y="384266"/>
                  </a:lnTo>
                  <a:lnTo>
                    <a:pt x="33759" y="411117"/>
                  </a:lnTo>
                  <a:lnTo>
                    <a:pt x="26740" y="432405"/>
                  </a:lnTo>
                  <a:lnTo>
                    <a:pt x="16682" y="465089"/>
                  </a:lnTo>
                  <a:lnTo>
                    <a:pt x="6260" y="498484"/>
                  </a:lnTo>
                  <a:lnTo>
                    <a:pt x="1237" y="532524"/>
                  </a:lnTo>
                  <a:lnTo>
                    <a:pt x="73" y="570111"/>
                  </a:lnTo>
                  <a:lnTo>
                    <a:pt x="0" y="57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89"/>
            <p:cNvSpPr/>
            <p:nvPr>
              <p:custDataLst>
                <p:tags r:id="rId19"/>
              </p:custDataLst>
            </p:nvPr>
          </p:nvSpPr>
          <p:spPr>
            <a:xfrm>
              <a:off x="248983" y="1649176"/>
              <a:ext cx="375858" cy="597312"/>
            </a:xfrm>
            <a:custGeom>
              <a:avLst/>
              <a:gdLst/>
              <a:ahLst/>
              <a:cxnLst/>
              <a:rect l="0" t="0" r="0" b="0"/>
              <a:pathLst>
                <a:path w="375858" h="597312">
                  <a:moveTo>
                    <a:pt x="375857" y="57704"/>
                  </a:moveTo>
                  <a:lnTo>
                    <a:pt x="375857" y="57704"/>
                  </a:lnTo>
                  <a:lnTo>
                    <a:pt x="369773" y="20200"/>
                  </a:lnTo>
                  <a:lnTo>
                    <a:pt x="365251" y="7733"/>
                  </a:lnTo>
                  <a:lnTo>
                    <a:pt x="362013" y="4070"/>
                  </a:lnTo>
                  <a:lnTo>
                    <a:pt x="353900" y="0"/>
                  </a:lnTo>
                  <a:lnTo>
                    <a:pt x="323631" y="5799"/>
                  </a:lnTo>
                  <a:lnTo>
                    <a:pt x="286535" y="26332"/>
                  </a:lnTo>
                  <a:lnTo>
                    <a:pt x="256822" y="41729"/>
                  </a:lnTo>
                  <a:lnTo>
                    <a:pt x="231932" y="59744"/>
                  </a:lnTo>
                  <a:lnTo>
                    <a:pt x="212516" y="85214"/>
                  </a:lnTo>
                  <a:lnTo>
                    <a:pt x="200083" y="114209"/>
                  </a:lnTo>
                  <a:lnTo>
                    <a:pt x="198393" y="134182"/>
                  </a:lnTo>
                  <a:lnTo>
                    <a:pt x="202202" y="166724"/>
                  </a:lnTo>
                  <a:lnTo>
                    <a:pt x="210950" y="203177"/>
                  </a:lnTo>
                  <a:lnTo>
                    <a:pt x="228905" y="240046"/>
                  </a:lnTo>
                  <a:lnTo>
                    <a:pt x="249103" y="272398"/>
                  </a:lnTo>
                  <a:lnTo>
                    <a:pt x="273574" y="310053"/>
                  </a:lnTo>
                  <a:lnTo>
                    <a:pt x="292428" y="338544"/>
                  </a:lnTo>
                  <a:lnTo>
                    <a:pt x="307538" y="360924"/>
                  </a:lnTo>
                  <a:lnTo>
                    <a:pt x="330253" y="394822"/>
                  </a:lnTo>
                  <a:lnTo>
                    <a:pt x="345993" y="421176"/>
                  </a:lnTo>
                  <a:lnTo>
                    <a:pt x="351860" y="448694"/>
                  </a:lnTo>
                  <a:lnTo>
                    <a:pt x="352239" y="463144"/>
                  </a:lnTo>
                  <a:lnTo>
                    <a:pt x="343629" y="485973"/>
                  </a:lnTo>
                  <a:lnTo>
                    <a:pt x="317484" y="515363"/>
                  </a:lnTo>
                  <a:lnTo>
                    <a:pt x="280668" y="543262"/>
                  </a:lnTo>
                  <a:lnTo>
                    <a:pt x="251424" y="558834"/>
                  </a:lnTo>
                  <a:lnTo>
                    <a:pt x="218671" y="571400"/>
                  </a:lnTo>
                  <a:lnTo>
                    <a:pt x="184359" y="582629"/>
                  </a:lnTo>
                  <a:lnTo>
                    <a:pt x="150200" y="591571"/>
                  </a:lnTo>
                  <a:lnTo>
                    <a:pt x="118085" y="595545"/>
                  </a:lnTo>
                  <a:lnTo>
                    <a:pt x="89136" y="597311"/>
                  </a:lnTo>
                  <a:lnTo>
                    <a:pt x="51296" y="596048"/>
                  </a:lnTo>
                  <a:lnTo>
                    <a:pt x="20893" y="588053"/>
                  </a:lnTo>
                  <a:lnTo>
                    <a:pt x="12214" y="583990"/>
                  </a:lnTo>
                  <a:lnTo>
                    <a:pt x="6428" y="577894"/>
                  </a:lnTo>
                  <a:lnTo>
                    <a:pt x="0" y="562091"/>
                  </a:lnTo>
                  <a:lnTo>
                    <a:pt x="426" y="534153"/>
                  </a:lnTo>
                  <a:lnTo>
                    <a:pt x="14005" y="500382"/>
                  </a:lnTo>
                  <a:lnTo>
                    <a:pt x="25337" y="476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2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Humaneness	    Women, Servants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43400" y="2969741"/>
            <a:ext cx="685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24"/>
          <p:cNvGrpSpPr/>
          <p:nvPr/>
        </p:nvGrpSpPr>
        <p:grpSpPr>
          <a:xfrm>
            <a:off x="262281" y="1203960"/>
            <a:ext cx="2686660" cy="1557425"/>
            <a:chOff x="262281" y="1203960"/>
            <a:chExt cx="2686660" cy="1557425"/>
          </a:xfrm>
        </p:grpSpPr>
        <p:sp>
          <p:nvSpPr>
            <p:cNvPr id="3" name="SMARTInkShape-161"/>
            <p:cNvSpPr/>
            <p:nvPr>
              <p:custDataLst>
                <p:tags r:id="rId121"/>
              </p:custDataLst>
            </p:nvPr>
          </p:nvSpPr>
          <p:spPr>
            <a:xfrm>
              <a:off x="2324126" y="2346960"/>
              <a:ext cx="624815" cy="296600"/>
            </a:xfrm>
            <a:custGeom>
              <a:avLst/>
              <a:gdLst/>
              <a:ahLst/>
              <a:cxnLst/>
              <a:rect l="0" t="0" r="0" b="0"/>
              <a:pathLst>
                <a:path w="624815" h="296600">
                  <a:moveTo>
                    <a:pt x="45694" y="0"/>
                  </a:moveTo>
                  <a:lnTo>
                    <a:pt x="45694" y="0"/>
                  </a:lnTo>
                  <a:lnTo>
                    <a:pt x="36663" y="31609"/>
                  </a:lnTo>
                  <a:lnTo>
                    <a:pt x="29513" y="56632"/>
                  </a:lnTo>
                  <a:lnTo>
                    <a:pt x="23054" y="82628"/>
                  </a:lnTo>
                  <a:lnTo>
                    <a:pt x="17054" y="109272"/>
                  </a:lnTo>
                  <a:lnTo>
                    <a:pt x="11360" y="136348"/>
                  </a:lnTo>
                  <a:lnTo>
                    <a:pt x="7565" y="159478"/>
                  </a:lnTo>
                  <a:lnTo>
                    <a:pt x="5035" y="179979"/>
                  </a:lnTo>
                  <a:lnTo>
                    <a:pt x="2223" y="212071"/>
                  </a:lnTo>
                  <a:lnTo>
                    <a:pt x="0" y="243458"/>
                  </a:lnTo>
                  <a:lnTo>
                    <a:pt x="4027" y="243727"/>
                  </a:lnTo>
                  <a:lnTo>
                    <a:pt x="8267" y="239274"/>
                  </a:lnTo>
                  <a:lnTo>
                    <a:pt x="36019" y="208013"/>
                  </a:lnTo>
                  <a:lnTo>
                    <a:pt x="72618" y="181821"/>
                  </a:lnTo>
                  <a:lnTo>
                    <a:pt x="88573" y="177204"/>
                  </a:lnTo>
                  <a:lnTo>
                    <a:pt x="116161" y="187972"/>
                  </a:lnTo>
                  <a:lnTo>
                    <a:pt x="130070" y="198125"/>
                  </a:lnTo>
                  <a:lnTo>
                    <a:pt x="149944" y="214396"/>
                  </a:lnTo>
                  <a:lnTo>
                    <a:pt x="185401" y="232745"/>
                  </a:lnTo>
                  <a:lnTo>
                    <a:pt x="195557" y="234675"/>
                  </a:lnTo>
                  <a:lnTo>
                    <a:pt x="205716" y="233276"/>
                  </a:lnTo>
                  <a:lnTo>
                    <a:pt x="218697" y="227728"/>
                  </a:lnTo>
                  <a:lnTo>
                    <a:pt x="234714" y="214223"/>
                  </a:lnTo>
                  <a:lnTo>
                    <a:pt x="239769" y="207252"/>
                  </a:lnTo>
                  <a:lnTo>
                    <a:pt x="248518" y="186309"/>
                  </a:lnTo>
                  <a:lnTo>
                    <a:pt x="251178" y="151342"/>
                  </a:lnTo>
                  <a:lnTo>
                    <a:pt x="251321" y="144027"/>
                  </a:lnTo>
                  <a:lnTo>
                    <a:pt x="249126" y="137954"/>
                  </a:lnTo>
                  <a:lnTo>
                    <a:pt x="247355" y="135150"/>
                  </a:lnTo>
                  <a:lnTo>
                    <a:pt x="236773" y="127157"/>
                  </a:lnTo>
                  <a:lnTo>
                    <a:pt x="226958" y="123472"/>
                  </a:lnTo>
                  <a:lnTo>
                    <a:pt x="219107" y="124868"/>
                  </a:lnTo>
                  <a:lnTo>
                    <a:pt x="200269" y="132662"/>
                  </a:lnTo>
                  <a:lnTo>
                    <a:pt x="185286" y="143918"/>
                  </a:lnTo>
                  <a:lnTo>
                    <a:pt x="174167" y="162022"/>
                  </a:lnTo>
                  <a:lnTo>
                    <a:pt x="163672" y="190895"/>
                  </a:lnTo>
                  <a:lnTo>
                    <a:pt x="161931" y="213477"/>
                  </a:lnTo>
                  <a:lnTo>
                    <a:pt x="164524" y="228652"/>
                  </a:lnTo>
                  <a:lnTo>
                    <a:pt x="174789" y="247430"/>
                  </a:lnTo>
                  <a:lnTo>
                    <a:pt x="200628" y="274124"/>
                  </a:lnTo>
                  <a:lnTo>
                    <a:pt x="221705" y="287244"/>
                  </a:lnTo>
                  <a:lnTo>
                    <a:pt x="241779" y="294236"/>
                  </a:lnTo>
                  <a:lnTo>
                    <a:pt x="267777" y="296599"/>
                  </a:lnTo>
                  <a:lnTo>
                    <a:pt x="302609" y="291828"/>
                  </a:lnTo>
                  <a:lnTo>
                    <a:pt x="334826" y="287750"/>
                  </a:lnTo>
                  <a:lnTo>
                    <a:pt x="371604" y="276622"/>
                  </a:lnTo>
                  <a:lnTo>
                    <a:pt x="384877" y="268323"/>
                  </a:lnTo>
                  <a:lnTo>
                    <a:pt x="398311" y="255515"/>
                  </a:lnTo>
                  <a:lnTo>
                    <a:pt x="405048" y="245925"/>
                  </a:lnTo>
                  <a:lnTo>
                    <a:pt x="409556" y="231005"/>
                  </a:lnTo>
                  <a:lnTo>
                    <a:pt x="411079" y="199473"/>
                  </a:lnTo>
                  <a:lnTo>
                    <a:pt x="411405" y="164243"/>
                  </a:lnTo>
                  <a:lnTo>
                    <a:pt x="409174" y="155406"/>
                  </a:lnTo>
                  <a:lnTo>
                    <a:pt x="407394" y="151864"/>
                  </a:lnTo>
                  <a:lnTo>
                    <a:pt x="407054" y="148656"/>
                  </a:lnTo>
                  <a:lnTo>
                    <a:pt x="408927" y="141789"/>
                  </a:lnTo>
                  <a:lnTo>
                    <a:pt x="408076" y="141939"/>
                  </a:lnTo>
                  <a:lnTo>
                    <a:pt x="406662" y="142886"/>
                  </a:lnTo>
                  <a:lnTo>
                    <a:pt x="406566" y="142671"/>
                  </a:lnTo>
                  <a:lnTo>
                    <a:pt x="408717" y="140174"/>
                  </a:lnTo>
                  <a:lnTo>
                    <a:pt x="414753" y="138499"/>
                  </a:lnTo>
                  <a:lnTo>
                    <a:pt x="440516" y="137425"/>
                  </a:lnTo>
                  <a:lnTo>
                    <a:pt x="476509" y="145329"/>
                  </a:lnTo>
                  <a:lnTo>
                    <a:pt x="511257" y="154350"/>
                  </a:lnTo>
                  <a:lnTo>
                    <a:pt x="547047" y="174521"/>
                  </a:lnTo>
                  <a:lnTo>
                    <a:pt x="580417" y="197901"/>
                  </a:lnTo>
                  <a:lnTo>
                    <a:pt x="624814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2"/>
            <p:cNvSpPr/>
            <p:nvPr>
              <p:custDataLst>
                <p:tags r:id="rId122"/>
              </p:custDataLst>
            </p:nvPr>
          </p:nvSpPr>
          <p:spPr>
            <a:xfrm>
              <a:off x="2148840" y="2438400"/>
              <a:ext cx="213361" cy="53341"/>
            </a:xfrm>
            <a:custGeom>
              <a:avLst/>
              <a:gdLst/>
              <a:ahLst/>
              <a:cxnLst/>
              <a:rect l="0" t="0" r="0" b="0"/>
              <a:pathLst>
                <a:path w="213361" h="53341">
                  <a:moveTo>
                    <a:pt x="0" y="53340"/>
                  </a:moveTo>
                  <a:lnTo>
                    <a:pt x="0" y="53340"/>
                  </a:lnTo>
                  <a:lnTo>
                    <a:pt x="27093" y="48824"/>
                  </a:lnTo>
                  <a:lnTo>
                    <a:pt x="48542" y="45250"/>
                  </a:lnTo>
                  <a:lnTo>
                    <a:pt x="70462" y="41173"/>
                  </a:lnTo>
                  <a:lnTo>
                    <a:pt x="92694" y="36762"/>
                  </a:lnTo>
                  <a:lnTo>
                    <a:pt x="115136" y="32128"/>
                  </a:lnTo>
                  <a:lnTo>
                    <a:pt x="149103" y="24721"/>
                  </a:lnTo>
                  <a:lnTo>
                    <a:pt x="185007" y="13533"/>
                  </a:lnTo>
                  <a:lnTo>
                    <a:pt x="2133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3"/>
            <p:cNvSpPr/>
            <p:nvPr>
              <p:custDataLst>
                <p:tags r:id="rId123"/>
              </p:custDataLst>
            </p:nvPr>
          </p:nvSpPr>
          <p:spPr>
            <a:xfrm>
              <a:off x="2225040" y="2362200"/>
              <a:ext cx="15241" cy="304801"/>
            </a:xfrm>
            <a:custGeom>
              <a:avLst/>
              <a:gdLst/>
              <a:ahLst/>
              <a:cxnLst/>
              <a:rect l="0" t="0" r="0" b="0"/>
              <a:pathLst>
                <a:path w="15241" h="304801">
                  <a:moveTo>
                    <a:pt x="0" y="0"/>
                  </a:moveTo>
                  <a:lnTo>
                    <a:pt x="0" y="0"/>
                  </a:lnTo>
                  <a:lnTo>
                    <a:pt x="0" y="36406"/>
                  </a:lnTo>
                  <a:lnTo>
                    <a:pt x="0" y="65570"/>
                  </a:lnTo>
                  <a:lnTo>
                    <a:pt x="0" y="93489"/>
                  </a:lnTo>
                  <a:lnTo>
                    <a:pt x="0" y="122830"/>
                  </a:lnTo>
                  <a:lnTo>
                    <a:pt x="0" y="152805"/>
                  </a:lnTo>
                  <a:lnTo>
                    <a:pt x="847" y="188140"/>
                  </a:lnTo>
                  <a:lnTo>
                    <a:pt x="2257" y="211787"/>
                  </a:lnTo>
                  <a:lnTo>
                    <a:pt x="4045" y="237711"/>
                  </a:lnTo>
                  <a:lnTo>
                    <a:pt x="8289" y="271032"/>
                  </a:lnTo>
                  <a:lnTo>
                    <a:pt x="1524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4"/>
            <p:cNvSpPr/>
            <p:nvPr>
              <p:custDataLst>
                <p:tags r:id="rId124"/>
              </p:custDataLst>
            </p:nvPr>
          </p:nvSpPr>
          <p:spPr>
            <a:xfrm>
              <a:off x="1666926" y="2511748"/>
              <a:ext cx="396108" cy="158320"/>
            </a:xfrm>
            <a:custGeom>
              <a:avLst/>
              <a:gdLst/>
              <a:ahLst/>
              <a:cxnLst/>
              <a:rect l="0" t="0" r="0" b="0"/>
              <a:pathLst>
                <a:path w="396108" h="158320">
                  <a:moveTo>
                    <a:pt x="24714" y="33332"/>
                  </a:moveTo>
                  <a:lnTo>
                    <a:pt x="24714" y="33332"/>
                  </a:lnTo>
                  <a:lnTo>
                    <a:pt x="13425" y="58167"/>
                  </a:lnTo>
                  <a:lnTo>
                    <a:pt x="223" y="92630"/>
                  </a:lnTo>
                  <a:lnTo>
                    <a:pt x="0" y="113591"/>
                  </a:lnTo>
                  <a:lnTo>
                    <a:pt x="2311" y="119012"/>
                  </a:lnTo>
                  <a:lnTo>
                    <a:pt x="5546" y="121778"/>
                  </a:lnTo>
                  <a:lnTo>
                    <a:pt x="9395" y="122776"/>
                  </a:lnTo>
                  <a:lnTo>
                    <a:pt x="13655" y="121748"/>
                  </a:lnTo>
                  <a:lnTo>
                    <a:pt x="22903" y="116091"/>
                  </a:lnTo>
                  <a:lnTo>
                    <a:pt x="58217" y="79498"/>
                  </a:lnTo>
                  <a:lnTo>
                    <a:pt x="86570" y="54067"/>
                  </a:lnTo>
                  <a:lnTo>
                    <a:pt x="124425" y="18126"/>
                  </a:lnTo>
                  <a:lnTo>
                    <a:pt x="135635" y="10204"/>
                  </a:lnTo>
                  <a:lnTo>
                    <a:pt x="140148" y="8600"/>
                  </a:lnTo>
                  <a:lnTo>
                    <a:pt x="144003" y="8378"/>
                  </a:lnTo>
                  <a:lnTo>
                    <a:pt x="150545" y="10388"/>
                  </a:lnTo>
                  <a:lnTo>
                    <a:pt x="156274" y="14103"/>
                  </a:lnTo>
                  <a:lnTo>
                    <a:pt x="159385" y="18577"/>
                  </a:lnTo>
                  <a:lnTo>
                    <a:pt x="160215" y="20956"/>
                  </a:lnTo>
                  <a:lnTo>
                    <a:pt x="155624" y="58241"/>
                  </a:lnTo>
                  <a:lnTo>
                    <a:pt x="154660" y="87279"/>
                  </a:lnTo>
                  <a:lnTo>
                    <a:pt x="150289" y="123387"/>
                  </a:lnTo>
                  <a:lnTo>
                    <a:pt x="150516" y="137139"/>
                  </a:lnTo>
                  <a:lnTo>
                    <a:pt x="153440" y="148048"/>
                  </a:lnTo>
                  <a:lnTo>
                    <a:pt x="157561" y="155719"/>
                  </a:lnTo>
                  <a:lnTo>
                    <a:pt x="159845" y="157257"/>
                  </a:lnTo>
                  <a:lnTo>
                    <a:pt x="162215" y="157435"/>
                  </a:lnTo>
                  <a:lnTo>
                    <a:pt x="164641" y="156708"/>
                  </a:lnTo>
                  <a:lnTo>
                    <a:pt x="189915" y="137837"/>
                  </a:lnTo>
                  <a:lnTo>
                    <a:pt x="222597" y="112799"/>
                  </a:lnTo>
                  <a:lnTo>
                    <a:pt x="259633" y="87568"/>
                  </a:lnTo>
                  <a:lnTo>
                    <a:pt x="278893" y="71697"/>
                  </a:lnTo>
                  <a:lnTo>
                    <a:pt x="286696" y="63083"/>
                  </a:lnTo>
                  <a:lnTo>
                    <a:pt x="298876" y="56272"/>
                  </a:lnTo>
                  <a:lnTo>
                    <a:pt x="287683" y="69221"/>
                  </a:lnTo>
                  <a:lnTo>
                    <a:pt x="273812" y="102624"/>
                  </a:lnTo>
                  <a:lnTo>
                    <a:pt x="265203" y="126449"/>
                  </a:lnTo>
                  <a:lnTo>
                    <a:pt x="266500" y="137089"/>
                  </a:lnTo>
                  <a:lnTo>
                    <a:pt x="272157" y="145204"/>
                  </a:lnTo>
                  <a:lnTo>
                    <a:pt x="289586" y="157312"/>
                  </a:lnTo>
                  <a:lnTo>
                    <a:pt x="294429" y="158319"/>
                  </a:lnTo>
                  <a:lnTo>
                    <a:pt x="330559" y="153939"/>
                  </a:lnTo>
                  <a:lnTo>
                    <a:pt x="351837" y="143198"/>
                  </a:lnTo>
                  <a:lnTo>
                    <a:pt x="379909" y="119443"/>
                  </a:lnTo>
                  <a:lnTo>
                    <a:pt x="391389" y="100333"/>
                  </a:lnTo>
                  <a:lnTo>
                    <a:pt x="396107" y="82629"/>
                  </a:lnTo>
                  <a:lnTo>
                    <a:pt x="393460" y="62614"/>
                  </a:lnTo>
                  <a:lnTo>
                    <a:pt x="383269" y="40597"/>
                  </a:lnTo>
                  <a:lnTo>
                    <a:pt x="369524" y="22032"/>
                  </a:lnTo>
                  <a:lnTo>
                    <a:pt x="333058" y="881"/>
                  </a:lnTo>
                  <a:lnTo>
                    <a:pt x="322341" y="0"/>
                  </a:lnTo>
                  <a:lnTo>
                    <a:pt x="301662" y="2289"/>
                  </a:lnTo>
                  <a:lnTo>
                    <a:pt x="298246" y="4170"/>
                  </a:lnTo>
                  <a:lnTo>
                    <a:pt x="295969" y="7117"/>
                  </a:lnTo>
                  <a:lnTo>
                    <a:pt x="290506" y="17098"/>
                  </a:lnTo>
                  <a:lnTo>
                    <a:pt x="288268" y="19969"/>
                  </a:lnTo>
                  <a:lnTo>
                    <a:pt x="287624" y="22730"/>
                  </a:lnTo>
                  <a:lnTo>
                    <a:pt x="288041" y="25417"/>
                  </a:lnTo>
                  <a:lnTo>
                    <a:pt x="289165" y="28056"/>
                  </a:lnTo>
                  <a:lnTo>
                    <a:pt x="290761" y="29815"/>
                  </a:lnTo>
                  <a:lnTo>
                    <a:pt x="299034" y="33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5"/>
            <p:cNvSpPr/>
            <p:nvPr>
              <p:custDataLst>
                <p:tags r:id="rId125"/>
              </p:custDataLst>
            </p:nvPr>
          </p:nvSpPr>
          <p:spPr>
            <a:xfrm>
              <a:off x="1394963" y="2499779"/>
              <a:ext cx="167138" cy="225516"/>
            </a:xfrm>
            <a:custGeom>
              <a:avLst/>
              <a:gdLst/>
              <a:ahLst/>
              <a:cxnLst/>
              <a:rect l="0" t="0" r="0" b="0"/>
              <a:pathLst>
                <a:path w="167138" h="225516">
                  <a:moveTo>
                    <a:pt x="106177" y="37681"/>
                  </a:moveTo>
                  <a:lnTo>
                    <a:pt x="106177" y="37681"/>
                  </a:lnTo>
                  <a:lnTo>
                    <a:pt x="77861" y="57907"/>
                  </a:lnTo>
                  <a:lnTo>
                    <a:pt x="40376" y="95738"/>
                  </a:lnTo>
                  <a:lnTo>
                    <a:pt x="22240" y="121487"/>
                  </a:lnTo>
                  <a:lnTo>
                    <a:pt x="8097" y="157842"/>
                  </a:lnTo>
                  <a:lnTo>
                    <a:pt x="0" y="181020"/>
                  </a:lnTo>
                  <a:lnTo>
                    <a:pt x="3691" y="202260"/>
                  </a:lnTo>
                  <a:lnTo>
                    <a:pt x="10110" y="214685"/>
                  </a:lnTo>
                  <a:lnTo>
                    <a:pt x="17760" y="222183"/>
                  </a:lnTo>
                  <a:lnTo>
                    <a:pt x="23983" y="225515"/>
                  </a:lnTo>
                  <a:lnTo>
                    <a:pt x="27674" y="224710"/>
                  </a:lnTo>
                  <a:lnTo>
                    <a:pt x="40960" y="215488"/>
                  </a:lnTo>
                  <a:lnTo>
                    <a:pt x="69691" y="184197"/>
                  </a:lnTo>
                  <a:lnTo>
                    <a:pt x="77619" y="164145"/>
                  </a:lnTo>
                  <a:lnTo>
                    <a:pt x="86292" y="136384"/>
                  </a:lnTo>
                  <a:lnTo>
                    <a:pt x="95460" y="103483"/>
                  </a:lnTo>
                  <a:lnTo>
                    <a:pt x="101573" y="79009"/>
                  </a:lnTo>
                  <a:lnTo>
                    <a:pt x="108364" y="45042"/>
                  </a:lnTo>
                  <a:lnTo>
                    <a:pt x="111877" y="10317"/>
                  </a:lnTo>
                  <a:lnTo>
                    <a:pt x="110824" y="6738"/>
                  </a:lnTo>
                  <a:lnTo>
                    <a:pt x="109275" y="4352"/>
                  </a:lnTo>
                  <a:lnTo>
                    <a:pt x="109089" y="2762"/>
                  </a:lnTo>
                  <a:lnTo>
                    <a:pt x="109811" y="1701"/>
                  </a:lnTo>
                  <a:lnTo>
                    <a:pt x="113010" y="0"/>
                  </a:lnTo>
                  <a:lnTo>
                    <a:pt x="109518" y="3750"/>
                  </a:lnTo>
                  <a:lnTo>
                    <a:pt x="107167" y="18314"/>
                  </a:lnTo>
                  <a:lnTo>
                    <a:pt x="112456" y="52074"/>
                  </a:lnTo>
                  <a:lnTo>
                    <a:pt x="121654" y="89098"/>
                  </a:lnTo>
                  <a:lnTo>
                    <a:pt x="128296" y="105406"/>
                  </a:lnTo>
                  <a:lnTo>
                    <a:pt x="156378" y="140203"/>
                  </a:lnTo>
                  <a:lnTo>
                    <a:pt x="167137" y="151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6"/>
            <p:cNvSpPr/>
            <p:nvPr>
              <p:custDataLst>
                <p:tags r:id="rId126"/>
              </p:custDataLst>
            </p:nvPr>
          </p:nvSpPr>
          <p:spPr>
            <a:xfrm>
              <a:off x="706055" y="2468880"/>
              <a:ext cx="459806" cy="257887"/>
            </a:xfrm>
            <a:custGeom>
              <a:avLst/>
              <a:gdLst/>
              <a:ahLst/>
              <a:cxnLst/>
              <a:rect l="0" t="0" r="0" b="0"/>
              <a:pathLst>
                <a:path w="459806" h="257887">
                  <a:moveTo>
                    <a:pt x="48325" y="0"/>
                  </a:moveTo>
                  <a:lnTo>
                    <a:pt x="48325" y="0"/>
                  </a:lnTo>
                  <a:lnTo>
                    <a:pt x="37036" y="33867"/>
                  </a:lnTo>
                  <a:lnTo>
                    <a:pt x="28099" y="60678"/>
                  </a:lnTo>
                  <a:lnTo>
                    <a:pt x="21295" y="90405"/>
                  </a:lnTo>
                  <a:lnTo>
                    <a:pt x="15911" y="122077"/>
                  </a:lnTo>
                  <a:lnTo>
                    <a:pt x="11476" y="155045"/>
                  </a:lnTo>
                  <a:lnTo>
                    <a:pt x="7672" y="180410"/>
                  </a:lnTo>
                  <a:lnTo>
                    <a:pt x="1188" y="217624"/>
                  </a:lnTo>
                  <a:lnTo>
                    <a:pt x="0" y="238680"/>
                  </a:lnTo>
                  <a:lnTo>
                    <a:pt x="2090" y="255050"/>
                  </a:lnTo>
                  <a:lnTo>
                    <a:pt x="3108" y="256394"/>
                  </a:lnTo>
                  <a:lnTo>
                    <a:pt x="6498" y="257886"/>
                  </a:lnTo>
                  <a:lnTo>
                    <a:pt x="8587" y="257437"/>
                  </a:lnTo>
                  <a:lnTo>
                    <a:pt x="13166" y="254681"/>
                  </a:lnTo>
                  <a:lnTo>
                    <a:pt x="36652" y="218724"/>
                  </a:lnTo>
                  <a:lnTo>
                    <a:pt x="53890" y="181933"/>
                  </a:lnTo>
                  <a:lnTo>
                    <a:pt x="61805" y="162986"/>
                  </a:lnTo>
                  <a:lnTo>
                    <a:pt x="85325" y="130126"/>
                  </a:lnTo>
                  <a:lnTo>
                    <a:pt x="102482" y="107266"/>
                  </a:lnTo>
                  <a:lnTo>
                    <a:pt x="108520" y="102707"/>
                  </a:lnTo>
                  <a:lnTo>
                    <a:pt x="111315" y="101492"/>
                  </a:lnTo>
                  <a:lnTo>
                    <a:pt x="113178" y="101528"/>
                  </a:lnTo>
                  <a:lnTo>
                    <a:pt x="114421" y="102399"/>
                  </a:lnTo>
                  <a:lnTo>
                    <a:pt x="121814" y="113893"/>
                  </a:lnTo>
                  <a:lnTo>
                    <a:pt x="123320" y="125126"/>
                  </a:lnTo>
                  <a:lnTo>
                    <a:pt x="119050" y="158270"/>
                  </a:lnTo>
                  <a:lnTo>
                    <a:pt x="118388" y="182361"/>
                  </a:lnTo>
                  <a:lnTo>
                    <a:pt x="127595" y="216867"/>
                  </a:lnTo>
                  <a:lnTo>
                    <a:pt x="132110" y="236036"/>
                  </a:lnTo>
                  <a:lnTo>
                    <a:pt x="156406" y="199759"/>
                  </a:lnTo>
                  <a:lnTo>
                    <a:pt x="179597" y="169066"/>
                  </a:lnTo>
                  <a:lnTo>
                    <a:pt x="211678" y="131985"/>
                  </a:lnTo>
                  <a:lnTo>
                    <a:pt x="215647" y="126090"/>
                  </a:lnTo>
                  <a:lnTo>
                    <a:pt x="229088" y="117282"/>
                  </a:lnTo>
                  <a:lnTo>
                    <a:pt x="256859" y="108076"/>
                  </a:lnTo>
                  <a:lnTo>
                    <a:pt x="271111" y="104698"/>
                  </a:lnTo>
                  <a:lnTo>
                    <a:pt x="291654" y="97297"/>
                  </a:lnTo>
                  <a:lnTo>
                    <a:pt x="297018" y="92350"/>
                  </a:lnTo>
                  <a:lnTo>
                    <a:pt x="303951" y="80891"/>
                  </a:lnTo>
                  <a:lnTo>
                    <a:pt x="305870" y="74616"/>
                  </a:lnTo>
                  <a:lnTo>
                    <a:pt x="305535" y="71757"/>
                  </a:lnTo>
                  <a:lnTo>
                    <a:pt x="296664" y="54459"/>
                  </a:lnTo>
                  <a:lnTo>
                    <a:pt x="289649" y="47346"/>
                  </a:lnTo>
                  <a:lnTo>
                    <a:pt x="280887" y="42209"/>
                  </a:lnTo>
                  <a:lnTo>
                    <a:pt x="271348" y="39927"/>
                  </a:lnTo>
                  <a:lnTo>
                    <a:pt x="261464" y="41170"/>
                  </a:lnTo>
                  <a:lnTo>
                    <a:pt x="251427" y="45391"/>
                  </a:lnTo>
                  <a:lnTo>
                    <a:pt x="241321" y="52911"/>
                  </a:lnTo>
                  <a:lnTo>
                    <a:pt x="230157" y="70711"/>
                  </a:lnTo>
                  <a:lnTo>
                    <a:pt x="219646" y="106411"/>
                  </a:lnTo>
                  <a:lnTo>
                    <a:pt x="217902" y="140279"/>
                  </a:lnTo>
                  <a:lnTo>
                    <a:pt x="220495" y="161689"/>
                  </a:lnTo>
                  <a:lnTo>
                    <a:pt x="228985" y="180235"/>
                  </a:lnTo>
                  <a:lnTo>
                    <a:pt x="251087" y="208792"/>
                  </a:lnTo>
                  <a:lnTo>
                    <a:pt x="278770" y="225459"/>
                  </a:lnTo>
                  <a:lnTo>
                    <a:pt x="313784" y="233032"/>
                  </a:lnTo>
                  <a:lnTo>
                    <a:pt x="350970" y="231230"/>
                  </a:lnTo>
                  <a:lnTo>
                    <a:pt x="378414" y="227511"/>
                  </a:lnTo>
                  <a:lnTo>
                    <a:pt x="406698" y="222189"/>
                  </a:lnTo>
                  <a:lnTo>
                    <a:pt x="442188" y="211366"/>
                  </a:lnTo>
                  <a:lnTo>
                    <a:pt x="459805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7"/>
            <p:cNvSpPr/>
            <p:nvPr>
              <p:custDataLst>
                <p:tags r:id="rId127"/>
              </p:custDataLst>
            </p:nvPr>
          </p:nvSpPr>
          <p:spPr>
            <a:xfrm>
              <a:off x="557310" y="2484120"/>
              <a:ext cx="136111" cy="277265"/>
            </a:xfrm>
            <a:custGeom>
              <a:avLst/>
              <a:gdLst/>
              <a:ahLst/>
              <a:cxnLst/>
              <a:rect l="0" t="0" r="0" b="0"/>
              <a:pathLst>
                <a:path w="136111" h="277265">
                  <a:moveTo>
                    <a:pt x="136110" y="0"/>
                  </a:moveTo>
                  <a:lnTo>
                    <a:pt x="136110" y="0"/>
                  </a:lnTo>
                  <a:lnTo>
                    <a:pt x="111275" y="31609"/>
                  </a:lnTo>
                  <a:lnTo>
                    <a:pt x="91613" y="56632"/>
                  </a:lnTo>
                  <a:lnTo>
                    <a:pt x="75119" y="78395"/>
                  </a:lnTo>
                  <a:lnTo>
                    <a:pt x="47760" y="116122"/>
                  </a:lnTo>
                  <a:lnTo>
                    <a:pt x="28828" y="147566"/>
                  </a:lnTo>
                  <a:lnTo>
                    <a:pt x="15616" y="175652"/>
                  </a:lnTo>
                  <a:lnTo>
                    <a:pt x="4265" y="213570"/>
                  </a:lnTo>
                  <a:lnTo>
                    <a:pt x="0" y="247739"/>
                  </a:lnTo>
                  <a:lnTo>
                    <a:pt x="263" y="259119"/>
                  </a:lnTo>
                  <a:lnTo>
                    <a:pt x="3202" y="267000"/>
                  </a:lnTo>
                  <a:lnTo>
                    <a:pt x="9589" y="273324"/>
                  </a:lnTo>
                  <a:lnTo>
                    <a:pt x="13663" y="276196"/>
                  </a:lnTo>
                  <a:lnTo>
                    <a:pt x="17225" y="277264"/>
                  </a:lnTo>
                  <a:lnTo>
                    <a:pt x="20447" y="277129"/>
                  </a:lnTo>
                  <a:lnTo>
                    <a:pt x="35746" y="270830"/>
                  </a:lnTo>
                  <a:lnTo>
                    <a:pt x="55074" y="249266"/>
                  </a:lnTo>
                  <a:lnTo>
                    <a:pt x="75198" y="216031"/>
                  </a:lnTo>
                  <a:lnTo>
                    <a:pt x="90404" y="183671"/>
                  </a:lnTo>
                  <a:lnTo>
                    <a:pt x="103376" y="152635"/>
                  </a:lnTo>
                  <a:lnTo>
                    <a:pt x="115345" y="115852"/>
                  </a:lnTo>
                  <a:lnTo>
                    <a:pt x="119779" y="84126"/>
                  </a:lnTo>
                  <a:lnTo>
                    <a:pt x="120726" y="49805"/>
                  </a:lnTo>
                  <a:lnTo>
                    <a:pt x="119995" y="29092"/>
                  </a:lnTo>
                  <a:lnTo>
                    <a:pt x="116812" y="21961"/>
                  </a:lnTo>
                  <a:lnTo>
                    <a:pt x="107688" y="7836"/>
                  </a:lnTo>
                  <a:lnTo>
                    <a:pt x="107002" y="5224"/>
                  </a:lnTo>
                  <a:lnTo>
                    <a:pt x="105698" y="3482"/>
                  </a:lnTo>
                  <a:lnTo>
                    <a:pt x="101991" y="1548"/>
                  </a:lnTo>
                  <a:lnTo>
                    <a:pt x="83709" y="136"/>
                  </a:lnTo>
                  <a:lnTo>
                    <a:pt x="49810" y="21821"/>
                  </a:lnTo>
                  <a:lnTo>
                    <a:pt x="39052" y="30300"/>
                  </a:lnTo>
                  <a:lnTo>
                    <a:pt x="33706" y="39149"/>
                  </a:lnTo>
                  <a:lnTo>
                    <a:pt x="30275" y="54582"/>
                  </a:lnTo>
                  <a:lnTo>
                    <a:pt x="32063" y="60383"/>
                  </a:lnTo>
                  <a:lnTo>
                    <a:pt x="33725" y="63115"/>
                  </a:lnTo>
                  <a:lnTo>
                    <a:pt x="5229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8"/>
            <p:cNvSpPr/>
            <p:nvPr>
              <p:custDataLst>
                <p:tags r:id="rId128"/>
              </p:custDataLst>
            </p:nvPr>
          </p:nvSpPr>
          <p:spPr>
            <a:xfrm>
              <a:off x="1167987" y="2112719"/>
              <a:ext cx="348394" cy="373482"/>
            </a:xfrm>
            <a:custGeom>
              <a:avLst/>
              <a:gdLst/>
              <a:ahLst/>
              <a:cxnLst/>
              <a:rect l="0" t="0" r="0" b="0"/>
              <a:pathLst>
                <a:path w="348394" h="373482">
                  <a:moveTo>
                    <a:pt x="256953" y="43741"/>
                  </a:moveTo>
                  <a:lnTo>
                    <a:pt x="256953" y="43741"/>
                  </a:lnTo>
                  <a:lnTo>
                    <a:pt x="293484" y="7210"/>
                  </a:lnTo>
                  <a:lnTo>
                    <a:pt x="293160" y="6687"/>
                  </a:lnTo>
                  <a:lnTo>
                    <a:pt x="290543" y="6106"/>
                  </a:lnTo>
                  <a:lnTo>
                    <a:pt x="280264" y="5779"/>
                  </a:lnTo>
                  <a:lnTo>
                    <a:pt x="271264" y="10218"/>
                  </a:lnTo>
                  <a:lnTo>
                    <a:pt x="235600" y="42554"/>
                  </a:lnTo>
                  <a:lnTo>
                    <a:pt x="225450" y="54220"/>
                  </a:lnTo>
                  <a:lnTo>
                    <a:pt x="207356" y="91248"/>
                  </a:lnTo>
                  <a:lnTo>
                    <a:pt x="205277" y="101826"/>
                  </a:lnTo>
                  <a:lnTo>
                    <a:pt x="206610" y="109915"/>
                  </a:lnTo>
                  <a:lnTo>
                    <a:pt x="208151" y="113257"/>
                  </a:lnTo>
                  <a:lnTo>
                    <a:pt x="210025" y="115485"/>
                  </a:lnTo>
                  <a:lnTo>
                    <a:pt x="214365" y="117960"/>
                  </a:lnTo>
                  <a:lnTo>
                    <a:pt x="226551" y="119680"/>
                  </a:lnTo>
                  <a:lnTo>
                    <a:pt x="229065" y="119767"/>
                  </a:lnTo>
                  <a:lnTo>
                    <a:pt x="236374" y="115348"/>
                  </a:lnTo>
                  <a:lnTo>
                    <a:pt x="273975" y="79122"/>
                  </a:lnTo>
                  <a:lnTo>
                    <a:pt x="286782" y="56688"/>
                  </a:lnTo>
                  <a:lnTo>
                    <a:pt x="300358" y="21349"/>
                  </a:lnTo>
                  <a:lnTo>
                    <a:pt x="300797" y="11776"/>
                  </a:lnTo>
                  <a:lnTo>
                    <a:pt x="295977" y="0"/>
                  </a:lnTo>
                  <a:lnTo>
                    <a:pt x="294822" y="187"/>
                  </a:lnTo>
                  <a:lnTo>
                    <a:pt x="291282" y="2652"/>
                  </a:lnTo>
                  <a:lnTo>
                    <a:pt x="289144" y="8828"/>
                  </a:lnTo>
                  <a:lnTo>
                    <a:pt x="287658" y="38391"/>
                  </a:lnTo>
                  <a:lnTo>
                    <a:pt x="288346" y="73106"/>
                  </a:lnTo>
                  <a:lnTo>
                    <a:pt x="289735" y="95491"/>
                  </a:lnTo>
                  <a:lnTo>
                    <a:pt x="291508" y="121421"/>
                  </a:lnTo>
                  <a:lnTo>
                    <a:pt x="293477" y="159263"/>
                  </a:lnTo>
                  <a:lnTo>
                    <a:pt x="293506" y="187371"/>
                  </a:lnTo>
                  <a:lnTo>
                    <a:pt x="288762" y="221388"/>
                  </a:lnTo>
                  <a:lnTo>
                    <a:pt x="277316" y="258325"/>
                  </a:lnTo>
                  <a:lnTo>
                    <a:pt x="261575" y="285686"/>
                  </a:lnTo>
                  <a:lnTo>
                    <a:pt x="229456" y="317687"/>
                  </a:lnTo>
                  <a:lnTo>
                    <a:pt x="200452" y="340810"/>
                  </a:lnTo>
                  <a:lnTo>
                    <a:pt x="170409" y="359703"/>
                  </a:lnTo>
                  <a:lnTo>
                    <a:pt x="145676" y="368460"/>
                  </a:lnTo>
                  <a:lnTo>
                    <a:pt x="119443" y="373481"/>
                  </a:lnTo>
                  <a:lnTo>
                    <a:pt x="85635" y="371547"/>
                  </a:lnTo>
                  <a:lnTo>
                    <a:pt x="64536" y="367797"/>
                  </a:lnTo>
                  <a:lnTo>
                    <a:pt x="46128" y="358792"/>
                  </a:lnTo>
                  <a:lnTo>
                    <a:pt x="12757" y="331108"/>
                  </a:lnTo>
                  <a:lnTo>
                    <a:pt x="5053" y="320755"/>
                  </a:lnTo>
                  <a:lnTo>
                    <a:pt x="1064" y="310510"/>
                  </a:lnTo>
                  <a:lnTo>
                    <a:pt x="0" y="305407"/>
                  </a:lnTo>
                  <a:lnTo>
                    <a:pt x="984" y="300311"/>
                  </a:lnTo>
                  <a:lnTo>
                    <a:pt x="19272" y="270840"/>
                  </a:lnTo>
                  <a:lnTo>
                    <a:pt x="50893" y="242411"/>
                  </a:lnTo>
                  <a:lnTo>
                    <a:pt x="80657" y="224997"/>
                  </a:lnTo>
                  <a:lnTo>
                    <a:pt x="115911" y="208266"/>
                  </a:lnTo>
                  <a:lnTo>
                    <a:pt x="153168" y="188444"/>
                  </a:lnTo>
                  <a:lnTo>
                    <a:pt x="191018" y="171471"/>
                  </a:lnTo>
                  <a:lnTo>
                    <a:pt x="229044" y="155717"/>
                  </a:lnTo>
                  <a:lnTo>
                    <a:pt x="267122" y="141172"/>
                  </a:lnTo>
                  <a:lnTo>
                    <a:pt x="304369" y="130277"/>
                  </a:lnTo>
                  <a:lnTo>
                    <a:pt x="341927" y="115020"/>
                  </a:lnTo>
                  <a:lnTo>
                    <a:pt x="348393" y="11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9"/>
            <p:cNvSpPr/>
            <p:nvPr>
              <p:custDataLst>
                <p:tags r:id="rId129"/>
              </p:custDataLst>
            </p:nvPr>
          </p:nvSpPr>
          <p:spPr>
            <a:xfrm>
              <a:off x="1021080" y="2034540"/>
              <a:ext cx="274321" cy="237847"/>
            </a:xfrm>
            <a:custGeom>
              <a:avLst/>
              <a:gdLst/>
              <a:ahLst/>
              <a:cxnLst/>
              <a:rect l="0" t="0" r="0" b="0"/>
              <a:pathLst>
                <a:path w="274321" h="237847">
                  <a:moveTo>
                    <a:pt x="0" y="0"/>
                  </a:moveTo>
                  <a:lnTo>
                    <a:pt x="0" y="0"/>
                  </a:lnTo>
                  <a:lnTo>
                    <a:pt x="32267" y="18250"/>
                  </a:lnTo>
                  <a:lnTo>
                    <a:pt x="43410" y="31818"/>
                  </a:lnTo>
                  <a:lnTo>
                    <a:pt x="48927" y="46314"/>
                  </a:lnTo>
                  <a:lnTo>
                    <a:pt x="52468" y="80362"/>
                  </a:lnTo>
                  <a:lnTo>
                    <a:pt x="53081" y="109701"/>
                  </a:lnTo>
                  <a:lnTo>
                    <a:pt x="53264" y="139843"/>
                  </a:lnTo>
                  <a:lnTo>
                    <a:pt x="49272" y="170222"/>
                  </a:lnTo>
                  <a:lnTo>
                    <a:pt x="46772" y="192582"/>
                  </a:lnTo>
                  <a:lnTo>
                    <a:pt x="54122" y="222067"/>
                  </a:lnTo>
                  <a:lnTo>
                    <a:pt x="60179" y="234163"/>
                  </a:lnTo>
                  <a:lnTo>
                    <a:pt x="62979" y="237389"/>
                  </a:lnTo>
                  <a:lnTo>
                    <a:pt x="66539" y="237846"/>
                  </a:lnTo>
                  <a:lnTo>
                    <a:pt x="75011" y="233838"/>
                  </a:lnTo>
                  <a:lnTo>
                    <a:pt x="99484" y="216621"/>
                  </a:lnTo>
                  <a:lnTo>
                    <a:pt x="130766" y="182306"/>
                  </a:lnTo>
                  <a:lnTo>
                    <a:pt x="164762" y="151761"/>
                  </a:lnTo>
                  <a:lnTo>
                    <a:pt x="176195" y="142803"/>
                  </a:lnTo>
                  <a:lnTo>
                    <a:pt x="179270" y="141769"/>
                  </a:lnTo>
                  <a:lnTo>
                    <a:pt x="182167" y="141926"/>
                  </a:lnTo>
                  <a:lnTo>
                    <a:pt x="187643" y="144358"/>
                  </a:lnTo>
                  <a:lnTo>
                    <a:pt x="192899" y="148261"/>
                  </a:lnTo>
                  <a:lnTo>
                    <a:pt x="195800" y="157334"/>
                  </a:lnTo>
                  <a:lnTo>
                    <a:pt x="199690" y="174465"/>
                  </a:lnTo>
                  <a:lnTo>
                    <a:pt x="208590" y="195423"/>
                  </a:lnTo>
                  <a:lnTo>
                    <a:pt x="215756" y="203413"/>
                  </a:lnTo>
                  <a:lnTo>
                    <a:pt x="234153" y="215440"/>
                  </a:lnTo>
                  <a:lnTo>
                    <a:pt x="249060" y="219339"/>
                  </a:lnTo>
                  <a:lnTo>
                    <a:pt x="254094" y="218192"/>
                  </a:lnTo>
                  <a:lnTo>
                    <a:pt x="27432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0"/>
            <p:cNvSpPr/>
            <p:nvPr>
              <p:custDataLst>
                <p:tags r:id="rId130"/>
              </p:custDataLst>
            </p:nvPr>
          </p:nvSpPr>
          <p:spPr>
            <a:xfrm>
              <a:off x="801159" y="2110783"/>
              <a:ext cx="212302" cy="169417"/>
            </a:xfrm>
            <a:custGeom>
              <a:avLst/>
              <a:gdLst/>
              <a:ahLst/>
              <a:cxnLst/>
              <a:rect l="0" t="0" r="0" b="0"/>
              <a:pathLst>
                <a:path w="212302" h="169417">
                  <a:moveTo>
                    <a:pt x="6561" y="38057"/>
                  </a:moveTo>
                  <a:lnTo>
                    <a:pt x="6561" y="38057"/>
                  </a:lnTo>
                  <a:lnTo>
                    <a:pt x="6561" y="62893"/>
                  </a:lnTo>
                  <a:lnTo>
                    <a:pt x="5714" y="99048"/>
                  </a:lnTo>
                  <a:lnTo>
                    <a:pt x="1324" y="136750"/>
                  </a:lnTo>
                  <a:lnTo>
                    <a:pt x="0" y="152758"/>
                  </a:lnTo>
                  <a:lnTo>
                    <a:pt x="2187" y="158551"/>
                  </a:lnTo>
                  <a:lnTo>
                    <a:pt x="11390" y="167245"/>
                  </a:lnTo>
                  <a:lnTo>
                    <a:pt x="14861" y="169056"/>
                  </a:lnTo>
                  <a:lnTo>
                    <a:pt x="17174" y="169416"/>
                  </a:lnTo>
                  <a:lnTo>
                    <a:pt x="18716" y="168810"/>
                  </a:lnTo>
                  <a:lnTo>
                    <a:pt x="29684" y="142890"/>
                  </a:lnTo>
                  <a:lnTo>
                    <a:pt x="43002" y="105547"/>
                  </a:lnTo>
                  <a:lnTo>
                    <a:pt x="58319" y="70078"/>
                  </a:lnTo>
                  <a:lnTo>
                    <a:pt x="65971" y="54829"/>
                  </a:lnTo>
                  <a:lnTo>
                    <a:pt x="100070" y="21481"/>
                  </a:lnTo>
                  <a:lnTo>
                    <a:pt x="123026" y="8317"/>
                  </a:lnTo>
                  <a:lnTo>
                    <a:pt x="142105" y="2434"/>
                  </a:lnTo>
                  <a:lnTo>
                    <a:pt x="165975" y="0"/>
                  </a:lnTo>
                  <a:lnTo>
                    <a:pt x="196657" y="26345"/>
                  </a:lnTo>
                  <a:lnTo>
                    <a:pt x="201115" y="34545"/>
                  </a:lnTo>
                  <a:lnTo>
                    <a:pt x="203096" y="43834"/>
                  </a:lnTo>
                  <a:lnTo>
                    <a:pt x="201719" y="53607"/>
                  </a:lnTo>
                  <a:lnTo>
                    <a:pt x="192438" y="84821"/>
                  </a:lnTo>
                  <a:lnTo>
                    <a:pt x="189558" y="112960"/>
                  </a:lnTo>
                  <a:lnTo>
                    <a:pt x="197745" y="146500"/>
                  </a:lnTo>
                  <a:lnTo>
                    <a:pt x="202445" y="153987"/>
                  </a:lnTo>
                  <a:lnTo>
                    <a:pt x="212301" y="15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1"/>
            <p:cNvSpPr/>
            <p:nvPr>
              <p:custDataLst>
                <p:tags r:id="rId131"/>
              </p:custDataLst>
            </p:nvPr>
          </p:nvSpPr>
          <p:spPr>
            <a:xfrm>
              <a:off x="262281" y="2019300"/>
              <a:ext cx="446380" cy="339677"/>
            </a:xfrm>
            <a:custGeom>
              <a:avLst/>
              <a:gdLst/>
              <a:ahLst/>
              <a:cxnLst/>
              <a:rect l="0" t="0" r="0" b="0"/>
              <a:pathLst>
                <a:path w="446380" h="339677">
                  <a:moveTo>
                    <a:pt x="141579" y="0"/>
                  </a:moveTo>
                  <a:lnTo>
                    <a:pt x="141579" y="0"/>
                  </a:lnTo>
                  <a:lnTo>
                    <a:pt x="109218" y="20226"/>
                  </a:lnTo>
                  <a:lnTo>
                    <a:pt x="72912" y="53030"/>
                  </a:lnTo>
                  <a:lnTo>
                    <a:pt x="53487" y="79449"/>
                  </a:lnTo>
                  <a:lnTo>
                    <a:pt x="37234" y="108124"/>
                  </a:lnTo>
                  <a:lnTo>
                    <a:pt x="24365" y="137802"/>
                  </a:lnTo>
                  <a:lnTo>
                    <a:pt x="13002" y="167925"/>
                  </a:lnTo>
                  <a:lnTo>
                    <a:pt x="4000" y="197400"/>
                  </a:lnTo>
                  <a:lnTo>
                    <a:pt x="0" y="224611"/>
                  </a:lnTo>
                  <a:lnTo>
                    <a:pt x="2737" y="250816"/>
                  </a:lnTo>
                  <a:lnTo>
                    <a:pt x="13798" y="284853"/>
                  </a:lnTo>
                  <a:lnTo>
                    <a:pt x="23828" y="301861"/>
                  </a:lnTo>
                  <a:lnTo>
                    <a:pt x="36752" y="315065"/>
                  </a:lnTo>
                  <a:lnTo>
                    <a:pt x="66398" y="332018"/>
                  </a:lnTo>
                  <a:lnTo>
                    <a:pt x="97948" y="339676"/>
                  </a:lnTo>
                  <a:lnTo>
                    <a:pt x="118419" y="334824"/>
                  </a:lnTo>
                  <a:lnTo>
                    <a:pt x="145612" y="325663"/>
                  </a:lnTo>
                  <a:lnTo>
                    <a:pt x="177288" y="313628"/>
                  </a:lnTo>
                  <a:lnTo>
                    <a:pt x="202638" y="302219"/>
                  </a:lnTo>
                  <a:lnTo>
                    <a:pt x="223772" y="291226"/>
                  </a:lnTo>
                  <a:lnTo>
                    <a:pt x="258543" y="269980"/>
                  </a:lnTo>
                  <a:lnTo>
                    <a:pt x="288107" y="249249"/>
                  </a:lnTo>
                  <a:lnTo>
                    <a:pt x="324507" y="222583"/>
                  </a:lnTo>
                  <a:lnTo>
                    <a:pt x="354980" y="185580"/>
                  </a:lnTo>
                  <a:lnTo>
                    <a:pt x="366528" y="168840"/>
                  </a:lnTo>
                  <a:lnTo>
                    <a:pt x="370532" y="152933"/>
                  </a:lnTo>
                  <a:lnTo>
                    <a:pt x="369489" y="139090"/>
                  </a:lnTo>
                  <a:lnTo>
                    <a:pt x="366203" y="130116"/>
                  </a:lnTo>
                  <a:lnTo>
                    <a:pt x="363295" y="128231"/>
                  </a:lnTo>
                  <a:lnTo>
                    <a:pt x="359663" y="127820"/>
                  </a:lnTo>
                  <a:lnTo>
                    <a:pt x="355549" y="128394"/>
                  </a:lnTo>
                  <a:lnTo>
                    <a:pt x="337622" y="137291"/>
                  </a:lnTo>
                  <a:lnTo>
                    <a:pt x="301325" y="168660"/>
                  </a:lnTo>
                  <a:lnTo>
                    <a:pt x="287931" y="184180"/>
                  </a:lnTo>
                  <a:lnTo>
                    <a:pt x="272433" y="221738"/>
                  </a:lnTo>
                  <a:lnTo>
                    <a:pt x="261218" y="257725"/>
                  </a:lnTo>
                  <a:lnTo>
                    <a:pt x="260510" y="273718"/>
                  </a:lnTo>
                  <a:lnTo>
                    <a:pt x="263017" y="287599"/>
                  </a:lnTo>
                  <a:lnTo>
                    <a:pt x="269189" y="300174"/>
                  </a:lnTo>
                  <a:lnTo>
                    <a:pt x="273930" y="306413"/>
                  </a:lnTo>
                  <a:lnTo>
                    <a:pt x="281117" y="309750"/>
                  </a:lnTo>
                  <a:lnTo>
                    <a:pt x="303574" y="311893"/>
                  </a:lnTo>
                  <a:lnTo>
                    <a:pt x="315459" y="307670"/>
                  </a:lnTo>
                  <a:lnTo>
                    <a:pt x="340932" y="287117"/>
                  </a:lnTo>
                  <a:lnTo>
                    <a:pt x="364339" y="257751"/>
                  </a:lnTo>
                  <a:lnTo>
                    <a:pt x="378420" y="229994"/>
                  </a:lnTo>
                  <a:lnTo>
                    <a:pt x="383345" y="200320"/>
                  </a:lnTo>
                  <a:lnTo>
                    <a:pt x="384805" y="170926"/>
                  </a:lnTo>
                  <a:lnTo>
                    <a:pt x="384390" y="147447"/>
                  </a:lnTo>
                  <a:lnTo>
                    <a:pt x="378106" y="130288"/>
                  </a:lnTo>
                  <a:lnTo>
                    <a:pt x="377826" y="148302"/>
                  </a:lnTo>
                  <a:lnTo>
                    <a:pt x="383041" y="181193"/>
                  </a:lnTo>
                  <a:lnTo>
                    <a:pt x="386408" y="204393"/>
                  </a:lnTo>
                  <a:lnTo>
                    <a:pt x="397377" y="222368"/>
                  </a:lnTo>
                  <a:lnTo>
                    <a:pt x="411352" y="237572"/>
                  </a:lnTo>
                  <a:lnTo>
                    <a:pt x="421216" y="244723"/>
                  </a:lnTo>
                  <a:lnTo>
                    <a:pt x="426217" y="246122"/>
                  </a:lnTo>
                  <a:lnTo>
                    <a:pt x="446379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2"/>
            <p:cNvSpPr/>
            <p:nvPr>
              <p:custDataLst>
                <p:tags r:id="rId132"/>
              </p:custDataLst>
            </p:nvPr>
          </p:nvSpPr>
          <p:spPr>
            <a:xfrm>
              <a:off x="427116" y="1203960"/>
              <a:ext cx="319645" cy="761423"/>
            </a:xfrm>
            <a:custGeom>
              <a:avLst/>
              <a:gdLst/>
              <a:ahLst/>
              <a:cxnLst/>
              <a:rect l="0" t="0" r="0" b="0"/>
              <a:pathLst>
                <a:path w="319645" h="761423">
                  <a:moveTo>
                    <a:pt x="129144" y="0"/>
                  </a:moveTo>
                  <a:lnTo>
                    <a:pt x="129144" y="0"/>
                  </a:lnTo>
                  <a:lnTo>
                    <a:pt x="121054" y="36407"/>
                  </a:lnTo>
                  <a:lnTo>
                    <a:pt x="117082" y="70085"/>
                  </a:lnTo>
                  <a:lnTo>
                    <a:pt x="116163" y="104809"/>
                  </a:lnTo>
                  <a:lnTo>
                    <a:pt x="118577" y="139997"/>
                  </a:lnTo>
                  <a:lnTo>
                    <a:pt x="124730" y="175392"/>
                  </a:lnTo>
                  <a:lnTo>
                    <a:pt x="132262" y="210879"/>
                  </a:lnTo>
                  <a:lnTo>
                    <a:pt x="138432" y="246406"/>
                  </a:lnTo>
                  <a:lnTo>
                    <a:pt x="143996" y="281952"/>
                  </a:lnTo>
                  <a:lnTo>
                    <a:pt x="150138" y="317505"/>
                  </a:lnTo>
                  <a:lnTo>
                    <a:pt x="158513" y="353062"/>
                  </a:lnTo>
                  <a:lnTo>
                    <a:pt x="163364" y="390879"/>
                  </a:lnTo>
                  <a:lnTo>
                    <a:pt x="164657" y="410446"/>
                  </a:lnTo>
                  <a:lnTo>
                    <a:pt x="166366" y="431111"/>
                  </a:lnTo>
                  <a:lnTo>
                    <a:pt x="168352" y="452507"/>
                  </a:lnTo>
                  <a:lnTo>
                    <a:pt x="170523" y="474391"/>
                  </a:lnTo>
                  <a:lnTo>
                    <a:pt x="172816" y="495754"/>
                  </a:lnTo>
                  <a:lnTo>
                    <a:pt x="175192" y="516770"/>
                  </a:lnTo>
                  <a:lnTo>
                    <a:pt x="177623" y="537553"/>
                  </a:lnTo>
                  <a:lnTo>
                    <a:pt x="180323" y="574192"/>
                  </a:lnTo>
                  <a:lnTo>
                    <a:pt x="181524" y="606563"/>
                  </a:lnTo>
                  <a:lnTo>
                    <a:pt x="182057" y="635061"/>
                  </a:lnTo>
                  <a:lnTo>
                    <a:pt x="180037" y="661839"/>
                  </a:lnTo>
                  <a:lnTo>
                    <a:pt x="174139" y="698456"/>
                  </a:lnTo>
                  <a:lnTo>
                    <a:pt x="168615" y="718518"/>
                  </a:lnTo>
                  <a:lnTo>
                    <a:pt x="160516" y="733079"/>
                  </a:lnTo>
                  <a:lnTo>
                    <a:pt x="142391" y="750797"/>
                  </a:lnTo>
                  <a:lnTo>
                    <a:pt x="128258" y="757021"/>
                  </a:lnTo>
                  <a:lnTo>
                    <a:pt x="98489" y="761017"/>
                  </a:lnTo>
                  <a:lnTo>
                    <a:pt x="75752" y="757663"/>
                  </a:lnTo>
                  <a:lnTo>
                    <a:pt x="52929" y="747263"/>
                  </a:lnTo>
                  <a:lnTo>
                    <a:pt x="17828" y="712080"/>
                  </a:lnTo>
                  <a:lnTo>
                    <a:pt x="11937" y="699174"/>
                  </a:lnTo>
                  <a:lnTo>
                    <a:pt x="6363" y="682143"/>
                  </a:lnTo>
                  <a:lnTo>
                    <a:pt x="2608" y="674015"/>
                  </a:lnTo>
                  <a:lnTo>
                    <a:pt x="0" y="658116"/>
                  </a:lnTo>
                  <a:lnTo>
                    <a:pt x="715" y="657184"/>
                  </a:lnTo>
                  <a:lnTo>
                    <a:pt x="3767" y="656148"/>
                  </a:lnTo>
                  <a:lnTo>
                    <a:pt x="5766" y="656719"/>
                  </a:lnTo>
                  <a:lnTo>
                    <a:pt x="10245" y="659611"/>
                  </a:lnTo>
                  <a:lnTo>
                    <a:pt x="17526" y="670044"/>
                  </a:lnTo>
                  <a:lnTo>
                    <a:pt x="32360" y="701976"/>
                  </a:lnTo>
                  <a:lnTo>
                    <a:pt x="44642" y="718389"/>
                  </a:lnTo>
                  <a:lnTo>
                    <a:pt x="77577" y="747197"/>
                  </a:lnTo>
                  <a:lnTo>
                    <a:pt x="103705" y="757614"/>
                  </a:lnTo>
                  <a:lnTo>
                    <a:pt x="137595" y="761422"/>
                  </a:lnTo>
                  <a:lnTo>
                    <a:pt x="174974" y="753635"/>
                  </a:lnTo>
                  <a:lnTo>
                    <a:pt x="205365" y="740028"/>
                  </a:lnTo>
                  <a:lnTo>
                    <a:pt x="239674" y="716063"/>
                  </a:lnTo>
                  <a:lnTo>
                    <a:pt x="256162" y="705177"/>
                  </a:lnTo>
                  <a:lnTo>
                    <a:pt x="290003" y="670101"/>
                  </a:lnTo>
                  <a:lnTo>
                    <a:pt x="312033" y="640836"/>
                  </a:lnTo>
                  <a:lnTo>
                    <a:pt x="319644" y="617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5"/>
          <p:cNvGrpSpPr/>
          <p:nvPr/>
        </p:nvGrpSpPr>
        <p:grpSpPr>
          <a:xfrm>
            <a:off x="1790700" y="1673541"/>
            <a:ext cx="746761" cy="521020"/>
            <a:chOff x="1790700" y="1673541"/>
            <a:chExt cx="746761" cy="521020"/>
          </a:xfrm>
        </p:grpSpPr>
        <p:sp>
          <p:nvSpPr>
            <p:cNvPr id="17" name="SMARTInkShape-173"/>
            <p:cNvSpPr/>
            <p:nvPr>
              <p:custDataLst>
                <p:tags r:id="rId118"/>
              </p:custDataLst>
            </p:nvPr>
          </p:nvSpPr>
          <p:spPr>
            <a:xfrm>
              <a:off x="2270760" y="2022373"/>
              <a:ext cx="266701" cy="65508"/>
            </a:xfrm>
            <a:custGeom>
              <a:avLst/>
              <a:gdLst/>
              <a:ahLst/>
              <a:cxnLst/>
              <a:rect l="0" t="0" r="0" b="0"/>
              <a:pathLst>
                <a:path w="266701" h="65508">
                  <a:moveTo>
                    <a:pt x="0" y="65507"/>
                  </a:moveTo>
                  <a:lnTo>
                    <a:pt x="0" y="65507"/>
                  </a:lnTo>
                  <a:lnTo>
                    <a:pt x="36407" y="53371"/>
                  </a:lnTo>
                  <a:lnTo>
                    <a:pt x="63312" y="40640"/>
                  </a:lnTo>
                  <a:lnTo>
                    <a:pt x="95241" y="21450"/>
                  </a:lnTo>
                  <a:lnTo>
                    <a:pt x="123047" y="7297"/>
                  </a:lnTo>
                  <a:lnTo>
                    <a:pt x="152733" y="0"/>
                  </a:lnTo>
                  <a:lnTo>
                    <a:pt x="180721" y="95"/>
                  </a:lnTo>
                  <a:lnTo>
                    <a:pt x="212933" y="7713"/>
                  </a:lnTo>
                  <a:lnTo>
                    <a:pt x="242909" y="23454"/>
                  </a:lnTo>
                  <a:lnTo>
                    <a:pt x="266700" y="42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4"/>
            <p:cNvSpPr/>
            <p:nvPr>
              <p:custDataLst>
                <p:tags r:id="rId119"/>
              </p:custDataLst>
            </p:nvPr>
          </p:nvSpPr>
          <p:spPr>
            <a:xfrm>
              <a:off x="1790700" y="1987821"/>
              <a:ext cx="394156" cy="197993"/>
            </a:xfrm>
            <a:custGeom>
              <a:avLst/>
              <a:gdLst/>
              <a:ahLst/>
              <a:cxnLst/>
              <a:rect l="0" t="0" r="0" b="0"/>
              <a:pathLst>
                <a:path w="394156" h="197993">
                  <a:moveTo>
                    <a:pt x="0" y="77199"/>
                  </a:moveTo>
                  <a:lnTo>
                    <a:pt x="0" y="77199"/>
                  </a:lnTo>
                  <a:lnTo>
                    <a:pt x="32361" y="73154"/>
                  </a:lnTo>
                  <a:lnTo>
                    <a:pt x="68667" y="66593"/>
                  </a:lnTo>
                  <a:lnTo>
                    <a:pt x="104918" y="63332"/>
                  </a:lnTo>
                  <a:lnTo>
                    <a:pt x="142470" y="62366"/>
                  </a:lnTo>
                  <a:lnTo>
                    <a:pt x="180408" y="58034"/>
                  </a:lnTo>
                  <a:lnTo>
                    <a:pt x="214415" y="47344"/>
                  </a:lnTo>
                  <a:lnTo>
                    <a:pt x="245940" y="37496"/>
                  </a:lnTo>
                  <a:lnTo>
                    <a:pt x="279156" y="32668"/>
                  </a:lnTo>
                  <a:lnTo>
                    <a:pt x="296427" y="31526"/>
                  </a:lnTo>
                  <a:lnTo>
                    <a:pt x="296846" y="33757"/>
                  </a:lnTo>
                  <a:lnTo>
                    <a:pt x="296957" y="35538"/>
                  </a:lnTo>
                  <a:lnTo>
                    <a:pt x="295338" y="37572"/>
                  </a:lnTo>
                  <a:lnTo>
                    <a:pt x="280573" y="51435"/>
                  </a:lnTo>
                  <a:lnTo>
                    <a:pt x="257305" y="82176"/>
                  </a:lnTo>
                  <a:lnTo>
                    <a:pt x="235179" y="120014"/>
                  </a:lnTo>
                  <a:lnTo>
                    <a:pt x="227855" y="136868"/>
                  </a:lnTo>
                  <a:lnTo>
                    <a:pt x="226294" y="155083"/>
                  </a:lnTo>
                  <a:lnTo>
                    <a:pt x="230174" y="179862"/>
                  </a:lnTo>
                  <a:lnTo>
                    <a:pt x="232190" y="186281"/>
                  </a:lnTo>
                  <a:lnTo>
                    <a:pt x="236073" y="190561"/>
                  </a:lnTo>
                  <a:lnTo>
                    <a:pt x="247161" y="195315"/>
                  </a:lnTo>
                  <a:lnTo>
                    <a:pt x="263639" y="197992"/>
                  </a:lnTo>
                  <a:lnTo>
                    <a:pt x="287336" y="194740"/>
                  </a:lnTo>
                  <a:lnTo>
                    <a:pt x="303811" y="186166"/>
                  </a:lnTo>
                  <a:lnTo>
                    <a:pt x="335085" y="164011"/>
                  </a:lnTo>
                  <a:lnTo>
                    <a:pt x="364875" y="132008"/>
                  </a:lnTo>
                  <a:lnTo>
                    <a:pt x="385686" y="100349"/>
                  </a:lnTo>
                  <a:lnTo>
                    <a:pt x="391549" y="84948"/>
                  </a:lnTo>
                  <a:lnTo>
                    <a:pt x="394155" y="69636"/>
                  </a:lnTo>
                  <a:lnTo>
                    <a:pt x="377251" y="43076"/>
                  </a:lnTo>
                  <a:lnTo>
                    <a:pt x="343200" y="8104"/>
                  </a:lnTo>
                  <a:lnTo>
                    <a:pt x="335480" y="3196"/>
                  </a:lnTo>
                  <a:lnTo>
                    <a:pt x="322387" y="0"/>
                  </a:lnTo>
                  <a:lnTo>
                    <a:pt x="311770" y="1402"/>
                  </a:lnTo>
                  <a:lnTo>
                    <a:pt x="304229" y="4847"/>
                  </a:lnTo>
                  <a:lnTo>
                    <a:pt x="301879" y="6951"/>
                  </a:lnTo>
                  <a:lnTo>
                    <a:pt x="299269" y="11546"/>
                  </a:lnTo>
                  <a:lnTo>
                    <a:pt x="293754" y="26984"/>
                  </a:lnTo>
                  <a:lnTo>
                    <a:pt x="294049" y="32716"/>
                  </a:lnTo>
                  <a:lnTo>
                    <a:pt x="307095" y="59247"/>
                  </a:lnTo>
                  <a:lnTo>
                    <a:pt x="311410" y="62691"/>
                  </a:lnTo>
                  <a:lnTo>
                    <a:pt x="322978" y="66518"/>
                  </a:lnTo>
                  <a:lnTo>
                    <a:pt x="358140" y="6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5"/>
            <p:cNvSpPr/>
            <p:nvPr>
              <p:custDataLst>
                <p:tags r:id="rId120"/>
              </p:custDataLst>
            </p:nvPr>
          </p:nvSpPr>
          <p:spPr>
            <a:xfrm>
              <a:off x="1836420" y="1673541"/>
              <a:ext cx="247084" cy="521020"/>
            </a:xfrm>
            <a:custGeom>
              <a:avLst/>
              <a:gdLst/>
              <a:ahLst/>
              <a:cxnLst/>
              <a:rect l="0" t="0" r="0" b="0"/>
              <a:pathLst>
                <a:path w="247084" h="521020">
                  <a:moveTo>
                    <a:pt x="213360" y="140019"/>
                  </a:moveTo>
                  <a:lnTo>
                    <a:pt x="213360" y="140019"/>
                  </a:lnTo>
                  <a:lnTo>
                    <a:pt x="224649" y="112926"/>
                  </a:lnTo>
                  <a:lnTo>
                    <a:pt x="233586" y="91477"/>
                  </a:lnTo>
                  <a:lnTo>
                    <a:pt x="243516" y="60872"/>
                  </a:lnTo>
                  <a:lnTo>
                    <a:pt x="247083" y="39649"/>
                  </a:lnTo>
                  <a:lnTo>
                    <a:pt x="244434" y="10610"/>
                  </a:lnTo>
                  <a:lnTo>
                    <a:pt x="242543" y="7179"/>
                  </a:lnTo>
                  <a:lnTo>
                    <a:pt x="235926" y="1110"/>
                  </a:lnTo>
                  <a:lnTo>
                    <a:pt x="232637" y="0"/>
                  </a:lnTo>
                  <a:lnTo>
                    <a:pt x="229598" y="106"/>
                  </a:lnTo>
                  <a:lnTo>
                    <a:pt x="216760" y="6559"/>
                  </a:lnTo>
                  <a:lnTo>
                    <a:pt x="210547" y="10406"/>
                  </a:lnTo>
                  <a:lnTo>
                    <a:pt x="198784" y="25670"/>
                  </a:lnTo>
                  <a:lnTo>
                    <a:pt x="183323" y="48547"/>
                  </a:lnTo>
                  <a:lnTo>
                    <a:pt x="165395" y="76497"/>
                  </a:lnTo>
                  <a:lnTo>
                    <a:pt x="150057" y="101058"/>
                  </a:lnTo>
                  <a:lnTo>
                    <a:pt x="136445" y="123358"/>
                  </a:lnTo>
                  <a:lnTo>
                    <a:pt x="123983" y="144152"/>
                  </a:lnTo>
                  <a:lnTo>
                    <a:pt x="113982" y="163941"/>
                  </a:lnTo>
                  <a:lnTo>
                    <a:pt x="98355" y="201733"/>
                  </a:lnTo>
                  <a:lnTo>
                    <a:pt x="91816" y="220955"/>
                  </a:lnTo>
                  <a:lnTo>
                    <a:pt x="85764" y="240543"/>
                  </a:lnTo>
                  <a:lnTo>
                    <a:pt x="80036" y="260375"/>
                  </a:lnTo>
                  <a:lnTo>
                    <a:pt x="69156" y="298215"/>
                  </a:lnTo>
                  <a:lnTo>
                    <a:pt x="59523" y="333942"/>
                  </a:lnTo>
                  <a:lnTo>
                    <a:pt x="52419" y="366753"/>
                  </a:lnTo>
                  <a:lnTo>
                    <a:pt x="46439" y="396012"/>
                  </a:lnTo>
                  <a:lnTo>
                    <a:pt x="38313" y="434027"/>
                  </a:lnTo>
                  <a:lnTo>
                    <a:pt x="32801" y="464481"/>
                  </a:lnTo>
                  <a:lnTo>
                    <a:pt x="28910" y="487334"/>
                  </a:lnTo>
                  <a:lnTo>
                    <a:pt x="20010" y="510226"/>
                  </a:lnTo>
                  <a:lnTo>
                    <a:pt x="16726" y="513823"/>
                  </a:lnTo>
                  <a:lnTo>
                    <a:pt x="0" y="521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176"/>
          <p:cNvSpPr/>
          <p:nvPr>
            <p:custDataLst>
              <p:tags r:id="rId1"/>
            </p:custDataLst>
          </p:nvPr>
        </p:nvSpPr>
        <p:spPr>
          <a:xfrm>
            <a:off x="144780" y="3116580"/>
            <a:ext cx="228601" cy="60961"/>
          </a:xfrm>
          <a:custGeom>
            <a:avLst/>
            <a:gdLst/>
            <a:ahLst/>
            <a:cxnLst/>
            <a:rect l="0" t="0" r="0" b="0"/>
            <a:pathLst>
              <a:path w="228601" h="60961">
                <a:moveTo>
                  <a:pt x="0" y="0"/>
                </a:moveTo>
                <a:lnTo>
                  <a:pt x="0" y="0"/>
                </a:lnTo>
                <a:lnTo>
                  <a:pt x="25400" y="6773"/>
                </a:lnTo>
                <a:lnTo>
                  <a:pt x="67733" y="18062"/>
                </a:lnTo>
                <a:lnTo>
                  <a:pt x="121355" y="32361"/>
                </a:lnTo>
                <a:lnTo>
                  <a:pt x="157104" y="41894"/>
                </a:lnTo>
                <a:lnTo>
                  <a:pt x="228600" y="60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27"/>
          <p:cNvGrpSpPr/>
          <p:nvPr/>
        </p:nvGrpSpPr>
        <p:grpSpPr>
          <a:xfrm>
            <a:off x="547599" y="2926080"/>
            <a:ext cx="1281202" cy="886630"/>
            <a:chOff x="547599" y="2926080"/>
            <a:chExt cx="1281202" cy="886630"/>
          </a:xfrm>
        </p:grpSpPr>
        <p:sp>
          <p:nvSpPr>
            <p:cNvPr id="22" name="SMARTInkShape-177"/>
            <p:cNvSpPr/>
            <p:nvPr>
              <p:custDataLst>
                <p:tags r:id="rId112"/>
              </p:custDataLst>
            </p:nvPr>
          </p:nvSpPr>
          <p:spPr>
            <a:xfrm>
              <a:off x="1522507" y="3383427"/>
              <a:ext cx="306294" cy="403208"/>
            </a:xfrm>
            <a:custGeom>
              <a:avLst/>
              <a:gdLst/>
              <a:ahLst/>
              <a:cxnLst/>
              <a:rect l="0" t="0" r="0" b="0"/>
              <a:pathLst>
                <a:path w="306294" h="403208">
                  <a:moveTo>
                    <a:pt x="222473" y="7473"/>
                  </a:moveTo>
                  <a:lnTo>
                    <a:pt x="222473" y="7473"/>
                  </a:lnTo>
                  <a:lnTo>
                    <a:pt x="184969" y="36197"/>
                  </a:lnTo>
                  <a:lnTo>
                    <a:pt x="161882" y="70344"/>
                  </a:lnTo>
                  <a:lnTo>
                    <a:pt x="153210" y="88756"/>
                  </a:lnTo>
                  <a:lnTo>
                    <a:pt x="147187" y="125013"/>
                  </a:lnTo>
                  <a:lnTo>
                    <a:pt x="146544" y="141548"/>
                  </a:lnTo>
                  <a:lnTo>
                    <a:pt x="148147" y="145117"/>
                  </a:lnTo>
                  <a:lnTo>
                    <a:pt x="150909" y="147495"/>
                  </a:lnTo>
                  <a:lnTo>
                    <a:pt x="160629" y="150843"/>
                  </a:lnTo>
                  <a:lnTo>
                    <a:pt x="163464" y="151313"/>
                  </a:lnTo>
                  <a:lnTo>
                    <a:pt x="175544" y="147929"/>
                  </a:lnTo>
                  <a:lnTo>
                    <a:pt x="194796" y="138354"/>
                  </a:lnTo>
                  <a:lnTo>
                    <a:pt x="224189" y="115675"/>
                  </a:lnTo>
                  <a:lnTo>
                    <a:pt x="242498" y="80755"/>
                  </a:lnTo>
                  <a:lnTo>
                    <a:pt x="250637" y="52616"/>
                  </a:lnTo>
                  <a:lnTo>
                    <a:pt x="252750" y="17969"/>
                  </a:lnTo>
                  <a:lnTo>
                    <a:pt x="252952" y="0"/>
                  </a:lnTo>
                  <a:lnTo>
                    <a:pt x="244862" y="28213"/>
                  </a:lnTo>
                  <a:lnTo>
                    <a:pt x="235786" y="61972"/>
                  </a:lnTo>
                  <a:lnTo>
                    <a:pt x="230371" y="98483"/>
                  </a:lnTo>
                  <a:lnTo>
                    <a:pt x="222649" y="132558"/>
                  </a:lnTo>
                  <a:lnTo>
                    <a:pt x="217510" y="150977"/>
                  </a:lnTo>
                  <a:lnTo>
                    <a:pt x="206721" y="188092"/>
                  </a:lnTo>
                  <a:lnTo>
                    <a:pt x="195040" y="224114"/>
                  </a:lnTo>
                  <a:lnTo>
                    <a:pt x="181230" y="255013"/>
                  </a:lnTo>
                  <a:lnTo>
                    <a:pt x="159136" y="290897"/>
                  </a:lnTo>
                  <a:lnTo>
                    <a:pt x="130563" y="326301"/>
                  </a:lnTo>
                  <a:lnTo>
                    <a:pt x="100461" y="362144"/>
                  </a:lnTo>
                  <a:lnTo>
                    <a:pt x="66486" y="388717"/>
                  </a:lnTo>
                  <a:lnTo>
                    <a:pt x="33218" y="403207"/>
                  </a:lnTo>
                  <a:lnTo>
                    <a:pt x="16161" y="395473"/>
                  </a:lnTo>
                  <a:lnTo>
                    <a:pt x="5754" y="387068"/>
                  </a:lnTo>
                  <a:lnTo>
                    <a:pt x="1794" y="382457"/>
                  </a:lnTo>
                  <a:lnTo>
                    <a:pt x="0" y="375995"/>
                  </a:lnTo>
                  <a:lnTo>
                    <a:pt x="1521" y="351568"/>
                  </a:lnTo>
                  <a:lnTo>
                    <a:pt x="5174" y="335664"/>
                  </a:lnTo>
                  <a:lnTo>
                    <a:pt x="31822" y="298674"/>
                  </a:lnTo>
                  <a:lnTo>
                    <a:pt x="56482" y="268827"/>
                  </a:lnTo>
                  <a:lnTo>
                    <a:pt x="90693" y="239381"/>
                  </a:lnTo>
                  <a:lnTo>
                    <a:pt x="118184" y="222304"/>
                  </a:lnTo>
                  <a:lnTo>
                    <a:pt x="147336" y="203989"/>
                  </a:lnTo>
                  <a:lnTo>
                    <a:pt x="178072" y="184560"/>
                  </a:lnTo>
                  <a:lnTo>
                    <a:pt x="211488" y="164636"/>
                  </a:lnTo>
                  <a:lnTo>
                    <a:pt x="248353" y="144492"/>
                  </a:lnTo>
                  <a:lnTo>
                    <a:pt x="280542" y="127637"/>
                  </a:lnTo>
                  <a:lnTo>
                    <a:pt x="306293" y="114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8"/>
            <p:cNvSpPr/>
            <p:nvPr>
              <p:custDataLst>
                <p:tags r:id="rId113"/>
              </p:custDataLst>
            </p:nvPr>
          </p:nvSpPr>
          <p:spPr>
            <a:xfrm>
              <a:off x="1382795" y="3299460"/>
              <a:ext cx="156446" cy="236221"/>
            </a:xfrm>
            <a:custGeom>
              <a:avLst/>
              <a:gdLst/>
              <a:ahLst/>
              <a:cxnLst/>
              <a:rect l="0" t="0" r="0" b="0"/>
              <a:pathLst>
                <a:path w="156446" h="236221">
                  <a:moveTo>
                    <a:pt x="4045" y="0"/>
                  </a:moveTo>
                  <a:lnTo>
                    <a:pt x="4045" y="0"/>
                  </a:lnTo>
                  <a:lnTo>
                    <a:pt x="0" y="32361"/>
                  </a:lnTo>
                  <a:lnTo>
                    <a:pt x="1529" y="64621"/>
                  </a:lnTo>
                  <a:lnTo>
                    <a:pt x="7345" y="94312"/>
                  </a:lnTo>
                  <a:lnTo>
                    <a:pt x="11659" y="129449"/>
                  </a:lnTo>
                  <a:lnTo>
                    <a:pt x="19785" y="163608"/>
                  </a:lnTo>
                  <a:lnTo>
                    <a:pt x="28537" y="189477"/>
                  </a:lnTo>
                  <a:lnTo>
                    <a:pt x="30533" y="192357"/>
                  </a:lnTo>
                  <a:lnTo>
                    <a:pt x="35009" y="195559"/>
                  </a:lnTo>
                  <a:lnTo>
                    <a:pt x="40736" y="197614"/>
                  </a:lnTo>
                  <a:lnTo>
                    <a:pt x="49818" y="193925"/>
                  </a:lnTo>
                  <a:lnTo>
                    <a:pt x="77684" y="168536"/>
                  </a:lnTo>
                  <a:lnTo>
                    <a:pt x="96234" y="147716"/>
                  </a:lnTo>
                  <a:lnTo>
                    <a:pt x="117742" y="132056"/>
                  </a:lnTo>
                  <a:lnTo>
                    <a:pt x="120483" y="131217"/>
                  </a:lnTo>
                  <a:lnTo>
                    <a:pt x="122310" y="131505"/>
                  </a:lnTo>
                  <a:lnTo>
                    <a:pt x="123528" y="132543"/>
                  </a:lnTo>
                  <a:lnTo>
                    <a:pt x="129529" y="144339"/>
                  </a:lnTo>
                  <a:lnTo>
                    <a:pt x="135309" y="178463"/>
                  </a:lnTo>
                  <a:lnTo>
                    <a:pt x="140040" y="212488"/>
                  </a:lnTo>
                  <a:lnTo>
                    <a:pt x="142122" y="218705"/>
                  </a:lnTo>
                  <a:lnTo>
                    <a:pt x="156445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9"/>
            <p:cNvSpPr/>
            <p:nvPr>
              <p:custDataLst>
                <p:tags r:id="rId114"/>
              </p:custDataLst>
            </p:nvPr>
          </p:nvSpPr>
          <p:spPr>
            <a:xfrm>
              <a:off x="1272540" y="3451860"/>
              <a:ext cx="68581" cy="76201"/>
            </a:xfrm>
            <a:custGeom>
              <a:avLst/>
              <a:gdLst/>
              <a:ahLst/>
              <a:cxnLst/>
              <a:rect l="0" t="0" r="0" b="0"/>
              <a:pathLst>
                <a:path w="68581" h="76201">
                  <a:moveTo>
                    <a:pt x="0" y="0"/>
                  </a:moveTo>
                  <a:lnTo>
                    <a:pt x="0" y="0"/>
                  </a:lnTo>
                  <a:lnTo>
                    <a:pt x="32267" y="33114"/>
                  </a:lnTo>
                  <a:lnTo>
                    <a:pt x="57462" y="68766"/>
                  </a:lnTo>
                  <a:lnTo>
                    <a:pt x="6858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0"/>
            <p:cNvSpPr/>
            <p:nvPr>
              <p:custDataLst>
                <p:tags r:id="rId115"/>
              </p:custDataLst>
            </p:nvPr>
          </p:nvSpPr>
          <p:spPr>
            <a:xfrm>
              <a:off x="1151895" y="3433095"/>
              <a:ext cx="116426" cy="379615"/>
            </a:xfrm>
            <a:custGeom>
              <a:avLst/>
              <a:gdLst/>
              <a:ahLst/>
              <a:cxnLst/>
              <a:rect l="0" t="0" r="0" b="0"/>
              <a:pathLst>
                <a:path w="116426" h="379615">
                  <a:moveTo>
                    <a:pt x="59685" y="56865"/>
                  </a:moveTo>
                  <a:lnTo>
                    <a:pt x="59685" y="56865"/>
                  </a:lnTo>
                  <a:lnTo>
                    <a:pt x="55169" y="86216"/>
                  </a:lnTo>
                  <a:lnTo>
                    <a:pt x="51595" y="109452"/>
                  </a:lnTo>
                  <a:lnTo>
                    <a:pt x="49212" y="136796"/>
                  </a:lnTo>
                  <a:lnTo>
                    <a:pt x="47623" y="166879"/>
                  </a:lnTo>
                  <a:lnTo>
                    <a:pt x="46563" y="198788"/>
                  </a:lnTo>
                  <a:lnTo>
                    <a:pt x="46704" y="232760"/>
                  </a:lnTo>
                  <a:lnTo>
                    <a:pt x="47644" y="268109"/>
                  </a:lnTo>
                  <a:lnTo>
                    <a:pt x="49118" y="304374"/>
                  </a:lnTo>
                  <a:lnTo>
                    <a:pt x="49253" y="330245"/>
                  </a:lnTo>
                  <a:lnTo>
                    <a:pt x="47147" y="363505"/>
                  </a:lnTo>
                  <a:lnTo>
                    <a:pt x="45245" y="379614"/>
                  </a:lnTo>
                  <a:lnTo>
                    <a:pt x="44132" y="378711"/>
                  </a:lnTo>
                  <a:lnTo>
                    <a:pt x="38520" y="363611"/>
                  </a:lnTo>
                  <a:lnTo>
                    <a:pt x="30648" y="331385"/>
                  </a:lnTo>
                  <a:lnTo>
                    <a:pt x="22508" y="301358"/>
                  </a:lnTo>
                  <a:lnTo>
                    <a:pt x="13246" y="270516"/>
                  </a:lnTo>
                  <a:lnTo>
                    <a:pt x="5179" y="239028"/>
                  </a:lnTo>
                  <a:lnTo>
                    <a:pt x="1594" y="205277"/>
                  </a:lnTo>
                  <a:lnTo>
                    <a:pt x="0" y="175037"/>
                  </a:lnTo>
                  <a:lnTo>
                    <a:pt x="138" y="148333"/>
                  </a:lnTo>
                  <a:lnTo>
                    <a:pt x="4976" y="114258"/>
                  </a:lnTo>
                  <a:lnTo>
                    <a:pt x="13466" y="83560"/>
                  </a:lnTo>
                  <a:lnTo>
                    <a:pt x="35974" y="47744"/>
                  </a:lnTo>
                  <a:lnTo>
                    <a:pt x="61022" y="12354"/>
                  </a:lnTo>
                  <a:lnTo>
                    <a:pt x="84550" y="3216"/>
                  </a:lnTo>
                  <a:lnTo>
                    <a:pt x="107990" y="0"/>
                  </a:lnTo>
                  <a:lnTo>
                    <a:pt x="113055" y="329"/>
                  </a:lnTo>
                  <a:lnTo>
                    <a:pt x="115585" y="1394"/>
                  </a:lnTo>
                  <a:lnTo>
                    <a:pt x="116425" y="5491"/>
                  </a:lnTo>
                  <a:lnTo>
                    <a:pt x="115100" y="19074"/>
                  </a:lnTo>
                  <a:lnTo>
                    <a:pt x="101268" y="50152"/>
                  </a:lnTo>
                  <a:lnTo>
                    <a:pt x="86305" y="76514"/>
                  </a:lnTo>
                  <a:lnTo>
                    <a:pt x="59685" y="10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1"/>
            <p:cNvSpPr/>
            <p:nvPr>
              <p:custDataLst>
                <p:tags r:id="rId116"/>
              </p:custDataLst>
            </p:nvPr>
          </p:nvSpPr>
          <p:spPr>
            <a:xfrm>
              <a:off x="1074623" y="3017520"/>
              <a:ext cx="37898" cy="510541"/>
            </a:xfrm>
            <a:custGeom>
              <a:avLst/>
              <a:gdLst/>
              <a:ahLst/>
              <a:cxnLst/>
              <a:rect l="0" t="0" r="0" b="0"/>
              <a:pathLst>
                <a:path w="37898" h="510541">
                  <a:moveTo>
                    <a:pt x="37897" y="0"/>
                  </a:moveTo>
                  <a:lnTo>
                    <a:pt x="37897" y="0"/>
                  </a:lnTo>
                  <a:lnTo>
                    <a:pt x="28866" y="22578"/>
                  </a:lnTo>
                  <a:lnTo>
                    <a:pt x="16103" y="58295"/>
                  </a:lnTo>
                  <a:lnTo>
                    <a:pt x="7609" y="93924"/>
                  </a:lnTo>
                  <a:lnTo>
                    <a:pt x="3269" y="131773"/>
                  </a:lnTo>
                  <a:lnTo>
                    <a:pt x="2111" y="151349"/>
                  </a:lnTo>
                  <a:lnTo>
                    <a:pt x="1340" y="172019"/>
                  </a:lnTo>
                  <a:lnTo>
                    <a:pt x="826" y="193419"/>
                  </a:lnTo>
                  <a:lnTo>
                    <a:pt x="483" y="215307"/>
                  </a:lnTo>
                  <a:lnTo>
                    <a:pt x="254" y="238365"/>
                  </a:lnTo>
                  <a:lnTo>
                    <a:pt x="102" y="262203"/>
                  </a:lnTo>
                  <a:lnTo>
                    <a:pt x="0" y="286562"/>
                  </a:lnTo>
                  <a:lnTo>
                    <a:pt x="779" y="311268"/>
                  </a:lnTo>
                  <a:lnTo>
                    <a:pt x="2145" y="336205"/>
                  </a:lnTo>
                  <a:lnTo>
                    <a:pt x="3903" y="361297"/>
                  </a:lnTo>
                  <a:lnTo>
                    <a:pt x="6767" y="383951"/>
                  </a:lnTo>
                  <a:lnTo>
                    <a:pt x="10370" y="404981"/>
                  </a:lnTo>
                  <a:lnTo>
                    <a:pt x="14466" y="424927"/>
                  </a:lnTo>
                  <a:lnTo>
                    <a:pt x="23532" y="460637"/>
                  </a:lnTo>
                  <a:lnTo>
                    <a:pt x="33641" y="495754"/>
                  </a:lnTo>
                  <a:lnTo>
                    <a:pt x="37897" y="51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2"/>
            <p:cNvSpPr/>
            <p:nvPr>
              <p:custDataLst>
                <p:tags r:id="rId117"/>
              </p:custDataLst>
            </p:nvPr>
          </p:nvSpPr>
          <p:spPr>
            <a:xfrm>
              <a:off x="547599" y="2926080"/>
              <a:ext cx="488722" cy="731454"/>
            </a:xfrm>
            <a:custGeom>
              <a:avLst/>
              <a:gdLst/>
              <a:ahLst/>
              <a:cxnLst/>
              <a:rect l="0" t="0" r="0" b="0"/>
              <a:pathLst>
                <a:path w="488722" h="731454">
                  <a:moveTo>
                    <a:pt x="115341" y="0"/>
                  </a:moveTo>
                  <a:lnTo>
                    <a:pt x="115341" y="0"/>
                  </a:lnTo>
                  <a:lnTo>
                    <a:pt x="108568" y="22578"/>
                  </a:lnTo>
                  <a:lnTo>
                    <a:pt x="99631" y="58294"/>
                  </a:lnTo>
                  <a:lnTo>
                    <a:pt x="95659" y="93924"/>
                  </a:lnTo>
                  <a:lnTo>
                    <a:pt x="93753" y="113416"/>
                  </a:lnTo>
                  <a:lnTo>
                    <a:pt x="91635" y="134031"/>
                  </a:lnTo>
                  <a:lnTo>
                    <a:pt x="89377" y="155394"/>
                  </a:lnTo>
                  <a:lnTo>
                    <a:pt x="87025" y="178103"/>
                  </a:lnTo>
                  <a:lnTo>
                    <a:pt x="84611" y="201709"/>
                  </a:lnTo>
                  <a:lnTo>
                    <a:pt x="82154" y="225912"/>
                  </a:lnTo>
                  <a:lnTo>
                    <a:pt x="79670" y="251362"/>
                  </a:lnTo>
                  <a:lnTo>
                    <a:pt x="77167" y="277641"/>
                  </a:lnTo>
                  <a:lnTo>
                    <a:pt x="74652" y="304474"/>
                  </a:lnTo>
                  <a:lnTo>
                    <a:pt x="71281" y="331676"/>
                  </a:lnTo>
                  <a:lnTo>
                    <a:pt x="67341" y="359124"/>
                  </a:lnTo>
                  <a:lnTo>
                    <a:pt x="63021" y="386736"/>
                  </a:lnTo>
                  <a:lnTo>
                    <a:pt x="58448" y="414458"/>
                  </a:lnTo>
                  <a:lnTo>
                    <a:pt x="53705" y="442251"/>
                  </a:lnTo>
                  <a:lnTo>
                    <a:pt x="48851" y="470094"/>
                  </a:lnTo>
                  <a:lnTo>
                    <a:pt x="41381" y="512363"/>
                  </a:lnTo>
                  <a:lnTo>
                    <a:pt x="32168" y="564248"/>
                  </a:lnTo>
                  <a:lnTo>
                    <a:pt x="21792" y="622546"/>
                  </a:lnTo>
                  <a:lnTo>
                    <a:pt x="14028" y="662257"/>
                  </a:lnTo>
                  <a:lnTo>
                    <a:pt x="8006" y="689578"/>
                  </a:lnTo>
                  <a:lnTo>
                    <a:pt x="0" y="727559"/>
                  </a:lnTo>
                  <a:lnTo>
                    <a:pt x="347" y="731420"/>
                  </a:lnTo>
                  <a:lnTo>
                    <a:pt x="1425" y="731453"/>
                  </a:lnTo>
                  <a:lnTo>
                    <a:pt x="4881" y="724717"/>
                  </a:lnTo>
                  <a:lnTo>
                    <a:pt x="11586" y="698554"/>
                  </a:lnTo>
                  <a:lnTo>
                    <a:pt x="18710" y="669173"/>
                  </a:lnTo>
                  <a:lnTo>
                    <a:pt x="28367" y="632690"/>
                  </a:lnTo>
                  <a:lnTo>
                    <a:pt x="34498" y="612293"/>
                  </a:lnTo>
                  <a:lnTo>
                    <a:pt x="41126" y="591075"/>
                  </a:lnTo>
                  <a:lnTo>
                    <a:pt x="48931" y="570157"/>
                  </a:lnTo>
                  <a:lnTo>
                    <a:pt x="57521" y="549438"/>
                  </a:lnTo>
                  <a:lnTo>
                    <a:pt x="66634" y="528852"/>
                  </a:lnTo>
                  <a:lnTo>
                    <a:pt x="85791" y="492432"/>
                  </a:lnTo>
                  <a:lnTo>
                    <a:pt x="105594" y="460159"/>
                  </a:lnTo>
                  <a:lnTo>
                    <a:pt x="125685" y="431704"/>
                  </a:lnTo>
                  <a:lnTo>
                    <a:pt x="151990" y="408065"/>
                  </a:lnTo>
                  <a:lnTo>
                    <a:pt x="171826" y="399743"/>
                  </a:lnTo>
                  <a:lnTo>
                    <a:pt x="175858" y="400269"/>
                  </a:lnTo>
                  <a:lnTo>
                    <a:pt x="178545" y="402313"/>
                  </a:lnTo>
                  <a:lnTo>
                    <a:pt x="180338" y="405368"/>
                  </a:lnTo>
                  <a:lnTo>
                    <a:pt x="182859" y="425850"/>
                  </a:lnTo>
                  <a:lnTo>
                    <a:pt x="181191" y="450604"/>
                  </a:lnTo>
                  <a:lnTo>
                    <a:pt x="177628" y="482209"/>
                  </a:lnTo>
                  <a:lnTo>
                    <a:pt x="173222" y="518833"/>
                  </a:lnTo>
                  <a:lnTo>
                    <a:pt x="170699" y="555430"/>
                  </a:lnTo>
                  <a:lnTo>
                    <a:pt x="169578" y="590605"/>
                  </a:lnTo>
                  <a:lnTo>
                    <a:pt x="169080" y="623171"/>
                  </a:lnTo>
                  <a:lnTo>
                    <a:pt x="168799" y="657930"/>
                  </a:lnTo>
                  <a:lnTo>
                    <a:pt x="173249" y="673696"/>
                  </a:lnTo>
                  <a:lnTo>
                    <a:pt x="176806" y="680270"/>
                  </a:lnTo>
                  <a:lnTo>
                    <a:pt x="180871" y="684653"/>
                  </a:lnTo>
                  <a:lnTo>
                    <a:pt x="189903" y="689524"/>
                  </a:lnTo>
                  <a:lnTo>
                    <a:pt x="204508" y="692266"/>
                  </a:lnTo>
                  <a:lnTo>
                    <a:pt x="225461" y="687108"/>
                  </a:lnTo>
                  <a:lnTo>
                    <a:pt x="262211" y="671164"/>
                  </a:lnTo>
                  <a:lnTo>
                    <a:pt x="299687" y="650137"/>
                  </a:lnTo>
                  <a:lnTo>
                    <a:pt x="335105" y="623816"/>
                  </a:lnTo>
                  <a:lnTo>
                    <a:pt x="366561" y="587228"/>
                  </a:lnTo>
                  <a:lnTo>
                    <a:pt x="388743" y="553206"/>
                  </a:lnTo>
                  <a:lnTo>
                    <a:pt x="405570" y="521301"/>
                  </a:lnTo>
                  <a:lnTo>
                    <a:pt x="416294" y="490398"/>
                  </a:lnTo>
                  <a:lnTo>
                    <a:pt x="423140" y="460639"/>
                  </a:lnTo>
                  <a:lnTo>
                    <a:pt x="420559" y="436206"/>
                  </a:lnTo>
                  <a:lnTo>
                    <a:pt x="416658" y="423598"/>
                  </a:lnTo>
                  <a:lnTo>
                    <a:pt x="412102" y="416866"/>
                  </a:lnTo>
                  <a:lnTo>
                    <a:pt x="409702" y="415071"/>
                  </a:lnTo>
                  <a:lnTo>
                    <a:pt x="402519" y="413076"/>
                  </a:lnTo>
                  <a:lnTo>
                    <a:pt x="398233" y="412544"/>
                  </a:lnTo>
                  <a:lnTo>
                    <a:pt x="388955" y="416469"/>
                  </a:lnTo>
                  <a:lnTo>
                    <a:pt x="358931" y="439230"/>
                  </a:lnTo>
                  <a:lnTo>
                    <a:pt x="336773" y="476165"/>
                  </a:lnTo>
                  <a:lnTo>
                    <a:pt x="328055" y="500343"/>
                  </a:lnTo>
                  <a:lnTo>
                    <a:pt x="324181" y="528021"/>
                  </a:lnTo>
                  <a:lnTo>
                    <a:pt x="322459" y="554998"/>
                  </a:lnTo>
                  <a:lnTo>
                    <a:pt x="323386" y="580252"/>
                  </a:lnTo>
                  <a:lnTo>
                    <a:pt x="335522" y="617287"/>
                  </a:lnTo>
                  <a:lnTo>
                    <a:pt x="341893" y="626563"/>
                  </a:lnTo>
                  <a:lnTo>
                    <a:pt x="350368" y="633508"/>
                  </a:lnTo>
                  <a:lnTo>
                    <a:pt x="362038" y="637159"/>
                  </a:lnTo>
                  <a:lnTo>
                    <a:pt x="368706" y="638133"/>
                  </a:lnTo>
                  <a:lnTo>
                    <a:pt x="382887" y="634699"/>
                  </a:lnTo>
                  <a:lnTo>
                    <a:pt x="397657" y="626682"/>
                  </a:lnTo>
                  <a:lnTo>
                    <a:pt x="430093" y="596323"/>
                  </a:lnTo>
                  <a:lnTo>
                    <a:pt x="447424" y="573219"/>
                  </a:lnTo>
                  <a:lnTo>
                    <a:pt x="460771" y="546017"/>
                  </a:lnTo>
                  <a:lnTo>
                    <a:pt x="472348" y="514736"/>
                  </a:lnTo>
                  <a:lnTo>
                    <a:pt x="488721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28"/>
          <p:cNvGrpSpPr/>
          <p:nvPr/>
        </p:nvGrpSpPr>
        <p:grpSpPr>
          <a:xfrm>
            <a:off x="2125980" y="3116580"/>
            <a:ext cx="908201" cy="358141"/>
            <a:chOff x="2125980" y="3116580"/>
            <a:chExt cx="908201" cy="358141"/>
          </a:xfrm>
        </p:grpSpPr>
        <p:sp>
          <p:nvSpPr>
            <p:cNvPr id="29" name="SMARTInkShape-183"/>
            <p:cNvSpPr/>
            <p:nvPr>
              <p:custDataLst>
                <p:tags r:id="rId108"/>
              </p:custDataLst>
            </p:nvPr>
          </p:nvSpPr>
          <p:spPr>
            <a:xfrm>
              <a:off x="2842260" y="3292305"/>
              <a:ext cx="191921" cy="167176"/>
            </a:xfrm>
            <a:custGeom>
              <a:avLst/>
              <a:gdLst/>
              <a:ahLst/>
              <a:cxnLst/>
              <a:rect l="0" t="0" r="0" b="0"/>
              <a:pathLst>
                <a:path w="191921" h="167176">
                  <a:moveTo>
                    <a:pt x="152400" y="37635"/>
                  </a:moveTo>
                  <a:lnTo>
                    <a:pt x="152400" y="37635"/>
                  </a:lnTo>
                  <a:lnTo>
                    <a:pt x="184814" y="7479"/>
                  </a:lnTo>
                  <a:lnTo>
                    <a:pt x="191359" y="3066"/>
                  </a:lnTo>
                  <a:lnTo>
                    <a:pt x="191920" y="1889"/>
                  </a:lnTo>
                  <a:lnTo>
                    <a:pt x="191447" y="1104"/>
                  </a:lnTo>
                  <a:lnTo>
                    <a:pt x="182690" y="0"/>
                  </a:lnTo>
                  <a:lnTo>
                    <a:pt x="150655" y="10182"/>
                  </a:lnTo>
                  <a:lnTo>
                    <a:pt x="127659" y="26035"/>
                  </a:lnTo>
                  <a:lnTo>
                    <a:pt x="101687" y="50480"/>
                  </a:lnTo>
                  <a:lnTo>
                    <a:pt x="95994" y="60559"/>
                  </a:lnTo>
                  <a:lnTo>
                    <a:pt x="92339" y="80828"/>
                  </a:lnTo>
                  <a:lnTo>
                    <a:pt x="95752" y="96059"/>
                  </a:lnTo>
                  <a:lnTo>
                    <a:pt x="105330" y="115929"/>
                  </a:lnTo>
                  <a:lnTo>
                    <a:pt x="106562" y="131576"/>
                  </a:lnTo>
                  <a:lnTo>
                    <a:pt x="104907" y="134129"/>
                  </a:lnTo>
                  <a:lnTo>
                    <a:pt x="79831" y="154629"/>
                  </a:lnTo>
                  <a:lnTo>
                    <a:pt x="59778" y="163081"/>
                  </a:lnTo>
                  <a:lnTo>
                    <a:pt x="27989" y="166366"/>
                  </a:lnTo>
                  <a:lnTo>
                    <a:pt x="0" y="16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4"/>
            <p:cNvSpPr/>
            <p:nvPr>
              <p:custDataLst>
                <p:tags r:id="rId109"/>
              </p:custDataLst>
            </p:nvPr>
          </p:nvSpPr>
          <p:spPr>
            <a:xfrm>
              <a:off x="2278380" y="3142226"/>
              <a:ext cx="579121" cy="299823"/>
            </a:xfrm>
            <a:custGeom>
              <a:avLst/>
              <a:gdLst/>
              <a:ahLst/>
              <a:cxnLst/>
              <a:rect l="0" t="0" r="0" b="0"/>
              <a:pathLst>
                <a:path w="579121" h="299823">
                  <a:moveTo>
                    <a:pt x="0" y="81034"/>
                  </a:moveTo>
                  <a:lnTo>
                    <a:pt x="0" y="81034"/>
                  </a:lnTo>
                  <a:lnTo>
                    <a:pt x="36407" y="85079"/>
                  </a:lnTo>
                  <a:lnTo>
                    <a:pt x="71183" y="83550"/>
                  </a:lnTo>
                  <a:lnTo>
                    <a:pt x="101619" y="73689"/>
                  </a:lnTo>
                  <a:lnTo>
                    <a:pt x="132085" y="60043"/>
                  </a:lnTo>
                  <a:lnTo>
                    <a:pt x="158516" y="41230"/>
                  </a:lnTo>
                  <a:lnTo>
                    <a:pt x="185881" y="22421"/>
                  </a:lnTo>
                  <a:lnTo>
                    <a:pt x="223563" y="1578"/>
                  </a:lnTo>
                  <a:lnTo>
                    <a:pt x="233981" y="0"/>
                  </a:lnTo>
                  <a:lnTo>
                    <a:pt x="235574" y="765"/>
                  </a:lnTo>
                  <a:lnTo>
                    <a:pt x="235789" y="2121"/>
                  </a:lnTo>
                  <a:lnTo>
                    <a:pt x="227875" y="37633"/>
                  </a:lnTo>
                  <a:lnTo>
                    <a:pt x="218507" y="70996"/>
                  </a:lnTo>
                  <a:lnTo>
                    <a:pt x="210567" y="97740"/>
                  </a:lnTo>
                  <a:lnTo>
                    <a:pt x="204217" y="123737"/>
                  </a:lnTo>
                  <a:lnTo>
                    <a:pt x="198572" y="149402"/>
                  </a:lnTo>
                  <a:lnTo>
                    <a:pt x="190634" y="183136"/>
                  </a:lnTo>
                  <a:lnTo>
                    <a:pt x="184412" y="217289"/>
                  </a:lnTo>
                  <a:lnTo>
                    <a:pt x="183015" y="242623"/>
                  </a:lnTo>
                  <a:lnTo>
                    <a:pt x="183816" y="244640"/>
                  </a:lnTo>
                  <a:lnTo>
                    <a:pt x="185198" y="245985"/>
                  </a:lnTo>
                  <a:lnTo>
                    <a:pt x="186965" y="246881"/>
                  </a:lnTo>
                  <a:lnTo>
                    <a:pt x="188990" y="246632"/>
                  </a:lnTo>
                  <a:lnTo>
                    <a:pt x="193498" y="244098"/>
                  </a:lnTo>
                  <a:lnTo>
                    <a:pt x="223524" y="208111"/>
                  </a:lnTo>
                  <a:lnTo>
                    <a:pt x="228602" y="205246"/>
                  </a:lnTo>
                  <a:lnTo>
                    <a:pt x="234715" y="203407"/>
                  </a:lnTo>
                  <a:lnTo>
                    <a:pt x="243864" y="207133"/>
                  </a:lnTo>
                  <a:lnTo>
                    <a:pt x="246396" y="209974"/>
                  </a:lnTo>
                  <a:lnTo>
                    <a:pt x="261711" y="241316"/>
                  </a:lnTo>
                  <a:lnTo>
                    <a:pt x="275100" y="254114"/>
                  </a:lnTo>
                  <a:lnTo>
                    <a:pt x="295432" y="267860"/>
                  </a:lnTo>
                  <a:lnTo>
                    <a:pt x="307410" y="269901"/>
                  </a:lnTo>
                  <a:lnTo>
                    <a:pt x="316685" y="268551"/>
                  </a:lnTo>
                  <a:lnTo>
                    <a:pt x="348229" y="253579"/>
                  </a:lnTo>
                  <a:lnTo>
                    <a:pt x="355993" y="244081"/>
                  </a:lnTo>
                  <a:lnTo>
                    <a:pt x="369711" y="216053"/>
                  </a:lnTo>
                  <a:lnTo>
                    <a:pt x="371750" y="205672"/>
                  </a:lnTo>
                  <a:lnTo>
                    <a:pt x="370398" y="195413"/>
                  </a:lnTo>
                  <a:lnTo>
                    <a:pt x="360287" y="170791"/>
                  </a:lnTo>
                  <a:lnTo>
                    <a:pt x="347929" y="155141"/>
                  </a:lnTo>
                  <a:lnTo>
                    <a:pt x="344559" y="154146"/>
                  </a:lnTo>
                  <a:lnTo>
                    <a:pt x="336299" y="155297"/>
                  </a:lnTo>
                  <a:lnTo>
                    <a:pt x="322129" y="164750"/>
                  </a:lnTo>
                  <a:lnTo>
                    <a:pt x="311252" y="178276"/>
                  </a:lnTo>
                  <a:lnTo>
                    <a:pt x="302667" y="197054"/>
                  </a:lnTo>
                  <a:lnTo>
                    <a:pt x="298806" y="218703"/>
                  </a:lnTo>
                  <a:lnTo>
                    <a:pt x="301707" y="237160"/>
                  </a:lnTo>
                  <a:lnTo>
                    <a:pt x="307941" y="245814"/>
                  </a:lnTo>
                  <a:lnTo>
                    <a:pt x="311974" y="249307"/>
                  </a:lnTo>
                  <a:lnTo>
                    <a:pt x="320971" y="253189"/>
                  </a:lnTo>
                  <a:lnTo>
                    <a:pt x="352493" y="255885"/>
                  </a:lnTo>
                  <a:lnTo>
                    <a:pt x="378950" y="254479"/>
                  </a:lnTo>
                  <a:lnTo>
                    <a:pt x="413333" y="241950"/>
                  </a:lnTo>
                  <a:lnTo>
                    <a:pt x="448440" y="231071"/>
                  </a:lnTo>
                  <a:lnTo>
                    <a:pt x="484594" y="219715"/>
                  </a:lnTo>
                  <a:lnTo>
                    <a:pt x="492799" y="221128"/>
                  </a:lnTo>
                  <a:lnTo>
                    <a:pt x="496173" y="222690"/>
                  </a:lnTo>
                  <a:lnTo>
                    <a:pt x="516351" y="260074"/>
                  </a:lnTo>
                  <a:lnTo>
                    <a:pt x="535834" y="295204"/>
                  </a:lnTo>
                  <a:lnTo>
                    <a:pt x="545489" y="298988"/>
                  </a:lnTo>
                  <a:lnTo>
                    <a:pt x="557399" y="299822"/>
                  </a:lnTo>
                  <a:lnTo>
                    <a:pt x="579120" y="294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5"/>
            <p:cNvSpPr/>
            <p:nvPr>
              <p:custDataLst>
                <p:tags r:id="rId110"/>
              </p:custDataLst>
            </p:nvPr>
          </p:nvSpPr>
          <p:spPr>
            <a:xfrm>
              <a:off x="2339340" y="3116580"/>
              <a:ext cx="68581" cy="358141"/>
            </a:xfrm>
            <a:custGeom>
              <a:avLst/>
              <a:gdLst/>
              <a:ahLst/>
              <a:cxnLst/>
              <a:rect l="0" t="0" r="0" b="0"/>
              <a:pathLst>
                <a:path w="68581" h="358141">
                  <a:moveTo>
                    <a:pt x="68580" y="0"/>
                  </a:moveTo>
                  <a:lnTo>
                    <a:pt x="68580" y="0"/>
                  </a:lnTo>
                  <a:lnTo>
                    <a:pt x="65193" y="20320"/>
                  </a:lnTo>
                  <a:lnTo>
                    <a:pt x="59549" y="54187"/>
                  </a:lnTo>
                  <a:lnTo>
                    <a:pt x="52399" y="97085"/>
                  </a:lnTo>
                  <a:lnTo>
                    <a:pt x="47633" y="125683"/>
                  </a:lnTo>
                  <a:lnTo>
                    <a:pt x="42337" y="157459"/>
                  </a:lnTo>
                  <a:lnTo>
                    <a:pt x="35551" y="193099"/>
                  </a:lnTo>
                  <a:lnTo>
                    <a:pt x="29627" y="220173"/>
                  </a:lnTo>
                  <a:lnTo>
                    <a:pt x="22292" y="253462"/>
                  </a:lnTo>
                  <a:lnTo>
                    <a:pt x="17401" y="279041"/>
                  </a:lnTo>
                  <a:lnTo>
                    <a:pt x="11967" y="316494"/>
                  </a:lnTo>
                  <a:lnTo>
                    <a:pt x="7632" y="349036"/>
                  </a:lnTo>
                  <a:lnTo>
                    <a:pt x="5935" y="352071"/>
                  </a:lnTo>
                  <a:lnTo>
                    <a:pt x="0" y="3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6"/>
            <p:cNvSpPr/>
            <p:nvPr>
              <p:custDataLst>
                <p:tags r:id="rId111"/>
              </p:custDataLst>
            </p:nvPr>
          </p:nvSpPr>
          <p:spPr>
            <a:xfrm>
              <a:off x="2125980" y="3309004"/>
              <a:ext cx="150725" cy="133542"/>
            </a:xfrm>
            <a:custGeom>
              <a:avLst/>
              <a:gdLst/>
              <a:ahLst/>
              <a:cxnLst/>
              <a:rect l="0" t="0" r="0" b="0"/>
              <a:pathLst>
                <a:path w="150725" h="133542">
                  <a:moveTo>
                    <a:pt x="0" y="43796"/>
                  </a:moveTo>
                  <a:lnTo>
                    <a:pt x="0" y="43796"/>
                  </a:lnTo>
                  <a:lnTo>
                    <a:pt x="37504" y="28086"/>
                  </a:lnTo>
                  <a:lnTo>
                    <a:pt x="66556" y="21215"/>
                  </a:lnTo>
                  <a:lnTo>
                    <a:pt x="66384" y="20275"/>
                  </a:lnTo>
                  <a:lnTo>
                    <a:pt x="63935" y="16973"/>
                  </a:lnTo>
                  <a:lnTo>
                    <a:pt x="61250" y="16601"/>
                  </a:lnTo>
                  <a:lnTo>
                    <a:pt x="40009" y="20198"/>
                  </a:lnTo>
                  <a:lnTo>
                    <a:pt x="35986" y="22137"/>
                  </a:lnTo>
                  <a:lnTo>
                    <a:pt x="25432" y="33804"/>
                  </a:lnTo>
                  <a:lnTo>
                    <a:pt x="6255" y="63302"/>
                  </a:lnTo>
                  <a:lnTo>
                    <a:pt x="1853" y="87205"/>
                  </a:lnTo>
                  <a:lnTo>
                    <a:pt x="4594" y="107646"/>
                  </a:lnTo>
                  <a:lnTo>
                    <a:pt x="10769" y="120382"/>
                  </a:lnTo>
                  <a:lnTo>
                    <a:pt x="22006" y="129518"/>
                  </a:lnTo>
                  <a:lnTo>
                    <a:pt x="40104" y="133541"/>
                  </a:lnTo>
                  <a:lnTo>
                    <a:pt x="68976" y="128818"/>
                  </a:lnTo>
                  <a:lnTo>
                    <a:pt x="106732" y="117279"/>
                  </a:lnTo>
                  <a:lnTo>
                    <a:pt x="130240" y="102024"/>
                  </a:lnTo>
                  <a:lnTo>
                    <a:pt x="140942" y="91905"/>
                  </a:lnTo>
                  <a:lnTo>
                    <a:pt x="146743" y="83240"/>
                  </a:lnTo>
                  <a:lnTo>
                    <a:pt x="150724" y="68841"/>
                  </a:lnTo>
                  <a:lnTo>
                    <a:pt x="147858" y="49806"/>
                  </a:lnTo>
                  <a:lnTo>
                    <a:pt x="121421" y="19989"/>
                  </a:lnTo>
                  <a:lnTo>
                    <a:pt x="102224" y="7815"/>
                  </a:lnTo>
                  <a:lnTo>
                    <a:pt x="73250" y="0"/>
                  </a:lnTo>
                  <a:lnTo>
                    <a:pt x="61907" y="1189"/>
                  </a:lnTo>
                  <a:lnTo>
                    <a:pt x="56511" y="2691"/>
                  </a:lnTo>
                  <a:lnTo>
                    <a:pt x="48259" y="8876"/>
                  </a:lnTo>
                  <a:lnTo>
                    <a:pt x="38100" y="20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29"/>
          <p:cNvGrpSpPr/>
          <p:nvPr/>
        </p:nvGrpSpPr>
        <p:grpSpPr>
          <a:xfrm>
            <a:off x="236220" y="3756660"/>
            <a:ext cx="475297" cy="428155"/>
            <a:chOff x="236220" y="3756660"/>
            <a:chExt cx="475297" cy="428155"/>
          </a:xfrm>
        </p:grpSpPr>
        <p:sp>
          <p:nvSpPr>
            <p:cNvPr id="34" name="SMARTInkShape-187"/>
            <p:cNvSpPr/>
            <p:nvPr>
              <p:custDataLst>
                <p:tags r:id="rId105"/>
              </p:custDataLst>
            </p:nvPr>
          </p:nvSpPr>
          <p:spPr>
            <a:xfrm>
              <a:off x="569700" y="3947786"/>
              <a:ext cx="141817" cy="218202"/>
            </a:xfrm>
            <a:custGeom>
              <a:avLst/>
              <a:gdLst/>
              <a:ahLst/>
              <a:cxnLst/>
              <a:rect l="0" t="0" r="0" b="0"/>
              <a:pathLst>
                <a:path w="141817" h="218202">
                  <a:moveTo>
                    <a:pt x="70380" y="14614"/>
                  </a:moveTo>
                  <a:lnTo>
                    <a:pt x="70380" y="14614"/>
                  </a:lnTo>
                  <a:lnTo>
                    <a:pt x="46109" y="42930"/>
                  </a:lnTo>
                  <a:lnTo>
                    <a:pt x="22925" y="80765"/>
                  </a:lnTo>
                  <a:lnTo>
                    <a:pt x="9376" y="114742"/>
                  </a:lnTo>
                  <a:lnTo>
                    <a:pt x="0" y="150303"/>
                  </a:lnTo>
                  <a:lnTo>
                    <a:pt x="566" y="187232"/>
                  </a:lnTo>
                  <a:lnTo>
                    <a:pt x="2281" y="205272"/>
                  </a:lnTo>
                  <a:lnTo>
                    <a:pt x="5683" y="213086"/>
                  </a:lnTo>
                  <a:lnTo>
                    <a:pt x="9469" y="215509"/>
                  </a:lnTo>
                  <a:lnTo>
                    <a:pt x="20448" y="218201"/>
                  </a:lnTo>
                  <a:lnTo>
                    <a:pt x="31537" y="217139"/>
                  </a:lnTo>
                  <a:lnTo>
                    <a:pt x="49558" y="209524"/>
                  </a:lnTo>
                  <a:lnTo>
                    <a:pt x="78402" y="187734"/>
                  </a:lnTo>
                  <a:lnTo>
                    <a:pt x="110122" y="151492"/>
                  </a:lnTo>
                  <a:lnTo>
                    <a:pt x="122757" y="135562"/>
                  </a:lnTo>
                  <a:lnTo>
                    <a:pt x="137766" y="99998"/>
                  </a:lnTo>
                  <a:lnTo>
                    <a:pt x="141816" y="83042"/>
                  </a:lnTo>
                  <a:lnTo>
                    <a:pt x="137517" y="46820"/>
                  </a:lnTo>
                  <a:lnTo>
                    <a:pt x="128515" y="19000"/>
                  </a:lnTo>
                  <a:lnTo>
                    <a:pt x="121336" y="10073"/>
                  </a:lnTo>
                  <a:lnTo>
                    <a:pt x="112500" y="4129"/>
                  </a:lnTo>
                  <a:lnTo>
                    <a:pt x="97159" y="783"/>
                  </a:lnTo>
                  <a:lnTo>
                    <a:pt x="83975" y="0"/>
                  </a:lnTo>
                  <a:lnTo>
                    <a:pt x="78597" y="2331"/>
                  </a:lnTo>
                  <a:lnTo>
                    <a:pt x="70363" y="11695"/>
                  </a:lnTo>
                  <a:lnTo>
                    <a:pt x="59025" y="37556"/>
                  </a:lnTo>
                  <a:lnTo>
                    <a:pt x="55140" y="6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8"/>
            <p:cNvSpPr/>
            <p:nvPr>
              <p:custDataLst>
                <p:tags r:id="rId106"/>
              </p:custDataLst>
            </p:nvPr>
          </p:nvSpPr>
          <p:spPr>
            <a:xfrm>
              <a:off x="337234" y="3756660"/>
              <a:ext cx="97107" cy="428155"/>
            </a:xfrm>
            <a:custGeom>
              <a:avLst/>
              <a:gdLst/>
              <a:ahLst/>
              <a:cxnLst/>
              <a:rect l="0" t="0" r="0" b="0"/>
              <a:pathLst>
                <a:path w="97107" h="428155">
                  <a:moveTo>
                    <a:pt x="97106" y="0"/>
                  </a:moveTo>
                  <a:lnTo>
                    <a:pt x="97106" y="0"/>
                  </a:lnTo>
                  <a:lnTo>
                    <a:pt x="80925" y="32362"/>
                  </a:lnTo>
                  <a:lnTo>
                    <a:pt x="68466" y="64054"/>
                  </a:lnTo>
                  <a:lnTo>
                    <a:pt x="57284" y="97895"/>
                  </a:lnTo>
                  <a:lnTo>
                    <a:pt x="46669" y="132691"/>
                  </a:lnTo>
                  <a:lnTo>
                    <a:pt x="36307" y="167912"/>
                  </a:lnTo>
                  <a:lnTo>
                    <a:pt x="26058" y="204167"/>
                  </a:lnTo>
                  <a:lnTo>
                    <a:pt x="20954" y="223318"/>
                  </a:lnTo>
                  <a:lnTo>
                    <a:pt x="15858" y="242859"/>
                  </a:lnTo>
                  <a:lnTo>
                    <a:pt x="7938" y="280375"/>
                  </a:lnTo>
                  <a:lnTo>
                    <a:pt x="2442" y="315112"/>
                  </a:lnTo>
                  <a:lnTo>
                    <a:pt x="0" y="344660"/>
                  </a:lnTo>
                  <a:lnTo>
                    <a:pt x="1172" y="371905"/>
                  </a:lnTo>
                  <a:lnTo>
                    <a:pt x="6592" y="404270"/>
                  </a:lnTo>
                  <a:lnTo>
                    <a:pt x="8823" y="411753"/>
                  </a:lnTo>
                  <a:lnTo>
                    <a:pt x="12851" y="417589"/>
                  </a:lnTo>
                  <a:lnTo>
                    <a:pt x="24099" y="426331"/>
                  </a:lnTo>
                  <a:lnTo>
                    <a:pt x="29808" y="428154"/>
                  </a:lnTo>
                  <a:lnTo>
                    <a:pt x="51386" y="42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9"/>
            <p:cNvSpPr/>
            <p:nvPr>
              <p:custDataLst>
                <p:tags r:id="rId107"/>
              </p:custDataLst>
            </p:nvPr>
          </p:nvSpPr>
          <p:spPr>
            <a:xfrm>
              <a:off x="236220" y="3916680"/>
              <a:ext cx="220981" cy="37147"/>
            </a:xfrm>
            <a:custGeom>
              <a:avLst/>
              <a:gdLst/>
              <a:ahLst/>
              <a:cxnLst/>
              <a:rect l="0" t="0" r="0" b="0"/>
              <a:pathLst>
                <a:path w="220981" h="37147">
                  <a:moveTo>
                    <a:pt x="0" y="0"/>
                  </a:moveTo>
                  <a:lnTo>
                    <a:pt x="0" y="0"/>
                  </a:lnTo>
                  <a:lnTo>
                    <a:pt x="32361" y="16181"/>
                  </a:lnTo>
                  <a:lnTo>
                    <a:pt x="64622" y="26243"/>
                  </a:lnTo>
                  <a:lnTo>
                    <a:pt x="93350" y="30855"/>
                  </a:lnTo>
                  <a:lnTo>
                    <a:pt x="124462" y="34880"/>
                  </a:lnTo>
                  <a:lnTo>
                    <a:pt x="155411" y="37146"/>
                  </a:lnTo>
                  <a:lnTo>
                    <a:pt x="183726" y="35654"/>
                  </a:lnTo>
                  <a:lnTo>
                    <a:pt x="22098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30"/>
          <p:cNvGrpSpPr/>
          <p:nvPr/>
        </p:nvGrpSpPr>
        <p:grpSpPr>
          <a:xfrm>
            <a:off x="693420" y="3634740"/>
            <a:ext cx="2101412" cy="1072864"/>
            <a:chOff x="693420" y="3634740"/>
            <a:chExt cx="2101412" cy="1072864"/>
          </a:xfrm>
        </p:grpSpPr>
        <p:sp>
          <p:nvSpPr>
            <p:cNvPr id="38" name="SMARTInkShape-190"/>
            <p:cNvSpPr/>
            <p:nvPr>
              <p:custDataLst>
                <p:tags r:id="rId92"/>
              </p:custDataLst>
            </p:nvPr>
          </p:nvSpPr>
          <p:spPr>
            <a:xfrm>
              <a:off x="2301240" y="4473392"/>
              <a:ext cx="311790" cy="234212"/>
            </a:xfrm>
            <a:custGeom>
              <a:avLst/>
              <a:gdLst/>
              <a:ahLst/>
              <a:cxnLst/>
              <a:rect l="0" t="0" r="0" b="0"/>
              <a:pathLst>
                <a:path w="311790" h="234212">
                  <a:moveTo>
                    <a:pt x="0" y="90988"/>
                  </a:moveTo>
                  <a:lnTo>
                    <a:pt x="0" y="90988"/>
                  </a:lnTo>
                  <a:lnTo>
                    <a:pt x="36406" y="90988"/>
                  </a:lnTo>
                  <a:lnTo>
                    <a:pt x="65570" y="81957"/>
                  </a:lnTo>
                  <a:lnTo>
                    <a:pt x="102605" y="60700"/>
                  </a:lnTo>
                  <a:lnTo>
                    <a:pt x="118925" y="43067"/>
                  </a:lnTo>
                  <a:lnTo>
                    <a:pt x="132653" y="20567"/>
                  </a:lnTo>
                  <a:lnTo>
                    <a:pt x="133309" y="17794"/>
                  </a:lnTo>
                  <a:lnTo>
                    <a:pt x="132899" y="15098"/>
                  </a:lnTo>
                  <a:lnTo>
                    <a:pt x="130535" y="7260"/>
                  </a:lnTo>
                  <a:lnTo>
                    <a:pt x="130204" y="4690"/>
                  </a:lnTo>
                  <a:lnTo>
                    <a:pt x="128289" y="2975"/>
                  </a:lnTo>
                  <a:lnTo>
                    <a:pt x="121646" y="1071"/>
                  </a:lnTo>
                  <a:lnTo>
                    <a:pt x="108387" y="0"/>
                  </a:lnTo>
                  <a:lnTo>
                    <a:pt x="83499" y="5721"/>
                  </a:lnTo>
                  <a:lnTo>
                    <a:pt x="52127" y="21517"/>
                  </a:lnTo>
                  <a:lnTo>
                    <a:pt x="42077" y="33018"/>
                  </a:lnTo>
                  <a:lnTo>
                    <a:pt x="25467" y="69237"/>
                  </a:lnTo>
                  <a:lnTo>
                    <a:pt x="24598" y="71408"/>
                  </a:lnTo>
                  <a:lnTo>
                    <a:pt x="28148" y="94139"/>
                  </a:lnTo>
                  <a:lnTo>
                    <a:pt x="36217" y="122869"/>
                  </a:lnTo>
                  <a:lnTo>
                    <a:pt x="48270" y="138460"/>
                  </a:lnTo>
                  <a:lnTo>
                    <a:pt x="80156" y="141438"/>
                  </a:lnTo>
                  <a:lnTo>
                    <a:pt x="116058" y="138810"/>
                  </a:lnTo>
                  <a:lnTo>
                    <a:pt x="140998" y="136986"/>
                  </a:lnTo>
                  <a:lnTo>
                    <a:pt x="156652" y="127579"/>
                  </a:lnTo>
                  <a:lnTo>
                    <a:pt x="181481" y="111995"/>
                  </a:lnTo>
                  <a:lnTo>
                    <a:pt x="212427" y="92293"/>
                  </a:lnTo>
                  <a:lnTo>
                    <a:pt x="235598" y="76618"/>
                  </a:lnTo>
                  <a:lnTo>
                    <a:pt x="268117" y="52428"/>
                  </a:lnTo>
                  <a:lnTo>
                    <a:pt x="305234" y="14828"/>
                  </a:lnTo>
                  <a:lnTo>
                    <a:pt x="309226" y="8314"/>
                  </a:lnTo>
                  <a:lnTo>
                    <a:pt x="311789" y="1279"/>
                  </a:lnTo>
                  <a:lnTo>
                    <a:pt x="307624" y="2575"/>
                  </a:lnTo>
                  <a:lnTo>
                    <a:pt x="277003" y="15053"/>
                  </a:lnTo>
                  <a:lnTo>
                    <a:pt x="261119" y="20833"/>
                  </a:lnTo>
                  <a:lnTo>
                    <a:pt x="248415" y="29045"/>
                  </a:lnTo>
                  <a:lnTo>
                    <a:pt x="239382" y="40598"/>
                  </a:lnTo>
                  <a:lnTo>
                    <a:pt x="223516" y="69307"/>
                  </a:lnTo>
                  <a:lnTo>
                    <a:pt x="222670" y="73994"/>
                  </a:lnTo>
                  <a:lnTo>
                    <a:pt x="223989" y="83717"/>
                  </a:lnTo>
                  <a:lnTo>
                    <a:pt x="234923" y="114897"/>
                  </a:lnTo>
                  <a:lnTo>
                    <a:pt x="252993" y="152085"/>
                  </a:lnTo>
                  <a:lnTo>
                    <a:pt x="257277" y="162714"/>
                  </a:lnTo>
                  <a:lnTo>
                    <a:pt x="250455" y="182043"/>
                  </a:lnTo>
                  <a:lnTo>
                    <a:pt x="237710" y="201129"/>
                  </a:lnTo>
                  <a:lnTo>
                    <a:pt x="219164" y="213463"/>
                  </a:lnTo>
                  <a:lnTo>
                    <a:pt x="184058" y="225216"/>
                  </a:lnTo>
                  <a:lnTo>
                    <a:pt x="152843" y="232265"/>
                  </a:lnTo>
                  <a:lnTo>
                    <a:pt x="126351" y="234211"/>
                  </a:lnTo>
                  <a:lnTo>
                    <a:pt x="97642" y="232818"/>
                  </a:lnTo>
                  <a:lnTo>
                    <a:pt x="62091" y="229071"/>
                  </a:lnTo>
                  <a:lnTo>
                    <a:pt x="53340" y="228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1"/>
            <p:cNvSpPr/>
            <p:nvPr>
              <p:custDataLst>
                <p:tags r:id="rId93"/>
              </p:custDataLst>
            </p:nvPr>
          </p:nvSpPr>
          <p:spPr>
            <a:xfrm>
              <a:off x="1578977" y="4237498"/>
              <a:ext cx="661304" cy="385668"/>
            </a:xfrm>
            <a:custGeom>
              <a:avLst/>
              <a:gdLst/>
              <a:ahLst/>
              <a:cxnLst/>
              <a:rect l="0" t="0" r="0" b="0"/>
              <a:pathLst>
                <a:path w="661304" h="385668">
                  <a:moveTo>
                    <a:pt x="143143" y="189722"/>
                  </a:moveTo>
                  <a:lnTo>
                    <a:pt x="143143" y="189722"/>
                  </a:lnTo>
                  <a:lnTo>
                    <a:pt x="131007" y="222084"/>
                  </a:lnTo>
                  <a:lnTo>
                    <a:pt x="119415" y="258389"/>
                  </a:lnTo>
                  <a:lnTo>
                    <a:pt x="108760" y="294067"/>
                  </a:lnTo>
                  <a:lnTo>
                    <a:pt x="105261" y="331959"/>
                  </a:lnTo>
                  <a:lnTo>
                    <a:pt x="105086" y="344159"/>
                  </a:lnTo>
                  <a:lnTo>
                    <a:pt x="102804" y="349519"/>
                  </a:lnTo>
                  <a:lnTo>
                    <a:pt x="94441" y="359858"/>
                  </a:lnTo>
                  <a:lnTo>
                    <a:pt x="68998" y="375138"/>
                  </a:lnTo>
                  <a:lnTo>
                    <a:pt x="54099" y="378715"/>
                  </a:lnTo>
                  <a:lnTo>
                    <a:pt x="23750" y="380090"/>
                  </a:lnTo>
                  <a:lnTo>
                    <a:pt x="15855" y="377906"/>
                  </a:lnTo>
                  <a:lnTo>
                    <a:pt x="0" y="366352"/>
                  </a:lnTo>
                  <a:lnTo>
                    <a:pt x="301" y="365048"/>
                  </a:lnTo>
                  <a:lnTo>
                    <a:pt x="2893" y="361343"/>
                  </a:lnTo>
                  <a:lnTo>
                    <a:pt x="36739" y="342079"/>
                  </a:lnTo>
                  <a:lnTo>
                    <a:pt x="48747" y="335998"/>
                  </a:lnTo>
                  <a:lnTo>
                    <a:pt x="75225" y="332910"/>
                  </a:lnTo>
                  <a:lnTo>
                    <a:pt x="111264" y="328715"/>
                  </a:lnTo>
                  <a:lnTo>
                    <a:pt x="146679" y="322439"/>
                  </a:lnTo>
                  <a:lnTo>
                    <a:pt x="177399" y="320204"/>
                  </a:lnTo>
                  <a:lnTo>
                    <a:pt x="214792" y="319386"/>
                  </a:lnTo>
                  <a:lnTo>
                    <a:pt x="247969" y="319278"/>
                  </a:lnTo>
                  <a:lnTo>
                    <a:pt x="266772" y="317009"/>
                  </a:lnTo>
                  <a:lnTo>
                    <a:pt x="302644" y="303824"/>
                  </a:lnTo>
                  <a:lnTo>
                    <a:pt x="319335" y="293823"/>
                  </a:lnTo>
                  <a:lnTo>
                    <a:pt x="320718" y="291296"/>
                  </a:lnTo>
                  <a:lnTo>
                    <a:pt x="320793" y="288764"/>
                  </a:lnTo>
                  <a:lnTo>
                    <a:pt x="319111" y="278899"/>
                  </a:lnTo>
                  <a:lnTo>
                    <a:pt x="318875" y="274573"/>
                  </a:lnTo>
                  <a:lnTo>
                    <a:pt x="317024" y="270843"/>
                  </a:lnTo>
                  <a:lnTo>
                    <a:pt x="296826" y="248194"/>
                  </a:lnTo>
                  <a:lnTo>
                    <a:pt x="279272" y="239597"/>
                  </a:lnTo>
                  <a:lnTo>
                    <a:pt x="248516" y="235989"/>
                  </a:lnTo>
                  <a:lnTo>
                    <a:pt x="230621" y="239649"/>
                  </a:lnTo>
                  <a:lnTo>
                    <a:pt x="206504" y="270367"/>
                  </a:lnTo>
                  <a:lnTo>
                    <a:pt x="194090" y="296778"/>
                  </a:lnTo>
                  <a:lnTo>
                    <a:pt x="193444" y="311809"/>
                  </a:lnTo>
                  <a:lnTo>
                    <a:pt x="200098" y="336809"/>
                  </a:lnTo>
                  <a:lnTo>
                    <a:pt x="212794" y="361150"/>
                  </a:lnTo>
                  <a:lnTo>
                    <a:pt x="223206" y="372592"/>
                  </a:lnTo>
                  <a:lnTo>
                    <a:pt x="236300" y="380500"/>
                  </a:lnTo>
                  <a:lnTo>
                    <a:pt x="261997" y="385667"/>
                  </a:lnTo>
                  <a:lnTo>
                    <a:pt x="287015" y="383152"/>
                  </a:lnTo>
                  <a:lnTo>
                    <a:pt x="310514" y="373000"/>
                  </a:lnTo>
                  <a:lnTo>
                    <a:pt x="333563" y="351177"/>
                  </a:lnTo>
                  <a:lnTo>
                    <a:pt x="352434" y="319217"/>
                  </a:lnTo>
                  <a:lnTo>
                    <a:pt x="372795" y="286981"/>
                  </a:lnTo>
                  <a:lnTo>
                    <a:pt x="382779" y="272162"/>
                  </a:lnTo>
                  <a:lnTo>
                    <a:pt x="394146" y="234829"/>
                  </a:lnTo>
                  <a:lnTo>
                    <a:pt x="401918" y="207093"/>
                  </a:lnTo>
                  <a:lnTo>
                    <a:pt x="407946" y="183523"/>
                  </a:lnTo>
                  <a:lnTo>
                    <a:pt x="412812" y="162730"/>
                  </a:lnTo>
                  <a:lnTo>
                    <a:pt x="420476" y="126079"/>
                  </a:lnTo>
                  <a:lnTo>
                    <a:pt x="426704" y="92856"/>
                  </a:lnTo>
                  <a:lnTo>
                    <a:pt x="432295" y="65672"/>
                  </a:lnTo>
                  <a:lnTo>
                    <a:pt x="440202" y="33586"/>
                  </a:lnTo>
                  <a:lnTo>
                    <a:pt x="447809" y="0"/>
                  </a:lnTo>
                  <a:lnTo>
                    <a:pt x="447931" y="9896"/>
                  </a:lnTo>
                  <a:lnTo>
                    <a:pt x="439652" y="43243"/>
                  </a:lnTo>
                  <a:lnTo>
                    <a:pt x="434762" y="79434"/>
                  </a:lnTo>
                  <a:lnTo>
                    <a:pt x="432771" y="108531"/>
                  </a:lnTo>
                  <a:lnTo>
                    <a:pt x="429064" y="141220"/>
                  </a:lnTo>
                  <a:lnTo>
                    <a:pt x="426853" y="177761"/>
                  </a:lnTo>
                  <a:lnTo>
                    <a:pt x="425869" y="215733"/>
                  </a:lnTo>
                  <a:lnTo>
                    <a:pt x="425432" y="252364"/>
                  </a:lnTo>
                  <a:lnTo>
                    <a:pt x="425187" y="277992"/>
                  </a:lnTo>
                  <a:lnTo>
                    <a:pt x="427387" y="311079"/>
                  </a:lnTo>
                  <a:lnTo>
                    <a:pt x="429159" y="334127"/>
                  </a:lnTo>
                  <a:lnTo>
                    <a:pt x="431653" y="370610"/>
                  </a:lnTo>
                  <a:lnTo>
                    <a:pt x="432850" y="375507"/>
                  </a:lnTo>
                  <a:lnTo>
                    <a:pt x="434494" y="377925"/>
                  </a:lnTo>
                  <a:lnTo>
                    <a:pt x="436437" y="378691"/>
                  </a:lnTo>
                  <a:lnTo>
                    <a:pt x="438579" y="377508"/>
                  </a:lnTo>
                  <a:lnTo>
                    <a:pt x="443217" y="371678"/>
                  </a:lnTo>
                  <a:lnTo>
                    <a:pt x="458134" y="333752"/>
                  </a:lnTo>
                  <a:lnTo>
                    <a:pt x="468269" y="298638"/>
                  </a:lnTo>
                  <a:lnTo>
                    <a:pt x="478424" y="266364"/>
                  </a:lnTo>
                  <a:lnTo>
                    <a:pt x="495513" y="229574"/>
                  </a:lnTo>
                  <a:lnTo>
                    <a:pt x="500420" y="217993"/>
                  </a:lnTo>
                  <a:lnTo>
                    <a:pt x="502401" y="216189"/>
                  </a:lnTo>
                  <a:lnTo>
                    <a:pt x="504569" y="214987"/>
                  </a:lnTo>
                  <a:lnTo>
                    <a:pt x="506860" y="215032"/>
                  </a:lnTo>
                  <a:lnTo>
                    <a:pt x="511664" y="217339"/>
                  </a:lnTo>
                  <a:lnTo>
                    <a:pt x="513283" y="219140"/>
                  </a:lnTo>
                  <a:lnTo>
                    <a:pt x="515083" y="223400"/>
                  </a:lnTo>
                  <a:lnTo>
                    <a:pt x="514717" y="225719"/>
                  </a:lnTo>
                  <a:lnTo>
                    <a:pt x="511002" y="235572"/>
                  </a:lnTo>
                  <a:lnTo>
                    <a:pt x="509179" y="273391"/>
                  </a:lnTo>
                  <a:lnTo>
                    <a:pt x="504568" y="309229"/>
                  </a:lnTo>
                  <a:lnTo>
                    <a:pt x="508165" y="345379"/>
                  </a:lnTo>
                  <a:lnTo>
                    <a:pt x="510832" y="354294"/>
                  </a:lnTo>
                  <a:lnTo>
                    <a:pt x="512729" y="357857"/>
                  </a:lnTo>
                  <a:lnTo>
                    <a:pt x="521610" y="364072"/>
                  </a:lnTo>
                  <a:lnTo>
                    <a:pt x="556987" y="379014"/>
                  </a:lnTo>
                  <a:lnTo>
                    <a:pt x="584064" y="380191"/>
                  </a:lnTo>
                  <a:lnTo>
                    <a:pt x="591132" y="377951"/>
                  </a:lnTo>
                  <a:lnTo>
                    <a:pt x="594203" y="376168"/>
                  </a:lnTo>
                  <a:lnTo>
                    <a:pt x="602569" y="365568"/>
                  </a:lnTo>
                  <a:lnTo>
                    <a:pt x="625881" y="331001"/>
                  </a:lnTo>
                  <a:lnTo>
                    <a:pt x="640667" y="295941"/>
                  </a:lnTo>
                  <a:lnTo>
                    <a:pt x="657414" y="258984"/>
                  </a:lnTo>
                  <a:lnTo>
                    <a:pt x="661303" y="2506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92"/>
            <p:cNvSpPr/>
            <p:nvPr>
              <p:custDataLst>
                <p:tags r:id="rId94"/>
              </p:custDataLst>
            </p:nvPr>
          </p:nvSpPr>
          <p:spPr>
            <a:xfrm>
              <a:off x="1287797" y="4459793"/>
              <a:ext cx="266684" cy="171352"/>
            </a:xfrm>
            <a:custGeom>
              <a:avLst/>
              <a:gdLst/>
              <a:ahLst/>
              <a:cxnLst/>
              <a:rect l="0" t="0" r="0" b="0"/>
              <a:pathLst>
                <a:path w="266684" h="171352">
                  <a:moveTo>
                    <a:pt x="15223" y="36007"/>
                  </a:moveTo>
                  <a:lnTo>
                    <a:pt x="15223" y="36007"/>
                  </a:lnTo>
                  <a:lnTo>
                    <a:pt x="10707" y="58584"/>
                  </a:lnTo>
                  <a:lnTo>
                    <a:pt x="4749" y="90915"/>
                  </a:lnTo>
                  <a:lnTo>
                    <a:pt x="1395" y="123396"/>
                  </a:lnTo>
                  <a:lnTo>
                    <a:pt x="107" y="160644"/>
                  </a:lnTo>
                  <a:lnTo>
                    <a:pt x="0" y="171351"/>
                  </a:lnTo>
                  <a:lnTo>
                    <a:pt x="841" y="171109"/>
                  </a:lnTo>
                  <a:lnTo>
                    <a:pt x="4033" y="168583"/>
                  </a:lnTo>
                  <a:lnTo>
                    <a:pt x="25628" y="132800"/>
                  </a:lnTo>
                  <a:lnTo>
                    <a:pt x="37630" y="96017"/>
                  </a:lnTo>
                  <a:lnTo>
                    <a:pt x="52198" y="60184"/>
                  </a:lnTo>
                  <a:lnTo>
                    <a:pt x="70338" y="23198"/>
                  </a:lnTo>
                  <a:lnTo>
                    <a:pt x="85189" y="4973"/>
                  </a:lnTo>
                  <a:lnTo>
                    <a:pt x="90910" y="1048"/>
                  </a:lnTo>
                  <a:lnTo>
                    <a:pt x="93621" y="0"/>
                  </a:lnTo>
                  <a:lnTo>
                    <a:pt x="96275" y="149"/>
                  </a:lnTo>
                  <a:lnTo>
                    <a:pt x="101482" y="2572"/>
                  </a:lnTo>
                  <a:lnTo>
                    <a:pt x="103209" y="5251"/>
                  </a:lnTo>
                  <a:lnTo>
                    <a:pt x="105640" y="17110"/>
                  </a:lnTo>
                  <a:lnTo>
                    <a:pt x="106603" y="51330"/>
                  </a:lnTo>
                  <a:lnTo>
                    <a:pt x="106651" y="67538"/>
                  </a:lnTo>
                  <a:lnTo>
                    <a:pt x="107502" y="69727"/>
                  </a:lnTo>
                  <a:lnTo>
                    <a:pt x="108916" y="71188"/>
                  </a:lnTo>
                  <a:lnTo>
                    <a:pt x="112744" y="72810"/>
                  </a:lnTo>
                  <a:lnTo>
                    <a:pt x="124575" y="73936"/>
                  </a:lnTo>
                  <a:lnTo>
                    <a:pt x="131839" y="69515"/>
                  </a:lnTo>
                  <a:lnTo>
                    <a:pt x="154381" y="48102"/>
                  </a:lnTo>
                  <a:lnTo>
                    <a:pt x="165016" y="34134"/>
                  </a:lnTo>
                  <a:lnTo>
                    <a:pt x="192673" y="10733"/>
                  </a:lnTo>
                  <a:lnTo>
                    <a:pt x="195330" y="9844"/>
                  </a:lnTo>
                  <a:lnTo>
                    <a:pt x="197948" y="10099"/>
                  </a:lnTo>
                  <a:lnTo>
                    <a:pt x="200539" y="11114"/>
                  </a:lnTo>
                  <a:lnTo>
                    <a:pt x="202267" y="12639"/>
                  </a:lnTo>
                  <a:lnTo>
                    <a:pt x="216194" y="45658"/>
                  </a:lnTo>
                  <a:lnTo>
                    <a:pt x="231341" y="79745"/>
                  </a:lnTo>
                  <a:lnTo>
                    <a:pt x="245622" y="109558"/>
                  </a:lnTo>
                  <a:lnTo>
                    <a:pt x="253936" y="119496"/>
                  </a:lnTo>
                  <a:lnTo>
                    <a:pt x="266683" y="127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93"/>
            <p:cNvSpPr/>
            <p:nvPr>
              <p:custDataLst>
                <p:tags r:id="rId95"/>
              </p:custDataLst>
            </p:nvPr>
          </p:nvSpPr>
          <p:spPr>
            <a:xfrm>
              <a:off x="693420" y="4248044"/>
              <a:ext cx="541021" cy="406538"/>
            </a:xfrm>
            <a:custGeom>
              <a:avLst/>
              <a:gdLst/>
              <a:ahLst/>
              <a:cxnLst/>
              <a:rect l="0" t="0" r="0" b="0"/>
              <a:pathLst>
                <a:path w="541021" h="406538">
                  <a:moveTo>
                    <a:pt x="0" y="278236"/>
                  </a:moveTo>
                  <a:lnTo>
                    <a:pt x="0" y="278236"/>
                  </a:lnTo>
                  <a:lnTo>
                    <a:pt x="32361" y="278236"/>
                  </a:lnTo>
                  <a:lnTo>
                    <a:pt x="64622" y="270145"/>
                  </a:lnTo>
                  <a:lnTo>
                    <a:pt x="99125" y="246158"/>
                  </a:lnTo>
                  <a:lnTo>
                    <a:pt x="127772" y="222729"/>
                  </a:lnTo>
                  <a:lnTo>
                    <a:pt x="156862" y="189729"/>
                  </a:lnTo>
                  <a:lnTo>
                    <a:pt x="181944" y="153140"/>
                  </a:lnTo>
                  <a:lnTo>
                    <a:pt x="205463" y="116335"/>
                  </a:lnTo>
                  <a:lnTo>
                    <a:pt x="231058" y="78524"/>
                  </a:lnTo>
                  <a:lnTo>
                    <a:pt x="242939" y="59581"/>
                  </a:lnTo>
                  <a:lnTo>
                    <a:pt x="264606" y="24423"/>
                  </a:lnTo>
                  <a:lnTo>
                    <a:pt x="279657" y="0"/>
                  </a:lnTo>
                  <a:lnTo>
                    <a:pt x="281265" y="1306"/>
                  </a:lnTo>
                  <a:lnTo>
                    <a:pt x="285309" y="9529"/>
                  </a:lnTo>
                  <a:lnTo>
                    <a:pt x="284255" y="36530"/>
                  </a:lnTo>
                  <a:lnTo>
                    <a:pt x="285227" y="61591"/>
                  </a:lnTo>
                  <a:lnTo>
                    <a:pt x="286787" y="90510"/>
                  </a:lnTo>
                  <a:lnTo>
                    <a:pt x="284659" y="123117"/>
                  </a:lnTo>
                  <a:lnTo>
                    <a:pt x="280890" y="159623"/>
                  </a:lnTo>
                  <a:lnTo>
                    <a:pt x="276394" y="197579"/>
                  </a:lnTo>
                  <a:lnTo>
                    <a:pt x="271573" y="234205"/>
                  </a:lnTo>
                  <a:lnTo>
                    <a:pt x="266608" y="267980"/>
                  </a:lnTo>
                  <a:lnTo>
                    <a:pt x="262426" y="299925"/>
                  </a:lnTo>
                  <a:lnTo>
                    <a:pt x="260567" y="331055"/>
                  </a:lnTo>
                  <a:lnTo>
                    <a:pt x="255476" y="369051"/>
                  </a:lnTo>
                  <a:lnTo>
                    <a:pt x="251565" y="406537"/>
                  </a:lnTo>
                  <a:lnTo>
                    <a:pt x="253764" y="404968"/>
                  </a:lnTo>
                  <a:lnTo>
                    <a:pt x="257564" y="400601"/>
                  </a:lnTo>
                  <a:lnTo>
                    <a:pt x="274380" y="367147"/>
                  </a:lnTo>
                  <a:lnTo>
                    <a:pt x="280273" y="354158"/>
                  </a:lnTo>
                  <a:lnTo>
                    <a:pt x="293111" y="338173"/>
                  </a:lnTo>
                  <a:lnTo>
                    <a:pt x="302709" y="330839"/>
                  </a:lnTo>
                  <a:lnTo>
                    <a:pt x="312620" y="327015"/>
                  </a:lnTo>
                  <a:lnTo>
                    <a:pt x="317633" y="325995"/>
                  </a:lnTo>
                  <a:lnTo>
                    <a:pt x="327719" y="327120"/>
                  </a:lnTo>
                  <a:lnTo>
                    <a:pt x="359151" y="337073"/>
                  </a:lnTo>
                  <a:lnTo>
                    <a:pt x="392328" y="345366"/>
                  </a:lnTo>
                  <a:lnTo>
                    <a:pt x="418986" y="345683"/>
                  </a:lnTo>
                  <a:lnTo>
                    <a:pt x="446691" y="336172"/>
                  </a:lnTo>
                  <a:lnTo>
                    <a:pt x="477489" y="310768"/>
                  </a:lnTo>
                  <a:lnTo>
                    <a:pt x="483151" y="300879"/>
                  </a:lnTo>
                  <a:lnTo>
                    <a:pt x="493314" y="264566"/>
                  </a:lnTo>
                  <a:lnTo>
                    <a:pt x="493571" y="252687"/>
                  </a:lnTo>
                  <a:lnTo>
                    <a:pt x="490863" y="238941"/>
                  </a:lnTo>
                  <a:lnTo>
                    <a:pt x="470793" y="204917"/>
                  </a:lnTo>
                  <a:lnTo>
                    <a:pt x="462959" y="196825"/>
                  </a:lnTo>
                  <a:lnTo>
                    <a:pt x="453833" y="191254"/>
                  </a:lnTo>
                  <a:lnTo>
                    <a:pt x="444132" y="188777"/>
                  </a:lnTo>
                  <a:lnTo>
                    <a:pt x="434177" y="189935"/>
                  </a:lnTo>
                  <a:lnTo>
                    <a:pt x="429151" y="191428"/>
                  </a:lnTo>
                  <a:lnTo>
                    <a:pt x="421309" y="197604"/>
                  </a:lnTo>
                  <a:lnTo>
                    <a:pt x="415002" y="206839"/>
                  </a:lnTo>
                  <a:lnTo>
                    <a:pt x="401450" y="240769"/>
                  </a:lnTo>
                  <a:lnTo>
                    <a:pt x="397783" y="271274"/>
                  </a:lnTo>
                  <a:lnTo>
                    <a:pt x="400742" y="303079"/>
                  </a:lnTo>
                  <a:lnTo>
                    <a:pt x="410174" y="338082"/>
                  </a:lnTo>
                  <a:lnTo>
                    <a:pt x="427465" y="367198"/>
                  </a:lnTo>
                  <a:lnTo>
                    <a:pt x="438058" y="377889"/>
                  </a:lnTo>
                  <a:lnTo>
                    <a:pt x="451233" y="385461"/>
                  </a:lnTo>
                  <a:lnTo>
                    <a:pt x="472929" y="390440"/>
                  </a:lnTo>
                  <a:lnTo>
                    <a:pt x="495445" y="387870"/>
                  </a:lnTo>
                  <a:lnTo>
                    <a:pt x="508347" y="381714"/>
                  </a:lnTo>
                  <a:lnTo>
                    <a:pt x="519725" y="372486"/>
                  </a:lnTo>
                  <a:lnTo>
                    <a:pt x="541020" y="346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4"/>
            <p:cNvSpPr/>
            <p:nvPr>
              <p:custDataLst>
                <p:tags r:id="rId96"/>
              </p:custDataLst>
            </p:nvPr>
          </p:nvSpPr>
          <p:spPr>
            <a:xfrm>
              <a:off x="2607511" y="3634740"/>
              <a:ext cx="187321" cy="472441"/>
            </a:xfrm>
            <a:custGeom>
              <a:avLst/>
              <a:gdLst/>
              <a:ahLst/>
              <a:cxnLst/>
              <a:rect l="0" t="0" r="0" b="0"/>
              <a:pathLst>
                <a:path w="187321" h="472441">
                  <a:moveTo>
                    <a:pt x="21389" y="0"/>
                  </a:moveTo>
                  <a:lnTo>
                    <a:pt x="21389" y="0"/>
                  </a:lnTo>
                  <a:lnTo>
                    <a:pt x="25434" y="32361"/>
                  </a:lnTo>
                  <a:lnTo>
                    <a:pt x="23905" y="68667"/>
                  </a:lnTo>
                  <a:lnTo>
                    <a:pt x="22507" y="94865"/>
                  </a:lnTo>
                  <a:lnTo>
                    <a:pt x="21039" y="124289"/>
                  </a:lnTo>
                  <a:lnTo>
                    <a:pt x="17564" y="157122"/>
                  </a:lnTo>
                  <a:lnTo>
                    <a:pt x="13198" y="191469"/>
                  </a:lnTo>
                  <a:lnTo>
                    <a:pt x="8436" y="225644"/>
                  </a:lnTo>
                  <a:lnTo>
                    <a:pt x="3496" y="257766"/>
                  </a:lnTo>
                  <a:lnTo>
                    <a:pt x="0" y="292275"/>
                  </a:lnTo>
                  <a:lnTo>
                    <a:pt x="1441" y="305725"/>
                  </a:lnTo>
                  <a:lnTo>
                    <a:pt x="7012" y="318056"/>
                  </a:lnTo>
                  <a:lnTo>
                    <a:pt x="12434" y="325763"/>
                  </a:lnTo>
                  <a:lnTo>
                    <a:pt x="45735" y="319007"/>
                  </a:lnTo>
                  <a:lnTo>
                    <a:pt x="82319" y="302236"/>
                  </a:lnTo>
                  <a:lnTo>
                    <a:pt x="119785" y="281590"/>
                  </a:lnTo>
                  <a:lnTo>
                    <a:pt x="147251" y="277321"/>
                  </a:lnTo>
                  <a:lnTo>
                    <a:pt x="160866" y="279323"/>
                  </a:lnTo>
                  <a:lnTo>
                    <a:pt x="170303" y="285292"/>
                  </a:lnTo>
                  <a:lnTo>
                    <a:pt x="174005" y="289255"/>
                  </a:lnTo>
                  <a:lnTo>
                    <a:pt x="183261" y="311013"/>
                  </a:lnTo>
                  <a:lnTo>
                    <a:pt x="187320" y="342953"/>
                  </a:lnTo>
                  <a:lnTo>
                    <a:pt x="184477" y="379229"/>
                  </a:lnTo>
                  <a:lnTo>
                    <a:pt x="178273" y="416788"/>
                  </a:lnTo>
                  <a:lnTo>
                    <a:pt x="162982" y="450682"/>
                  </a:lnTo>
                  <a:lnTo>
                    <a:pt x="150929" y="47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5"/>
            <p:cNvSpPr/>
            <p:nvPr>
              <p:custDataLst>
                <p:tags r:id="rId97"/>
              </p:custDataLst>
            </p:nvPr>
          </p:nvSpPr>
          <p:spPr>
            <a:xfrm>
              <a:off x="2339340" y="3840480"/>
              <a:ext cx="121873" cy="205426"/>
            </a:xfrm>
            <a:custGeom>
              <a:avLst/>
              <a:gdLst/>
              <a:ahLst/>
              <a:cxnLst/>
              <a:rect l="0" t="0" r="0" b="0"/>
              <a:pathLst>
                <a:path w="121873" h="205426">
                  <a:moveTo>
                    <a:pt x="91440" y="0"/>
                  </a:moveTo>
                  <a:lnTo>
                    <a:pt x="91440" y="0"/>
                  </a:lnTo>
                  <a:lnTo>
                    <a:pt x="79305" y="28316"/>
                  </a:lnTo>
                  <a:lnTo>
                    <a:pt x="63667" y="58061"/>
                  </a:lnTo>
                  <a:lnTo>
                    <a:pt x="56400" y="87006"/>
                  </a:lnTo>
                  <a:lnTo>
                    <a:pt x="54247" y="112986"/>
                  </a:lnTo>
                  <a:lnTo>
                    <a:pt x="58258" y="128956"/>
                  </a:lnTo>
                  <a:lnTo>
                    <a:pt x="66541" y="147769"/>
                  </a:lnTo>
                  <a:lnTo>
                    <a:pt x="100725" y="181946"/>
                  </a:lnTo>
                  <a:lnTo>
                    <a:pt x="121872" y="198080"/>
                  </a:lnTo>
                  <a:lnTo>
                    <a:pt x="109743" y="203348"/>
                  </a:lnTo>
                  <a:lnTo>
                    <a:pt x="82049" y="205425"/>
                  </a:lnTo>
                  <a:lnTo>
                    <a:pt x="45487" y="197409"/>
                  </a:lnTo>
                  <a:lnTo>
                    <a:pt x="31223" y="191877"/>
                  </a:lnTo>
                  <a:lnTo>
                    <a:pt x="19239" y="183774"/>
                  </a:lnTo>
                  <a:lnTo>
                    <a:pt x="10526" y="17227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6"/>
            <p:cNvSpPr/>
            <p:nvPr>
              <p:custDataLst>
                <p:tags r:id="rId98"/>
              </p:custDataLst>
            </p:nvPr>
          </p:nvSpPr>
          <p:spPr>
            <a:xfrm>
              <a:off x="2286000" y="38709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7"/>
            <p:cNvSpPr/>
            <p:nvPr>
              <p:custDataLst>
                <p:tags r:id="rId99"/>
              </p:custDataLst>
            </p:nvPr>
          </p:nvSpPr>
          <p:spPr>
            <a:xfrm>
              <a:off x="2286000" y="3916680"/>
              <a:ext cx="9628" cy="109735"/>
            </a:xfrm>
            <a:custGeom>
              <a:avLst/>
              <a:gdLst/>
              <a:ahLst/>
              <a:cxnLst/>
              <a:rect l="0" t="0" r="0" b="0"/>
              <a:pathLst>
                <a:path w="9628" h="109735">
                  <a:moveTo>
                    <a:pt x="0" y="0"/>
                  </a:moveTo>
                  <a:lnTo>
                    <a:pt x="0" y="0"/>
                  </a:lnTo>
                  <a:lnTo>
                    <a:pt x="9627" y="33961"/>
                  </a:lnTo>
                  <a:lnTo>
                    <a:pt x="8051" y="71610"/>
                  </a:lnTo>
                  <a:lnTo>
                    <a:pt x="7631" y="108721"/>
                  </a:lnTo>
                  <a:lnTo>
                    <a:pt x="7627" y="109734"/>
                  </a:lnTo>
                  <a:lnTo>
                    <a:pt x="762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8"/>
            <p:cNvSpPr/>
            <p:nvPr>
              <p:custDataLst>
                <p:tags r:id="rId100"/>
              </p:custDataLst>
            </p:nvPr>
          </p:nvSpPr>
          <p:spPr>
            <a:xfrm>
              <a:off x="2171700" y="3695700"/>
              <a:ext cx="47906" cy="297181"/>
            </a:xfrm>
            <a:custGeom>
              <a:avLst/>
              <a:gdLst/>
              <a:ahLst/>
              <a:cxnLst/>
              <a:rect l="0" t="0" r="0" b="0"/>
              <a:pathLst>
                <a:path w="47906" h="297181">
                  <a:moveTo>
                    <a:pt x="38100" y="0"/>
                  </a:moveTo>
                  <a:lnTo>
                    <a:pt x="38100" y="0"/>
                  </a:lnTo>
                  <a:lnTo>
                    <a:pt x="46190" y="32361"/>
                  </a:lnTo>
                  <a:lnTo>
                    <a:pt x="47905" y="59539"/>
                  </a:lnTo>
                  <a:lnTo>
                    <a:pt x="44997" y="86575"/>
                  </a:lnTo>
                  <a:lnTo>
                    <a:pt x="38061" y="115525"/>
                  </a:lnTo>
                  <a:lnTo>
                    <a:pt x="31592" y="147582"/>
                  </a:lnTo>
                  <a:lnTo>
                    <a:pt x="25047" y="181585"/>
                  </a:lnTo>
                  <a:lnTo>
                    <a:pt x="16494" y="216453"/>
                  </a:lnTo>
                  <a:lnTo>
                    <a:pt x="9306" y="249448"/>
                  </a:lnTo>
                  <a:lnTo>
                    <a:pt x="2757" y="283037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9"/>
            <p:cNvSpPr/>
            <p:nvPr>
              <p:custDataLst>
                <p:tags r:id="rId101"/>
              </p:custDataLst>
            </p:nvPr>
          </p:nvSpPr>
          <p:spPr>
            <a:xfrm>
              <a:off x="1944243" y="3710940"/>
              <a:ext cx="169132" cy="394261"/>
            </a:xfrm>
            <a:custGeom>
              <a:avLst/>
              <a:gdLst/>
              <a:ahLst/>
              <a:cxnLst/>
              <a:rect l="0" t="0" r="0" b="0"/>
              <a:pathLst>
                <a:path w="169132" h="394261">
                  <a:moveTo>
                    <a:pt x="36957" y="0"/>
                  </a:moveTo>
                  <a:lnTo>
                    <a:pt x="36957" y="0"/>
                  </a:lnTo>
                  <a:lnTo>
                    <a:pt x="32912" y="28316"/>
                  </a:lnTo>
                  <a:lnTo>
                    <a:pt x="26351" y="66151"/>
                  </a:lnTo>
                  <a:lnTo>
                    <a:pt x="21519" y="96005"/>
                  </a:lnTo>
                  <a:lnTo>
                    <a:pt x="16549" y="129029"/>
                  </a:lnTo>
                  <a:lnTo>
                    <a:pt x="11518" y="163462"/>
                  </a:lnTo>
                  <a:lnTo>
                    <a:pt x="6460" y="198521"/>
                  </a:lnTo>
                  <a:lnTo>
                    <a:pt x="2236" y="232164"/>
                  </a:lnTo>
                  <a:lnTo>
                    <a:pt x="359" y="261229"/>
                  </a:lnTo>
                  <a:lnTo>
                    <a:pt x="0" y="289044"/>
                  </a:lnTo>
                  <a:lnTo>
                    <a:pt x="5029" y="319323"/>
                  </a:lnTo>
                  <a:lnTo>
                    <a:pt x="9502" y="328188"/>
                  </a:lnTo>
                  <a:lnTo>
                    <a:pt x="12727" y="329706"/>
                  </a:lnTo>
                  <a:lnTo>
                    <a:pt x="20826" y="329134"/>
                  </a:lnTo>
                  <a:lnTo>
                    <a:pt x="46753" y="320174"/>
                  </a:lnTo>
                  <a:lnTo>
                    <a:pt x="79841" y="303429"/>
                  </a:lnTo>
                  <a:lnTo>
                    <a:pt x="99413" y="297959"/>
                  </a:lnTo>
                  <a:lnTo>
                    <a:pt x="121774" y="292620"/>
                  </a:lnTo>
                  <a:lnTo>
                    <a:pt x="157291" y="289149"/>
                  </a:lnTo>
                  <a:lnTo>
                    <a:pt x="166639" y="291635"/>
                  </a:lnTo>
                  <a:lnTo>
                    <a:pt x="169131" y="293483"/>
                  </a:lnTo>
                  <a:lnTo>
                    <a:pt x="169100" y="297256"/>
                  </a:lnTo>
                  <a:lnTo>
                    <a:pt x="164549" y="308220"/>
                  </a:lnTo>
                  <a:lnTo>
                    <a:pt x="134118" y="344259"/>
                  </a:lnTo>
                  <a:lnTo>
                    <a:pt x="99924" y="372890"/>
                  </a:lnTo>
                  <a:lnTo>
                    <a:pt x="87803" y="382476"/>
                  </a:lnTo>
                  <a:lnTo>
                    <a:pt x="67544" y="391786"/>
                  </a:lnTo>
                  <a:lnTo>
                    <a:pt x="55914" y="394260"/>
                  </a:lnTo>
                  <a:lnTo>
                    <a:pt x="47358" y="393102"/>
                  </a:lnTo>
                  <a:lnTo>
                    <a:pt x="37781" y="387690"/>
                  </a:lnTo>
                  <a:lnTo>
                    <a:pt x="34966" y="385460"/>
                  </a:lnTo>
                  <a:lnTo>
                    <a:pt x="31839" y="376209"/>
                  </a:lnTo>
                  <a:lnTo>
                    <a:pt x="31296" y="363631"/>
                  </a:lnTo>
                  <a:lnTo>
                    <a:pt x="36597" y="341423"/>
                  </a:lnTo>
                  <a:lnTo>
                    <a:pt x="52197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00"/>
            <p:cNvSpPr/>
            <p:nvPr>
              <p:custDataLst>
                <p:tags r:id="rId102"/>
              </p:custDataLst>
            </p:nvPr>
          </p:nvSpPr>
          <p:spPr>
            <a:xfrm>
              <a:off x="1569720" y="3886228"/>
              <a:ext cx="304801" cy="217195"/>
            </a:xfrm>
            <a:custGeom>
              <a:avLst/>
              <a:gdLst/>
              <a:ahLst/>
              <a:cxnLst/>
              <a:rect l="0" t="0" r="0" b="0"/>
              <a:pathLst>
                <a:path w="304801" h="217195">
                  <a:moveTo>
                    <a:pt x="0" y="76172"/>
                  </a:moveTo>
                  <a:lnTo>
                    <a:pt x="0" y="76172"/>
                  </a:lnTo>
                  <a:lnTo>
                    <a:pt x="23487" y="43905"/>
                  </a:lnTo>
                  <a:lnTo>
                    <a:pt x="45906" y="28606"/>
                  </a:lnTo>
                  <a:lnTo>
                    <a:pt x="78495" y="15850"/>
                  </a:lnTo>
                  <a:lnTo>
                    <a:pt x="107360" y="10039"/>
                  </a:lnTo>
                  <a:lnTo>
                    <a:pt x="143409" y="8076"/>
                  </a:lnTo>
                  <a:lnTo>
                    <a:pt x="173637" y="5398"/>
                  </a:lnTo>
                  <a:lnTo>
                    <a:pt x="209559" y="1044"/>
                  </a:lnTo>
                  <a:lnTo>
                    <a:pt x="220683" y="0"/>
                  </a:lnTo>
                  <a:lnTo>
                    <a:pt x="194970" y="36581"/>
                  </a:lnTo>
                  <a:lnTo>
                    <a:pt x="185860" y="54859"/>
                  </a:lnTo>
                  <a:lnTo>
                    <a:pt x="174706" y="79743"/>
                  </a:lnTo>
                  <a:lnTo>
                    <a:pt x="162191" y="109033"/>
                  </a:lnTo>
                  <a:lnTo>
                    <a:pt x="148285" y="146093"/>
                  </a:lnTo>
                  <a:lnTo>
                    <a:pt x="142951" y="167361"/>
                  </a:lnTo>
                  <a:lnTo>
                    <a:pt x="143402" y="179636"/>
                  </a:lnTo>
                  <a:lnTo>
                    <a:pt x="146425" y="187914"/>
                  </a:lnTo>
                  <a:lnTo>
                    <a:pt x="148417" y="191306"/>
                  </a:lnTo>
                  <a:lnTo>
                    <a:pt x="150591" y="193569"/>
                  </a:lnTo>
                  <a:lnTo>
                    <a:pt x="155265" y="196081"/>
                  </a:lnTo>
                  <a:lnTo>
                    <a:pt x="157697" y="195905"/>
                  </a:lnTo>
                  <a:lnTo>
                    <a:pt x="162656" y="193451"/>
                  </a:lnTo>
                  <a:lnTo>
                    <a:pt x="188414" y="158915"/>
                  </a:lnTo>
                  <a:lnTo>
                    <a:pt x="205131" y="127781"/>
                  </a:lnTo>
                  <a:lnTo>
                    <a:pt x="209703" y="112656"/>
                  </a:lnTo>
                  <a:lnTo>
                    <a:pt x="214895" y="79867"/>
                  </a:lnTo>
                  <a:lnTo>
                    <a:pt x="220179" y="52105"/>
                  </a:lnTo>
                  <a:lnTo>
                    <a:pt x="220949" y="38669"/>
                  </a:lnTo>
                  <a:lnTo>
                    <a:pt x="220977" y="67426"/>
                  </a:lnTo>
                  <a:lnTo>
                    <a:pt x="220979" y="99169"/>
                  </a:lnTo>
                  <a:lnTo>
                    <a:pt x="225495" y="132113"/>
                  </a:lnTo>
                  <a:lnTo>
                    <a:pt x="233147" y="166228"/>
                  </a:lnTo>
                  <a:lnTo>
                    <a:pt x="246975" y="194954"/>
                  </a:lnTo>
                  <a:lnTo>
                    <a:pt x="256804" y="208268"/>
                  </a:lnTo>
                  <a:lnTo>
                    <a:pt x="269076" y="215315"/>
                  </a:lnTo>
                  <a:lnTo>
                    <a:pt x="275904" y="217194"/>
                  </a:lnTo>
                  <a:lnTo>
                    <a:pt x="282149" y="216753"/>
                  </a:lnTo>
                  <a:lnTo>
                    <a:pt x="304800" y="205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1"/>
            <p:cNvSpPr/>
            <p:nvPr>
              <p:custDataLst>
                <p:tags r:id="rId103"/>
              </p:custDataLst>
            </p:nvPr>
          </p:nvSpPr>
          <p:spPr>
            <a:xfrm>
              <a:off x="1584960" y="3779520"/>
              <a:ext cx="70588" cy="312421"/>
            </a:xfrm>
            <a:custGeom>
              <a:avLst/>
              <a:gdLst/>
              <a:ahLst/>
              <a:cxnLst/>
              <a:rect l="0" t="0" r="0" b="0"/>
              <a:pathLst>
                <a:path w="70588" h="312421">
                  <a:moveTo>
                    <a:pt x="60960" y="0"/>
                  </a:moveTo>
                  <a:lnTo>
                    <a:pt x="60960" y="0"/>
                  </a:lnTo>
                  <a:lnTo>
                    <a:pt x="70587" y="35654"/>
                  </a:lnTo>
                  <a:lnTo>
                    <a:pt x="68704" y="71900"/>
                  </a:lnTo>
                  <a:lnTo>
                    <a:pt x="64966" y="96867"/>
                  </a:lnTo>
                  <a:lnTo>
                    <a:pt x="60483" y="124332"/>
                  </a:lnTo>
                  <a:lnTo>
                    <a:pt x="55668" y="153472"/>
                  </a:lnTo>
                  <a:lnTo>
                    <a:pt x="50706" y="183357"/>
                  </a:lnTo>
                  <a:lnTo>
                    <a:pt x="43420" y="211314"/>
                  </a:lnTo>
                  <a:lnTo>
                    <a:pt x="32057" y="248597"/>
                  </a:lnTo>
                  <a:lnTo>
                    <a:pt x="20632" y="283444"/>
                  </a:lnTo>
                  <a:lnTo>
                    <a:pt x="10222" y="304940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02"/>
            <p:cNvSpPr/>
            <p:nvPr>
              <p:custDataLst>
                <p:tags r:id="rId104"/>
              </p:custDataLst>
            </p:nvPr>
          </p:nvSpPr>
          <p:spPr>
            <a:xfrm>
              <a:off x="1054649" y="3857808"/>
              <a:ext cx="407818" cy="284250"/>
            </a:xfrm>
            <a:custGeom>
              <a:avLst/>
              <a:gdLst/>
              <a:ahLst/>
              <a:cxnLst/>
              <a:rect l="0" t="0" r="0" b="0"/>
              <a:pathLst>
                <a:path w="407818" h="284250">
                  <a:moveTo>
                    <a:pt x="103591" y="135072"/>
                  </a:moveTo>
                  <a:lnTo>
                    <a:pt x="103591" y="135072"/>
                  </a:lnTo>
                  <a:lnTo>
                    <a:pt x="132315" y="101111"/>
                  </a:lnTo>
                  <a:lnTo>
                    <a:pt x="153871" y="75338"/>
                  </a:lnTo>
                  <a:lnTo>
                    <a:pt x="164699" y="43874"/>
                  </a:lnTo>
                  <a:lnTo>
                    <a:pt x="168003" y="29346"/>
                  </a:lnTo>
                  <a:lnTo>
                    <a:pt x="166650" y="17245"/>
                  </a:lnTo>
                  <a:lnTo>
                    <a:pt x="160968" y="8480"/>
                  </a:lnTo>
                  <a:lnTo>
                    <a:pt x="157083" y="4957"/>
                  </a:lnTo>
                  <a:lnTo>
                    <a:pt x="145992" y="1044"/>
                  </a:lnTo>
                  <a:lnTo>
                    <a:pt x="139478" y="0"/>
                  </a:lnTo>
                  <a:lnTo>
                    <a:pt x="114130" y="6621"/>
                  </a:lnTo>
                  <a:lnTo>
                    <a:pt x="85171" y="23352"/>
                  </a:lnTo>
                  <a:lnTo>
                    <a:pt x="59186" y="52487"/>
                  </a:lnTo>
                  <a:lnTo>
                    <a:pt x="35401" y="87930"/>
                  </a:lnTo>
                  <a:lnTo>
                    <a:pt x="22202" y="114967"/>
                  </a:lnTo>
                  <a:lnTo>
                    <a:pt x="11538" y="143069"/>
                  </a:lnTo>
                  <a:lnTo>
                    <a:pt x="3976" y="169671"/>
                  </a:lnTo>
                  <a:lnTo>
                    <a:pt x="51" y="195605"/>
                  </a:lnTo>
                  <a:lnTo>
                    <a:pt x="0" y="219549"/>
                  </a:lnTo>
                  <a:lnTo>
                    <a:pt x="5622" y="238657"/>
                  </a:lnTo>
                  <a:lnTo>
                    <a:pt x="18307" y="259650"/>
                  </a:lnTo>
                  <a:lnTo>
                    <a:pt x="40880" y="276595"/>
                  </a:lnTo>
                  <a:lnTo>
                    <a:pt x="69018" y="284249"/>
                  </a:lnTo>
                  <a:lnTo>
                    <a:pt x="98803" y="282472"/>
                  </a:lnTo>
                  <a:lnTo>
                    <a:pt x="133123" y="272538"/>
                  </a:lnTo>
                  <a:lnTo>
                    <a:pt x="159896" y="261361"/>
                  </a:lnTo>
                  <a:lnTo>
                    <a:pt x="187882" y="247927"/>
                  </a:lnTo>
                  <a:lnTo>
                    <a:pt x="214432" y="233490"/>
                  </a:lnTo>
                  <a:lnTo>
                    <a:pt x="240342" y="216349"/>
                  </a:lnTo>
                  <a:lnTo>
                    <a:pt x="276472" y="185401"/>
                  </a:lnTo>
                  <a:lnTo>
                    <a:pt x="308626" y="151677"/>
                  </a:lnTo>
                  <a:lnTo>
                    <a:pt x="339602" y="117979"/>
                  </a:lnTo>
                  <a:lnTo>
                    <a:pt x="367972" y="85699"/>
                  </a:lnTo>
                  <a:lnTo>
                    <a:pt x="387948" y="60047"/>
                  </a:lnTo>
                  <a:lnTo>
                    <a:pt x="403473" y="33094"/>
                  </a:lnTo>
                  <a:lnTo>
                    <a:pt x="403419" y="29833"/>
                  </a:lnTo>
                  <a:lnTo>
                    <a:pt x="401294" y="22562"/>
                  </a:lnTo>
                  <a:lnTo>
                    <a:pt x="396488" y="21567"/>
                  </a:lnTo>
                  <a:lnTo>
                    <a:pt x="379605" y="20929"/>
                  </a:lnTo>
                  <a:lnTo>
                    <a:pt x="369915" y="25358"/>
                  </a:lnTo>
                  <a:lnTo>
                    <a:pt x="359964" y="33817"/>
                  </a:lnTo>
                  <a:lnTo>
                    <a:pt x="349897" y="46043"/>
                  </a:lnTo>
                  <a:lnTo>
                    <a:pt x="344294" y="59944"/>
                  </a:lnTo>
                  <a:lnTo>
                    <a:pt x="342650" y="74588"/>
                  </a:lnTo>
                  <a:lnTo>
                    <a:pt x="348494" y="102429"/>
                  </a:lnTo>
                  <a:lnTo>
                    <a:pt x="353830" y="113791"/>
                  </a:lnTo>
                  <a:lnTo>
                    <a:pt x="380790" y="149537"/>
                  </a:lnTo>
                  <a:lnTo>
                    <a:pt x="404031" y="170118"/>
                  </a:lnTo>
                  <a:lnTo>
                    <a:pt x="406453" y="175484"/>
                  </a:lnTo>
                  <a:lnTo>
                    <a:pt x="407817" y="183264"/>
                  </a:lnTo>
                  <a:lnTo>
                    <a:pt x="405878" y="188382"/>
                  </a:lnTo>
                  <a:lnTo>
                    <a:pt x="397734" y="198566"/>
                  </a:lnTo>
                  <a:lnTo>
                    <a:pt x="366630" y="213529"/>
                  </a:lnTo>
                  <a:lnTo>
                    <a:pt x="332973" y="227992"/>
                  </a:lnTo>
                  <a:lnTo>
                    <a:pt x="297475" y="232919"/>
                  </a:lnTo>
                  <a:lnTo>
                    <a:pt x="271231" y="2341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SMARTInkShape-203"/>
          <p:cNvSpPr/>
          <p:nvPr>
            <p:custDataLst>
              <p:tags r:id="rId2"/>
            </p:custDataLst>
          </p:nvPr>
        </p:nvSpPr>
        <p:spPr>
          <a:xfrm>
            <a:off x="769620" y="4282440"/>
            <a:ext cx="68581" cy="445280"/>
          </a:xfrm>
          <a:custGeom>
            <a:avLst/>
            <a:gdLst/>
            <a:ahLst/>
            <a:cxnLst/>
            <a:rect l="0" t="0" r="0" b="0"/>
            <a:pathLst>
              <a:path w="68581" h="445280">
                <a:moveTo>
                  <a:pt x="68580" y="0"/>
                </a:moveTo>
                <a:lnTo>
                  <a:pt x="68580" y="0"/>
                </a:lnTo>
                <a:lnTo>
                  <a:pt x="66322" y="22578"/>
                </a:lnTo>
                <a:lnTo>
                  <a:pt x="62496" y="58294"/>
                </a:lnTo>
                <a:lnTo>
                  <a:pt x="57974" y="93924"/>
                </a:lnTo>
                <a:lnTo>
                  <a:pt x="55400" y="129516"/>
                </a:lnTo>
                <a:lnTo>
                  <a:pt x="53409" y="165935"/>
                </a:lnTo>
                <a:lnTo>
                  <a:pt x="51693" y="185131"/>
                </a:lnTo>
                <a:lnTo>
                  <a:pt x="49702" y="204700"/>
                </a:lnTo>
                <a:lnTo>
                  <a:pt x="48374" y="224521"/>
                </a:lnTo>
                <a:lnTo>
                  <a:pt x="47490" y="244507"/>
                </a:lnTo>
                <a:lnTo>
                  <a:pt x="46900" y="264605"/>
                </a:lnTo>
                <a:lnTo>
                  <a:pt x="46507" y="283929"/>
                </a:lnTo>
                <a:lnTo>
                  <a:pt x="46070" y="321206"/>
                </a:lnTo>
                <a:lnTo>
                  <a:pt x="43618" y="353015"/>
                </a:lnTo>
                <a:lnTo>
                  <a:pt x="40552" y="380415"/>
                </a:lnTo>
                <a:lnTo>
                  <a:pt x="38826" y="414035"/>
                </a:lnTo>
                <a:lnTo>
                  <a:pt x="37469" y="437920"/>
                </a:lnTo>
                <a:lnTo>
                  <a:pt x="35986" y="441806"/>
                </a:lnTo>
                <a:lnTo>
                  <a:pt x="34151" y="444397"/>
                </a:lnTo>
                <a:lnTo>
                  <a:pt x="31234" y="445279"/>
                </a:lnTo>
                <a:lnTo>
                  <a:pt x="23477" y="443999"/>
                </a:lnTo>
                <a:lnTo>
                  <a:pt x="0" y="4267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MARTInkShape-204"/>
          <p:cNvSpPr/>
          <p:nvPr>
            <p:custDataLst>
              <p:tags r:id="rId3"/>
            </p:custDataLst>
          </p:nvPr>
        </p:nvSpPr>
        <p:spPr>
          <a:xfrm>
            <a:off x="190500" y="4953000"/>
            <a:ext cx="259081" cy="1"/>
          </a:xfrm>
          <a:custGeom>
            <a:avLst/>
            <a:gdLst/>
            <a:ahLst/>
            <a:cxnLst/>
            <a:rect l="0" t="0" r="0" b="0"/>
            <a:pathLst>
              <a:path w="259081" h="1">
                <a:moveTo>
                  <a:pt x="0" y="0"/>
                </a:moveTo>
                <a:lnTo>
                  <a:pt x="0" y="0"/>
                </a:lnTo>
                <a:lnTo>
                  <a:pt x="27093" y="0"/>
                </a:lnTo>
                <a:lnTo>
                  <a:pt x="48542" y="0"/>
                </a:lnTo>
                <a:lnTo>
                  <a:pt x="68768" y="0"/>
                </a:lnTo>
                <a:lnTo>
                  <a:pt x="88179" y="0"/>
                </a:lnTo>
                <a:lnTo>
                  <a:pt x="107046" y="0"/>
                </a:lnTo>
                <a:lnTo>
                  <a:pt x="126397" y="0"/>
                </a:lnTo>
                <a:lnTo>
                  <a:pt x="146072" y="0"/>
                </a:lnTo>
                <a:lnTo>
                  <a:pt x="165961" y="0"/>
                </a:lnTo>
                <a:lnTo>
                  <a:pt x="203865" y="0"/>
                </a:lnTo>
                <a:lnTo>
                  <a:pt x="234540" y="0"/>
                </a:lnTo>
                <a:lnTo>
                  <a:pt x="2590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SMARTInkShape-Group33"/>
          <p:cNvGrpSpPr/>
          <p:nvPr/>
        </p:nvGrpSpPr>
        <p:grpSpPr>
          <a:xfrm>
            <a:off x="559139" y="4777740"/>
            <a:ext cx="1375722" cy="1058066"/>
            <a:chOff x="559139" y="4777740"/>
            <a:chExt cx="1375722" cy="1058066"/>
          </a:xfrm>
        </p:grpSpPr>
        <p:sp>
          <p:nvSpPr>
            <p:cNvPr id="54" name="SMARTInkShape-205"/>
            <p:cNvSpPr/>
            <p:nvPr>
              <p:custDataLst>
                <p:tags r:id="rId88"/>
              </p:custDataLst>
            </p:nvPr>
          </p:nvSpPr>
          <p:spPr>
            <a:xfrm>
              <a:off x="1386840" y="5120044"/>
              <a:ext cx="548021" cy="715762"/>
            </a:xfrm>
            <a:custGeom>
              <a:avLst/>
              <a:gdLst/>
              <a:ahLst/>
              <a:cxnLst/>
              <a:rect l="0" t="0" r="0" b="0"/>
              <a:pathLst>
                <a:path w="548021" h="715762">
                  <a:moveTo>
                    <a:pt x="0" y="15836"/>
                  </a:moveTo>
                  <a:lnTo>
                    <a:pt x="0" y="15836"/>
                  </a:lnTo>
                  <a:lnTo>
                    <a:pt x="28316" y="3700"/>
                  </a:lnTo>
                  <a:lnTo>
                    <a:pt x="46734" y="0"/>
                  </a:lnTo>
                  <a:lnTo>
                    <a:pt x="59717" y="1178"/>
                  </a:lnTo>
                  <a:lnTo>
                    <a:pt x="68310" y="4524"/>
                  </a:lnTo>
                  <a:lnTo>
                    <a:pt x="81953" y="19258"/>
                  </a:lnTo>
                  <a:lnTo>
                    <a:pt x="92674" y="39710"/>
                  </a:lnTo>
                  <a:lnTo>
                    <a:pt x="93123" y="69947"/>
                  </a:lnTo>
                  <a:lnTo>
                    <a:pt x="94446" y="98023"/>
                  </a:lnTo>
                  <a:lnTo>
                    <a:pt x="97009" y="129411"/>
                  </a:lnTo>
                  <a:lnTo>
                    <a:pt x="98148" y="160293"/>
                  </a:lnTo>
                  <a:lnTo>
                    <a:pt x="98655" y="188694"/>
                  </a:lnTo>
                  <a:lnTo>
                    <a:pt x="96682" y="226227"/>
                  </a:lnTo>
                  <a:lnTo>
                    <a:pt x="92993" y="256538"/>
                  </a:lnTo>
                  <a:lnTo>
                    <a:pt x="91644" y="291280"/>
                  </a:lnTo>
                  <a:lnTo>
                    <a:pt x="91448" y="318630"/>
                  </a:lnTo>
                  <a:lnTo>
                    <a:pt x="95959" y="319745"/>
                  </a:lnTo>
                  <a:lnTo>
                    <a:pt x="99533" y="320041"/>
                  </a:lnTo>
                  <a:lnTo>
                    <a:pt x="108019" y="315857"/>
                  </a:lnTo>
                  <a:lnTo>
                    <a:pt x="145567" y="283705"/>
                  </a:lnTo>
                  <a:lnTo>
                    <a:pt x="182984" y="258136"/>
                  </a:lnTo>
                  <a:lnTo>
                    <a:pt x="198166" y="251090"/>
                  </a:lnTo>
                  <a:lnTo>
                    <a:pt x="211123" y="249651"/>
                  </a:lnTo>
                  <a:lnTo>
                    <a:pt x="227937" y="253601"/>
                  </a:lnTo>
                  <a:lnTo>
                    <a:pt x="233238" y="255626"/>
                  </a:lnTo>
                  <a:lnTo>
                    <a:pt x="241386" y="264649"/>
                  </a:lnTo>
                  <a:lnTo>
                    <a:pt x="264064" y="301749"/>
                  </a:lnTo>
                  <a:lnTo>
                    <a:pt x="271752" y="309301"/>
                  </a:lnTo>
                  <a:lnTo>
                    <a:pt x="276847" y="311365"/>
                  </a:lnTo>
                  <a:lnTo>
                    <a:pt x="284192" y="310024"/>
                  </a:lnTo>
                  <a:lnTo>
                    <a:pt x="302705" y="302265"/>
                  </a:lnTo>
                  <a:lnTo>
                    <a:pt x="334146" y="279131"/>
                  </a:lnTo>
                  <a:lnTo>
                    <a:pt x="367232" y="259009"/>
                  </a:lnTo>
                  <a:lnTo>
                    <a:pt x="401098" y="239346"/>
                  </a:lnTo>
                  <a:lnTo>
                    <a:pt x="438732" y="212920"/>
                  </a:lnTo>
                  <a:lnTo>
                    <a:pt x="449496" y="206386"/>
                  </a:lnTo>
                  <a:lnTo>
                    <a:pt x="417194" y="214441"/>
                  </a:lnTo>
                  <a:lnTo>
                    <a:pt x="384951" y="227552"/>
                  </a:lnTo>
                  <a:lnTo>
                    <a:pt x="372032" y="237215"/>
                  </a:lnTo>
                  <a:lnTo>
                    <a:pt x="367401" y="242162"/>
                  </a:lnTo>
                  <a:lnTo>
                    <a:pt x="362256" y="254431"/>
                  </a:lnTo>
                  <a:lnTo>
                    <a:pt x="360816" y="267505"/>
                  </a:lnTo>
                  <a:lnTo>
                    <a:pt x="364766" y="284385"/>
                  </a:lnTo>
                  <a:lnTo>
                    <a:pt x="368987" y="294929"/>
                  </a:lnTo>
                  <a:lnTo>
                    <a:pt x="378201" y="303002"/>
                  </a:lnTo>
                  <a:lnTo>
                    <a:pt x="390762" y="308565"/>
                  </a:lnTo>
                  <a:lnTo>
                    <a:pt x="404812" y="311038"/>
                  </a:lnTo>
                  <a:lnTo>
                    <a:pt x="440612" y="306542"/>
                  </a:lnTo>
                  <a:lnTo>
                    <a:pt x="478038" y="295243"/>
                  </a:lnTo>
                  <a:lnTo>
                    <a:pt x="510140" y="276956"/>
                  </a:lnTo>
                  <a:lnTo>
                    <a:pt x="529236" y="258022"/>
                  </a:lnTo>
                  <a:lnTo>
                    <a:pt x="541574" y="236326"/>
                  </a:lnTo>
                  <a:lnTo>
                    <a:pt x="546546" y="217857"/>
                  </a:lnTo>
                  <a:lnTo>
                    <a:pt x="548020" y="197614"/>
                  </a:lnTo>
                  <a:lnTo>
                    <a:pt x="543849" y="182986"/>
                  </a:lnTo>
                  <a:lnTo>
                    <a:pt x="529722" y="160471"/>
                  </a:lnTo>
                  <a:lnTo>
                    <a:pt x="506239" y="134152"/>
                  </a:lnTo>
                  <a:lnTo>
                    <a:pt x="493388" y="127688"/>
                  </a:lnTo>
                  <a:lnTo>
                    <a:pt x="480904" y="125662"/>
                  </a:lnTo>
                  <a:lnTo>
                    <a:pt x="472533" y="127583"/>
                  </a:lnTo>
                  <a:lnTo>
                    <a:pt x="465990" y="135775"/>
                  </a:lnTo>
                  <a:lnTo>
                    <a:pt x="454891" y="165775"/>
                  </a:lnTo>
                  <a:lnTo>
                    <a:pt x="451154" y="198457"/>
                  </a:lnTo>
                  <a:lnTo>
                    <a:pt x="454091" y="230907"/>
                  </a:lnTo>
                  <a:lnTo>
                    <a:pt x="460324" y="261971"/>
                  </a:lnTo>
                  <a:lnTo>
                    <a:pt x="467533" y="292623"/>
                  </a:lnTo>
                  <a:lnTo>
                    <a:pt x="477554" y="328085"/>
                  </a:lnTo>
                  <a:lnTo>
                    <a:pt x="483457" y="356051"/>
                  </a:lnTo>
                  <a:lnTo>
                    <a:pt x="480982" y="390944"/>
                  </a:lnTo>
                  <a:lnTo>
                    <a:pt x="478075" y="420208"/>
                  </a:lnTo>
                  <a:lnTo>
                    <a:pt x="469594" y="452585"/>
                  </a:lnTo>
                  <a:lnTo>
                    <a:pt x="456357" y="488990"/>
                  </a:lnTo>
                  <a:lnTo>
                    <a:pt x="445819" y="514840"/>
                  </a:lnTo>
                  <a:lnTo>
                    <a:pt x="432668" y="543262"/>
                  </a:lnTo>
                  <a:lnTo>
                    <a:pt x="416099" y="570570"/>
                  </a:lnTo>
                  <a:lnTo>
                    <a:pt x="397446" y="596818"/>
                  </a:lnTo>
                  <a:lnTo>
                    <a:pt x="367058" y="634549"/>
                  </a:lnTo>
                  <a:lnTo>
                    <a:pt x="332466" y="666706"/>
                  </a:lnTo>
                  <a:lnTo>
                    <a:pt x="298698" y="692698"/>
                  </a:lnTo>
                  <a:lnTo>
                    <a:pt x="260659" y="713099"/>
                  </a:lnTo>
                  <a:lnTo>
                    <a:pt x="243977" y="715761"/>
                  </a:lnTo>
                  <a:lnTo>
                    <a:pt x="233177" y="714122"/>
                  </a:lnTo>
                  <a:lnTo>
                    <a:pt x="229111" y="712501"/>
                  </a:lnTo>
                  <a:lnTo>
                    <a:pt x="226401" y="710572"/>
                  </a:lnTo>
                  <a:lnTo>
                    <a:pt x="223389" y="706172"/>
                  </a:lnTo>
                  <a:lnTo>
                    <a:pt x="221694" y="690844"/>
                  </a:lnTo>
                  <a:lnTo>
                    <a:pt x="233327" y="662126"/>
                  </a:lnTo>
                  <a:lnTo>
                    <a:pt x="252861" y="626805"/>
                  </a:lnTo>
                  <a:lnTo>
                    <a:pt x="278780" y="589529"/>
                  </a:lnTo>
                  <a:lnTo>
                    <a:pt x="300292" y="562064"/>
                  </a:lnTo>
                  <a:lnTo>
                    <a:pt x="323963" y="532924"/>
                  </a:lnTo>
                  <a:lnTo>
                    <a:pt x="348595" y="503040"/>
                  </a:lnTo>
                  <a:lnTo>
                    <a:pt x="375911" y="475082"/>
                  </a:lnTo>
                  <a:lnTo>
                    <a:pt x="404985" y="447699"/>
                  </a:lnTo>
                  <a:lnTo>
                    <a:pt x="434840" y="418595"/>
                  </a:lnTo>
                  <a:lnTo>
                    <a:pt x="464820" y="389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6"/>
            <p:cNvSpPr/>
            <p:nvPr>
              <p:custDataLst>
                <p:tags r:id="rId89"/>
              </p:custDataLst>
            </p:nvPr>
          </p:nvSpPr>
          <p:spPr>
            <a:xfrm>
              <a:off x="990600" y="5232184"/>
              <a:ext cx="364532" cy="297524"/>
            </a:xfrm>
            <a:custGeom>
              <a:avLst/>
              <a:gdLst/>
              <a:ahLst/>
              <a:cxnLst/>
              <a:rect l="0" t="0" r="0" b="0"/>
              <a:pathLst>
                <a:path w="364532" h="297524">
                  <a:moveTo>
                    <a:pt x="0" y="10376"/>
                  </a:moveTo>
                  <a:lnTo>
                    <a:pt x="0" y="10376"/>
                  </a:lnTo>
                  <a:lnTo>
                    <a:pt x="12135" y="38692"/>
                  </a:lnTo>
                  <a:lnTo>
                    <a:pt x="22609" y="66140"/>
                  </a:lnTo>
                  <a:lnTo>
                    <a:pt x="32062" y="95273"/>
                  </a:lnTo>
                  <a:lnTo>
                    <a:pt x="39085" y="125154"/>
                  </a:lnTo>
                  <a:lnTo>
                    <a:pt x="45029" y="153111"/>
                  </a:lnTo>
                  <a:lnTo>
                    <a:pt x="53135" y="190392"/>
                  </a:lnTo>
                  <a:lnTo>
                    <a:pt x="60899" y="220629"/>
                  </a:lnTo>
                  <a:lnTo>
                    <a:pt x="71108" y="253602"/>
                  </a:lnTo>
                  <a:lnTo>
                    <a:pt x="81561" y="287720"/>
                  </a:lnTo>
                  <a:lnTo>
                    <a:pt x="82314" y="291792"/>
                  </a:lnTo>
                  <a:lnTo>
                    <a:pt x="83663" y="294507"/>
                  </a:lnTo>
                  <a:lnTo>
                    <a:pt x="85409" y="296316"/>
                  </a:lnTo>
                  <a:lnTo>
                    <a:pt x="87419" y="297523"/>
                  </a:lnTo>
                  <a:lnTo>
                    <a:pt x="89606" y="297480"/>
                  </a:lnTo>
                  <a:lnTo>
                    <a:pt x="94293" y="295176"/>
                  </a:lnTo>
                  <a:lnTo>
                    <a:pt x="110285" y="279867"/>
                  </a:lnTo>
                  <a:lnTo>
                    <a:pt x="132008" y="248747"/>
                  </a:lnTo>
                  <a:lnTo>
                    <a:pt x="150874" y="212237"/>
                  </a:lnTo>
                  <a:lnTo>
                    <a:pt x="162728" y="183912"/>
                  </a:lnTo>
                  <a:lnTo>
                    <a:pt x="176464" y="154390"/>
                  </a:lnTo>
                  <a:lnTo>
                    <a:pt x="191035" y="126594"/>
                  </a:lnTo>
                  <a:lnTo>
                    <a:pt x="215776" y="89402"/>
                  </a:lnTo>
                  <a:lnTo>
                    <a:pt x="244556" y="59191"/>
                  </a:lnTo>
                  <a:lnTo>
                    <a:pt x="280576" y="26228"/>
                  </a:lnTo>
                  <a:lnTo>
                    <a:pt x="315345" y="4174"/>
                  </a:lnTo>
                  <a:lnTo>
                    <a:pt x="319450" y="1162"/>
                  </a:lnTo>
                  <a:lnTo>
                    <a:pt x="323880" y="0"/>
                  </a:lnTo>
                  <a:lnTo>
                    <a:pt x="333318" y="967"/>
                  </a:lnTo>
                  <a:lnTo>
                    <a:pt x="348151" y="10316"/>
                  </a:lnTo>
                  <a:lnTo>
                    <a:pt x="359225" y="19765"/>
                  </a:lnTo>
                  <a:lnTo>
                    <a:pt x="362856" y="25273"/>
                  </a:lnTo>
                  <a:lnTo>
                    <a:pt x="363824" y="27928"/>
                  </a:lnTo>
                  <a:lnTo>
                    <a:pt x="364531" y="57368"/>
                  </a:lnTo>
                  <a:lnTo>
                    <a:pt x="361257" y="90152"/>
                  </a:lnTo>
                  <a:lnTo>
                    <a:pt x="363203" y="122537"/>
                  </a:lnTo>
                  <a:lnTo>
                    <a:pt x="359170" y="157721"/>
                  </a:lnTo>
                  <a:lnTo>
                    <a:pt x="353459" y="189124"/>
                  </a:lnTo>
                  <a:lnTo>
                    <a:pt x="350907" y="226767"/>
                  </a:lnTo>
                  <a:lnTo>
                    <a:pt x="350596" y="240108"/>
                  </a:lnTo>
                  <a:lnTo>
                    <a:pt x="350520" y="231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7"/>
            <p:cNvSpPr/>
            <p:nvPr>
              <p:custDataLst>
                <p:tags r:id="rId90"/>
              </p:custDataLst>
            </p:nvPr>
          </p:nvSpPr>
          <p:spPr>
            <a:xfrm>
              <a:off x="716998" y="5124287"/>
              <a:ext cx="157305" cy="414714"/>
            </a:xfrm>
            <a:custGeom>
              <a:avLst/>
              <a:gdLst/>
              <a:ahLst/>
              <a:cxnLst/>
              <a:rect l="0" t="0" r="0" b="0"/>
              <a:pathLst>
                <a:path w="157305" h="414714">
                  <a:moveTo>
                    <a:pt x="136442" y="80173"/>
                  </a:moveTo>
                  <a:lnTo>
                    <a:pt x="136442" y="80173"/>
                  </a:lnTo>
                  <a:lnTo>
                    <a:pt x="112955" y="116673"/>
                  </a:lnTo>
                  <a:lnTo>
                    <a:pt x="98063" y="143809"/>
                  </a:lnTo>
                  <a:lnTo>
                    <a:pt x="80720" y="175060"/>
                  </a:lnTo>
                  <a:lnTo>
                    <a:pt x="62570" y="207858"/>
                  </a:lnTo>
                  <a:lnTo>
                    <a:pt x="46037" y="239368"/>
                  </a:lnTo>
                  <a:lnTo>
                    <a:pt x="30222" y="272565"/>
                  </a:lnTo>
                  <a:lnTo>
                    <a:pt x="16420" y="305380"/>
                  </a:lnTo>
                  <a:lnTo>
                    <a:pt x="7463" y="334076"/>
                  </a:lnTo>
                  <a:lnTo>
                    <a:pt x="1706" y="365941"/>
                  </a:lnTo>
                  <a:lnTo>
                    <a:pt x="0" y="391470"/>
                  </a:lnTo>
                  <a:lnTo>
                    <a:pt x="1454" y="397771"/>
                  </a:lnTo>
                  <a:lnTo>
                    <a:pt x="7585" y="407030"/>
                  </a:lnTo>
                  <a:lnTo>
                    <a:pt x="15955" y="411710"/>
                  </a:lnTo>
                  <a:lnTo>
                    <a:pt x="35125" y="414713"/>
                  </a:lnTo>
                  <a:lnTo>
                    <a:pt x="70826" y="407067"/>
                  </a:lnTo>
                  <a:lnTo>
                    <a:pt x="88653" y="400719"/>
                  </a:lnTo>
                  <a:lnTo>
                    <a:pt x="112122" y="382865"/>
                  </a:lnTo>
                  <a:lnTo>
                    <a:pt x="130177" y="359795"/>
                  </a:lnTo>
                  <a:lnTo>
                    <a:pt x="145404" y="326901"/>
                  </a:lnTo>
                  <a:lnTo>
                    <a:pt x="154808" y="290344"/>
                  </a:lnTo>
                  <a:lnTo>
                    <a:pt x="157304" y="265304"/>
                  </a:lnTo>
                  <a:lnTo>
                    <a:pt x="153899" y="235549"/>
                  </a:lnTo>
                  <a:lnTo>
                    <a:pt x="146740" y="202569"/>
                  </a:lnTo>
                  <a:lnTo>
                    <a:pt x="137915" y="168156"/>
                  </a:lnTo>
                  <a:lnTo>
                    <a:pt x="126090" y="135363"/>
                  </a:lnTo>
                  <a:lnTo>
                    <a:pt x="113215" y="103856"/>
                  </a:lnTo>
                  <a:lnTo>
                    <a:pt x="101848" y="72918"/>
                  </a:lnTo>
                  <a:lnTo>
                    <a:pt x="80753" y="35999"/>
                  </a:lnTo>
                  <a:lnTo>
                    <a:pt x="59232" y="11097"/>
                  </a:lnTo>
                  <a:lnTo>
                    <a:pt x="53302" y="7139"/>
                  </a:lnTo>
                  <a:lnTo>
                    <a:pt x="50535" y="6084"/>
                  </a:lnTo>
                  <a:lnTo>
                    <a:pt x="48691" y="4534"/>
                  </a:lnTo>
                  <a:lnTo>
                    <a:pt x="46641" y="553"/>
                  </a:lnTo>
                  <a:lnTo>
                    <a:pt x="46942" y="0"/>
                  </a:lnTo>
                  <a:lnTo>
                    <a:pt x="59797" y="7327"/>
                  </a:lnTo>
                  <a:lnTo>
                    <a:pt x="64278" y="11956"/>
                  </a:lnTo>
                  <a:lnTo>
                    <a:pt x="67862" y="19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08"/>
            <p:cNvSpPr/>
            <p:nvPr>
              <p:custDataLst>
                <p:tags r:id="rId91"/>
              </p:custDataLst>
            </p:nvPr>
          </p:nvSpPr>
          <p:spPr>
            <a:xfrm>
              <a:off x="559139" y="4777740"/>
              <a:ext cx="164762" cy="662941"/>
            </a:xfrm>
            <a:custGeom>
              <a:avLst/>
              <a:gdLst/>
              <a:ahLst/>
              <a:cxnLst/>
              <a:rect l="0" t="0" r="0" b="0"/>
              <a:pathLst>
                <a:path w="164762" h="662941">
                  <a:moveTo>
                    <a:pt x="164761" y="0"/>
                  </a:moveTo>
                  <a:lnTo>
                    <a:pt x="164761" y="0"/>
                  </a:lnTo>
                  <a:lnTo>
                    <a:pt x="136445" y="32362"/>
                  </a:lnTo>
                  <a:lnTo>
                    <a:pt x="118790" y="70681"/>
                  </a:lnTo>
                  <a:lnTo>
                    <a:pt x="97707" y="125013"/>
                  </a:lnTo>
                  <a:lnTo>
                    <a:pt x="74338" y="190023"/>
                  </a:lnTo>
                  <a:lnTo>
                    <a:pt x="57066" y="242675"/>
                  </a:lnTo>
                  <a:lnTo>
                    <a:pt x="43858" y="287090"/>
                  </a:lnTo>
                  <a:lnTo>
                    <a:pt x="33359" y="326013"/>
                  </a:lnTo>
                  <a:lnTo>
                    <a:pt x="25513" y="361275"/>
                  </a:lnTo>
                  <a:lnTo>
                    <a:pt x="19436" y="394097"/>
                  </a:lnTo>
                  <a:lnTo>
                    <a:pt x="14537" y="425291"/>
                  </a:lnTo>
                  <a:lnTo>
                    <a:pt x="10425" y="453708"/>
                  </a:lnTo>
                  <a:lnTo>
                    <a:pt x="6837" y="480272"/>
                  </a:lnTo>
                  <a:lnTo>
                    <a:pt x="3598" y="505601"/>
                  </a:lnTo>
                  <a:lnTo>
                    <a:pt x="1439" y="528414"/>
                  </a:lnTo>
                  <a:lnTo>
                    <a:pt x="0" y="549550"/>
                  </a:lnTo>
                  <a:lnTo>
                    <a:pt x="94" y="587144"/>
                  </a:lnTo>
                  <a:lnTo>
                    <a:pt x="5780" y="617964"/>
                  </a:lnTo>
                  <a:lnTo>
                    <a:pt x="17526" y="655846"/>
                  </a:lnTo>
                  <a:lnTo>
                    <a:pt x="19981" y="662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4"/>
          <p:cNvGrpSpPr/>
          <p:nvPr/>
        </p:nvGrpSpPr>
        <p:grpSpPr>
          <a:xfrm>
            <a:off x="2148840" y="5196840"/>
            <a:ext cx="220981" cy="220981"/>
            <a:chOff x="2148840" y="5196840"/>
            <a:chExt cx="220981" cy="220981"/>
          </a:xfrm>
        </p:grpSpPr>
        <p:sp>
          <p:nvSpPr>
            <p:cNvPr id="59" name="SMARTInkShape-209"/>
            <p:cNvSpPr/>
            <p:nvPr>
              <p:custDataLst>
                <p:tags r:id="rId86"/>
              </p:custDataLst>
            </p:nvPr>
          </p:nvSpPr>
          <p:spPr>
            <a:xfrm>
              <a:off x="2295513" y="5196840"/>
              <a:ext cx="51448" cy="220981"/>
            </a:xfrm>
            <a:custGeom>
              <a:avLst/>
              <a:gdLst/>
              <a:ahLst/>
              <a:cxnLst/>
              <a:rect l="0" t="0" r="0" b="0"/>
              <a:pathLst>
                <a:path w="51448" h="220981">
                  <a:moveTo>
                    <a:pt x="36207" y="0"/>
                  </a:moveTo>
                  <a:lnTo>
                    <a:pt x="36207" y="0"/>
                  </a:lnTo>
                  <a:lnTo>
                    <a:pt x="10023" y="35654"/>
                  </a:lnTo>
                  <a:lnTo>
                    <a:pt x="1638" y="71900"/>
                  </a:lnTo>
                  <a:lnTo>
                    <a:pt x="0" y="108605"/>
                  </a:lnTo>
                  <a:lnTo>
                    <a:pt x="4500" y="142152"/>
                  </a:lnTo>
                  <a:lnTo>
                    <a:pt x="12043" y="175987"/>
                  </a:lnTo>
                  <a:lnTo>
                    <a:pt x="24625" y="197865"/>
                  </a:lnTo>
                  <a:lnTo>
                    <a:pt x="38232" y="213379"/>
                  </a:lnTo>
                  <a:lnTo>
                    <a:pt x="51447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0"/>
            <p:cNvSpPr/>
            <p:nvPr>
              <p:custDataLst>
                <p:tags r:id="rId87"/>
              </p:custDataLst>
            </p:nvPr>
          </p:nvSpPr>
          <p:spPr>
            <a:xfrm>
              <a:off x="2148840" y="5295900"/>
              <a:ext cx="220981" cy="25046"/>
            </a:xfrm>
            <a:custGeom>
              <a:avLst/>
              <a:gdLst/>
              <a:ahLst/>
              <a:cxnLst/>
              <a:rect l="0" t="0" r="0" b="0"/>
              <a:pathLst>
                <a:path w="220981" h="25046">
                  <a:moveTo>
                    <a:pt x="0" y="15240"/>
                  </a:moveTo>
                  <a:lnTo>
                    <a:pt x="0" y="15240"/>
                  </a:lnTo>
                  <a:lnTo>
                    <a:pt x="27093" y="19756"/>
                  </a:lnTo>
                  <a:lnTo>
                    <a:pt x="48542" y="23330"/>
                  </a:lnTo>
                  <a:lnTo>
                    <a:pt x="71308" y="24867"/>
                  </a:lnTo>
                  <a:lnTo>
                    <a:pt x="94952" y="25045"/>
                  </a:lnTo>
                  <a:lnTo>
                    <a:pt x="119181" y="24316"/>
                  </a:lnTo>
                  <a:lnTo>
                    <a:pt x="155134" y="21249"/>
                  </a:lnTo>
                  <a:lnTo>
                    <a:pt x="192157" y="12505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35"/>
          <p:cNvGrpSpPr/>
          <p:nvPr/>
        </p:nvGrpSpPr>
        <p:grpSpPr>
          <a:xfrm>
            <a:off x="2105748" y="4975860"/>
            <a:ext cx="2640292" cy="992094"/>
            <a:chOff x="2105748" y="4975860"/>
            <a:chExt cx="2640292" cy="992094"/>
          </a:xfrm>
        </p:grpSpPr>
        <p:sp>
          <p:nvSpPr>
            <p:cNvPr id="62" name="SMARTInkShape-211"/>
            <p:cNvSpPr/>
            <p:nvPr>
              <p:custDataLst>
                <p:tags r:id="rId73"/>
              </p:custDataLst>
            </p:nvPr>
          </p:nvSpPr>
          <p:spPr>
            <a:xfrm>
              <a:off x="3124200" y="5737860"/>
              <a:ext cx="166682" cy="230094"/>
            </a:xfrm>
            <a:custGeom>
              <a:avLst/>
              <a:gdLst/>
              <a:ahLst/>
              <a:cxnLst/>
              <a:rect l="0" t="0" r="0" b="0"/>
              <a:pathLst>
                <a:path w="166682" h="230094">
                  <a:moveTo>
                    <a:pt x="129540" y="0"/>
                  </a:moveTo>
                  <a:lnTo>
                    <a:pt x="129540" y="0"/>
                  </a:lnTo>
                  <a:lnTo>
                    <a:pt x="97178" y="12135"/>
                  </a:lnTo>
                  <a:lnTo>
                    <a:pt x="62909" y="32062"/>
                  </a:lnTo>
                  <a:lnTo>
                    <a:pt x="44106" y="47800"/>
                  </a:lnTo>
                  <a:lnTo>
                    <a:pt x="42951" y="51340"/>
                  </a:lnTo>
                  <a:lnTo>
                    <a:pt x="43925" y="59788"/>
                  </a:lnTo>
                  <a:lnTo>
                    <a:pt x="49233" y="78111"/>
                  </a:lnTo>
                  <a:lnTo>
                    <a:pt x="83698" y="114551"/>
                  </a:lnTo>
                  <a:lnTo>
                    <a:pt x="118321" y="144830"/>
                  </a:lnTo>
                  <a:lnTo>
                    <a:pt x="151257" y="180629"/>
                  </a:lnTo>
                  <a:lnTo>
                    <a:pt x="162786" y="195195"/>
                  </a:lnTo>
                  <a:lnTo>
                    <a:pt x="166201" y="204873"/>
                  </a:lnTo>
                  <a:lnTo>
                    <a:pt x="166681" y="207702"/>
                  </a:lnTo>
                  <a:lnTo>
                    <a:pt x="165307" y="210435"/>
                  </a:lnTo>
                  <a:lnTo>
                    <a:pt x="159265" y="215729"/>
                  </a:lnTo>
                  <a:lnTo>
                    <a:pt x="128358" y="223162"/>
                  </a:lnTo>
                  <a:lnTo>
                    <a:pt x="105892" y="227514"/>
                  </a:lnTo>
                  <a:lnTo>
                    <a:pt x="71899" y="230093"/>
                  </a:lnTo>
                  <a:lnTo>
                    <a:pt x="45502" y="228417"/>
                  </a:lnTo>
                  <a:lnTo>
                    <a:pt x="9992" y="222700"/>
                  </a:lnTo>
                  <a:lnTo>
                    <a:pt x="0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12"/>
            <p:cNvSpPr/>
            <p:nvPr>
              <p:custDataLst>
                <p:tags r:id="rId74"/>
              </p:custDataLst>
            </p:nvPr>
          </p:nvSpPr>
          <p:spPr>
            <a:xfrm>
              <a:off x="2971800" y="5772912"/>
              <a:ext cx="137161" cy="117349"/>
            </a:xfrm>
            <a:custGeom>
              <a:avLst/>
              <a:gdLst/>
              <a:ahLst/>
              <a:cxnLst/>
              <a:rect l="0" t="0" r="0" b="0"/>
              <a:pathLst>
                <a:path w="137161" h="117349">
                  <a:moveTo>
                    <a:pt x="0" y="117348"/>
                  </a:moveTo>
                  <a:lnTo>
                    <a:pt x="0" y="117348"/>
                  </a:lnTo>
                  <a:lnTo>
                    <a:pt x="16181" y="89032"/>
                  </a:lnTo>
                  <a:lnTo>
                    <a:pt x="33739" y="51548"/>
                  </a:lnTo>
                  <a:lnTo>
                    <a:pt x="47618" y="26958"/>
                  </a:lnTo>
                  <a:lnTo>
                    <a:pt x="61523" y="13237"/>
                  </a:lnTo>
                  <a:lnTo>
                    <a:pt x="77346" y="1016"/>
                  </a:lnTo>
                  <a:lnTo>
                    <a:pt x="82044" y="0"/>
                  </a:lnTo>
                  <a:lnTo>
                    <a:pt x="94038" y="1128"/>
                  </a:lnTo>
                  <a:lnTo>
                    <a:pt x="103319" y="6711"/>
                  </a:lnTo>
                  <a:lnTo>
                    <a:pt x="137160" y="4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3"/>
            <p:cNvSpPr/>
            <p:nvPr>
              <p:custDataLst>
                <p:tags r:id="rId75"/>
              </p:custDataLst>
            </p:nvPr>
          </p:nvSpPr>
          <p:spPr>
            <a:xfrm>
              <a:off x="2446020" y="5570589"/>
              <a:ext cx="480061" cy="386546"/>
            </a:xfrm>
            <a:custGeom>
              <a:avLst/>
              <a:gdLst/>
              <a:ahLst/>
              <a:cxnLst/>
              <a:rect l="0" t="0" r="0" b="0"/>
              <a:pathLst>
                <a:path w="480061" h="386546">
                  <a:moveTo>
                    <a:pt x="0" y="136791"/>
                  </a:moveTo>
                  <a:lnTo>
                    <a:pt x="0" y="136791"/>
                  </a:lnTo>
                  <a:lnTo>
                    <a:pt x="24836" y="134534"/>
                  </a:lnTo>
                  <a:lnTo>
                    <a:pt x="60992" y="131555"/>
                  </a:lnTo>
                  <a:lnTo>
                    <a:pt x="88349" y="130230"/>
                  </a:lnTo>
                  <a:lnTo>
                    <a:pt x="114056" y="129641"/>
                  </a:lnTo>
                  <a:lnTo>
                    <a:pt x="147812" y="127053"/>
                  </a:lnTo>
                  <a:lnTo>
                    <a:pt x="176159" y="118665"/>
                  </a:lnTo>
                  <a:lnTo>
                    <a:pt x="206006" y="103198"/>
                  </a:lnTo>
                  <a:lnTo>
                    <a:pt x="242387" y="75216"/>
                  </a:lnTo>
                  <a:lnTo>
                    <a:pt x="262225" y="52789"/>
                  </a:lnTo>
                  <a:lnTo>
                    <a:pt x="268944" y="39908"/>
                  </a:lnTo>
                  <a:lnTo>
                    <a:pt x="281024" y="2429"/>
                  </a:lnTo>
                  <a:lnTo>
                    <a:pt x="281533" y="874"/>
                  </a:lnTo>
                  <a:lnTo>
                    <a:pt x="265639" y="0"/>
                  </a:lnTo>
                  <a:lnTo>
                    <a:pt x="259219" y="2416"/>
                  </a:lnTo>
                  <a:lnTo>
                    <a:pt x="247571" y="11876"/>
                  </a:lnTo>
                  <a:lnTo>
                    <a:pt x="227168" y="48218"/>
                  </a:lnTo>
                  <a:lnTo>
                    <a:pt x="215194" y="76681"/>
                  </a:lnTo>
                  <a:lnTo>
                    <a:pt x="204026" y="108821"/>
                  </a:lnTo>
                  <a:lnTo>
                    <a:pt x="194508" y="145155"/>
                  </a:lnTo>
                  <a:lnTo>
                    <a:pt x="189430" y="182731"/>
                  </a:lnTo>
                  <a:lnTo>
                    <a:pt x="184821" y="218418"/>
                  </a:lnTo>
                  <a:lnTo>
                    <a:pt x="183455" y="248183"/>
                  </a:lnTo>
                  <a:lnTo>
                    <a:pt x="183802" y="282725"/>
                  </a:lnTo>
                  <a:lnTo>
                    <a:pt x="187293" y="297247"/>
                  </a:lnTo>
                  <a:lnTo>
                    <a:pt x="186669" y="299642"/>
                  </a:lnTo>
                  <a:lnTo>
                    <a:pt x="183628" y="303485"/>
                  </a:lnTo>
                  <a:lnTo>
                    <a:pt x="184226" y="303800"/>
                  </a:lnTo>
                  <a:lnTo>
                    <a:pt x="193551" y="304349"/>
                  </a:lnTo>
                  <a:lnTo>
                    <a:pt x="204857" y="300361"/>
                  </a:lnTo>
                  <a:lnTo>
                    <a:pt x="232159" y="282584"/>
                  </a:lnTo>
                  <a:lnTo>
                    <a:pt x="266588" y="260008"/>
                  </a:lnTo>
                  <a:lnTo>
                    <a:pt x="299405" y="243385"/>
                  </a:lnTo>
                  <a:lnTo>
                    <a:pt x="313974" y="239199"/>
                  </a:lnTo>
                  <a:lnTo>
                    <a:pt x="320229" y="239776"/>
                  </a:lnTo>
                  <a:lnTo>
                    <a:pt x="331695" y="244934"/>
                  </a:lnTo>
                  <a:lnTo>
                    <a:pt x="347671" y="261402"/>
                  </a:lnTo>
                  <a:lnTo>
                    <a:pt x="363002" y="294960"/>
                  </a:lnTo>
                  <a:lnTo>
                    <a:pt x="379201" y="329183"/>
                  </a:lnTo>
                  <a:lnTo>
                    <a:pt x="393463" y="365327"/>
                  </a:lnTo>
                  <a:lnTo>
                    <a:pt x="409966" y="386545"/>
                  </a:lnTo>
                  <a:lnTo>
                    <a:pt x="415322" y="385235"/>
                  </a:lnTo>
                  <a:lnTo>
                    <a:pt x="425601" y="379737"/>
                  </a:lnTo>
                  <a:lnTo>
                    <a:pt x="428514" y="377495"/>
                  </a:lnTo>
                  <a:lnTo>
                    <a:pt x="436659" y="362204"/>
                  </a:lnTo>
                  <a:lnTo>
                    <a:pt x="446150" y="334282"/>
                  </a:lnTo>
                  <a:lnTo>
                    <a:pt x="448903" y="299791"/>
                  </a:lnTo>
                  <a:lnTo>
                    <a:pt x="447121" y="267214"/>
                  </a:lnTo>
                  <a:lnTo>
                    <a:pt x="438935" y="229911"/>
                  </a:lnTo>
                  <a:lnTo>
                    <a:pt x="429164" y="205013"/>
                  </a:lnTo>
                  <a:lnTo>
                    <a:pt x="416548" y="188213"/>
                  </a:lnTo>
                  <a:lnTo>
                    <a:pt x="406959" y="185045"/>
                  </a:lnTo>
                  <a:lnTo>
                    <a:pt x="394231" y="184484"/>
                  </a:lnTo>
                  <a:lnTo>
                    <a:pt x="380107" y="187056"/>
                  </a:lnTo>
                  <a:lnTo>
                    <a:pt x="361921" y="197310"/>
                  </a:lnTo>
                  <a:lnTo>
                    <a:pt x="331670" y="226919"/>
                  </a:lnTo>
                  <a:lnTo>
                    <a:pt x="324362" y="239501"/>
                  </a:lnTo>
                  <a:lnTo>
                    <a:pt x="316335" y="265625"/>
                  </a:lnTo>
                  <a:lnTo>
                    <a:pt x="314426" y="293968"/>
                  </a:lnTo>
                  <a:lnTo>
                    <a:pt x="319694" y="318829"/>
                  </a:lnTo>
                  <a:lnTo>
                    <a:pt x="336215" y="347727"/>
                  </a:lnTo>
                  <a:lnTo>
                    <a:pt x="340984" y="353615"/>
                  </a:lnTo>
                  <a:lnTo>
                    <a:pt x="371965" y="369993"/>
                  </a:lnTo>
                  <a:lnTo>
                    <a:pt x="394483" y="373645"/>
                  </a:lnTo>
                  <a:lnTo>
                    <a:pt x="415779" y="371599"/>
                  </a:lnTo>
                  <a:lnTo>
                    <a:pt x="445962" y="360081"/>
                  </a:lnTo>
                  <a:lnTo>
                    <a:pt x="480060" y="33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4"/>
            <p:cNvSpPr/>
            <p:nvPr>
              <p:custDataLst>
                <p:tags r:id="rId76"/>
              </p:custDataLst>
            </p:nvPr>
          </p:nvSpPr>
          <p:spPr>
            <a:xfrm>
              <a:off x="2529840" y="5554980"/>
              <a:ext cx="30481" cy="390413"/>
            </a:xfrm>
            <a:custGeom>
              <a:avLst/>
              <a:gdLst/>
              <a:ahLst/>
              <a:cxnLst/>
              <a:rect l="0" t="0" r="0" b="0"/>
              <a:pathLst>
                <a:path w="30481" h="390413">
                  <a:moveTo>
                    <a:pt x="30480" y="0"/>
                  </a:moveTo>
                  <a:lnTo>
                    <a:pt x="30480" y="0"/>
                  </a:lnTo>
                  <a:lnTo>
                    <a:pt x="26435" y="36407"/>
                  </a:lnTo>
                  <a:lnTo>
                    <a:pt x="22191" y="65570"/>
                  </a:lnTo>
                  <a:lnTo>
                    <a:pt x="18329" y="93489"/>
                  </a:lnTo>
                  <a:lnTo>
                    <a:pt x="16613" y="122830"/>
                  </a:lnTo>
                  <a:lnTo>
                    <a:pt x="15309" y="149621"/>
                  </a:lnTo>
                  <a:lnTo>
                    <a:pt x="13593" y="184414"/>
                  </a:lnTo>
                  <a:lnTo>
                    <a:pt x="11602" y="224543"/>
                  </a:lnTo>
                  <a:lnTo>
                    <a:pt x="10275" y="255529"/>
                  </a:lnTo>
                  <a:lnTo>
                    <a:pt x="9390" y="280419"/>
                  </a:lnTo>
                  <a:lnTo>
                    <a:pt x="8407" y="318517"/>
                  </a:lnTo>
                  <a:lnTo>
                    <a:pt x="7969" y="346739"/>
                  </a:lnTo>
                  <a:lnTo>
                    <a:pt x="11439" y="384191"/>
                  </a:lnTo>
                  <a:lnTo>
                    <a:pt x="10166" y="388207"/>
                  </a:lnTo>
                  <a:lnTo>
                    <a:pt x="8471" y="390039"/>
                  </a:lnTo>
                  <a:lnTo>
                    <a:pt x="6494" y="390412"/>
                  </a:lnTo>
                  <a:lnTo>
                    <a:pt x="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15"/>
            <p:cNvSpPr/>
            <p:nvPr>
              <p:custDataLst>
                <p:tags r:id="rId77"/>
              </p:custDataLst>
            </p:nvPr>
          </p:nvSpPr>
          <p:spPr>
            <a:xfrm>
              <a:off x="2105748" y="5623560"/>
              <a:ext cx="312142" cy="291088"/>
            </a:xfrm>
            <a:custGeom>
              <a:avLst/>
              <a:gdLst/>
              <a:ahLst/>
              <a:cxnLst/>
              <a:rect l="0" t="0" r="0" b="0"/>
              <a:pathLst>
                <a:path w="312142" h="291088">
                  <a:moveTo>
                    <a:pt x="43092" y="114300"/>
                  </a:moveTo>
                  <a:lnTo>
                    <a:pt x="43092" y="114300"/>
                  </a:lnTo>
                  <a:lnTo>
                    <a:pt x="22866" y="150707"/>
                  </a:lnTo>
                  <a:lnTo>
                    <a:pt x="6243" y="185482"/>
                  </a:lnTo>
                  <a:lnTo>
                    <a:pt x="0" y="211873"/>
                  </a:lnTo>
                  <a:lnTo>
                    <a:pt x="798" y="225682"/>
                  </a:lnTo>
                  <a:lnTo>
                    <a:pt x="8209" y="248343"/>
                  </a:lnTo>
                  <a:lnTo>
                    <a:pt x="23443" y="263989"/>
                  </a:lnTo>
                  <a:lnTo>
                    <a:pt x="56583" y="283599"/>
                  </a:lnTo>
                  <a:lnTo>
                    <a:pt x="72794" y="290580"/>
                  </a:lnTo>
                  <a:lnTo>
                    <a:pt x="89987" y="291087"/>
                  </a:lnTo>
                  <a:lnTo>
                    <a:pt x="113302" y="289731"/>
                  </a:lnTo>
                  <a:lnTo>
                    <a:pt x="140699" y="287134"/>
                  </a:lnTo>
                  <a:lnTo>
                    <a:pt x="162350" y="282862"/>
                  </a:lnTo>
                  <a:lnTo>
                    <a:pt x="195438" y="271344"/>
                  </a:lnTo>
                  <a:lnTo>
                    <a:pt x="233105" y="250578"/>
                  </a:lnTo>
                  <a:lnTo>
                    <a:pt x="269244" y="220805"/>
                  </a:lnTo>
                  <a:lnTo>
                    <a:pt x="298976" y="182857"/>
                  </a:lnTo>
                  <a:lnTo>
                    <a:pt x="310632" y="155968"/>
                  </a:lnTo>
                  <a:lnTo>
                    <a:pt x="312141" y="138745"/>
                  </a:lnTo>
                  <a:lnTo>
                    <a:pt x="310256" y="102948"/>
                  </a:lnTo>
                  <a:lnTo>
                    <a:pt x="305482" y="87806"/>
                  </a:lnTo>
                  <a:lnTo>
                    <a:pt x="297717" y="76278"/>
                  </a:lnTo>
                  <a:lnTo>
                    <a:pt x="269935" y="55055"/>
                  </a:lnTo>
                  <a:lnTo>
                    <a:pt x="235619" y="36403"/>
                  </a:lnTo>
                  <a:lnTo>
                    <a:pt x="222639" y="28033"/>
                  </a:lnTo>
                  <a:lnTo>
                    <a:pt x="195445" y="19406"/>
                  </a:lnTo>
                  <a:lnTo>
                    <a:pt x="161799" y="15628"/>
                  </a:lnTo>
                  <a:lnTo>
                    <a:pt x="130852" y="10369"/>
                  </a:lnTo>
                  <a:lnTo>
                    <a:pt x="97211" y="5905"/>
                  </a:lnTo>
                  <a:lnTo>
                    <a:pt x="59370" y="103"/>
                  </a:lnTo>
                  <a:lnTo>
                    <a:pt x="58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6"/>
            <p:cNvSpPr/>
            <p:nvPr>
              <p:custDataLst>
                <p:tags r:id="rId78"/>
              </p:custDataLst>
            </p:nvPr>
          </p:nvSpPr>
          <p:spPr>
            <a:xfrm>
              <a:off x="4427490" y="5295900"/>
              <a:ext cx="318550" cy="304760"/>
            </a:xfrm>
            <a:custGeom>
              <a:avLst/>
              <a:gdLst/>
              <a:ahLst/>
              <a:cxnLst/>
              <a:rect l="0" t="0" r="0" b="0"/>
              <a:pathLst>
                <a:path w="318550" h="304760">
                  <a:moveTo>
                    <a:pt x="251190" y="0"/>
                  </a:moveTo>
                  <a:lnTo>
                    <a:pt x="251190" y="0"/>
                  </a:lnTo>
                  <a:lnTo>
                    <a:pt x="235010" y="32362"/>
                  </a:lnTo>
                  <a:lnTo>
                    <a:pt x="212214" y="66632"/>
                  </a:lnTo>
                  <a:lnTo>
                    <a:pt x="184164" y="104034"/>
                  </a:lnTo>
                  <a:lnTo>
                    <a:pt x="203166" y="126683"/>
                  </a:lnTo>
                  <a:lnTo>
                    <a:pt x="215174" y="139136"/>
                  </a:lnTo>
                  <a:lnTo>
                    <a:pt x="222766" y="142272"/>
                  </a:lnTo>
                  <a:lnTo>
                    <a:pt x="237391" y="144285"/>
                  </a:lnTo>
                  <a:lnTo>
                    <a:pt x="268174" y="135353"/>
                  </a:lnTo>
                  <a:lnTo>
                    <a:pt x="279929" y="129005"/>
                  </a:lnTo>
                  <a:lnTo>
                    <a:pt x="305909" y="111728"/>
                  </a:lnTo>
                  <a:lnTo>
                    <a:pt x="309376" y="106667"/>
                  </a:lnTo>
                  <a:lnTo>
                    <a:pt x="311764" y="101594"/>
                  </a:lnTo>
                  <a:lnTo>
                    <a:pt x="317022" y="93979"/>
                  </a:lnTo>
                  <a:lnTo>
                    <a:pt x="318549" y="88899"/>
                  </a:lnTo>
                  <a:lnTo>
                    <a:pt x="318109" y="86359"/>
                  </a:lnTo>
                  <a:lnTo>
                    <a:pt x="313578" y="76200"/>
                  </a:lnTo>
                  <a:lnTo>
                    <a:pt x="313102" y="73660"/>
                  </a:lnTo>
                  <a:lnTo>
                    <a:pt x="302781" y="53340"/>
                  </a:lnTo>
                  <a:lnTo>
                    <a:pt x="289301" y="38112"/>
                  </a:lnTo>
                  <a:lnTo>
                    <a:pt x="289293" y="42148"/>
                  </a:lnTo>
                  <a:lnTo>
                    <a:pt x="276293" y="77589"/>
                  </a:lnTo>
                  <a:lnTo>
                    <a:pt x="259805" y="114483"/>
                  </a:lnTo>
                  <a:lnTo>
                    <a:pt x="235747" y="152424"/>
                  </a:lnTo>
                  <a:lnTo>
                    <a:pt x="205286" y="189657"/>
                  </a:lnTo>
                  <a:lnTo>
                    <a:pt x="173795" y="222039"/>
                  </a:lnTo>
                  <a:lnTo>
                    <a:pt x="138191" y="251670"/>
                  </a:lnTo>
                  <a:lnTo>
                    <a:pt x="100803" y="277466"/>
                  </a:lnTo>
                  <a:lnTo>
                    <a:pt x="64662" y="291216"/>
                  </a:lnTo>
                  <a:lnTo>
                    <a:pt x="31402" y="302426"/>
                  </a:lnTo>
                  <a:lnTo>
                    <a:pt x="643" y="304759"/>
                  </a:lnTo>
                  <a:lnTo>
                    <a:pt x="136" y="302525"/>
                  </a:lnTo>
                  <a:lnTo>
                    <a:pt x="0" y="300743"/>
                  </a:lnTo>
                  <a:lnTo>
                    <a:pt x="1604" y="298709"/>
                  </a:lnTo>
                  <a:lnTo>
                    <a:pt x="29055" y="282842"/>
                  </a:lnTo>
                  <a:lnTo>
                    <a:pt x="53968" y="271334"/>
                  </a:lnTo>
                  <a:lnTo>
                    <a:pt x="84796" y="257753"/>
                  </a:lnTo>
                  <a:lnTo>
                    <a:pt x="118253" y="243250"/>
                  </a:lnTo>
                  <a:lnTo>
                    <a:pt x="155136" y="226080"/>
                  </a:lnTo>
                  <a:lnTo>
                    <a:pt x="174454" y="216760"/>
                  </a:lnTo>
                  <a:lnTo>
                    <a:pt x="194952" y="208854"/>
                  </a:lnTo>
                  <a:lnTo>
                    <a:pt x="216239" y="201889"/>
                  </a:lnTo>
                  <a:lnTo>
                    <a:pt x="252589" y="191328"/>
                  </a:lnTo>
                  <a:lnTo>
                    <a:pt x="28167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7"/>
            <p:cNvSpPr/>
            <p:nvPr>
              <p:custDataLst>
                <p:tags r:id="rId79"/>
              </p:custDataLst>
            </p:nvPr>
          </p:nvSpPr>
          <p:spPr>
            <a:xfrm>
              <a:off x="4434840" y="5219700"/>
              <a:ext cx="106681" cy="155493"/>
            </a:xfrm>
            <a:custGeom>
              <a:avLst/>
              <a:gdLst/>
              <a:ahLst/>
              <a:cxnLst/>
              <a:rect l="0" t="0" r="0" b="0"/>
              <a:pathLst>
                <a:path w="106681" h="155493">
                  <a:moveTo>
                    <a:pt x="0" y="0"/>
                  </a:moveTo>
                  <a:lnTo>
                    <a:pt x="0" y="0"/>
                  </a:lnTo>
                  <a:lnTo>
                    <a:pt x="10474" y="33114"/>
                  </a:lnTo>
                  <a:lnTo>
                    <a:pt x="15668" y="69613"/>
                  </a:lnTo>
                  <a:lnTo>
                    <a:pt x="21745" y="85827"/>
                  </a:lnTo>
                  <a:lnTo>
                    <a:pt x="22762" y="101552"/>
                  </a:lnTo>
                  <a:lnTo>
                    <a:pt x="23641" y="103262"/>
                  </a:lnTo>
                  <a:lnTo>
                    <a:pt x="25074" y="104401"/>
                  </a:lnTo>
                  <a:lnTo>
                    <a:pt x="30163" y="106547"/>
                  </a:lnTo>
                  <a:lnTo>
                    <a:pt x="36501" y="101417"/>
                  </a:lnTo>
                  <a:lnTo>
                    <a:pt x="41058" y="100107"/>
                  </a:lnTo>
                  <a:lnTo>
                    <a:pt x="45905" y="95010"/>
                  </a:lnTo>
                  <a:lnTo>
                    <a:pt x="51729" y="87947"/>
                  </a:lnTo>
                  <a:lnTo>
                    <a:pt x="73807" y="72106"/>
                  </a:lnTo>
                  <a:lnTo>
                    <a:pt x="82475" y="70148"/>
                  </a:lnTo>
                  <a:lnTo>
                    <a:pt x="89713" y="71535"/>
                  </a:lnTo>
                  <a:lnTo>
                    <a:pt x="98548" y="77076"/>
                  </a:lnTo>
                  <a:lnTo>
                    <a:pt x="101259" y="79324"/>
                  </a:lnTo>
                  <a:lnTo>
                    <a:pt x="104271" y="86337"/>
                  </a:lnTo>
                  <a:lnTo>
                    <a:pt x="106539" y="119528"/>
                  </a:lnTo>
                  <a:lnTo>
                    <a:pt x="105805" y="138883"/>
                  </a:lnTo>
                  <a:lnTo>
                    <a:pt x="100116" y="154498"/>
                  </a:lnTo>
                  <a:lnTo>
                    <a:pt x="100610" y="155492"/>
                  </a:lnTo>
                  <a:lnTo>
                    <a:pt x="101787" y="155308"/>
                  </a:lnTo>
                  <a:lnTo>
                    <a:pt x="10668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8"/>
            <p:cNvSpPr/>
            <p:nvPr>
              <p:custDataLst>
                <p:tags r:id="rId80"/>
              </p:custDataLst>
            </p:nvPr>
          </p:nvSpPr>
          <p:spPr>
            <a:xfrm>
              <a:off x="4217525" y="5044440"/>
              <a:ext cx="209696" cy="304801"/>
            </a:xfrm>
            <a:custGeom>
              <a:avLst/>
              <a:gdLst/>
              <a:ahLst/>
              <a:cxnLst/>
              <a:rect l="0" t="0" r="0" b="0"/>
              <a:pathLst>
                <a:path w="209696" h="304801">
                  <a:moveTo>
                    <a:pt x="141115" y="0"/>
                  </a:moveTo>
                  <a:lnTo>
                    <a:pt x="141115" y="0"/>
                  </a:lnTo>
                  <a:lnTo>
                    <a:pt x="128980" y="36407"/>
                  </a:lnTo>
                  <a:lnTo>
                    <a:pt x="120764" y="65569"/>
                  </a:lnTo>
                  <a:lnTo>
                    <a:pt x="114290" y="92642"/>
                  </a:lnTo>
                  <a:lnTo>
                    <a:pt x="108590" y="118786"/>
                  </a:lnTo>
                  <a:lnTo>
                    <a:pt x="100622" y="153259"/>
                  </a:lnTo>
                  <a:lnTo>
                    <a:pt x="100989" y="188967"/>
                  </a:lnTo>
                  <a:lnTo>
                    <a:pt x="104308" y="226792"/>
                  </a:lnTo>
                  <a:lnTo>
                    <a:pt x="110927" y="243036"/>
                  </a:lnTo>
                  <a:lnTo>
                    <a:pt x="119514" y="254208"/>
                  </a:lnTo>
                  <a:lnTo>
                    <a:pt x="130734" y="264232"/>
                  </a:lnTo>
                  <a:lnTo>
                    <a:pt x="148858" y="270014"/>
                  </a:lnTo>
                  <a:lnTo>
                    <a:pt x="153897" y="270603"/>
                  </a:lnTo>
                  <a:lnTo>
                    <a:pt x="157256" y="270148"/>
                  </a:lnTo>
                  <a:lnTo>
                    <a:pt x="159496" y="268998"/>
                  </a:lnTo>
                  <a:lnTo>
                    <a:pt x="160989" y="267386"/>
                  </a:lnTo>
                  <a:lnTo>
                    <a:pt x="162648" y="263336"/>
                  </a:lnTo>
                  <a:lnTo>
                    <a:pt x="155491" y="248206"/>
                  </a:lnTo>
                  <a:lnTo>
                    <a:pt x="128116" y="212015"/>
                  </a:lnTo>
                  <a:lnTo>
                    <a:pt x="104996" y="194147"/>
                  </a:lnTo>
                  <a:lnTo>
                    <a:pt x="72926" y="179869"/>
                  </a:lnTo>
                  <a:lnTo>
                    <a:pt x="49791" y="177473"/>
                  </a:lnTo>
                  <a:lnTo>
                    <a:pt x="21476" y="183819"/>
                  </a:lnTo>
                  <a:lnTo>
                    <a:pt x="4259" y="190384"/>
                  </a:lnTo>
                  <a:lnTo>
                    <a:pt x="0" y="198556"/>
                  </a:lnTo>
                  <a:lnTo>
                    <a:pt x="2479" y="211579"/>
                  </a:lnTo>
                  <a:lnTo>
                    <a:pt x="10072" y="227809"/>
                  </a:lnTo>
                  <a:lnTo>
                    <a:pt x="28627" y="250379"/>
                  </a:lnTo>
                  <a:lnTo>
                    <a:pt x="42861" y="262551"/>
                  </a:lnTo>
                  <a:lnTo>
                    <a:pt x="59911" y="269089"/>
                  </a:lnTo>
                  <a:lnTo>
                    <a:pt x="69199" y="270834"/>
                  </a:lnTo>
                  <a:lnTo>
                    <a:pt x="88550" y="268255"/>
                  </a:lnTo>
                  <a:lnTo>
                    <a:pt x="124523" y="256847"/>
                  </a:lnTo>
                  <a:lnTo>
                    <a:pt x="156088" y="246441"/>
                  </a:lnTo>
                  <a:lnTo>
                    <a:pt x="176596" y="240471"/>
                  </a:lnTo>
                  <a:lnTo>
                    <a:pt x="180009" y="240747"/>
                  </a:lnTo>
                  <a:lnTo>
                    <a:pt x="184648" y="243312"/>
                  </a:lnTo>
                  <a:lnTo>
                    <a:pt x="189532" y="247274"/>
                  </a:lnTo>
                  <a:lnTo>
                    <a:pt x="192267" y="251857"/>
                  </a:lnTo>
                  <a:lnTo>
                    <a:pt x="193807" y="261456"/>
                  </a:lnTo>
                  <a:lnTo>
                    <a:pt x="194418" y="290734"/>
                  </a:lnTo>
                  <a:lnTo>
                    <a:pt x="196697" y="296573"/>
                  </a:lnTo>
                  <a:lnTo>
                    <a:pt x="201013" y="303175"/>
                  </a:lnTo>
                  <a:lnTo>
                    <a:pt x="203861" y="304078"/>
                  </a:lnTo>
                  <a:lnTo>
                    <a:pt x="209695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9"/>
            <p:cNvSpPr/>
            <p:nvPr>
              <p:custDataLst>
                <p:tags r:id="rId81"/>
              </p:custDataLst>
            </p:nvPr>
          </p:nvSpPr>
          <p:spPr>
            <a:xfrm>
              <a:off x="4061460" y="5288280"/>
              <a:ext cx="114301" cy="82243"/>
            </a:xfrm>
            <a:custGeom>
              <a:avLst/>
              <a:gdLst/>
              <a:ahLst/>
              <a:cxnLst/>
              <a:rect l="0" t="0" r="0" b="0"/>
              <a:pathLst>
                <a:path w="114301" h="82243">
                  <a:moveTo>
                    <a:pt x="0" y="0"/>
                  </a:moveTo>
                  <a:lnTo>
                    <a:pt x="0" y="0"/>
                  </a:lnTo>
                  <a:lnTo>
                    <a:pt x="32267" y="27878"/>
                  </a:lnTo>
                  <a:lnTo>
                    <a:pt x="53442" y="56840"/>
                  </a:lnTo>
                  <a:lnTo>
                    <a:pt x="62699" y="71829"/>
                  </a:lnTo>
                  <a:lnTo>
                    <a:pt x="69635" y="78491"/>
                  </a:lnTo>
                  <a:lnTo>
                    <a:pt x="75540" y="81452"/>
                  </a:lnTo>
                  <a:lnTo>
                    <a:pt x="78300" y="82242"/>
                  </a:lnTo>
                  <a:lnTo>
                    <a:pt x="80987" y="81921"/>
                  </a:lnTo>
                  <a:lnTo>
                    <a:pt x="86230" y="79307"/>
                  </a:lnTo>
                  <a:lnTo>
                    <a:pt x="114300" y="5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0"/>
            <p:cNvSpPr/>
            <p:nvPr>
              <p:custDataLst>
                <p:tags r:id="rId82"/>
              </p:custDataLst>
            </p:nvPr>
          </p:nvSpPr>
          <p:spPr>
            <a:xfrm>
              <a:off x="3680460" y="5196840"/>
              <a:ext cx="335281" cy="173309"/>
            </a:xfrm>
            <a:custGeom>
              <a:avLst/>
              <a:gdLst/>
              <a:ahLst/>
              <a:cxnLst/>
              <a:rect l="0" t="0" r="0" b="0"/>
              <a:pathLst>
                <a:path w="335281" h="173309">
                  <a:moveTo>
                    <a:pt x="0" y="0"/>
                  </a:moveTo>
                  <a:lnTo>
                    <a:pt x="0" y="0"/>
                  </a:lnTo>
                  <a:lnTo>
                    <a:pt x="28316" y="12135"/>
                  </a:lnTo>
                  <a:lnTo>
                    <a:pt x="58061" y="23727"/>
                  </a:lnTo>
                  <a:lnTo>
                    <a:pt x="91714" y="35230"/>
                  </a:lnTo>
                  <a:lnTo>
                    <a:pt x="120213" y="42236"/>
                  </a:lnTo>
                  <a:lnTo>
                    <a:pt x="150107" y="44688"/>
                  </a:lnTo>
                  <a:lnTo>
                    <a:pt x="179566" y="45415"/>
                  </a:lnTo>
                  <a:lnTo>
                    <a:pt x="212705" y="45660"/>
                  </a:lnTo>
                  <a:lnTo>
                    <a:pt x="248475" y="45714"/>
                  </a:lnTo>
                  <a:lnTo>
                    <a:pt x="266332" y="45720"/>
                  </a:lnTo>
                  <a:lnTo>
                    <a:pt x="233513" y="57887"/>
                  </a:lnTo>
                  <a:lnTo>
                    <a:pt x="197596" y="81545"/>
                  </a:lnTo>
                  <a:lnTo>
                    <a:pt x="179150" y="96599"/>
                  </a:lnTo>
                  <a:lnTo>
                    <a:pt x="172755" y="106715"/>
                  </a:lnTo>
                  <a:lnTo>
                    <a:pt x="169156" y="121930"/>
                  </a:lnTo>
                  <a:lnTo>
                    <a:pt x="169160" y="132085"/>
                  </a:lnTo>
                  <a:lnTo>
                    <a:pt x="178335" y="157481"/>
                  </a:lnTo>
                  <a:lnTo>
                    <a:pt x="187633" y="165383"/>
                  </a:lnTo>
                  <a:lnTo>
                    <a:pt x="200233" y="170870"/>
                  </a:lnTo>
                  <a:lnTo>
                    <a:pt x="214298" y="173308"/>
                  </a:lnTo>
                  <a:lnTo>
                    <a:pt x="229018" y="169878"/>
                  </a:lnTo>
                  <a:lnTo>
                    <a:pt x="259163" y="153876"/>
                  </a:lnTo>
                  <a:lnTo>
                    <a:pt x="277919" y="135340"/>
                  </a:lnTo>
                  <a:lnTo>
                    <a:pt x="299144" y="101886"/>
                  </a:lnTo>
                  <a:lnTo>
                    <a:pt x="304796" y="83835"/>
                  </a:lnTo>
                  <a:lnTo>
                    <a:pt x="304799" y="83824"/>
                  </a:lnTo>
                  <a:lnTo>
                    <a:pt x="300754" y="87866"/>
                  </a:lnTo>
                  <a:lnTo>
                    <a:pt x="298768" y="94367"/>
                  </a:lnTo>
                  <a:lnTo>
                    <a:pt x="298239" y="98471"/>
                  </a:lnTo>
                  <a:lnTo>
                    <a:pt x="299908" y="105289"/>
                  </a:lnTo>
                  <a:lnTo>
                    <a:pt x="302626" y="111142"/>
                  </a:lnTo>
                  <a:lnTo>
                    <a:pt x="303834" y="116566"/>
                  </a:lnTo>
                  <a:lnTo>
                    <a:pt x="305849" y="118351"/>
                  </a:lnTo>
                  <a:lnTo>
                    <a:pt x="312604" y="120334"/>
                  </a:lnTo>
                  <a:lnTo>
                    <a:pt x="321251" y="118957"/>
                  </a:lnTo>
                  <a:lnTo>
                    <a:pt x="33528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1"/>
            <p:cNvSpPr/>
            <p:nvPr>
              <p:custDataLst>
                <p:tags r:id="rId83"/>
              </p:custDataLst>
            </p:nvPr>
          </p:nvSpPr>
          <p:spPr>
            <a:xfrm>
              <a:off x="3726180" y="5113020"/>
              <a:ext cx="83821" cy="208380"/>
            </a:xfrm>
            <a:custGeom>
              <a:avLst/>
              <a:gdLst/>
              <a:ahLst/>
              <a:cxnLst/>
              <a:rect l="0" t="0" r="0" b="0"/>
              <a:pathLst>
                <a:path w="83821" h="208380">
                  <a:moveTo>
                    <a:pt x="83820" y="0"/>
                  </a:moveTo>
                  <a:lnTo>
                    <a:pt x="83820" y="0"/>
                  </a:lnTo>
                  <a:lnTo>
                    <a:pt x="79304" y="24835"/>
                  </a:lnTo>
                  <a:lnTo>
                    <a:pt x="71653" y="60145"/>
                  </a:lnTo>
                  <a:lnTo>
                    <a:pt x="58672" y="95149"/>
                  </a:lnTo>
                  <a:lnTo>
                    <a:pt x="48241" y="127441"/>
                  </a:lnTo>
                  <a:lnTo>
                    <a:pt x="35648" y="161750"/>
                  </a:lnTo>
                  <a:lnTo>
                    <a:pt x="20666" y="196874"/>
                  </a:lnTo>
                  <a:lnTo>
                    <a:pt x="12803" y="207158"/>
                  </a:lnTo>
                  <a:lnTo>
                    <a:pt x="10228" y="208379"/>
                  </a:lnTo>
                  <a:lnTo>
                    <a:pt x="7666" y="208346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2"/>
            <p:cNvSpPr/>
            <p:nvPr>
              <p:custDataLst>
                <p:tags r:id="rId84"/>
              </p:custDataLst>
            </p:nvPr>
          </p:nvSpPr>
          <p:spPr>
            <a:xfrm>
              <a:off x="3057923" y="4975860"/>
              <a:ext cx="590343" cy="408231"/>
            </a:xfrm>
            <a:custGeom>
              <a:avLst/>
              <a:gdLst/>
              <a:ahLst/>
              <a:cxnLst/>
              <a:rect l="0" t="0" r="0" b="0"/>
              <a:pathLst>
                <a:path w="590343" h="408231">
                  <a:moveTo>
                    <a:pt x="150097" y="0"/>
                  </a:moveTo>
                  <a:lnTo>
                    <a:pt x="150097" y="0"/>
                  </a:lnTo>
                  <a:lnTo>
                    <a:pt x="154142" y="28316"/>
                  </a:lnTo>
                  <a:lnTo>
                    <a:pt x="152613" y="66152"/>
                  </a:lnTo>
                  <a:lnTo>
                    <a:pt x="150842" y="100128"/>
                  </a:lnTo>
                  <a:lnTo>
                    <a:pt x="146273" y="135689"/>
                  </a:lnTo>
                  <a:lnTo>
                    <a:pt x="143602" y="168992"/>
                  </a:lnTo>
                  <a:lnTo>
                    <a:pt x="149136" y="205778"/>
                  </a:lnTo>
                  <a:lnTo>
                    <a:pt x="149812" y="215159"/>
                  </a:lnTo>
                  <a:lnTo>
                    <a:pt x="150754" y="217099"/>
                  </a:lnTo>
                  <a:lnTo>
                    <a:pt x="152228" y="218392"/>
                  </a:lnTo>
                  <a:lnTo>
                    <a:pt x="154058" y="219255"/>
                  </a:lnTo>
                  <a:lnTo>
                    <a:pt x="154431" y="219831"/>
                  </a:lnTo>
                  <a:lnTo>
                    <a:pt x="153833" y="220214"/>
                  </a:lnTo>
                  <a:lnTo>
                    <a:pt x="150315" y="220935"/>
                  </a:lnTo>
                  <a:lnTo>
                    <a:pt x="144057" y="214041"/>
                  </a:lnTo>
                  <a:lnTo>
                    <a:pt x="135419" y="201896"/>
                  </a:lnTo>
                  <a:lnTo>
                    <a:pt x="103448" y="177629"/>
                  </a:lnTo>
                  <a:lnTo>
                    <a:pt x="88724" y="172079"/>
                  </a:lnTo>
                  <a:lnTo>
                    <a:pt x="73713" y="170460"/>
                  </a:lnTo>
                  <a:lnTo>
                    <a:pt x="58576" y="172562"/>
                  </a:lnTo>
                  <a:lnTo>
                    <a:pt x="45639" y="180834"/>
                  </a:lnTo>
                  <a:lnTo>
                    <a:pt x="19491" y="210886"/>
                  </a:lnTo>
                  <a:lnTo>
                    <a:pt x="5471" y="239532"/>
                  </a:lnTo>
                  <a:lnTo>
                    <a:pt x="0" y="265424"/>
                  </a:lnTo>
                  <a:lnTo>
                    <a:pt x="4236" y="296928"/>
                  </a:lnTo>
                  <a:lnTo>
                    <a:pt x="11676" y="319118"/>
                  </a:lnTo>
                  <a:lnTo>
                    <a:pt x="19714" y="331202"/>
                  </a:lnTo>
                  <a:lnTo>
                    <a:pt x="31189" y="339959"/>
                  </a:lnTo>
                  <a:lnTo>
                    <a:pt x="63297" y="352479"/>
                  </a:lnTo>
                  <a:lnTo>
                    <a:pt x="92299" y="356462"/>
                  </a:lnTo>
                  <a:lnTo>
                    <a:pt x="122341" y="353598"/>
                  </a:lnTo>
                  <a:lnTo>
                    <a:pt x="152692" y="347387"/>
                  </a:lnTo>
                  <a:lnTo>
                    <a:pt x="179088" y="336139"/>
                  </a:lnTo>
                  <a:lnTo>
                    <a:pt x="210763" y="311084"/>
                  </a:lnTo>
                  <a:lnTo>
                    <a:pt x="245073" y="274144"/>
                  </a:lnTo>
                  <a:lnTo>
                    <a:pt x="256091" y="247713"/>
                  </a:lnTo>
                  <a:lnTo>
                    <a:pt x="267298" y="210557"/>
                  </a:lnTo>
                  <a:lnTo>
                    <a:pt x="268871" y="203871"/>
                  </a:lnTo>
                  <a:lnTo>
                    <a:pt x="268226" y="198567"/>
                  </a:lnTo>
                  <a:lnTo>
                    <a:pt x="266103" y="194185"/>
                  </a:lnTo>
                  <a:lnTo>
                    <a:pt x="262995" y="190417"/>
                  </a:lnTo>
                  <a:lnTo>
                    <a:pt x="252767" y="186230"/>
                  </a:lnTo>
                  <a:lnTo>
                    <a:pt x="225505" y="183541"/>
                  </a:lnTo>
                  <a:lnTo>
                    <a:pt x="210705" y="187690"/>
                  </a:lnTo>
                  <a:lnTo>
                    <a:pt x="190350" y="199545"/>
                  </a:lnTo>
                  <a:lnTo>
                    <a:pt x="175852" y="213783"/>
                  </a:lnTo>
                  <a:lnTo>
                    <a:pt x="156248" y="238816"/>
                  </a:lnTo>
                  <a:lnTo>
                    <a:pt x="151312" y="256833"/>
                  </a:lnTo>
                  <a:lnTo>
                    <a:pt x="150907" y="260122"/>
                  </a:lnTo>
                  <a:lnTo>
                    <a:pt x="154382" y="272842"/>
                  </a:lnTo>
                  <a:lnTo>
                    <a:pt x="160774" y="283289"/>
                  </a:lnTo>
                  <a:lnTo>
                    <a:pt x="172075" y="291748"/>
                  </a:lnTo>
                  <a:lnTo>
                    <a:pt x="190193" y="295571"/>
                  </a:lnTo>
                  <a:lnTo>
                    <a:pt x="226002" y="289932"/>
                  </a:lnTo>
                  <a:lnTo>
                    <a:pt x="259042" y="278005"/>
                  </a:lnTo>
                  <a:lnTo>
                    <a:pt x="296077" y="256547"/>
                  </a:lnTo>
                  <a:lnTo>
                    <a:pt x="331709" y="232145"/>
                  </a:lnTo>
                  <a:lnTo>
                    <a:pt x="366394" y="216420"/>
                  </a:lnTo>
                  <a:lnTo>
                    <a:pt x="377977" y="213538"/>
                  </a:lnTo>
                  <a:lnTo>
                    <a:pt x="378377" y="215697"/>
                  </a:lnTo>
                  <a:lnTo>
                    <a:pt x="378684" y="252852"/>
                  </a:lnTo>
                  <a:lnTo>
                    <a:pt x="378695" y="289743"/>
                  </a:lnTo>
                  <a:lnTo>
                    <a:pt x="378697" y="308429"/>
                  </a:lnTo>
                  <a:lnTo>
                    <a:pt x="380390" y="313146"/>
                  </a:lnTo>
                  <a:lnTo>
                    <a:pt x="386788" y="320645"/>
                  </a:lnTo>
                  <a:lnTo>
                    <a:pt x="397533" y="324542"/>
                  </a:lnTo>
                  <a:lnTo>
                    <a:pt x="425127" y="327044"/>
                  </a:lnTo>
                  <a:lnTo>
                    <a:pt x="461121" y="321455"/>
                  </a:lnTo>
                  <a:lnTo>
                    <a:pt x="490796" y="313780"/>
                  </a:lnTo>
                  <a:lnTo>
                    <a:pt x="521037" y="301157"/>
                  </a:lnTo>
                  <a:lnTo>
                    <a:pt x="557081" y="283981"/>
                  </a:lnTo>
                  <a:lnTo>
                    <a:pt x="568892" y="276921"/>
                  </a:lnTo>
                  <a:lnTo>
                    <a:pt x="583373" y="263105"/>
                  </a:lnTo>
                  <a:lnTo>
                    <a:pt x="590342" y="259875"/>
                  </a:lnTo>
                  <a:lnTo>
                    <a:pt x="590067" y="259610"/>
                  </a:lnTo>
                  <a:lnTo>
                    <a:pt x="585345" y="259150"/>
                  </a:lnTo>
                  <a:lnTo>
                    <a:pt x="570237" y="250801"/>
                  </a:lnTo>
                  <a:lnTo>
                    <a:pt x="567351" y="248480"/>
                  </a:lnTo>
                  <a:lnTo>
                    <a:pt x="555112" y="248160"/>
                  </a:lnTo>
                  <a:lnTo>
                    <a:pt x="527750" y="254853"/>
                  </a:lnTo>
                  <a:lnTo>
                    <a:pt x="518885" y="261717"/>
                  </a:lnTo>
                  <a:lnTo>
                    <a:pt x="515336" y="265918"/>
                  </a:lnTo>
                  <a:lnTo>
                    <a:pt x="511392" y="277359"/>
                  </a:lnTo>
                  <a:lnTo>
                    <a:pt x="504815" y="309446"/>
                  </a:lnTo>
                  <a:lnTo>
                    <a:pt x="505906" y="338444"/>
                  </a:lnTo>
                  <a:lnTo>
                    <a:pt x="507777" y="371652"/>
                  </a:lnTo>
                  <a:lnTo>
                    <a:pt x="508032" y="384184"/>
                  </a:lnTo>
                  <a:lnTo>
                    <a:pt x="500085" y="404803"/>
                  </a:lnTo>
                  <a:lnTo>
                    <a:pt x="497723" y="407875"/>
                  </a:lnTo>
                  <a:lnTo>
                    <a:pt x="496148" y="408230"/>
                  </a:lnTo>
                  <a:lnTo>
                    <a:pt x="495097" y="406774"/>
                  </a:lnTo>
                  <a:lnTo>
                    <a:pt x="50061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3"/>
            <p:cNvSpPr/>
            <p:nvPr>
              <p:custDataLst>
                <p:tags r:id="rId85"/>
              </p:custDataLst>
            </p:nvPr>
          </p:nvSpPr>
          <p:spPr>
            <a:xfrm>
              <a:off x="2545786" y="5181600"/>
              <a:ext cx="418395" cy="166697"/>
            </a:xfrm>
            <a:custGeom>
              <a:avLst/>
              <a:gdLst/>
              <a:ahLst/>
              <a:cxnLst/>
              <a:rect l="0" t="0" r="0" b="0"/>
              <a:pathLst>
                <a:path w="418395" h="166697">
                  <a:moveTo>
                    <a:pt x="6914" y="0"/>
                  </a:moveTo>
                  <a:lnTo>
                    <a:pt x="6914" y="0"/>
                  </a:lnTo>
                  <a:lnTo>
                    <a:pt x="4657" y="22577"/>
                  </a:lnTo>
                  <a:lnTo>
                    <a:pt x="1678" y="54908"/>
                  </a:lnTo>
                  <a:lnTo>
                    <a:pt x="0" y="87389"/>
                  </a:lnTo>
                  <a:lnTo>
                    <a:pt x="350" y="112253"/>
                  </a:lnTo>
                  <a:lnTo>
                    <a:pt x="5440" y="129875"/>
                  </a:lnTo>
                  <a:lnTo>
                    <a:pt x="9928" y="137591"/>
                  </a:lnTo>
                  <a:lnTo>
                    <a:pt x="21260" y="146695"/>
                  </a:lnTo>
                  <a:lnTo>
                    <a:pt x="39387" y="150710"/>
                  </a:lnTo>
                  <a:lnTo>
                    <a:pt x="60845" y="147855"/>
                  </a:lnTo>
                  <a:lnTo>
                    <a:pt x="83289" y="137601"/>
                  </a:lnTo>
                  <a:lnTo>
                    <a:pt x="112782" y="112882"/>
                  </a:lnTo>
                  <a:lnTo>
                    <a:pt x="138049" y="81282"/>
                  </a:lnTo>
                  <a:lnTo>
                    <a:pt x="159159" y="46724"/>
                  </a:lnTo>
                  <a:lnTo>
                    <a:pt x="174401" y="15551"/>
                  </a:lnTo>
                  <a:lnTo>
                    <a:pt x="174508" y="19377"/>
                  </a:lnTo>
                  <a:lnTo>
                    <a:pt x="166259" y="51784"/>
                  </a:lnTo>
                  <a:lnTo>
                    <a:pt x="161372" y="83359"/>
                  </a:lnTo>
                  <a:lnTo>
                    <a:pt x="162181" y="111906"/>
                  </a:lnTo>
                  <a:lnTo>
                    <a:pt x="172392" y="146002"/>
                  </a:lnTo>
                  <a:lnTo>
                    <a:pt x="177262" y="156894"/>
                  </a:lnTo>
                  <a:lnTo>
                    <a:pt x="180592" y="160476"/>
                  </a:lnTo>
                  <a:lnTo>
                    <a:pt x="188808" y="164456"/>
                  </a:lnTo>
                  <a:lnTo>
                    <a:pt x="198909" y="166696"/>
                  </a:lnTo>
                  <a:lnTo>
                    <a:pt x="215355" y="159271"/>
                  </a:lnTo>
                  <a:lnTo>
                    <a:pt x="224579" y="148680"/>
                  </a:lnTo>
                  <a:lnTo>
                    <a:pt x="240157" y="113810"/>
                  </a:lnTo>
                  <a:lnTo>
                    <a:pt x="253236" y="80181"/>
                  </a:lnTo>
                  <a:lnTo>
                    <a:pt x="265546" y="54270"/>
                  </a:lnTo>
                  <a:lnTo>
                    <a:pt x="264849" y="53959"/>
                  </a:lnTo>
                  <a:lnTo>
                    <a:pt x="259394" y="53421"/>
                  </a:lnTo>
                  <a:lnTo>
                    <a:pt x="258676" y="61455"/>
                  </a:lnTo>
                  <a:lnTo>
                    <a:pt x="265535" y="96921"/>
                  </a:lnTo>
                  <a:lnTo>
                    <a:pt x="265688" y="100174"/>
                  </a:lnTo>
                  <a:lnTo>
                    <a:pt x="266636" y="102342"/>
                  </a:lnTo>
                  <a:lnTo>
                    <a:pt x="268116" y="103788"/>
                  </a:lnTo>
                  <a:lnTo>
                    <a:pt x="272017" y="105395"/>
                  </a:lnTo>
                  <a:lnTo>
                    <a:pt x="276574" y="106109"/>
                  </a:lnTo>
                  <a:lnTo>
                    <a:pt x="313039" y="93649"/>
                  </a:lnTo>
                  <a:lnTo>
                    <a:pt x="349988" y="81237"/>
                  </a:lnTo>
                  <a:lnTo>
                    <a:pt x="374337" y="70081"/>
                  </a:lnTo>
                  <a:lnTo>
                    <a:pt x="384420" y="78279"/>
                  </a:lnTo>
                  <a:lnTo>
                    <a:pt x="411161" y="108490"/>
                  </a:lnTo>
                  <a:lnTo>
                    <a:pt x="418394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224"/>
          <p:cNvSpPr/>
          <p:nvPr>
            <p:custDataLst>
              <p:tags r:id="rId4"/>
            </p:custDataLst>
          </p:nvPr>
        </p:nvSpPr>
        <p:spPr>
          <a:xfrm>
            <a:off x="4907280" y="1839713"/>
            <a:ext cx="320041" cy="19568"/>
          </a:xfrm>
          <a:custGeom>
            <a:avLst/>
            <a:gdLst/>
            <a:ahLst/>
            <a:cxnLst/>
            <a:rect l="0" t="0" r="0" b="0"/>
            <a:pathLst>
              <a:path w="320041" h="19568">
                <a:moveTo>
                  <a:pt x="0" y="19567"/>
                </a:moveTo>
                <a:lnTo>
                  <a:pt x="0" y="19567"/>
                </a:lnTo>
                <a:lnTo>
                  <a:pt x="28316" y="15522"/>
                </a:lnTo>
                <a:lnTo>
                  <a:pt x="62106" y="13006"/>
                </a:lnTo>
                <a:lnTo>
                  <a:pt x="93567" y="12261"/>
                </a:lnTo>
                <a:lnTo>
                  <a:pt x="124337" y="7995"/>
                </a:lnTo>
                <a:lnTo>
                  <a:pt x="158993" y="5051"/>
                </a:lnTo>
                <a:lnTo>
                  <a:pt x="192556" y="2212"/>
                </a:lnTo>
                <a:lnTo>
                  <a:pt x="210887" y="0"/>
                </a:lnTo>
                <a:lnTo>
                  <a:pt x="239721" y="3515"/>
                </a:lnTo>
                <a:lnTo>
                  <a:pt x="271360" y="7635"/>
                </a:lnTo>
                <a:lnTo>
                  <a:pt x="308668" y="11095"/>
                </a:lnTo>
                <a:lnTo>
                  <a:pt x="320040" y="119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37"/>
          <p:cNvGrpSpPr/>
          <p:nvPr/>
        </p:nvGrpSpPr>
        <p:grpSpPr>
          <a:xfrm>
            <a:off x="5784002" y="1657321"/>
            <a:ext cx="959699" cy="323465"/>
            <a:chOff x="5784002" y="1657321"/>
            <a:chExt cx="959699" cy="323465"/>
          </a:xfrm>
        </p:grpSpPr>
        <p:sp>
          <p:nvSpPr>
            <p:cNvPr id="77" name="SMARTInkShape-225"/>
            <p:cNvSpPr/>
            <p:nvPr>
              <p:custDataLst>
                <p:tags r:id="rId70"/>
              </p:custDataLst>
            </p:nvPr>
          </p:nvSpPr>
          <p:spPr>
            <a:xfrm>
              <a:off x="6518204" y="1694662"/>
              <a:ext cx="225497" cy="210339"/>
            </a:xfrm>
            <a:custGeom>
              <a:avLst/>
              <a:gdLst/>
              <a:ahLst/>
              <a:cxnLst/>
              <a:rect l="0" t="0" r="0" b="0"/>
              <a:pathLst>
                <a:path w="225497" h="210339">
                  <a:moveTo>
                    <a:pt x="12136" y="35078"/>
                  </a:moveTo>
                  <a:lnTo>
                    <a:pt x="12136" y="35078"/>
                  </a:lnTo>
                  <a:lnTo>
                    <a:pt x="5362" y="64429"/>
                  </a:lnTo>
                  <a:lnTo>
                    <a:pt x="0" y="87665"/>
                  </a:lnTo>
                  <a:lnTo>
                    <a:pt x="659" y="103156"/>
                  </a:lnTo>
                  <a:lnTo>
                    <a:pt x="5331" y="113484"/>
                  </a:lnTo>
                  <a:lnTo>
                    <a:pt x="12680" y="120368"/>
                  </a:lnTo>
                  <a:lnTo>
                    <a:pt x="19271" y="123265"/>
                  </a:lnTo>
                  <a:lnTo>
                    <a:pt x="25359" y="123503"/>
                  </a:lnTo>
                  <a:lnTo>
                    <a:pt x="31112" y="121968"/>
                  </a:lnTo>
                  <a:lnTo>
                    <a:pt x="68226" y="86146"/>
                  </a:lnTo>
                  <a:lnTo>
                    <a:pt x="96771" y="57265"/>
                  </a:lnTo>
                  <a:lnTo>
                    <a:pt x="126678" y="31774"/>
                  </a:lnTo>
                  <a:lnTo>
                    <a:pt x="159033" y="7990"/>
                  </a:lnTo>
                  <a:lnTo>
                    <a:pt x="173098" y="1872"/>
                  </a:lnTo>
                  <a:lnTo>
                    <a:pt x="186121" y="0"/>
                  </a:lnTo>
                  <a:lnTo>
                    <a:pt x="194731" y="1990"/>
                  </a:lnTo>
                  <a:lnTo>
                    <a:pt x="197367" y="3706"/>
                  </a:lnTo>
                  <a:lnTo>
                    <a:pt x="199122" y="5697"/>
                  </a:lnTo>
                  <a:lnTo>
                    <a:pt x="200294" y="7870"/>
                  </a:lnTo>
                  <a:lnTo>
                    <a:pt x="202327" y="30481"/>
                  </a:lnTo>
                  <a:lnTo>
                    <a:pt x="202576" y="66626"/>
                  </a:lnTo>
                  <a:lnTo>
                    <a:pt x="194527" y="102187"/>
                  </a:lnTo>
                  <a:lnTo>
                    <a:pt x="193554" y="135489"/>
                  </a:lnTo>
                  <a:lnTo>
                    <a:pt x="200810" y="170153"/>
                  </a:lnTo>
                  <a:lnTo>
                    <a:pt x="212891" y="199569"/>
                  </a:lnTo>
                  <a:lnTo>
                    <a:pt x="217918" y="205552"/>
                  </a:lnTo>
                  <a:lnTo>
                    <a:pt x="225496" y="210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6"/>
            <p:cNvSpPr/>
            <p:nvPr>
              <p:custDataLst>
                <p:tags r:id="rId71"/>
              </p:custDataLst>
            </p:nvPr>
          </p:nvSpPr>
          <p:spPr>
            <a:xfrm>
              <a:off x="6184693" y="1657321"/>
              <a:ext cx="246588" cy="239887"/>
            </a:xfrm>
            <a:custGeom>
              <a:avLst/>
              <a:gdLst/>
              <a:ahLst/>
              <a:cxnLst/>
              <a:rect l="0" t="0" r="0" b="0"/>
              <a:pathLst>
                <a:path w="246588" h="239887">
                  <a:moveTo>
                    <a:pt x="94187" y="95279"/>
                  </a:moveTo>
                  <a:lnTo>
                    <a:pt x="94187" y="95279"/>
                  </a:lnTo>
                  <a:lnTo>
                    <a:pt x="122503" y="87189"/>
                  </a:lnTo>
                  <a:lnTo>
                    <a:pt x="155598" y="69284"/>
                  </a:lnTo>
                  <a:lnTo>
                    <a:pt x="177294" y="53616"/>
                  </a:lnTo>
                  <a:lnTo>
                    <a:pt x="213659" y="17951"/>
                  </a:lnTo>
                  <a:lnTo>
                    <a:pt x="221738" y="6626"/>
                  </a:lnTo>
                  <a:lnTo>
                    <a:pt x="220708" y="4851"/>
                  </a:lnTo>
                  <a:lnTo>
                    <a:pt x="215048" y="620"/>
                  </a:lnTo>
                  <a:lnTo>
                    <a:pt x="211168" y="0"/>
                  </a:lnTo>
                  <a:lnTo>
                    <a:pt x="179760" y="7211"/>
                  </a:lnTo>
                  <a:lnTo>
                    <a:pt x="147576" y="22336"/>
                  </a:lnTo>
                  <a:lnTo>
                    <a:pt x="115274" y="46949"/>
                  </a:lnTo>
                  <a:lnTo>
                    <a:pt x="80209" y="71646"/>
                  </a:lnTo>
                  <a:lnTo>
                    <a:pt x="42602" y="102746"/>
                  </a:lnTo>
                  <a:lnTo>
                    <a:pt x="20201" y="126561"/>
                  </a:lnTo>
                  <a:lnTo>
                    <a:pt x="4187" y="162261"/>
                  </a:lnTo>
                  <a:lnTo>
                    <a:pt x="0" y="177542"/>
                  </a:lnTo>
                  <a:lnTo>
                    <a:pt x="962" y="189978"/>
                  </a:lnTo>
                  <a:lnTo>
                    <a:pt x="6469" y="201150"/>
                  </a:lnTo>
                  <a:lnTo>
                    <a:pt x="23802" y="222119"/>
                  </a:lnTo>
                  <a:lnTo>
                    <a:pt x="46615" y="233427"/>
                  </a:lnTo>
                  <a:lnTo>
                    <a:pt x="78869" y="238094"/>
                  </a:lnTo>
                  <a:lnTo>
                    <a:pt x="99793" y="239886"/>
                  </a:lnTo>
                  <a:lnTo>
                    <a:pt x="132521" y="226436"/>
                  </a:lnTo>
                  <a:lnTo>
                    <a:pt x="157842" y="215737"/>
                  </a:lnTo>
                  <a:lnTo>
                    <a:pt x="178957" y="205217"/>
                  </a:lnTo>
                  <a:lnTo>
                    <a:pt x="213707" y="184498"/>
                  </a:lnTo>
                  <a:lnTo>
                    <a:pt x="246587" y="16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27"/>
            <p:cNvSpPr/>
            <p:nvPr>
              <p:custDataLst>
                <p:tags r:id="rId72"/>
              </p:custDataLst>
            </p:nvPr>
          </p:nvSpPr>
          <p:spPr>
            <a:xfrm>
              <a:off x="5784002" y="1676400"/>
              <a:ext cx="327239" cy="304386"/>
            </a:xfrm>
            <a:custGeom>
              <a:avLst/>
              <a:gdLst/>
              <a:ahLst/>
              <a:cxnLst/>
              <a:rect l="0" t="0" r="0" b="0"/>
              <a:pathLst>
                <a:path w="327239" h="304386">
                  <a:moveTo>
                    <a:pt x="60538" y="0"/>
                  </a:moveTo>
                  <a:lnTo>
                    <a:pt x="60538" y="0"/>
                  </a:lnTo>
                  <a:lnTo>
                    <a:pt x="56493" y="36407"/>
                  </a:lnTo>
                  <a:lnTo>
                    <a:pt x="54506" y="63312"/>
                  </a:lnTo>
                  <a:lnTo>
                    <a:pt x="51084" y="98412"/>
                  </a:lnTo>
                  <a:lnTo>
                    <a:pt x="46615" y="129108"/>
                  </a:lnTo>
                  <a:lnTo>
                    <a:pt x="41096" y="164812"/>
                  </a:lnTo>
                  <a:lnTo>
                    <a:pt x="34877" y="192001"/>
                  </a:lnTo>
                  <a:lnTo>
                    <a:pt x="28191" y="213514"/>
                  </a:lnTo>
                  <a:lnTo>
                    <a:pt x="16528" y="244755"/>
                  </a:lnTo>
                  <a:lnTo>
                    <a:pt x="6783" y="280867"/>
                  </a:lnTo>
                  <a:lnTo>
                    <a:pt x="0" y="303399"/>
                  </a:lnTo>
                  <a:lnTo>
                    <a:pt x="705" y="303866"/>
                  </a:lnTo>
                  <a:lnTo>
                    <a:pt x="3748" y="304385"/>
                  </a:lnTo>
                  <a:lnTo>
                    <a:pt x="4897" y="303677"/>
                  </a:lnTo>
                  <a:lnTo>
                    <a:pt x="5664" y="302358"/>
                  </a:lnTo>
                  <a:lnTo>
                    <a:pt x="14773" y="272681"/>
                  </a:lnTo>
                  <a:lnTo>
                    <a:pt x="31456" y="237616"/>
                  </a:lnTo>
                  <a:lnTo>
                    <a:pt x="42251" y="206925"/>
                  </a:lnTo>
                  <a:lnTo>
                    <a:pt x="54950" y="173529"/>
                  </a:lnTo>
                  <a:lnTo>
                    <a:pt x="69909" y="140624"/>
                  </a:lnTo>
                  <a:lnTo>
                    <a:pt x="87845" y="111888"/>
                  </a:lnTo>
                  <a:lnTo>
                    <a:pt x="112938" y="75956"/>
                  </a:lnTo>
                  <a:lnTo>
                    <a:pt x="149597" y="39740"/>
                  </a:lnTo>
                  <a:lnTo>
                    <a:pt x="164255" y="27861"/>
                  </a:lnTo>
                  <a:lnTo>
                    <a:pt x="167782" y="26194"/>
                  </a:lnTo>
                  <a:lnTo>
                    <a:pt x="170134" y="25930"/>
                  </a:lnTo>
                  <a:lnTo>
                    <a:pt x="171702" y="26600"/>
                  </a:lnTo>
                  <a:lnTo>
                    <a:pt x="172747" y="27893"/>
                  </a:lnTo>
                  <a:lnTo>
                    <a:pt x="174219" y="37804"/>
                  </a:lnTo>
                  <a:lnTo>
                    <a:pt x="164178" y="74327"/>
                  </a:lnTo>
                  <a:lnTo>
                    <a:pt x="149182" y="107157"/>
                  </a:lnTo>
                  <a:lnTo>
                    <a:pt x="139447" y="140860"/>
                  </a:lnTo>
                  <a:lnTo>
                    <a:pt x="137273" y="160281"/>
                  </a:lnTo>
                  <a:lnTo>
                    <a:pt x="137942" y="162734"/>
                  </a:lnTo>
                  <a:lnTo>
                    <a:pt x="139235" y="164369"/>
                  </a:lnTo>
                  <a:lnTo>
                    <a:pt x="142928" y="166186"/>
                  </a:lnTo>
                  <a:lnTo>
                    <a:pt x="154664" y="167449"/>
                  </a:lnTo>
                  <a:lnTo>
                    <a:pt x="170272" y="163538"/>
                  </a:lnTo>
                  <a:lnTo>
                    <a:pt x="198301" y="147701"/>
                  </a:lnTo>
                  <a:lnTo>
                    <a:pt x="235877" y="113681"/>
                  </a:lnTo>
                  <a:lnTo>
                    <a:pt x="271530" y="84545"/>
                  </a:lnTo>
                  <a:lnTo>
                    <a:pt x="295210" y="68701"/>
                  </a:lnTo>
                  <a:lnTo>
                    <a:pt x="307641" y="64400"/>
                  </a:lnTo>
                  <a:lnTo>
                    <a:pt x="316553" y="64747"/>
                  </a:lnTo>
                  <a:lnTo>
                    <a:pt x="320115" y="66024"/>
                  </a:lnTo>
                  <a:lnTo>
                    <a:pt x="322489" y="67723"/>
                  </a:lnTo>
                  <a:lnTo>
                    <a:pt x="325127" y="71868"/>
                  </a:lnTo>
                  <a:lnTo>
                    <a:pt x="326613" y="87052"/>
                  </a:lnTo>
                  <a:lnTo>
                    <a:pt x="321030" y="121022"/>
                  </a:lnTo>
                  <a:lnTo>
                    <a:pt x="311776" y="158087"/>
                  </a:lnTo>
                  <a:lnTo>
                    <a:pt x="301794" y="194164"/>
                  </a:lnTo>
                  <a:lnTo>
                    <a:pt x="298250" y="215763"/>
                  </a:lnTo>
                  <a:lnTo>
                    <a:pt x="301246" y="232887"/>
                  </a:lnTo>
                  <a:lnTo>
                    <a:pt x="307495" y="244640"/>
                  </a:lnTo>
                  <a:lnTo>
                    <a:pt x="310690" y="246913"/>
                  </a:lnTo>
                  <a:lnTo>
                    <a:pt x="327238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38"/>
          <p:cNvGrpSpPr/>
          <p:nvPr/>
        </p:nvGrpSpPr>
        <p:grpSpPr>
          <a:xfrm>
            <a:off x="6993133" y="1571838"/>
            <a:ext cx="1899407" cy="431799"/>
            <a:chOff x="6993133" y="1571838"/>
            <a:chExt cx="1899407" cy="431799"/>
          </a:xfrm>
        </p:grpSpPr>
        <p:sp>
          <p:nvSpPr>
            <p:cNvPr id="81" name="SMARTInkShape-228"/>
            <p:cNvSpPr/>
            <p:nvPr>
              <p:custDataLst>
                <p:tags r:id="rId66"/>
              </p:custDataLst>
            </p:nvPr>
          </p:nvSpPr>
          <p:spPr>
            <a:xfrm>
              <a:off x="8438972" y="1600200"/>
              <a:ext cx="453568" cy="182081"/>
            </a:xfrm>
            <a:custGeom>
              <a:avLst/>
              <a:gdLst/>
              <a:ahLst/>
              <a:cxnLst/>
              <a:rect l="0" t="0" r="0" b="0"/>
              <a:pathLst>
                <a:path w="453568" h="182081">
                  <a:moveTo>
                    <a:pt x="64948" y="0"/>
                  </a:moveTo>
                  <a:lnTo>
                    <a:pt x="64948" y="0"/>
                  </a:lnTo>
                  <a:lnTo>
                    <a:pt x="48767" y="32362"/>
                  </a:lnTo>
                  <a:lnTo>
                    <a:pt x="30614" y="68667"/>
                  </a:lnTo>
                  <a:lnTo>
                    <a:pt x="17515" y="101639"/>
                  </a:lnTo>
                  <a:lnTo>
                    <a:pt x="5767" y="135766"/>
                  </a:lnTo>
                  <a:lnTo>
                    <a:pt x="0" y="163652"/>
                  </a:lnTo>
                  <a:lnTo>
                    <a:pt x="1651" y="173770"/>
                  </a:lnTo>
                  <a:lnTo>
                    <a:pt x="4123" y="176806"/>
                  </a:lnTo>
                  <a:lnTo>
                    <a:pt x="11386" y="180181"/>
                  </a:lnTo>
                  <a:lnTo>
                    <a:pt x="24995" y="182080"/>
                  </a:lnTo>
                  <a:lnTo>
                    <a:pt x="47843" y="178598"/>
                  </a:lnTo>
                  <a:lnTo>
                    <a:pt x="79819" y="163753"/>
                  </a:lnTo>
                  <a:lnTo>
                    <a:pt x="110595" y="142256"/>
                  </a:lnTo>
                  <a:lnTo>
                    <a:pt x="124183" y="128418"/>
                  </a:lnTo>
                  <a:lnTo>
                    <a:pt x="146837" y="91292"/>
                  </a:lnTo>
                  <a:lnTo>
                    <a:pt x="153559" y="68536"/>
                  </a:lnTo>
                  <a:lnTo>
                    <a:pt x="150615" y="53321"/>
                  </a:lnTo>
                  <a:lnTo>
                    <a:pt x="143661" y="39785"/>
                  </a:lnTo>
                  <a:lnTo>
                    <a:pt x="134928" y="30947"/>
                  </a:lnTo>
                  <a:lnTo>
                    <a:pt x="98927" y="12964"/>
                  </a:lnTo>
                  <a:lnTo>
                    <a:pt x="88235" y="12253"/>
                  </a:lnTo>
                  <a:lnTo>
                    <a:pt x="59624" y="17236"/>
                  </a:lnTo>
                  <a:lnTo>
                    <a:pt x="43576" y="25794"/>
                  </a:lnTo>
                  <a:lnTo>
                    <a:pt x="40540" y="29896"/>
                  </a:lnTo>
                  <a:lnTo>
                    <a:pt x="37166" y="41227"/>
                  </a:lnTo>
                  <a:lnTo>
                    <a:pt x="37925" y="50214"/>
                  </a:lnTo>
                  <a:lnTo>
                    <a:pt x="42017" y="60774"/>
                  </a:lnTo>
                  <a:lnTo>
                    <a:pt x="58127" y="65069"/>
                  </a:lnTo>
                  <a:lnTo>
                    <a:pt x="84954" y="72166"/>
                  </a:lnTo>
                  <a:lnTo>
                    <a:pt x="118925" y="81131"/>
                  </a:lnTo>
                  <a:lnTo>
                    <a:pt x="144113" y="88800"/>
                  </a:lnTo>
                  <a:lnTo>
                    <a:pt x="178873" y="101838"/>
                  </a:lnTo>
                  <a:lnTo>
                    <a:pt x="204631" y="118698"/>
                  </a:lnTo>
                  <a:lnTo>
                    <a:pt x="220920" y="139565"/>
                  </a:lnTo>
                  <a:lnTo>
                    <a:pt x="229601" y="153207"/>
                  </a:lnTo>
                  <a:lnTo>
                    <a:pt x="236688" y="158848"/>
                  </a:lnTo>
                  <a:lnTo>
                    <a:pt x="240071" y="167247"/>
                  </a:lnTo>
                  <a:lnTo>
                    <a:pt x="240167" y="163479"/>
                  </a:lnTo>
                  <a:lnTo>
                    <a:pt x="242448" y="159299"/>
                  </a:lnTo>
                  <a:lnTo>
                    <a:pt x="268726" y="125031"/>
                  </a:lnTo>
                  <a:lnTo>
                    <a:pt x="302724" y="87469"/>
                  </a:lnTo>
                  <a:lnTo>
                    <a:pt x="320444" y="75494"/>
                  </a:lnTo>
                  <a:lnTo>
                    <a:pt x="344508" y="70628"/>
                  </a:lnTo>
                  <a:lnTo>
                    <a:pt x="369042" y="69187"/>
                  </a:lnTo>
                  <a:lnTo>
                    <a:pt x="384675" y="73365"/>
                  </a:lnTo>
                  <a:lnTo>
                    <a:pt x="422201" y="89373"/>
                  </a:lnTo>
                  <a:lnTo>
                    <a:pt x="439005" y="102493"/>
                  </a:lnTo>
                  <a:lnTo>
                    <a:pt x="453567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9"/>
            <p:cNvSpPr/>
            <p:nvPr>
              <p:custDataLst>
                <p:tags r:id="rId67"/>
              </p:custDataLst>
            </p:nvPr>
          </p:nvSpPr>
          <p:spPr>
            <a:xfrm>
              <a:off x="8351520" y="159258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22860"/>
                  </a:moveTo>
                  <a:lnTo>
                    <a:pt x="0" y="22860"/>
                  </a:lnTo>
                  <a:lnTo>
                    <a:pt x="36658" y="715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30"/>
            <p:cNvSpPr/>
            <p:nvPr>
              <p:custDataLst>
                <p:tags r:id="rId68"/>
              </p:custDataLst>
            </p:nvPr>
          </p:nvSpPr>
          <p:spPr>
            <a:xfrm>
              <a:off x="7630933" y="1602031"/>
              <a:ext cx="682488" cy="401606"/>
            </a:xfrm>
            <a:custGeom>
              <a:avLst/>
              <a:gdLst/>
              <a:ahLst/>
              <a:cxnLst/>
              <a:rect l="0" t="0" r="0" b="0"/>
              <a:pathLst>
                <a:path w="682488" h="401606">
                  <a:moveTo>
                    <a:pt x="95747" y="181049"/>
                  </a:moveTo>
                  <a:lnTo>
                    <a:pt x="95747" y="181049"/>
                  </a:lnTo>
                  <a:lnTo>
                    <a:pt x="86716" y="210400"/>
                  </a:lnTo>
                  <a:lnTo>
                    <a:pt x="79565" y="233636"/>
                  </a:lnTo>
                  <a:lnTo>
                    <a:pt x="72259" y="260134"/>
                  </a:lnTo>
                  <a:lnTo>
                    <a:pt x="64848" y="288806"/>
                  </a:lnTo>
                  <a:lnTo>
                    <a:pt x="57368" y="318927"/>
                  </a:lnTo>
                  <a:lnTo>
                    <a:pt x="50687" y="342394"/>
                  </a:lnTo>
                  <a:lnTo>
                    <a:pt x="38749" y="377500"/>
                  </a:lnTo>
                  <a:lnTo>
                    <a:pt x="26553" y="400124"/>
                  </a:lnTo>
                  <a:lnTo>
                    <a:pt x="24218" y="401605"/>
                  </a:lnTo>
                  <a:lnTo>
                    <a:pt x="22661" y="400900"/>
                  </a:lnTo>
                  <a:lnTo>
                    <a:pt x="11531" y="367854"/>
                  </a:lnTo>
                  <a:lnTo>
                    <a:pt x="4730" y="342637"/>
                  </a:lnTo>
                  <a:lnTo>
                    <a:pt x="2238" y="305641"/>
                  </a:lnTo>
                  <a:lnTo>
                    <a:pt x="387" y="276810"/>
                  </a:lnTo>
                  <a:lnTo>
                    <a:pt x="0" y="252510"/>
                  </a:lnTo>
                  <a:lnTo>
                    <a:pt x="589" y="231230"/>
                  </a:lnTo>
                  <a:lnTo>
                    <a:pt x="5195" y="194038"/>
                  </a:lnTo>
                  <a:lnTo>
                    <a:pt x="15708" y="160575"/>
                  </a:lnTo>
                  <a:lnTo>
                    <a:pt x="23772" y="125311"/>
                  </a:lnTo>
                  <a:lnTo>
                    <a:pt x="34251" y="98777"/>
                  </a:lnTo>
                  <a:lnTo>
                    <a:pt x="48081" y="78873"/>
                  </a:lnTo>
                  <a:lnTo>
                    <a:pt x="85005" y="60849"/>
                  </a:lnTo>
                  <a:lnTo>
                    <a:pt x="111446" y="50115"/>
                  </a:lnTo>
                  <a:lnTo>
                    <a:pt x="147598" y="38190"/>
                  </a:lnTo>
                  <a:lnTo>
                    <a:pt x="172132" y="33736"/>
                  </a:lnTo>
                  <a:lnTo>
                    <a:pt x="191502" y="34579"/>
                  </a:lnTo>
                  <a:lnTo>
                    <a:pt x="206320" y="40033"/>
                  </a:lnTo>
                  <a:lnTo>
                    <a:pt x="225586" y="53288"/>
                  </a:lnTo>
                  <a:lnTo>
                    <a:pt x="229653" y="63306"/>
                  </a:lnTo>
                  <a:lnTo>
                    <a:pt x="230738" y="69534"/>
                  </a:lnTo>
                  <a:lnTo>
                    <a:pt x="229768" y="75379"/>
                  </a:lnTo>
                  <a:lnTo>
                    <a:pt x="211505" y="106153"/>
                  </a:lnTo>
                  <a:lnTo>
                    <a:pt x="192981" y="124050"/>
                  </a:lnTo>
                  <a:lnTo>
                    <a:pt x="157883" y="145268"/>
                  </a:lnTo>
                  <a:lnTo>
                    <a:pt x="120595" y="165766"/>
                  </a:lnTo>
                  <a:lnTo>
                    <a:pt x="86853" y="184273"/>
                  </a:lnTo>
                  <a:lnTo>
                    <a:pt x="62994" y="188283"/>
                  </a:lnTo>
                  <a:lnTo>
                    <a:pt x="62905" y="188412"/>
                  </a:lnTo>
                  <a:lnTo>
                    <a:pt x="63693" y="188498"/>
                  </a:lnTo>
                  <a:lnTo>
                    <a:pt x="97789" y="170752"/>
                  </a:lnTo>
                  <a:lnTo>
                    <a:pt x="127304" y="163228"/>
                  </a:lnTo>
                  <a:lnTo>
                    <a:pt x="162858" y="155637"/>
                  </a:lnTo>
                  <a:lnTo>
                    <a:pt x="200205" y="143980"/>
                  </a:lnTo>
                  <a:lnTo>
                    <a:pt x="227686" y="136916"/>
                  </a:lnTo>
                  <a:lnTo>
                    <a:pt x="255986" y="130108"/>
                  </a:lnTo>
                  <a:lnTo>
                    <a:pt x="282675" y="121437"/>
                  </a:lnTo>
                  <a:lnTo>
                    <a:pt x="308648" y="111939"/>
                  </a:lnTo>
                  <a:lnTo>
                    <a:pt x="344814" y="97072"/>
                  </a:lnTo>
                  <a:lnTo>
                    <a:pt x="376977" y="81943"/>
                  </a:lnTo>
                  <a:lnTo>
                    <a:pt x="410096" y="61660"/>
                  </a:lnTo>
                  <a:lnTo>
                    <a:pt x="417491" y="51505"/>
                  </a:lnTo>
                  <a:lnTo>
                    <a:pt x="422239" y="35233"/>
                  </a:lnTo>
                  <a:lnTo>
                    <a:pt x="421781" y="32192"/>
                  </a:lnTo>
                  <a:lnTo>
                    <a:pt x="419014" y="26555"/>
                  </a:lnTo>
                  <a:lnTo>
                    <a:pt x="408654" y="14576"/>
                  </a:lnTo>
                  <a:lnTo>
                    <a:pt x="378677" y="4347"/>
                  </a:lnTo>
                  <a:lnTo>
                    <a:pt x="353804" y="0"/>
                  </a:lnTo>
                  <a:lnTo>
                    <a:pt x="331664" y="2757"/>
                  </a:lnTo>
                  <a:lnTo>
                    <a:pt x="313062" y="8936"/>
                  </a:lnTo>
                  <a:lnTo>
                    <a:pt x="292782" y="24219"/>
                  </a:lnTo>
                  <a:lnTo>
                    <a:pt x="278776" y="44834"/>
                  </a:lnTo>
                  <a:lnTo>
                    <a:pt x="263742" y="82113"/>
                  </a:lnTo>
                  <a:lnTo>
                    <a:pt x="260157" y="97284"/>
                  </a:lnTo>
                  <a:lnTo>
                    <a:pt x="264756" y="127720"/>
                  </a:lnTo>
                  <a:lnTo>
                    <a:pt x="266840" y="135336"/>
                  </a:lnTo>
                  <a:lnTo>
                    <a:pt x="270769" y="141260"/>
                  </a:lnTo>
                  <a:lnTo>
                    <a:pt x="293067" y="156852"/>
                  </a:lnTo>
                  <a:lnTo>
                    <a:pt x="298414" y="159838"/>
                  </a:lnTo>
                  <a:lnTo>
                    <a:pt x="322120" y="164040"/>
                  </a:lnTo>
                  <a:lnTo>
                    <a:pt x="350593" y="161239"/>
                  </a:lnTo>
                  <a:lnTo>
                    <a:pt x="380479" y="151003"/>
                  </a:lnTo>
                  <a:lnTo>
                    <a:pt x="410782" y="137245"/>
                  </a:lnTo>
                  <a:lnTo>
                    <a:pt x="445255" y="122444"/>
                  </a:lnTo>
                  <a:lnTo>
                    <a:pt x="478236" y="103289"/>
                  </a:lnTo>
                  <a:lnTo>
                    <a:pt x="509455" y="85572"/>
                  </a:lnTo>
                  <a:lnTo>
                    <a:pt x="543948" y="63782"/>
                  </a:lnTo>
                  <a:lnTo>
                    <a:pt x="553181" y="62044"/>
                  </a:lnTo>
                  <a:lnTo>
                    <a:pt x="555642" y="62765"/>
                  </a:lnTo>
                  <a:lnTo>
                    <a:pt x="557284" y="64093"/>
                  </a:lnTo>
                  <a:lnTo>
                    <a:pt x="554592" y="74600"/>
                  </a:lnTo>
                  <a:lnTo>
                    <a:pt x="540464" y="111653"/>
                  </a:lnTo>
                  <a:lnTo>
                    <a:pt x="532388" y="134666"/>
                  </a:lnTo>
                  <a:lnTo>
                    <a:pt x="530541" y="151473"/>
                  </a:lnTo>
                  <a:lnTo>
                    <a:pt x="532546" y="157462"/>
                  </a:lnTo>
                  <a:lnTo>
                    <a:pt x="534267" y="160244"/>
                  </a:lnTo>
                  <a:lnTo>
                    <a:pt x="536261" y="161252"/>
                  </a:lnTo>
                  <a:lnTo>
                    <a:pt x="538437" y="161078"/>
                  </a:lnTo>
                  <a:lnTo>
                    <a:pt x="552056" y="154714"/>
                  </a:lnTo>
                  <a:lnTo>
                    <a:pt x="559042" y="147896"/>
                  </a:lnTo>
                  <a:lnTo>
                    <a:pt x="574472" y="129721"/>
                  </a:lnTo>
                  <a:lnTo>
                    <a:pt x="605145" y="115908"/>
                  </a:lnTo>
                  <a:lnTo>
                    <a:pt x="627962" y="109349"/>
                  </a:lnTo>
                  <a:lnTo>
                    <a:pt x="661576" y="112298"/>
                  </a:lnTo>
                  <a:lnTo>
                    <a:pt x="663467" y="113201"/>
                  </a:lnTo>
                  <a:lnTo>
                    <a:pt x="664727" y="114650"/>
                  </a:lnTo>
                  <a:lnTo>
                    <a:pt x="665567" y="116463"/>
                  </a:lnTo>
                  <a:lnTo>
                    <a:pt x="669439" y="150824"/>
                  </a:lnTo>
                  <a:lnTo>
                    <a:pt x="674999" y="169073"/>
                  </a:lnTo>
                  <a:lnTo>
                    <a:pt x="676649" y="170525"/>
                  </a:lnTo>
                  <a:lnTo>
                    <a:pt x="678595" y="171493"/>
                  </a:lnTo>
                  <a:lnTo>
                    <a:pt x="679893" y="171292"/>
                  </a:lnTo>
                  <a:lnTo>
                    <a:pt x="680757" y="170311"/>
                  </a:lnTo>
                  <a:lnTo>
                    <a:pt x="682487" y="165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31"/>
            <p:cNvSpPr/>
            <p:nvPr>
              <p:custDataLst>
                <p:tags r:id="rId69"/>
              </p:custDataLst>
            </p:nvPr>
          </p:nvSpPr>
          <p:spPr>
            <a:xfrm>
              <a:off x="6993133" y="1571838"/>
              <a:ext cx="581148" cy="331518"/>
            </a:xfrm>
            <a:custGeom>
              <a:avLst/>
              <a:gdLst/>
              <a:ahLst/>
              <a:cxnLst/>
              <a:rect l="0" t="0" r="0" b="0"/>
              <a:pathLst>
                <a:path w="581148" h="331518">
                  <a:moveTo>
                    <a:pt x="398267" y="13122"/>
                  </a:moveTo>
                  <a:lnTo>
                    <a:pt x="398267" y="13122"/>
                  </a:lnTo>
                  <a:lnTo>
                    <a:pt x="375689" y="8607"/>
                  </a:lnTo>
                  <a:lnTo>
                    <a:pt x="341665" y="2648"/>
                  </a:lnTo>
                  <a:lnTo>
                    <a:pt x="312433" y="0"/>
                  </a:lnTo>
                  <a:lnTo>
                    <a:pt x="285329" y="3339"/>
                  </a:lnTo>
                  <a:lnTo>
                    <a:pt x="259172" y="10467"/>
                  </a:lnTo>
                  <a:lnTo>
                    <a:pt x="222340" y="24001"/>
                  </a:lnTo>
                  <a:lnTo>
                    <a:pt x="186281" y="43744"/>
                  </a:lnTo>
                  <a:lnTo>
                    <a:pt x="171971" y="54672"/>
                  </a:lnTo>
                  <a:lnTo>
                    <a:pt x="162789" y="67995"/>
                  </a:lnTo>
                  <a:lnTo>
                    <a:pt x="156904" y="89776"/>
                  </a:lnTo>
                  <a:lnTo>
                    <a:pt x="159206" y="116362"/>
                  </a:lnTo>
                  <a:lnTo>
                    <a:pt x="165301" y="131255"/>
                  </a:lnTo>
                  <a:lnTo>
                    <a:pt x="193112" y="165180"/>
                  </a:lnTo>
                  <a:lnTo>
                    <a:pt x="225997" y="201195"/>
                  </a:lnTo>
                  <a:lnTo>
                    <a:pt x="227539" y="204544"/>
                  </a:lnTo>
                  <a:lnTo>
                    <a:pt x="227722" y="207623"/>
                  </a:lnTo>
                  <a:lnTo>
                    <a:pt x="225667" y="213303"/>
                  </a:lnTo>
                  <a:lnTo>
                    <a:pt x="210519" y="229931"/>
                  </a:lnTo>
                  <a:lnTo>
                    <a:pt x="179430" y="249522"/>
                  </a:lnTo>
                  <a:lnTo>
                    <a:pt x="147442" y="266893"/>
                  </a:lnTo>
                  <a:lnTo>
                    <a:pt x="114257" y="285869"/>
                  </a:lnTo>
                  <a:lnTo>
                    <a:pt x="79872" y="302216"/>
                  </a:lnTo>
                  <a:lnTo>
                    <a:pt x="48234" y="315526"/>
                  </a:lnTo>
                  <a:lnTo>
                    <a:pt x="15294" y="327609"/>
                  </a:lnTo>
                  <a:lnTo>
                    <a:pt x="1913" y="331517"/>
                  </a:lnTo>
                  <a:lnTo>
                    <a:pt x="257" y="331218"/>
                  </a:lnTo>
                  <a:lnTo>
                    <a:pt x="0" y="330173"/>
                  </a:lnTo>
                  <a:lnTo>
                    <a:pt x="677" y="328630"/>
                  </a:lnTo>
                  <a:lnTo>
                    <a:pt x="37771" y="300556"/>
                  </a:lnTo>
                  <a:lnTo>
                    <a:pt x="70380" y="275147"/>
                  </a:lnTo>
                  <a:lnTo>
                    <a:pt x="108203" y="249560"/>
                  </a:lnTo>
                  <a:lnTo>
                    <a:pt x="135464" y="235094"/>
                  </a:lnTo>
                  <a:lnTo>
                    <a:pt x="169724" y="216983"/>
                  </a:lnTo>
                  <a:lnTo>
                    <a:pt x="197645" y="203216"/>
                  </a:lnTo>
                  <a:lnTo>
                    <a:pt x="221339" y="192345"/>
                  </a:lnTo>
                  <a:lnTo>
                    <a:pt x="242215" y="183404"/>
                  </a:lnTo>
                  <a:lnTo>
                    <a:pt x="276701" y="171212"/>
                  </a:lnTo>
                  <a:lnTo>
                    <a:pt x="313141" y="161846"/>
                  </a:lnTo>
                  <a:lnTo>
                    <a:pt x="340624" y="158681"/>
                  </a:lnTo>
                  <a:lnTo>
                    <a:pt x="344597" y="159268"/>
                  </a:lnTo>
                  <a:lnTo>
                    <a:pt x="347248" y="160506"/>
                  </a:lnTo>
                  <a:lnTo>
                    <a:pt x="349014" y="162178"/>
                  </a:lnTo>
                  <a:lnTo>
                    <a:pt x="353236" y="164036"/>
                  </a:lnTo>
                  <a:lnTo>
                    <a:pt x="355546" y="164531"/>
                  </a:lnTo>
                  <a:lnTo>
                    <a:pt x="356240" y="165708"/>
                  </a:lnTo>
                  <a:lnTo>
                    <a:pt x="355855" y="167339"/>
                  </a:lnTo>
                  <a:lnTo>
                    <a:pt x="354753" y="169273"/>
                  </a:lnTo>
                  <a:lnTo>
                    <a:pt x="353200" y="184131"/>
                  </a:lnTo>
                  <a:lnTo>
                    <a:pt x="356785" y="216756"/>
                  </a:lnTo>
                  <a:lnTo>
                    <a:pt x="363179" y="232884"/>
                  </a:lnTo>
                  <a:lnTo>
                    <a:pt x="371666" y="242874"/>
                  </a:lnTo>
                  <a:lnTo>
                    <a:pt x="381082" y="250136"/>
                  </a:lnTo>
                  <a:lnTo>
                    <a:pt x="395427" y="251671"/>
                  </a:lnTo>
                  <a:lnTo>
                    <a:pt x="428186" y="245757"/>
                  </a:lnTo>
                  <a:lnTo>
                    <a:pt x="455487" y="230782"/>
                  </a:lnTo>
                  <a:lnTo>
                    <a:pt x="483732" y="197729"/>
                  </a:lnTo>
                  <a:lnTo>
                    <a:pt x="510635" y="165863"/>
                  </a:lnTo>
                  <a:lnTo>
                    <a:pt x="520175" y="150434"/>
                  </a:lnTo>
                  <a:lnTo>
                    <a:pt x="535025" y="112894"/>
                  </a:lnTo>
                  <a:lnTo>
                    <a:pt x="532991" y="112499"/>
                  </a:lnTo>
                  <a:lnTo>
                    <a:pt x="531264" y="112393"/>
                  </a:lnTo>
                  <a:lnTo>
                    <a:pt x="530111" y="114016"/>
                  </a:lnTo>
                  <a:lnTo>
                    <a:pt x="528831" y="120335"/>
                  </a:lnTo>
                  <a:lnTo>
                    <a:pt x="531715" y="153613"/>
                  </a:lnTo>
                  <a:lnTo>
                    <a:pt x="530391" y="171236"/>
                  </a:lnTo>
                  <a:lnTo>
                    <a:pt x="536439" y="203245"/>
                  </a:lnTo>
                  <a:lnTo>
                    <a:pt x="545787" y="229982"/>
                  </a:lnTo>
                  <a:lnTo>
                    <a:pt x="553015" y="238762"/>
                  </a:lnTo>
                  <a:lnTo>
                    <a:pt x="561871" y="244640"/>
                  </a:lnTo>
                  <a:lnTo>
                    <a:pt x="581147" y="2493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39"/>
          <p:cNvGrpSpPr/>
          <p:nvPr/>
        </p:nvGrpSpPr>
        <p:grpSpPr>
          <a:xfrm>
            <a:off x="5303520" y="2179320"/>
            <a:ext cx="466558" cy="419101"/>
            <a:chOff x="5303520" y="2179320"/>
            <a:chExt cx="466558" cy="419101"/>
          </a:xfrm>
        </p:grpSpPr>
        <p:sp>
          <p:nvSpPr>
            <p:cNvPr id="86" name="SMARTInkShape-232"/>
            <p:cNvSpPr/>
            <p:nvPr>
              <p:custDataLst>
                <p:tags r:id="rId63"/>
              </p:custDataLst>
            </p:nvPr>
          </p:nvSpPr>
          <p:spPr>
            <a:xfrm>
              <a:off x="5572316" y="2377440"/>
              <a:ext cx="197762" cy="218140"/>
            </a:xfrm>
            <a:custGeom>
              <a:avLst/>
              <a:gdLst/>
              <a:ahLst/>
              <a:cxnLst/>
              <a:rect l="0" t="0" r="0" b="0"/>
              <a:pathLst>
                <a:path w="197762" h="218140">
                  <a:moveTo>
                    <a:pt x="142684" y="0"/>
                  </a:moveTo>
                  <a:lnTo>
                    <a:pt x="142684" y="0"/>
                  </a:lnTo>
                  <a:lnTo>
                    <a:pt x="118413" y="32361"/>
                  </a:lnTo>
                  <a:lnTo>
                    <a:pt x="87139" y="68667"/>
                  </a:lnTo>
                  <a:lnTo>
                    <a:pt x="60469" y="100873"/>
                  </a:lnTo>
                  <a:lnTo>
                    <a:pt x="36480" y="131865"/>
                  </a:lnTo>
                  <a:lnTo>
                    <a:pt x="12549" y="166594"/>
                  </a:lnTo>
                  <a:lnTo>
                    <a:pt x="0" y="197512"/>
                  </a:lnTo>
                  <a:lnTo>
                    <a:pt x="1093" y="206598"/>
                  </a:lnTo>
                  <a:lnTo>
                    <a:pt x="2570" y="211392"/>
                  </a:lnTo>
                  <a:lnTo>
                    <a:pt x="6094" y="214588"/>
                  </a:lnTo>
                  <a:lnTo>
                    <a:pt x="16784" y="218139"/>
                  </a:lnTo>
                  <a:lnTo>
                    <a:pt x="41127" y="216093"/>
                  </a:lnTo>
                  <a:lnTo>
                    <a:pt x="69790" y="202034"/>
                  </a:lnTo>
                  <a:lnTo>
                    <a:pt x="103776" y="181782"/>
                  </a:lnTo>
                  <a:lnTo>
                    <a:pt x="141019" y="151336"/>
                  </a:lnTo>
                  <a:lnTo>
                    <a:pt x="172834" y="115846"/>
                  </a:lnTo>
                  <a:lnTo>
                    <a:pt x="186565" y="98900"/>
                  </a:lnTo>
                  <a:lnTo>
                    <a:pt x="195489" y="80080"/>
                  </a:lnTo>
                  <a:lnTo>
                    <a:pt x="197761" y="62685"/>
                  </a:lnTo>
                  <a:lnTo>
                    <a:pt x="195103" y="47333"/>
                  </a:lnTo>
                  <a:lnTo>
                    <a:pt x="184085" y="29171"/>
                  </a:lnTo>
                  <a:lnTo>
                    <a:pt x="174913" y="18327"/>
                  </a:lnTo>
                  <a:lnTo>
                    <a:pt x="160677" y="12378"/>
                  </a:lnTo>
                  <a:lnTo>
                    <a:pt x="127988" y="8560"/>
                  </a:lnTo>
                  <a:lnTo>
                    <a:pt x="104746" y="7898"/>
                  </a:lnTo>
                  <a:lnTo>
                    <a:pt x="91673" y="12259"/>
                  </a:lnTo>
                  <a:lnTo>
                    <a:pt x="65097" y="28394"/>
                  </a:lnTo>
                  <a:lnTo>
                    <a:pt x="57965" y="36891"/>
                  </a:lnTo>
                  <a:lnTo>
                    <a:pt x="56572" y="41527"/>
                  </a:lnTo>
                  <a:lnTo>
                    <a:pt x="57281" y="51194"/>
                  </a:lnTo>
                  <a:lnTo>
                    <a:pt x="59502" y="55296"/>
                  </a:lnTo>
                  <a:lnTo>
                    <a:pt x="74104" y="685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3"/>
            <p:cNvSpPr/>
            <p:nvPr>
              <p:custDataLst>
                <p:tags r:id="rId64"/>
              </p:custDataLst>
            </p:nvPr>
          </p:nvSpPr>
          <p:spPr>
            <a:xfrm>
              <a:off x="5303520" y="2423160"/>
              <a:ext cx="312421" cy="76201"/>
            </a:xfrm>
            <a:custGeom>
              <a:avLst/>
              <a:gdLst/>
              <a:ahLst/>
              <a:cxnLst/>
              <a:rect l="0" t="0" r="0" b="0"/>
              <a:pathLst>
                <a:path w="312421" h="76201">
                  <a:moveTo>
                    <a:pt x="0" y="76200"/>
                  </a:moveTo>
                  <a:lnTo>
                    <a:pt x="0" y="76200"/>
                  </a:lnTo>
                  <a:lnTo>
                    <a:pt x="36406" y="68110"/>
                  </a:lnTo>
                  <a:lnTo>
                    <a:pt x="65570" y="61880"/>
                  </a:lnTo>
                  <a:lnTo>
                    <a:pt x="94335" y="55442"/>
                  </a:lnTo>
                  <a:lnTo>
                    <a:pt x="126876" y="46936"/>
                  </a:lnTo>
                  <a:lnTo>
                    <a:pt x="161094" y="39770"/>
                  </a:lnTo>
                  <a:lnTo>
                    <a:pt x="196057" y="32915"/>
                  </a:lnTo>
                  <a:lnTo>
                    <a:pt x="231353" y="24225"/>
                  </a:lnTo>
                  <a:lnTo>
                    <a:pt x="264537" y="14718"/>
                  </a:lnTo>
                  <a:lnTo>
                    <a:pt x="312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4"/>
            <p:cNvSpPr/>
            <p:nvPr>
              <p:custDataLst>
                <p:tags r:id="rId65"/>
              </p:custDataLst>
            </p:nvPr>
          </p:nvSpPr>
          <p:spPr>
            <a:xfrm>
              <a:off x="5410200" y="2179320"/>
              <a:ext cx="114301" cy="419101"/>
            </a:xfrm>
            <a:custGeom>
              <a:avLst/>
              <a:gdLst/>
              <a:ahLst/>
              <a:cxnLst/>
              <a:rect l="0" t="0" r="0" b="0"/>
              <a:pathLst>
                <a:path w="114301" h="419101">
                  <a:moveTo>
                    <a:pt x="114300" y="0"/>
                  </a:moveTo>
                  <a:lnTo>
                    <a:pt x="114300" y="0"/>
                  </a:lnTo>
                  <a:lnTo>
                    <a:pt x="91659" y="35654"/>
                  </a:lnTo>
                  <a:lnTo>
                    <a:pt x="74478" y="72747"/>
                  </a:lnTo>
                  <a:lnTo>
                    <a:pt x="63863" y="100912"/>
                  </a:lnTo>
                  <a:lnTo>
                    <a:pt x="58017" y="128106"/>
                  </a:lnTo>
                  <a:lnTo>
                    <a:pt x="53725" y="155149"/>
                  </a:lnTo>
                  <a:lnTo>
                    <a:pt x="46174" y="184102"/>
                  </a:lnTo>
                  <a:lnTo>
                    <a:pt x="39430" y="216161"/>
                  </a:lnTo>
                  <a:lnTo>
                    <a:pt x="32764" y="249318"/>
                  </a:lnTo>
                  <a:lnTo>
                    <a:pt x="24158" y="280988"/>
                  </a:lnTo>
                  <a:lnTo>
                    <a:pt x="16946" y="309739"/>
                  </a:lnTo>
                  <a:lnTo>
                    <a:pt x="8126" y="347468"/>
                  </a:lnTo>
                  <a:lnTo>
                    <a:pt x="2408" y="377838"/>
                  </a:lnTo>
                  <a:lnTo>
                    <a:pt x="0" y="419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0"/>
          <p:cNvGrpSpPr/>
          <p:nvPr/>
        </p:nvGrpSpPr>
        <p:grpSpPr>
          <a:xfrm>
            <a:off x="5972815" y="2354580"/>
            <a:ext cx="2149582" cy="638445"/>
            <a:chOff x="5972815" y="2354580"/>
            <a:chExt cx="2149582" cy="638445"/>
          </a:xfrm>
        </p:grpSpPr>
        <p:sp>
          <p:nvSpPr>
            <p:cNvPr id="90" name="SMARTInkShape-235"/>
            <p:cNvSpPr/>
            <p:nvPr>
              <p:custDataLst>
                <p:tags r:id="rId50"/>
              </p:custDataLst>
            </p:nvPr>
          </p:nvSpPr>
          <p:spPr>
            <a:xfrm>
              <a:off x="7261860" y="2766060"/>
              <a:ext cx="68581" cy="60961"/>
            </a:xfrm>
            <a:custGeom>
              <a:avLst/>
              <a:gdLst/>
              <a:ahLst/>
              <a:cxnLst/>
              <a:rect l="0" t="0" r="0" b="0"/>
              <a:pathLst>
                <a:path w="68581" h="60961">
                  <a:moveTo>
                    <a:pt x="0" y="0"/>
                  </a:moveTo>
                  <a:lnTo>
                    <a:pt x="0" y="0"/>
                  </a:lnTo>
                  <a:lnTo>
                    <a:pt x="36407" y="32361"/>
                  </a:lnTo>
                  <a:lnTo>
                    <a:pt x="68580" y="60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6"/>
            <p:cNvSpPr/>
            <p:nvPr>
              <p:custDataLst>
                <p:tags r:id="rId51"/>
              </p:custDataLst>
            </p:nvPr>
          </p:nvSpPr>
          <p:spPr>
            <a:xfrm>
              <a:off x="7749336" y="2782008"/>
              <a:ext cx="373061" cy="174354"/>
            </a:xfrm>
            <a:custGeom>
              <a:avLst/>
              <a:gdLst/>
              <a:ahLst/>
              <a:cxnLst/>
              <a:rect l="0" t="0" r="0" b="0"/>
              <a:pathLst>
                <a:path w="373061" h="174354">
                  <a:moveTo>
                    <a:pt x="45924" y="29772"/>
                  </a:moveTo>
                  <a:lnTo>
                    <a:pt x="45924" y="29772"/>
                  </a:lnTo>
                  <a:lnTo>
                    <a:pt x="9266" y="24535"/>
                  </a:lnTo>
                  <a:lnTo>
                    <a:pt x="0" y="23211"/>
                  </a:lnTo>
                  <a:lnTo>
                    <a:pt x="67" y="22012"/>
                  </a:lnTo>
                  <a:lnTo>
                    <a:pt x="6917" y="18421"/>
                  </a:lnTo>
                  <a:lnTo>
                    <a:pt x="41446" y="15044"/>
                  </a:lnTo>
                  <a:lnTo>
                    <a:pt x="69715" y="14684"/>
                  </a:lnTo>
                  <a:lnTo>
                    <a:pt x="99540" y="14577"/>
                  </a:lnTo>
                  <a:lnTo>
                    <a:pt x="132084" y="14545"/>
                  </a:lnTo>
                  <a:lnTo>
                    <a:pt x="160781" y="14535"/>
                  </a:lnTo>
                  <a:lnTo>
                    <a:pt x="196313" y="14533"/>
                  </a:lnTo>
                  <a:lnTo>
                    <a:pt x="222383" y="14533"/>
                  </a:lnTo>
                  <a:lnTo>
                    <a:pt x="259074" y="14532"/>
                  </a:lnTo>
                  <a:lnTo>
                    <a:pt x="292493" y="12274"/>
                  </a:lnTo>
                  <a:lnTo>
                    <a:pt x="314443" y="10487"/>
                  </a:lnTo>
                  <a:lnTo>
                    <a:pt x="343348" y="8501"/>
                  </a:lnTo>
                  <a:lnTo>
                    <a:pt x="373060" y="6940"/>
                  </a:lnTo>
                  <a:lnTo>
                    <a:pt x="365338" y="2875"/>
                  </a:lnTo>
                  <a:lnTo>
                    <a:pt x="334544" y="0"/>
                  </a:lnTo>
                  <a:lnTo>
                    <a:pt x="301528" y="348"/>
                  </a:lnTo>
                  <a:lnTo>
                    <a:pt x="269919" y="5438"/>
                  </a:lnTo>
                  <a:lnTo>
                    <a:pt x="239952" y="12308"/>
                  </a:lnTo>
                  <a:lnTo>
                    <a:pt x="215456" y="20552"/>
                  </a:lnTo>
                  <a:lnTo>
                    <a:pt x="197943" y="33343"/>
                  </a:lnTo>
                  <a:lnTo>
                    <a:pt x="190252" y="42930"/>
                  </a:lnTo>
                  <a:lnTo>
                    <a:pt x="186270" y="52836"/>
                  </a:lnTo>
                  <a:lnTo>
                    <a:pt x="185208" y="57848"/>
                  </a:lnTo>
                  <a:lnTo>
                    <a:pt x="212029" y="93218"/>
                  </a:lnTo>
                  <a:lnTo>
                    <a:pt x="249009" y="127003"/>
                  </a:lnTo>
                  <a:lnTo>
                    <a:pt x="266212" y="139485"/>
                  </a:lnTo>
                  <a:lnTo>
                    <a:pt x="270829" y="145702"/>
                  </a:lnTo>
                  <a:lnTo>
                    <a:pt x="273429" y="153962"/>
                  </a:lnTo>
                  <a:lnTo>
                    <a:pt x="272101" y="156592"/>
                  </a:lnTo>
                  <a:lnTo>
                    <a:pt x="266110" y="161772"/>
                  </a:lnTo>
                  <a:lnTo>
                    <a:pt x="245126" y="169448"/>
                  </a:lnTo>
                  <a:lnTo>
                    <a:pt x="213414" y="173040"/>
                  </a:lnTo>
                  <a:lnTo>
                    <a:pt x="177207" y="174104"/>
                  </a:lnTo>
                  <a:lnTo>
                    <a:pt x="149991" y="174353"/>
                  </a:lnTo>
                  <a:lnTo>
                    <a:pt x="120963" y="173617"/>
                  </a:lnTo>
                  <a:lnTo>
                    <a:pt x="91128" y="170468"/>
                  </a:lnTo>
                  <a:lnTo>
                    <a:pt x="60935" y="166245"/>
                  </a:lnTo>
                  <a:lnTo>
                    <a:pt x="24430" y="160682"/>
                  </a:lnTo>
                  <a:lnTo>
                    <a:pt x="15444" y="159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7"/>
            <p:cNvSpPr/>
            <p:nvPr>
              <p:custDataLst>
                <p:tags r:id="rId52"/>
              </p:custDataLst>
            </p:nvPr>
          </p:nvSpPr>
          <p:spPr>
            <a:xfrm>
              <a:off x="7490460" y="2811780"/>
              <a:ext cx="205741" cy="155424"/>
            </a:xfrm>
            <a:custGeom>
              <a:avLst/>
              <a:gdLst/>
              <a:ahLst/>
              <a:cxnLst/>
              <a:rect l="0" t="0" r="0" b="0"/>
              <a:pathLst>
                <a:path w="205741" h="155424">
                  <a:moveTo>
                    <a:pt x="0" y="0"/>
                  </a:moveTo>
                  <a:lnTo>
                    <a:pt x="0" y="0"/>
                  </a:lnTo>
                  <a:lnTo>
                    <a:pt x="0" y="32361"/>
                  </a:lnTo>
                  <a:lnTo>
                    <a:pt x="0" y="67478"/>
                  </a:lnTo>
                  <a:lnTo>
                    <a:pt x="846" y="84434"/>
                  </a:lnTo>
                  <a:lnTo>
                    <a:pt x="6561" y="101012"/>
                  </a:lnTo>
                  <a:lnTo>
                    <a:pt x="7761" y="102901"/>
                  </a:lnTo>
                  <a:lnTo>
                    <a:pt x="9408" y="104161"/>
                  </a:lnTo>
                  <a:lnTo>
                    <a:pt x="13494" y="105560"/>
                  </a:lnTo>
                  <a:lnTo>
                    <a:pt x="18133" y="106182"/>
                  </a:lnTo>
                  <a:lnTo>
                    <a:pt x="23017" y="104201"/>
                  </a:lnTo>
                  <a:lnTo>
                    <a:pt x="58667" y="82968"/>
                  </a:lnTo>
                  <a:lnTo>
                    <a:pt x="91018" y="60102"/>
                  </a:lnTo>
                  <a:lnTo>
                    <a:pt x="108342" y="50358"/>
                  </a:lnTo>
                  <a:lnTo>
                    <a:pt x="130459" y="46331"/>
                  </a:lnTo>
                  <a:lnTo>
                    <a:pt x="143266" y="49946"/>
                  </a:lnTo>
                  <a:lnTo>
                    <a:pt x="146310" y="52771"/>
                  </a:lnTo>
                  <a:lnTo>
                    <a:pt x="164106" y="90115"/>
                  </a:lnTo>
                  <a:lnTo>
                    <a:pt x="169588" y="127835"/>
                  </a:lnTo>
                  <a:lnTo>
                    <a:pt x="175836" y="142017"/>
                  </a:lnTo>
                  <a:lnTo>
                    <a:pt x="179750" y="148632"/>
                  </a:lnTo>
                  <a:lnTo>
                    <a:pt x="181489" y="154394"/>
                  </a:lnTo>
                  <a:lnTo>
                    <a:pt x="183645" y="155423"/>
                  </a:lnTo>
                  <a:lnTo>
                    <a:pt x="190558" y="154308"/>
                  </a:lnTo>
                  <a:lnTo>
                    <a:pt x="205740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8"/>
            <p:cNvSpPr/>
            <p:nvPr>
              <p:custDataLst>
                <p:tags r:id="rId53"/>
              </p:custDataLst>
            </p:nvPr>
          </p:nvSpPr>
          <p:spPr>
            <a:xfrm>
              <a:off x="7223987" y="2773680"/>
              <a:ext cx="150518" cy="148160"/>
            </a:xfrm>
            <a:custGeom>
              <a:avLst/>
              <a:gdLst/>
              <a:ahLst/>
              <a:cxnLst/>
              <a:rect l="0" t="0" r="0" b="0"/>
              <a:pathLst>
                <a:path w="150518" h="148160">
                  <a:moveTo>
                    <a:pt x="45493" y="0"/>
                  </a:moveTo>
                  <a:lnTo>
                    <a:pt x="45493" y="0"/>
                  </a:lnTo>
                  <a:lnTo>
                    <a:pt x="45493" y="32361"/>
                  </a:lnTo>
                  <a:lnTo>
                    <a:pt x="40978" y="52765"/>
                  </a:lnTo>
                  <a:lnTo>
                    <a:pt x="20274" y="89480"/>
                  </a:lnTo>
                  <a:lnTo>
                    <a:pt x="3643" y="112119"/>
                  </a:lnTo>
                  <a:lnTo>
                    <a:pt x="920" y="121274"/>
                  </a:lnTo>
                  <a:lnTo>
                    <a:pt x="0" y="131952"/>
                  </a:lnTo>
                  <a:lnTo>
                    <a:pt x="2132" y="137103"/>
                  </a:lnTo>
                  <a:lnTo>
                    <a:pt x="3885" y="139662"/>
                  </a:lnTo>
                  <a:lnTo>
                    <a:pt x="14444" y="147309"/>
                  </a:lnTo>
                  <a:lnTo>
                    <a:pt x="18867" y="148159"/>
                  </a:lnTo>
                  <a:lnTo>
                    <a:pt x="28297" y="146847"/>
                  </a:lnTo>
                  <a:lnTo>
                    <a:pt x="62289" y="134356"/>
                  </a:lnTo>
                  <a:lnTo>
                    <a:pt x="95910" y="118324"/>
                  </a:lnTo>
                  <a:lnTo>
                    <a:pt x="126054" y="93841"/>
                  </a:lnTo>
                  <a:lnTo>
                    <a:pt x="146585" y="63488"/>
                  </a:lnTo>
                  <a:lnTo>
                    <a:pt x="150517" y="52302"/>
                  </a:lnTo>
                  <a:lnTo>
                    <a:pt x="150223" y="50108"/>
                  </a:lnTo>
                  <a:lnTo>
                    <a:pt x="149178" y="48645"/>
                  </a:lnTo>
                  <a:lnTo>
                    <a:pt x="134218" y="35286"/>
                  </a:lnTo>
                  <a:lnTo>
                    <a:pt x="131736" y="34530"/>
                  </a:lnTo>
                  <a:lnTo>
                    <a:pt x="129235" y="34874"/>
                  </a:lnTo>
                  <a:lnTo>
                    <a:pt x="123351" y="36666"/>
                  </a:lnTo>
                  <a:lnTo>
                    <a:pt x="111365" y="38522"/>
                  </a:lnTo>
                  <a:lnTo>
                    <a:pt x="102076" y="44058"/>
                  </a:lnTo>
                  <a:lnTo>
                    <a:pt x="96605" y="48650"/>
                  </a:lnTo>
                  <a:lnTo>
                    <a:pt x="93610" y="55771"/>
                  </a:lnTo>
                  <a:lnTo>
                    <a:pt x="91353" y="84997"/>
                  </a:lnTo>
                  <a:lnTo>
                    <a:pt x="95300" y="97621"/>
                  </a:lnTo>
                  <a:lnTo>
                    <a:pt x="121693" y="129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39"/>
            <p:cNvSpPr/>
            <p:nvPr>
              <p:custDataLst>
                <p:tags r:id="rId54"/>
              </p:custDataLst>
            </p:nvPr>
          </p:nvSpPr>
          <p:spPr>
            <a:xfrm>
              <a:off x="7010400" y="2766060"/>
              <a:ext cx="198121" cy="137159"/>
            </a:xfrm>
            <a:custGeom>
              <a:avLst/>
              <a:gdLst/>
              <a:ahLst/>
              <a:cxnLst/>
              <a:rect l="0" t="0" r="0" b="0"/>
              <a:pathLst>
                <a:path w="198121" h="137159">
                  <a:moveTo>
                    <a:pt x="0" y="0"/>
                  </a:moveTo>
                  <a:lnTo>
                    <a:pt x="0" y="0"/>
                  </a:lnTo>
                  <a:lnTo>
                    <a:pt x="0" y="27093"/>
                  </a:lnTo>
                  <a:lnTo>
                    <a:pt x="0" y="48542"/>
                  </a:lnTo>
                  <a:lnTo>
                    <a:pt x="2259" y="79148"/>
                  </a:lnTo>
                  <a:lnTo>
                    <a:pt x="8608" y="116601"/>
                  </a:lnTo>
                  <a:lnTo>
                    <a:pt x="15396" y="126894"/>
                  </a:lnTo>
                  <a:lnTo>
                    <a:pt x="21800" y="132597"/>
                  </a:lnTo>
                  <a:lnTo>
                    <a:pt x="27470" y="135132"/>
                  </a:lnTo>
                  <a:lnTo>
                    <a:pt x="45680" y="137158"/>
                  </a:lnTo>
                  <a:lnTo>
                    <a:pt x="81827" y="101035"/>
                  </a:lnTo>
                  <a:lnTo>
                    <a:pt x="110431" y="72436"/>
                  </a:lnTo>
                  <a:lnTo>
                    <a:pt x="146729" y="36145"/>
                  </a:lnTo>
                  <a:lnTo>
                    <a:pt x="176684" y="10710"/>
                  </a:lnTo>
                  <a:lnTo>
                    <a:pt x="1981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0"/>
            <p:cNvSpPr/>
            <p:nvPr>
              <p:custDataLst>
                <p:tags r:id="rId55"/>
              </p:custDataLst>
            </p:nvPr>
          </p:nvSpPr>
          <p:spPr>
            <a:xfrm>
              <a:off x="6477000" y="2769450"/>
              <a:ext cx="464821" cy="167580"/>
            </a:xfrm>
            <a:custGeom>
              <a:avLst/>
              <a:gdLst/>
              <a:ahLst/>
              <a:cxnLst/>
              <a:rect l="0" t="0" r="0" b="0"/>
              <a:pathLst>
                <a:path w="464821" h="167580">
                  <a:moveTo>
                    <a:pt x="0" y="110910"/>
                  </a:moveTo>
                  <a:lnTo>
                    <a:pt x="0" y="110910"/>
                  </a:lnTo>
                  <a:lnTo>
                    <a:pt x="27093" y="113168"/>
                  </a:lnTo>
                  <a:lnTo>
                    <a:pt x="48542" y="114955"/>
                  </a:lnTo>
                  <a:lnTo>
                    <a:pt x="83663" y="116941"/>
                  </a:lnTo>
                  <a:lnTo>
                    <a:pt x="113384" y="117824"/>
                  </a:lnTo>
                  <a:lnTo>
                    <a:pt x="140704" y="118216"/>
                  </a:lnTo>
                  <a:lnTo>
                    <a:pt x="166957" y="116133"/>
                  </a:lnTo>
                  <a:lnTo>
                    <a:pt x="203281" y="112457"/>
                  </a:lnTo>
                  <a:lnTo>
                    <a:pt x="224967" y="109904"/>
                  </a:lnTo>
                  <a:lnTo>
                    <a:pt x="255370" y="98947"/>
                  </a:lnTo>
                  <a:lnTo>
                    <a:pt x="288601" y="79158"/>
                  </a:lnTo>
                  <a:lnTo>
                    <a:pt x="293367" y="71116"/>
                  </a:lnTo>
                  <a:lnTo>
                    <a:pt x="296427" y="52155"/>
                  </a:lnTo>
                  <a:lnTo>
                    <a:pt x="292329" y="42181"/>
                  </a:lnTo>
                  <a:lnTo>
                    <a:pt x="288866" y="37151"/>
                  </a:lnTo>
                  <a:lnTo>
                    <a:pt x="278245" y="29304"/>
                  </a:lnTo>
                  <a:lnTo>
                    <a:pt x="246684" y="17367"/>
                  </a:lnTo>
                  <a:lnTo>
                    <a:pt x="221823" y="13485"/>
                  </a:lnTo>
                  <a:lnTo>
                    <a:pt x="190278" y="16380"/>
                  </a:lnTo>
                  <a:lnTo>
                    <a:pt x="154708" y="30180"/>
                  </a:lnTo>
                  <a:lnTo>
                    <a:pt x="130497" y="44195"/>
                  </a:lnTo>
                  <a:lnTo>
                    <a:pt x="116841" y="58122"/>
                  </a:lnTo>
                  <a:lnTo>
                    <a:pt x="111196" y="67975"/>
                  </a:lnTo>
                  <a:lnTo>
                    <a:pt x="108687" y="77999"/>
                  </a:lnTo>
                  <a:lnTo>
                    <a:pt x="135591" y="113388"/>
                  </a:lnTo>
                  <a:lnTo>
                    <a:pt x="168963" y="141183"/>
                  </a:lnTo>
                  <a:lnTo>
                    <a:pt x="200299" y="156099"/>
                  </a:lnTo>
                  <a:lnTo>
                    <a:pt x="214853" y="161834"/>
                  </a:lnTo>
                  <a:lnTo>
                    <a:pt x="245349" y="165434"/>
                  </a:lnTo>
                  <a:lnTo>
                    <a:pt x="267706" y="167579"/>
                  </a:lnTo>
                  <a:lnTo>
                    <a:pt x="301578" y="165447"/>
                  </a:lnTo>
                  <a:lnTo>
                    <a:pt x="337430" y="156985"/>
                  </a:lnTo>
                  <a:lnTo>
                    <a:pt x="368253" y="146540"/>
                  </a:lnTo>
                  <a:lnTo>
                    <a:pt x="377592" y="139163"/>
                  </a:lnTo>
                  <a:lnTo>
                    <a:pt x="383719" y="130240"/>
                  </a:lnTo>
                  <a:lnTo>
                    <a:pt x="393426" y="94580"/>
                  </a:lnTo>
                  <a:lnTo>
                    <a:pt x="394560" y="72487"/>
                  </a:lnTo>
                  <a:lnTo>
                    <a:pt x="385524" y="38713"/>
                  </a:lnTo>
                  <a:lnTo>
                    <a:pt x="375564" y="18074"/>
                  </a:lnTo>
                  <a:lnTo>
                    <a:pt x="374837" y="13459"/>
                  </a:lnTo>
                  <a:lnTo>
                    <a:pt x="373504" y="10383"/>
                  </a:lnTo>
                  <a:lnTo>
                    <a:pt x="371769" y="8332"/>
                  </a:lnTo>
                  <a:lnTo>
                    <a:pt x="369767" y="6964"/>
                  </a:lnTo>
                  <a:lnTo>
                    <a:pt x="369278" y="6053"/>
                  </a:lnTo>
                  <a:lnTo>
                    <a:pt x="369798" y="5446"/>
                  </a:lnTo>
                  <a:lnTo>
                    <a:pt x="370992" y="5040"/>
                  </a:lnTo>
                  <a:lnTo>
                    <a:pt x="376717" y="425"/>
                  </a:lnTo>
                  <a:lnTo>
                    <a:pt x="378992" y="0"/>
                  </a:lnTo>
                  <a:lnTo>
                    <a:pt x="381354" y="563"/>
                  </a:lnTo>
                  <a:lnTo>
                    <a:pt x="413452" y="18666"/>
                  </a:lnTo>
                  <a:lnTo>
                    <a:pt x="446767" y="54123"/>
                  </a:lnTo>
                  <a:lnTo>
                    <a:pt x="464820" y="88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41"/>
            <p:cNvSpPr/>
            <p:nvPr>
              <p:custDataLst>
                <p:tags r:id="rId56"/>
              </p:custDataLst>
            </p:nvPr>
          </p:nvSpPr>
          <p:spPr>
            <a:xfrm>
              <a:off x="6134100" y="2659380"/>
              <a:ext cx="449581" cy="333645"/>
            </a:xfrm>
            <a:custGeom>
              <a:avLst/>
              <a:gdLst/>
              <a:ahLst/>
              <a:cxnLst/>
              <a:rect l="0" t="0" r="0" b="0"/>
              <a:pathLst>
                <a:path w="449581" h="333645">
                  <a:moveTo>
                    <a:pt x="449580" y="0"/>
                  </a:moveTo>
                  <a:lnTo>
                    <a:pt x="449580" y="0"/>
                  </a:lnTo>
                  <a:lnTo>
                    <a:pt x="432647" y="6773"/>
                  </a:lnTo>
                  <a:lnTo>
                    <a:pt x="404425" y="18062"/>
                  </a:lnTo>
                  <a:lnTo>
                    <a:pt x="368676" y="32361"/>
                  </a:lnTo>
                  <a:lnTo>
                    <a:pt x="347385" y="52054"/>
                  </a:lnTo>
                  <a:lnTo>
                    <a:pt x="335730" y="75343"/>
                  </a:lnTo>
                  <a:lnTo>
                    <a:pt x="330500" y="101028"/>
                  </a:lnTo>
                  <a:lnTo>
                    <a:pt x="334634" y="124925"/>
                  </a:lnTo>
                  <a:lnTo>
                    <a:pt x="345010" y="147631"/>
                  </a:lnTo>
                  <a:lnTo>
                    <a:pt x="359547" y="169540"/>
                  </a:lnTo>
                  <a:lnTo>
                    <a:pt x="380214" y="198400"/>
                  </a:lnTo>
                  <a:lnTo>
                    <a:pt x="399189" y="226680"/>
                  </a:lnTo>
                  <a:lnTo>
                    <a:pt x="402476" y="241484"/>
                  </a:lnTo>
                  <a:lnTo>
                    <a:pt x="401244" y="245656"/>
                  </a:lnTo>
                  <a:lnTo>
                    <a:pt x="395359" y="252549"/>
                  </a:lnTo>
                  <a:lnTo>
                    <a:pt x="370008" y="269957"/>
                  </a:lnTo>
                  <a:lnTo>
                    <a:pt x="337008" y="284692"/>
                  </a:lnTo>
                  <a:lnTo>
                    <a:pt x="309801" y="294734"/>
                  </a:lnTo>
                  <a:lnTo>
                    <a:pt x="280777" y="304842"/>
                  </a:lnTo>
                  <a:lnTo>
                    <a:pt x="250096" y="314132"/>
                  </a:lnTo>
                  <a:lnTo>
                    <a:pt x="216705" y="321083"/>
                  </a:lnTo>
                  <a:lnTo>
                    <a:pt x="184367" y="326995"/>
                  </a:lnTo>
                  <a:lnTo>
                    <a:pt x="153060" y="331597"/>
                  </a:lnTo>
                  <a:lnTo>
                    <a:pt x="122214" y="333644"/>
                  </a:lnTo>
                  <a:lnTo>
                    <a:pt x="93828" y="332295"/>
                  </a:lnTo>
                  <a:lnTo>
                    <a:pt x="56305" y="329034"/>
                  </a:lnTo>
                  <a:lnTo>
                    <a:pt x="28254" y="325809"/>
                  </a:lnTo>
                  <a:lnTo>
                    <a:pt x="11477" y="319492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42"/>
            <p:cNvSpPr/>
            <p:nvPr>
              <p:custDataLst>
                <p:tags r:id="rId57"/>
              </p:custDataLst>
            </p:nvPr>
          </p:nvSpPr>
          <p:spPr>
            <a:xfrm>
              <a:off x="7517557" y="2392680"/>
              <a:ext cx="26244" cy="144781"/>
            </a:xfrm>
            <a:custGeom>
              <a:avLst/>
              <a:gdLst/>
              <a:ahLst/>
              <a:cxnLst/>
              <a:rect l="0" t="0" r="0" b="0"/>
              <a:pathLst>
                <a:path w="26244" h="144781">
                  <a:moveTo>
                    <a:pt x="26243" y="0"/>
                  </a:moveTo>
                  <a:lnTo>
                    <a:pt x="26243" y="0"/>
                  </a:lnTo>
                  <a:lnTo>
                    <a:pt x="10062" y="32361"/>
                  </a:lnTo>
                  <a:lnTo>
                    <a:pt x="0" y="64622"/>
                  </a:lnTo>
                  <a:lnTo>
                    <a:pt x="1064" y="90267"/>
                  </a:lnTo>
                  <a:lnTo>
                    <a:pt x="15141" y="127128"/>
                  </a:lnTo>
                  <a:lnTo>
                    <a:pt x="18623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3"/>
            <p:cNvSpPr/>
            <p:nvPr>
              <p:custDataLst>
                <p:tags r:id="rId58"/>
              </p:custDataLst>
            </p:nvPr>
          </p:nvSpPr>
          <p:spPr>
            <a:xfrm>
              <a:off x="7421880" y="2461260"/>
              <a:ext cx="83821" cy="7621"/>
            </a:xfrm>
            <a:custGeom>
              <a:avLst/>
              <a:gdLst/>
              <a:ahLst/>
              <a:cxnLst/>
              <a:rect l="0" t="0" r="0" b="0"/>
              <a:pathLst>
                <a:path w="83821" h="7621">
                  <a:moveTo>
                    <a:pt x="0" y="0"/>
                  </a:moveTo>
                  <a:lnTo>
                    <a:pt x="0" y="0"/>
                  </a:lnTo>
                  <a:lnTo>
                    <a:pt x="24836" y="2258"/>
                  </a:lnTo>
                  <a:lnTo>
                    <a:pt x="57604" y="5237"/>
                  </a:lnTo>
                  <a:lnTo>
                    <a:pt x="8382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4"/>
            <p:cNvSpPr/>
            <p:nvPr>
              <p:custDataLst>
                <p:tags r:id="rId59"/>
              </p:custDataLst>
            </p:nvPr>
          </p:nvSpPr>
          <p:spPr>
            <a:xfrm>
              <a:off x="7056899" y="2446020"/>
              <a:ext cx="204962" cy="121921"/>
            </a:xfrm>
            <a:custGeom>
              <a:avLst/>
              <a:gdLst/>
              <a:ahLst/>
              <a:cxnLst/>
              <a:rect l="0" t="0" r="0" b="0"/>
              <a:pathLst>
                <a:path w="204962" h="121921">
                  <a:moveTo>
                    <a:pt x="44941" y="0"/>
                  </a:moveTo>
                  <a:lnTo>
                    <a:pt x="44941" y="0"/>
                  </a:lnTo>
                  <a:lnTo>
                    <a:pt x="24715" y="28317"/>
                  </a:lnTo>
                  <a:lnTo>
                    <a:pt x="3164" y="64365"/>
                  </a:lnTo>
                  <a:lnTo>
                    <a:pt x="0" y="77907"/>
                  </a:lnTo>
                  <a:lnTo>
                    <a:pt x="586" y="79878"/>
                  </a:lnTo>
                  <a:lnTo>
                    <a:pt x="1824" y="81192"/>
                  </a:lnTo>
                  <a:lnTo>
                    <a:pt x="3497" y="82068"/>
                  </a:lnTo>
                  <a:lnTo>
                    <a:pt x="9870" y="80784"/>
                  </a:lnTo>
                  <a:lnTo>
                    <a:pt x="45876" y="66056"/>
                  </a:lnTo>
                  <a:lnTo>
                    <a:pt x="83164" y="48084"/>
                  </a:lnTo>
                  <a:lnTo>
                    <a:pt x="121157" y="29088"/>
                  </a:lnTo>
                  <a:lnTo>
                    <a:pt x="156985" y="23680"/>
                  </a:lnTo>
                  <a:lnTo>
                    <a:pt x="175070" y="23022"/>
                  </a:lnTo>
                  <a:lnTo>
                    <a:pt x="177414" y="24661"/>
                  </a:lnTo>
                  <a:lnTo>
                    <a:pt x="178976" y="27448"/>
                  </a:lnTo>
                  <a:lnTo>
                    <a:pt x="181483" y="35996"/>
                  </a:lnTo>
                  <a:lnTo>
                    <a:pt x="181979" y="70798"/>
                  </a:lnTo>
                  <a:lnTo>
                    <a:pt x="182912" y="91627"/>
                  </a:lnTo>
                  <a:lnTo>
                    <a:pt x="188658" y="115025"/>
                  </a:lnTo>
                  <a:lnTo>
                    <a:pt x="190706" y="117323"/>
                  </a:lnTo>
                  <a:lnTo>
                    <a:pt x="204961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5"/>
            <p:cNvSpPr/>
            <p:nvPr>
              <p:custDataLst>
                <p:tags r:id="rId60"/>
              </p:custDataLst>
            </p:nvPr>
          </p:nvSpPr>
          <p:spPr>
            <a:xfrm>
              <a:off x="6546116" y="2354580"/>
              <a:ext cx="471905" cy="188744"/>
            </a:xfrm>
            <a:custGeom>
              <a:avLst/>
              <a:gdLst/>
              <a:ahLst/>
              <a:cxnLst/>
              <a:rect l="0" t="0" r="0" b="0"/>
              <a:pathLst>
                <a:path w="471905" h="188744">
                  <a:moveTo>
                    <a:pt x="37564" y="0"/>
                  </a:moveTo>
                  <a:lnTo>
                    <a:pt x="37564" y="0"/>
                  </a:lnTo>
                  <a:lnTo>
                    <a:pt x="37564" y="32361"/>
                  </a:lnTo>
                  <a:lnTo>
                    <a:pt x="33519" y="64622"/>
                  </a:lnTo>
                  <a:lnTo>
                    <a:pt x="23720" y="97431"/>
                  </a:lnTo>
                  <a:lnTo>
                    <a:pt x="2176" y="134658"/>
                  </a:lnTo>
                  <a:lnTo>
                    <a:pt x="0" y="142781"/>
                  </a:lnTo>
                  <a:lnTo>
                    <a:pt x="667" y="143447"/>
                  </a:lnTo>
                  <a:lnTo>
                    <a:pt x="6072" y="144604"/>
                  </a:lnTo>
                  <a:lnTo>
                    <a:pt x="35576" y="116257"/>
                  </a:lnTo>
                  <a:lnTo>
                    <a:pt x="63491" y="92874"/>
                  </a:lnTo>
                  <a:lnTo>
                    <a:pt x="97347" y="64984"/>
                  </a:lnTo>
                  <a:lnTo>
                    <a:pt x="125928" y="41456"/>
                  </a:lnTo>
                  <a:lnTo>
                    <a:pt x="148114" y="31925"/>
                  </a:lnTo>
                  <a:lnTo>
                    <a:pt x="150210" y="33137"/>
                  </a:lnTo>
                  <a:lnTo>
                    <a:pt x="154797" y="38999"/>
                  </a:lnTo>
                  <a:lnTo>
                    <a:pt x="157401" y="47248"/>
                  </a:lnTo>
                  <a:lnTo>
                    <a:pt x="158095" y="51819"/>
                  </a:lnTo>
                  <a:lnTo>
                    <a:pt x="154351" y="63671"/>
                  </a:lnTo>
                  <a:lnTo>
                    <a:pt x="136843" y="100887"/>
                  </a:lnTo>
                  <a:lnTo>
                    <a:pt x="129068" y="117946"/>
                  </a:lnTo>
                  <a:lnTo>
                    <a:pt x="124799" y="125234"/>
                  </a:lnTo>
                  <a:lnTo>
                    <a:pt x="121517" y="136645"/>
                  </a:lnTo>
                  <a:lnTo>
                    <a:pt x="125468" y="132962"/>
                  </a:lnTo>
                  <a:lnTo>
                    <a:pt x="131948" y="131061"/>
                  </a:lnTo>
                  <a:lnTo>
                    <a:pt x="136047" y="130554"/>
                  </a:lnTo>
                  <a:lnTo>
                    <a:pt x="145117" y="125475"/>
                  </a:lnTo>
                  <a:lnTo>
                    <a:pt x="183090" y="100961"/>
                  </a:lnTo>
                  <a:lnTo>
                    <a:pt x="219696" y="86610"/>
                  </a:lnTo>
                  <a:lnTo>
                    <a:pt x="236403" y="80508"/>
                  </a:lnTo>
                  <a:lnTo>
                    <a:pt x="243906" y="81783"/>
                  </a:lnTo>
                  <a:lnTo>
                    <a:pt x="246245" y="83309"/>
                  </a:lnTo>
                  <a:lnTo>
                    <a:pt x="247805" y="85173"/>
                  </a:lnTo>
                  <a:lnTo>
                    <a:pt x="252258" y="91841"/>
                  </a:lnTo>
                  <a:lnTo>
                    <a:pt x="254353" y="94247"/>
                  </a:lnTo>
                  <a:lnTo>
                    <a:pt x="254903" y="97545"/>
                  </a:lnTo>
                  <a:lnTo>
                    <a:pt x="248973" y="132006"/>
                  </a:lnTo>
                  <a:lnTo>
                    <a:pt x="244424" y="160507"/>
                  </a:lnTo>
                  <a:lnTo>
                    <a:pt x="246060" y="170961"/>
                  </a:lnTo>
                  <a:lnTo>
                    <a:pt x="247682" y="174934"/>
                  </a:lnTo>
                  <a:lnTo>
                    <a:pt x="253998" y="181606"/>
                  </a:lnTo>
                  <a:lnTo>
                    <a:pt x="262451" y="186547"/>
                  </a:lnTo>
                  <a:lnTo>
                    <a:pt x="271851" y="188743"/>
                  </a:lnTo>
                  <a:lnTo>
                    <a:pt x="281675" y="187461"/>
                  </a:lnTo>
                  <a:lnTo>
                    <a:pt x="312923" y="177400"/>
                  </a:lnTo>
                  <a:lnTo>
                    <a:pt x="350122" y="161002"/>
                  </a:lnTo>
                  <a:lnTo>
                    <a:pt x="382071" y="142986"/>
                  </a:lnTo>
                  <a:lnTo>
                    <a:pt x="418036" y="116400"/>
                  </a:lnTo>
                  <a:lnTo>
                    <a:pt x="426795" y="110153"/>
                  </a:lnTo>
                  <a:lnTo>
                    <a:pt x="438425" y="94062"/>
                  </a:lnTo>
                  <a:lnTo>
                    <a:pt x="441307" y="84269"/>
                  </a:lnTo>
                  <a:lnTo>
                    <a:pt x="434115" y="76526"/>
                  </a:lnTo>
                  <a:lnTo>
                    <a:pt x="422545" y="71027"/>
                  </a:lnTo>
                  <a:lnTo>
                    <a:pt x="408594" y="68902"/>
                  </a:lnTo>
                  <a:lnTo>
                    <a:pt x="371555" y="76359"/>
                  </a:lnTo>
                  <a:lnTo>
                    <a:pt x="338620" y="86716"/>
                  </a:lnTo>
                  <a:lnTo>
                    <a:pt x="329976" y="109660"/>
                  </a:lnTo>
                  <a:lnTo>
                    <a:pt x="326698" y="139331"/>
                  </a:lnTo>
                  <a:lnTo>
                    <a:pt x="333707" y="158163"/>
                  </a:lnTo>
                  <a:lnTo>
                    <a:pt x="347548" y="169919"/>
                  </a:lnTo>
                  <a:lnTo>
                    <a:pt x="364988" y="177120"/>
                  </a:lnTo>
                  <a:lnTo>
                    <a:pt x="393846" y="180326"/>
                  </a:lnTo>
                  <a:lnTo>
                    <a:pt x="424693" y="175444"/>
                  </a:lnTo>
                  <a:lnTo>
                    <a:pt x="461325" y="163568"/>
                  </a:lnTo>
                  <a:lnTo>
                    <a:pt x="471904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6"/>
            <p:cNvSpPr/>
            <p:nvPr>
              <p:custDataLst>
                <p:tags r:id="rId61"/>
              </p:custDataLst>
            </p:nvPr>
          </p:nvSpPr>
          <p:spPr>
            <a:xfrm>
              <a:off x="6359277" y="2389177"/>
              <a:ext cx="168121" cy="163035"/>
            </a:xfrm>
            <a:custGeom>
              <a:avLst/>
              <a:gdLst/>
              <a:ahLst/>
              <a:cxnLst/>
              <a:rect l="0" t="0" r="0" b="0"/>
              <a:pathLst>
                <a:path w="168121" h="163035">
                  <a:moveTo>
                    <a:pt x="79623" y="11123"/>
                  </a:moveTo>
                  <a:lnTo>
                    <a:pt x="79623" y="11123"/>
                  </a:lnTo>
                  <a:lnTo>
                    <a:pt x="55352" y="43484"/>
                  </a:lnTo>
                  <a:lnTo>
                    <a:pt x="32169" y="75745"/>
                  </a:lnTo>
                  <a:lnTo>
                    <a:pt x="5620" y="108554"/>
                  </a:lnTo>
                  <a:lnTo>
                    <a:pt x="166" y="121030"/>
                  </a:lnTo>
                  <a:lnTo>
                    <a:pt x="0" y="132220"/>
                  </a:lnTo>
                  <a:lnTo>
                    <a:pt x="2749" y="141990"/>
                  </a:lnTo>
                  <a:lnTo>
                    <a:pt x="11412" y="155161"/>
                  </a:lnTo>
                  <a:lnTo>
                    <a:pt x="13829" y="157949"/>
                  </a:lnTo>
                  <a:lnTo>
                    <a:pt x="23288" y="161046"/>
                  </a:lnTo>
                  <a:lnTo>
                    <a:pt x="54102" y="163034"/>
                  </a:lnTo>
                  <a:lnTo>
                    <a:pt x="70820" y="158790"/>
                  </a:lnTo>
                  <a:lnTo>
                    <a:pt x="102250" y="146314"/>
                  </a:lnTo>
                  <a:lnTo>
                    <a:pt x="138295" y="124829"/>
                  </a:lnTo>
                  <a:lnTo>
                    <a:pt x="160451" y="100941"/>
                  </a:lnTo>
                  <a:lnTo>
                    <a:pt x="166347" y="86602"/>
                  </a:lnTo>
                  <a:lnTo>
                    <a:pt x="168120" y="72609"/>
                  </a:lnTo>
                  <a:lnTo>
                    <a:pt x="166086" y="60746"/>
                  </a:lnTo>
                  <a:lnTo>
                    <a:pt x="156136" y="40502"/>
                  </a:lnTo>
                  <a:lnTo>
                    <a:pt x="138418" y="22462"/>
                  </a:lnTo>
                  <a:lnTo>
                    <a:pt x="117081" y="10438"/>
                  </a:lnTo>
                  <a:lnTo>
                    <a:pt x="81797" y="2159"/>
                  </a:lnTo>
                  <a:lnTo>
                    <a:pt x="75992" y="67"/>
                  </a:lnTo>
                  <a:lnTo>
                    <a:pt x="65027" y="0"/>
                  </a:lnTo>
                  <a:lnTo>
                    <a:pt x="36951" y="9859"/>
                  </a:lnTo>
                  <a:lnTo>
                    <a:pt x="35936" y="11127"/>
                  </a:lnTo>
                  <a:lnTo>
                    <a:pt x="34806" y="14793"/>
                  </a:lnTo>
                  <a:lnTo>
                    <a:pt x="35352" y="16957"/>
                  </a:lnTo>
                  <a:lnTo>
                    <a:pt x="38216" y="21618"/>
                  </a:lnTo>
                  <a:lnTo>
                    <a:pt x="41011" y="22353"/>
                  </a:lnTo>
                  <a:lnTo>
                    <a:pt x="66490" y="15341"/>
                  </a:lnTo>
                  <a:lnTo>
                    <a:pt x="94863" y="3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7"/>
            <p:cNvSpPr/>
            <p:nvPr>
              <p:custDataLst>
                <p:tags r:id="rId62"/>
              </p:custDataLst>
            </p:nvPr>
          </p:nvSpPr>
          <p:spPr>
            <a:xfrm>
              <a:off x="5972815" y="2400300"/>
              <a:ext cx="374646" cy="173617"/>
            </a:xfrm>
            <a:custGeom>
              <a:avLst/>
              <a:gdLst/>
              <a:ahLst/>
              <a:cxnLst/>
              <a:rect l="0" t="0" r="0" b="0"/>
              <a:pathLst>
                <a:path w="374646" h="173617">
                  <a:moveTo>
                    <a:pt x="39365" y="0"/>
                  </a:moveTo>
                  <a:lnTo>
                    <a:pt x="39365" y="0"/>
                  </a:lnTo>
                  <a:lnTo>
                    <a:pt x="25818" y="27093"/>
                  </a:lnTo>
                  <a:lnTo>
                    <a:pt x="15094" y="48542"/>
                  </a:lnTo>
                  <a:lnTo>
                    <a:pt x="7944" y="73002"/>
                  </a:lnTo>
                  <a:lnTo>
                    <a:pt x="3177" y="99468"/>
                  </a:lnTo>
                  <a:lnTo>
                    <a:pt x="0" y="127272"/>
                  </a:lnTo>
                  <a:lnTo>
                    <a:pt x="2114" y="144961"/>
                  </a:lnTo>
                  <a:lnTo>
                    <a:pt x="7758" y="155907"/>
                  </a:lnTo>
                  <a:lnTo>
                    <a:pt x="15754" y="162358"/>
                  </a:lnTo>
                  <a:lnTo>
                    <a:pt x="23624" y="164119"/>
                  </a:lnTo>
                  <a:lnTo>
                    <a:pt x="31411" y="162753"/>
                  </a:lnTo>
                  <a:lnTo>
                    <a:pt x="66204" y="142309"/>
                  </a:lnTo>
                  <a:lnTo>
                    <a:pt x="98760" y="119049"/>
                  </a:lnTo>
                  <a:lnTo>
                    <a:pt x="135927" y="84990"/>
                  </a:lnTo>
                  <a:lnTo>
                    <a:pt x="139300" y="82060"/>
                  </a:lnTo>
                  <a:lnTo>
                    <a:pt x="142395" y="80953"/>
                  </a:lnTo>
                  <a:lnTo>
                    <a:pt x="145305" y="81062"/>
                  </a:lnTo>
                  <a:lnTo>
                    <a:pt x="148092" y="81982"/>
                  </a:lnTo>
                  <a:lnTo>
                    <a:pt x="149949" y="83441"/>
                  </a:lnTo>
                  <a:lnTo>
                    <a:pt x="152013" y="87320"/>
                  </a:lnTo>
                  <a:lnTo>
                    <a:pt x="150673" y="94124"/>
                  </a:lnTo>
                  <a:lnTo>
                    <a:pt x="148102" y="103640"/>
                  </a:lnTo>
                  <a:lnTo>
                    <a:pt x="144962" y="122430"/>
                  </a:lnTo>
                  <a:lnTo>
                    <a:pt x="134104" y="144379"/>
                  </a:lnTo>
                  <a:lnTo>
                    <a:pt x="133004" y="149593"/>
                  </a:lnTo>
                  <a:lnTo>
                    <a:pt x="134040" y="157643"/>
                  </a:lnTo>
                  <a:lnTo>
                    <a:pt x="139383" y="166936"/>
                  </a:lnTo>
                  <a:lnTo>
                    <a:pt x="141604" y="169711"/>
                  </a:lnTo>
                  <a:lnTo>
                    <a:pt x="148587" y="172794"/>
                  </a:lnTo>
                  <a:lnTo>
                    <a:pt x="152819" y="173616"/>
                  </a:lnTo>
                  <a:lnTo>
                    <a:pt x="162038" y="172271"/>
                  </a:lnTo>
                  <a:lnTo>
                    <a:pt x="179006" y="164497"/>
                  </a:lnTo>
                  <a:lnTo>
                    <a:pt x="211541" y="142654"/>
                  </a:lnTo>
                  <a:lnTo>
                    <a:pt x="245342" y="113880"/>
                  </a:lnTo>
                  <a:lnTo>
                    <a:pt x="273868" y="90469"/>
                  </a:lnTo>
                  <a:lnTo>
                    <a:pt x="303769" y="62460"/>
                  </a:lnTo>
                  <a:lnTo>
                    <a:pt x="334078" y="33558"/>
                  </a:lnTo>
                  <a:lnTo>
                    <a:pt x="3746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SMARTInkShape-248"/>
          <p:cNvSpPr/>
          <p:nvPr>
            <p:custDataLst>
              <p:tags r:id="rId5"/>
            </p:custDataLst>
          </p:nvPr>
        </p:nvSpPr>
        <p:spPr>
          <a:xfrm>
            <a:off x="7894320" y="2705100"/>
            <a:ext cx="27189" cy="251176"/>
          </a:xfrm>
          <a:custGeom>
            <a:avLst/>
            <a:gdLst/>
            <a:ahLst/>
            <a:cxnLst/>
            <a:rect l="0" t="0" r="0" b="0"/>
            <a:pathLst>
              <a:path w="27189" h="251176">
                <a:moveTo>
                  <a:pt x="0" y="0"/>
                </a:moveTo>
                <a:lnTo>
                  <a:pt x="0" y="0"/>
                </a:lnTo>
                <a:lnTo>
                  <a:pt x="8090" y="28316"/>
                </a:lnTo>
                <a:lnTo>
                  <a:pt x="13121" y="62106"/>
                </a:lnTo>
                <a:lnTo>
                  <a:pt x="14611" y="93567"/>
                </a:lnTo>
                <a:lnTo>
                  <a:pt x="15115" y="129302"/>
                </a:lnTo>
                <a:lnTo>
                  <a:pt x="15215" y="165837"/>
                </a:lnTo>
                <a:lnTo>
                  <a:pt x="15235" y="201809"/>
                </a:lnTo>
                <a:lnTo>
                  <a:pt x="16086" y="229360"/>
                </a:lnTo>
                <a:lnTo>
                  <a:pt x="22546" y="250499"/>
                </a:lnTo>
                <a:lnTo>
                  <a:pt x="24978" y="251033"/>
                </a:lnTo>
                <a:lnTo>
                  <a:pt x="26812" y="251175"/>
                </a:lnTo>
                <a:lnTo>
                  <a:pt x="27188" y="249576"/>
                </a:lnTo>
                <a:lnTo>
                  <a:pt x="22860" y="228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SMARTInkShape-249"/>
          <p:cNvSpPr/>
          <p:nvPr>
            <p:custDataLst>
              <p:tags r:id="rId6"/>
            </p:custDataLst>
          </p:nvPr>
        </p:nvSpPr>
        <p:spPr>
          <a:xfrm>
            <a:off x="5349240" y="3429000"/>
            <a:ext cx="205741" cy="53341"/>
          </a:xfrm>
          <a:custGeom>
            <a:avLst/>
            <a:gdLst/>
            <a:ahLst/>
            <a:cxnLst/>
            <a:rect l="0" t="0" r="0" b="0"/>
            <a:pathLst>
              <a:path w="205741" h="53341">
                <a:moveTo>
                  <a:pt x="0" y="0"/>
                </a:moveTo>
                <a:lnTo>
                  <a:pt x="0" y="0"/>
                </a:lnTo>
                <a:lnTo>
                  <a:pt x="35654" y="15710"/>
                </a:lnTo>
                <a:lnTo>
                  <a:pt x="71900" y="21588"/>
                </a:lnTo>
                <a:lnTo>
                  <a:pt x="96866" y="25964"/>
                </a:lnTo>
                <a:lnTo>
                  <a:pt x="124332" y="30730"/>
                </a:lnTo>
                <a:lnTo>
                  <a:pt x="152625" y="36518"/>
                </a:lnTo>
                <a:lnTo>
                  <a:pt x="188120" y="47603"/>
                </a:lnTo>
                <a:lnTo>
                  <a:pt x="205740" y="53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43"/>
          <p:cNvGrpSpPr/>
          <p:nvPr/>
        </p:nvGrpSpPr>
        <p:grpSpPr>
          <a:xfrm>
            <a:off x="5793596" y="3154680"/>
            <a:ext cx="2801765" cy="2034541"/>
            <a:chOff x="5793596" y="3154680"/>
            <a:chExt cx="2801765" cy="2034541"/>
          </a:xfrm>
        </p:grpSpPr>
        <p:sp>
          <p:nvSpPr>
            <p:cNvPr id="106" name="SMARTInkShape-250"/>
            <p:cNvSpPr/>
            <p:nvPr>
              <p:custDataLst>
                <p:tags r:id="rId30"/>
              </p:custDataLst>
            </p:nvPr>
          </p:nvSpPr>
          <p:spPr>
            <a:xfrm>
              <a:off x="8199120" y="4917972"/>
              <a:ext cx="396241" cy="271249"/>
            </a:xfrm>
            <a:custGeom>
              <a:avLst/>
              <a:gdLst/>
              <a:ahLst/>
              <a:cxnLst/>
              <a:rect l="0" t="0" r="0" b="0"/>
              <a:pathLst>
                <a:path w="396241" h="271249">
                  <a:moveTo>
                    <a:pt x="0" y="118848"/>
                  </a:moveTo>
                  <a:lnTo>
                    <a:pt x="0" y="118848"/>
                  </a:lnTo>
                  <a:lnTo>
                    <a:pt x="16182" y="86486"/>
                  </a:lnTo>
                  <a:lnTo>
                    <a:pt x="34334" y="50181"/>
                  </a:lnTo>
                  <a:lnTo>
                    <a:pt x="66830" y="13829"/>
                  </a:lnTo>
                  <a:lnTo>
                    <a:pt x="77962" y="4440"/>
                  </a:lnTo>
                  <a:lnTo>
                    <a:pt x="88554" y="266"/>
                  </a:lnTo>
                  <a:lnTo>
                    <a:pt x="92903" y="0"/>
                  </a:lnTo>
                  <a:lnTo>
                    <a:pt x="99993" y="1962"/>
                  </a:lnTo>
                  <a:lnTo>
                    <a:pt x="113813" y="11786"/>
                  </a:lnTo>
                  <a:lnTo>
                    <a:pt x="120287" y="45207"/>
                  </a:lnTo>
                  <a:lnTo>
                    <a:pt x="129463" y="81774"/>
                  </a:lnTo>
                  <a:lnTo>
                    <a:pt x="135350" y="92247"/>
                  </a:lnTo>
                  <a:lnTo>
                    <a:pt x="143303" y="100712"/>
                  </a:lnTo>
                  <a:lnTo>
                    <a:pt x="151460" y="105990"/>
                  </a:lnTo>
                  <a:lnTo>
                    <a:pt x="169620" y="109676"/>
                  </a:lnTo>
                  <a:lnTo>
                    <a:pt x="206973" y="111092"/>
                  </a:lnTo>
                  <a:lnTo>
                    <a:pt x="235617" y="110354"/>
                  </a:lnTo>
                  <a:lnTo>
                    <a:pt x="267791" y="100618"/>
                  </a:lnTo>
                  <a:lnTo>
                    <a:pt x="294397" y="88309"/>
                  </a:lnTo>
                  <a:lnTo>
                    <a:pt x="300176" y="83261"/>
                  </a:lnTo>
                  <a:lnTo>
                    <a:pt x="304192" y="74629"/>
                  </a:lnTo>
                  <a:lnTo>
                    <a:pt x="296530" y="69527"/>
                  </a:lnTo>
                  <a:lnTo>
                    <a:pt x="264914" y="55255"/>
                  </a:lnTo>
                  <a:lnTo>
                    <a:pt x="243310" y="51745"/>
                  </a:lnTo>
                  <a:lnTo>
                    <a:pt x="205670" y="58751"/>
                  </a:lnTo>
                  <a:lnTo>
                    <a:pt x="175247" y="68219"/>
                  </a:lnTo>
                  <a:lnTo>
                    <a:pt x="169324" y="74936"/>
                  </a:lnTo>
                  <a:lnTo>
                    <a:pt x="160486" y="95944"/>
                  </a:lnTo>
                  <a:lnTo>
                    <a:pt x="160510" y="115442"/>
                  </a:lnTo>
                  <a:lnTo>
                    <a:pt x="162886" y="124197"/>
                  </a:lnTo>
                  <a:lnTo>
                    <a:pt x="182412" y="152700"/>
                  </a:lnTo>
                  <a:lnTo>
                    <a:pt x="213692" y="178549"/>
                  </a:lnTo>
                  <a:lnTo>
                    <a:pt x="249770" y="202296"/>
                  </a:lnTo>
                  <a:lnTo>
                    <a:pt x="276956" y="215484"/>
                  </a:lnTo>
                  <a:lnTo>
                    <a:pt x="305971" y="227838"/>
                  </a:lnTo>
                  <a:lnTo>
                    <a:pt x="335800" y="241795"/>
                  </a:lnTo>
                  <a:lnTo>
                    <a:pt x="373064" y="259887"/>
                  </a:lnTo>
                  <a:lnTo>
                    <a:pt x="396240" y="271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51"/>
            <p:cNvSpPr/>
            <p:nvPr>
              <p:custDataLst>
                <p:tags r:id="rId31"/>
              </p:custDataLst>
            </p:nvPr>
          </p:nvSpPr>
          <p:spPr>
            <a:xfrm>
              <a:off x="7893687" y="4975860"/>
              <a:ext cx="252094" cy="135515"/>
            </a:xfrm>
            <a:custGeom>
              <a:avLst/>
              <a:gdLst/>
              <a:ahLst/>
              <a:cxnLst/>
              <a:rect l="0" t="0" r="0" b="0"/>
              <a:pathLst>
                <a:path w="252094" h="135515">
                  <a:moveTo>
                    <a:pt x="46353" y="0"/>
                  </a:moveTo>
                  <a:lnTo>
                    <a:pt x="46353" y="0"/>
                  </a:lnTo>
                  <a:lnTo>
                    <a:pt x="14085" y="23487"/>
                  </a:lnTo>
                  <a:lnTo>
                    <a:pt x="2943" y="38379"/>
                  </a:lnTo>
                  <a:lnTo>
                    <a:pt x="481" y="45059"/>
                  </a:lnTo>
                  <a:lnTo>
                    <a:pt x="0" y="56998"/>
                  </a:lnTo>
                  <a:lnTo>
                    <a:pt x="8839" y="89664"/>
                  </a:lnTo>
                  <a:lnTo>
                    <a:pt x="14440" y="100810"/>
                  </a:lnTo>
                  <a:lnTo>
                    <a:pt x="27113" y="115759"/>
                  </a:lnTo>
                  <a:lnTo>
                    <a:pt x="51575" y="131603"/>
                  </a:lnTo>
                  <a:lnTo>
                    <a:pt x="66715" y="135514"/>
                  </a:lnTo>
                  <a:lnTo>
                    <a:pt x="71781" y="134369"/>
                  </a:lnTo>
                  <a:lnTo>
                    <a:pt x="108349" y="111899"/>
                  </a:lnTo>
                  <a:lnTo>
                    <a:pt x="121072" y="100136"/>
                  </a:lnTo>
                  <a:lnTo>
                    <a:pt x="142637" y="64277"/>
                  </a:lnTo>
                  <a:lnTo>
                    <a:pt x="152993" y="45792"/>
                  </a:lnTo>
                  <a:lnTo>
                    <a:pt x="159108" y="52664"/>
                  </a:lnTo>
                  <a:lnTo>
                    <a:pt x="180998" y="88858"/>
                  </a:lnTo>
                  <a:lnTo>
                    <a:pt x="193676" y="108044"/>
                  </a:lnTo>
                  <a:lnTo>
                    <a:pt x="201013" y="111519"/>
                  </a:lnTo>
                  <a:lnTo>
                    <a:pt x="219519" y="113751"/>
                  </a:lnTo>
                  <a:lnTo>
                    <a:pt x="223604" y="112240"/>
                  </a:lnTo>
                  <a:lnTo>
                    <a:pt x="252093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52"/>
            <p:cNvSpPr/>
            <p:nvPr>
              <p:custDataLst>
                <p:tags r:id="rId32"/>
              </p:custDataLst>
            </p:nvPr>
          </p:nvSpPr>
          <p:spPr>
            <a:xfrm>
              <a:off x="7174561" y="4832274"/>
              <a:ext cx="765480" cy="315707"/>
            </a:xfrm>
            <a:custGeom>
              <a:avLst/>
              <a:gdLst/>
              <a:ahLst/>
              <a:cxnLst/>
              <a:rect l="0" t="0" r="0" b="0"/>
              <a:pathLst>
                <a:path w="765480" h="315707">
                  <a:moveTo>
                    <a:pt x="26339" y="97866"/>
                  </a:moveTo>
                  <a:lnTo>
                    <a:pt x="26339" y="97866"/>
                  </a:lnTo>
                  <a:lnTo>
                    <a:pt x="17308" y="120443"/>
                  </a:lnTo>
                  <a:lnTo>
                    <a:pt x="10158" y="138317"/>
                  </a:lnTo>
                  <a:lnTo>
                    <a:pt x="5391" y="158700"/>
                  </a:lnTo>
                  <a:lnTo>
                    <a:pt x="2214" y="180755"/>
                  </a:lnTo>
                  <a:lnTo>
                    <a:pt x="96" y="203925"/>
                  </a:lnTo>
                  <a:lnTo>
                    <a:pt x="0" y="234185"/>
                  </a:lnTo>
                  <a:lnTo>
                    <a:pt x="1160" y="244626"/>
                  </a:lnTo>
                  <a:lnTo>
                    <a:pt x="3626" y="251586"/>
                  </a:lnTo>
                  <a:lnTo>
                    <a:pt x="6964" y="256226"/>
                  </a:lnTo>
                  <a:lnTo>
                    <a:pt x="24487" y="267718"/>
                  </a:lnTo>
                  <a:lnTo>
                    <a:pt x="29338" y="267827"/>
                  </a:lnTo>
                  <a:lnTo>
                    <a:pt x="39244" y="263434"/>
                  </a:lnTo>
                  <a:lnTo>
                    <a:pt x="58384" y="251439"/>
                  </a:lnTo>
                  <a:lnTo>
                    <a:pt x="81526" y="220895"/>
                  </a:lnTo>
                  <a:lnTo>
                    <a:pt x="102401" y="189525"/>
                  </a:lnTo>
                  <a:lnTo>
                    <a:pt x="122684" y="156471"/>
                  </a:lnTo>
                  <a:lnTo>
                    <a:pt x="140568" y="128455"/>
                  </a:lnTo>
                  <a:lnTo>
                    <a:pt x="136573" y="140514"/>
                  </a:lnTo>
                  <a:lnTo>
                    <a:pt x="138117" y="164219"/>
                  </a:lnTo>
                  <a:lnTo>
                    <a:pt x="146225" y="196486"/>
                  </a:lnTo>
                  <a:lnTo>
                    <a:pt x="154336" y="218810"/>
                  </a:lnTo>
                  <a:lnTo>
                    <a:pt x="176665" y="247263"/>
                  </a:lnTo>
                  <a:lnTo>
                    <a:pt x="185822" y="248264"/>
                  </a:lnTo>
                  <a:lnTo>
                    <a:pt x="222795" y="238384"/>
                  </a:lnTo>
                  <a:lnTo>
                    <a:pt x="257119" y="217188"/>
                  </a:lnTo>
                  <a:lnTo>
                    <a:pt x="291964" y="192838"/>
                  </a:lnTo>
                  <a:lnTo>
                    <a:pt x="328740" y="168835"/>
                  </a:lnTo>
                  <a:lnTo>
                    <a:pt x="353379" y="151693"/>
                  </a:lnTo>
                  <a:lnTo>
                    <a:pt x="349770" y="151351"/>
                  </a:lnTo>
                  <a:lnTo>
                    <a:pt x="339293" y="155293"/>
                  </a:lnTo>
                  <a:lnTo>
                    <a:pt x="325464" y="165869"/>
                  </a:lnTo>
                  <a:lnTo>
                    <a:pt x="314688" y="179728"/>
                  </a:lnTo>
                  <a:lnTo>
                    <a:pt x="311127" y="189565"/>
                  </a:lnTo>
                  <a:lnTo>
                    <a:pt x="308528" y="222067"/>
                  </a:lnTo>
                  <a:lnTo>
                    <a:pt x="310612" y="243322"/>
                  </a:lnTo>
                  <a:lnTo>
                    <a:pt x="318848" y="265706"/>
                  </a:lnTo>
                  <a:lnTo>
                    <a:pt x="328217" y="279989"/>
                  </a:lnTo>
                  <a:lnTo>
                    <a:pt x="362238" y="308251"/>
                  </a:lnTo>
                  <a:lnTo>
                    <a:pt x="379392" y="314137"/>
                  </a:lnTo>
                  <a:lnTo>
                    <a:pt x="388708" y="315706"/>
                  </a:lnTo>
                  <a:lnTo>
                    <a:pt x="422045" y="309825"/>
                  </a:lnTo>
                  <a:lnTo>
                    <a:pt x="454689" y="297358"/>
                  </a:lnTo>
                  <a:lnTo>
                    <a:pt x="485809" y="274850"/>
                  </a:lnTo>
                  <a:lnTo>
                    <a:pt x="516480" y="250777"/>
                  </a:lnTo>
                  <a:lnTo>
                    <a:pt x="547015" y="219468"/>
                  </a:lnTo>
                  <a:lnTo>
                    <a:pt x="573467" y="183379"/>
                  </a:lnTo>
                  <a:lnTo>
                    <a:pt x="593345" y="145875"/>
                  </a:lnTo>
                  <a:lnTo>
                    <a:pt x="609960" y="107951"/>
                  </a:lnTo>
                  <a:lnTo>
                    <a:pt x="625606" y="69904"/>
                  </a:lnTo>
                  <a:lnTo>
                    <a:pt x="636922" y="35865"/>
                  </a:lnTo>
                  <a:lnTo>
                    <a:pt x="642977" y="2840"/>
                  </a:lnTo>
                  <a:lnTo>
                    <a:pt x="642325" y="1495"/>
                  </a:lnTo>
                  <a:lnTo>
                    <a:pt x="641042" y="599"/>
                  </a:lnTo>
                  <a:lnTo>
                    <a:pt x="639340" y="0"/>
                  </a:lnTo>
                  <a:lnTo>
                    <a:pt x="637361" y="449"/>
                  </a:lnTo>
                  <a:lnTo>
                    <a:pt x="630527" y="5125"/>
                  </a:lnTo>
                  <a:lnTo>
                    <a:pt x="625632" y="9516"/>
                  </a:lnTo>
                  <a:lnTo>
                    <a:pt x="614070" y="28885"/>
                  </a:lnTo>
                  <a:lnTo>
                    <a:pt x="606313" y="61380"/>
                  </a:lnTo>
                  <a:lnTo>
                    <a:pt x="600726" y="94769"/>
                  </a:lnTo>
                  <a:lnTo>
                    <a:pt x="599541" y="131474"/>
                  </a:lnTo>
                  <a:lnTo>
                    <a:pt x="603329" y="169160"/>
                  </a:lnTo>
                  <a:lnTo>
                    <a:pt x="604828" y="206291"/>
                  </a:lnTo>
                  <a:lnTo>
                    <a:pt x="606119" y="239118"/>
                  </a:lnTo>
                  <a:lnTo>
                    <a:pt x="611453" y="276036"/>
                  </a:lnTo>
                  <a:lnTo>
                    <a:pt x="612984" y="294819"/>
                  </a:lnTo>
                  <a:lnTo>
                    <a:pt x="610779" y="293210"/>
                  </a:lnTo>
                  <a:lnTo>
                    <a:pt x="579672" y="256477"/>
                  </a:lnTo>
                  <a:lnTo>
                    <a:pt x="550563" y="219601"/>
                  </a:lnTo>
                  <a:lnTo>
                    <a:pt x="519638" y="188423"/>
                  </a:lnTo>
                  <a:lnTo>
                    <a:pt x="483551" y="159561"/>
                  </a:lnTo>
                  <a:lnTo>
                    <a:pt x="475925" y="154919"/>
                  </a:lnTo>
                  <a:lnTo>
                    <a:pt x="475076" y="153682"/>
                  </a:lnTo>
                  <a:lnTo>
                    <a:pt x="475753" y="151695"/>
                  </a:lnTo>
                  <a:lnTo>
                    <a:pt x="483959" y="151351"/>
                  </a:lnTo>
                  <a:lnTo>
                    <a:pt x="517335" y="159514"/>
                  </a:lnTo>
                  <a:lnTo>
                    <a:pt x="549997" y="166650"/>
                  </a:lnTo>
                  <a:lnTo>
                    <a:pt x="576576" y="171616"/>
                  </a:lnTo>
                  <a:lnTo>
                    <a:pt x="602500" y="176647"/>
                  </a:lnTo>
                  <a:lnTo>
                    <a:pt x="630391" y="177188"/>
                  </a:lnTo>
                  <a:lnTo>
                    <a:pt x="658026" y="175454"/>
                  </a:lnTo>
                  <a:lnTo>
                    <a:pt x="692625" y="173631"/>
                  </a:lnTo>
                  <a:lnTo>
                    <a:pt x="730141" y="165858"/>
                  </a:lnTo>
                  <a:lnTo>
                    <a:pt x="765479" y="151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53"/>
            <p:cNvSpPr/>
            <p:nvPr>
              <p:custDataLst>
                <p:tags r:id="rId33"/>
              </p:custDataLst>
            </p:nvPr>
          </p:nvSpPr>
          <p:spPr>
            <a:xfrm>
              <a:off x="6957060" y="4922520"/>
              <a:ext cx="182881" cy="99061"/>
            </a:xfrm>
            <a:custGeom>
              <a:avLst/>
              <a:gdLst/>
              <a:ahLst/>
              <a:cxnLst/>
              <a:rect l="0" t="0" r="0" b="0"/>
              <a:pathLst>
                <a:path w="182881" h="99061">
                  <a:moveTo>
                    <a:pt x="0" y="99060"/>
                  </a:moveTo>
                  <a:lnTo>
                    <a:pt x="0" y="99060"/>
                  </a:lnTo>
                  <a:lnTo>
                    <a:pt x="23488" y="72029"/>
                  </a:lnTo>
                  <a:lnTo>
                    <a:pt x="55721" y="52767"/>
                  </a:lnTo>
                  <a:lnTo>
                    <a:pt x="84525" y="35672"/>
                  </a:lnTo>
                  <a:lnTo>
                    <a:pt x="116509" y="15231"/>
                  </a:lnTo>
                  <a:lnTo>
                    <a:pt x="150433" y="6365"/>
                  </a:lnTo>
                  <a:lnTo>
                    <a:pt x="167057" y="1886"/>
                  </a:lnTo>
                  <a:lnTo>
                    <a:pt x="182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4"/>
            <p:cNvSpPr/>
            <p:nvPr>
              <p:custDataLst>
                <p:tags r:id="rId34"/>
              </p:custDataLst>
            </p:nvPr>
          </p:nvSpPr>
          <p:spPr>
            <a:xfrm>
              <a:off x="6774180" y="4838700"/>
              <a:ext cx="228601" cy="60038"/>
            </a:xfrm>
            <a:custGeom>
              <a:avLst/>
              <a:gdLst/>
              <a:ahLst/>
              <a:cxnLst/>
              <a:rect l="0" t="0" r="0" b="0"/>
              <a:pathLst>
                <a:path w="228601" h="60038">
                  <a:moveTo>
                    <a:pt x="0" y="0"/>
                  </a:moveTo>
                  <a:lnTo>
                    <a:pt x="0" y="0"/>
                  </a:lnTo>
                  <a:lnTo>
                    <a:pt x="28316" y="16180"/>
                  </a:lnTo>
                  <a:lnTo>
                    <a:pt x="58062" y="34334"/>
                  </a:lnTo>
                  <a:lnTo>
                    <a:pt x="87006" y="50437"/>
                  </a:lnTo>
                  <a:lnTo>
                    <a:pt x="117031" y="57842"/>
                  </a:lnTo>
                  <a:lnTo>
                    <a:pt x="147377" y="60037"/>
                  </a:lnTo>
                  <a:lnTo>
                    <a:pt x="177817" y="56640"/>
                  </a:lnTo>
                  <a:lnTo>
                    <a:pt x="215798" y="47744"/>
                  </a:lnTo>
                  <a:lnTo>
                    <a:pt x="22860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55"/>
            <p:cNvSpPr/>
            <p:nvPr>
              <p:custDataLst>
                <p:tags r:id="rId35"/>
              </p:custDataLst>
            </p:nvPr>
          </p:nvSpPr>
          <p:spPr>
            <a:xfrm>
              <a:off x="6774180" y="4679056"/>
              <a:ext cx="133833" cy="399920"/>
            </a:xfrm>
            <a:custGeom>
              <a:avLst/>
              <a:gdLst/>
              <a:ahLst/>
              <a:cxnLst/>
              <a:rect l="0" t="0" r="0" b="0"/>
              <a:pathLst>
                <a:path w="133833" h="399920">
                  <a:moveTo>
                    <a:pt x="0" y="14864"/>
                  </a:moveTo>
                  <a:lnTo>
                    <a:pt x="0" y="14864"/>
                  </a:lnTo>
                  <a:lnTo>
                    <a:pt x="24836" y="8090"/>
                  </a:lnTo>
                  <a:lnTo>
                    <a:pt x="60144" y="0"/>
                  </a:lnTo>
                  <a:lnTo>
                    <a:pt x="93456" y="206"/>
                  </a:lnTo>
                  <a:lnTo>
                    <a:pt x="125928" y="10195"/>
                  </a:lnTo>
                  <a:lnTo>
                    <a:pt x="129671" y="13445"/>
                  </a:lnTo>
                  <a:lnTo>
                    <a:pt x="133832" y="21571"/>
                  </a:lnTo>
                  <a:lnTo>
                    <a:pt x="132129" y="51847"/>
                  </a:lnTo>
                  <a:lnTo>
                    <a:pt x="126175" y="78714"/>
                  </a:lnTo>
                  <a:lnTo>
                    <a:pt x="117884" y="108436"/>
                  </a:lnTo>
                  <a:lnTo>
                    <a:pt x="108554" y="141400"/>
                  </a:lnTo>
                  <a:lnTo>
                    <a:pt x="98764" y="175807"/>
                  </a:lnTo>
                  <a:lnTo>
                    <a:pt x="89615" y="210007"/>
                  </a:lnTo>
                  <a:lnTo>
                    <a:pt x="82726" y="242141"/>
                  </a:lnTo>
                  <a:lnTo>
                    <a:pt x="74585" y="273356"/>
                  </a:lnTo>
                  <a:lnTo>
                    <a:pt x="66169" y="303316"/>
                  </a:lnTo>
                  <a:lnTo>
                    <a:pt x="59607" y="330742"/>
                  </a:lnTo>
                  <a:lnTo>
                    <a:pt x="51151" y="365938"/>
                  </a:lnTo>
                  <a:lnTo>
                    <a:pt x="46197" y="399407"/>
                  </a:lnTo>
                  <a:lnTo>
                    <a:pt x="45191" y="399919"/>
                  </a:lnTo>
                  <a:lnTo>
                    <a:pt x="43674" y="399414"/>
                  </a:lnTo>
                  <a:lnTo>
                    <a:pt x="41816" y="398231"/>
                  </a:lnTo>
                  <a:lnTo>
                    <a:pt x="35155" y="384430"/>
                  </a:lnTo>
                  <a:lnTo>
                    <a:pt x="30890" y="347764"/>
                  </a:lnTo>
                  <a:lnTo>
                    <a:pt x="30480" y="34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56"/>
            <p:cNvSpPr/>
            <p:nvPr>
              <p:custDataLst>
                <p:tags r:id="rId36"/>
              </p:custDataLst>
            </p:nvPr>
          </p:nvSpPr>
          <p:spPr>
            <a:xfrm>
              <a:off x="6431280" y="4648200"/>
              <a:ext cx="332875" cy="386536"/>
            </a:xfrm>
            <a:custGeom>
              <a:avLst/>
              <a:gdLst/>
              <a:ahLst/>
              <a:cxnLst/>
              <a:rect l="0" t="0" r="0" b="0"/>
              <a:pathLst>
                <a:path w="332875" h="386536">
                  <a:moveTo>
                    <a:pt x="312420" y="0"/>
                  </a:moveTo>
                  <a:lnTo>
                    <a:pt x="312420" y="0"/>
                  </a:lnTo>
                  <a:lnTo>
                    <a:pt x="276013" y="32362"/>
                  </a:lnTo>
                  <a:lnTo>
                    <a:pt x="260209" y="51208"/>
                  </a:lnTo>
                  <a:lnTo>
                    <a:pt x="244592" y="73085"/>
                  </a:lnTo>
                  <a:lnTo>
                    <a:pt x="229101" y="96983"/>
                  </a:lnTo>
                  <a:lnTo>
                    <a:pt x="225548" y="123076"/>
                  </a:lnTo>
                  <a:lnTo>
                    <a:pt x="229951" y="150631"/>
                  </a:lnTo>
                  <a:lnTo>
                    <a:pt x="239662" y="179160"/>
                  </a:lnTo>
                  <a:lnTo>
                    <a:pt x="248674" y="200721"/>
                  </a:lnTo>
                  <a:lnTo>
                    <a:pt x="265462" y="231448"/>
                  </a:lnTo>
                  <a:lnTo>
                    <a:pt x="289193" y="263029"/>
                  </a:lnTo>
                  <a:lnTo>
                    <a:pt x="327158" y="294931"/>
                  </a:lnTo>
                  <a:lnTo>
                    <a:pt x="331670" y="302671"/>
                  </a:lnTo>
                  <a:lnTo>
                    <a:pt x="332874" y="305921"/>
                  </a:lnTo>
                  <a:lnTo>
                    <a:pt x="331952" y="314047"/>
                  </a:lnTo>
                  <a:lnTo>
                    <a:pt x="327875" y="323303"/>
                  </a:lnTo>
                  <a:lnTo>
                    <a:pt x="320418" y="333062"/>
                  </a:lnTo>
                  <a:lnTo>
                    <a:pt x="298608" y="348075"/>
                  </a:lnTo>
                  <a:lnTo>
                    <a:pt x="266654" y="359202"/>
                  </a:lnTo>
                  <a:lnTo>
                    <a:pt x="238174" y="367362"/>
                  </a:lnTo>
                  <a:lnTo>
                    <a:pt x="206609" y="375785"/>
                  </a:lnTo>
                  <a:lnTo>
                    <a:pt x="175646" y="382351"/>
                  </a:lnTo>
                  <a:lnTo>
                    <a:pt x="144951" y="385834"/>
                  </a:lnTo>
                  <a:lnTo>
                    <a:pt x="114376" y="386535"/>
                  </a:lnTo>
                  <a:lnTo>
                    <a:pt x="83854" y="384024"/>
                  </a:lnTo>
                  <a:lnTo>
                    <a:pt x="50245" y="377851"/>
                  </a:lnTo>
                  <a:lnTo>
                    <a:pt x="13437" y="369027"/>
                  </a:lnTo>
                  <a:lnTo>
                    <a:pt x="0" y="365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57"/>
            <p:cNvSpPr/>
            <p:nvPr>
              <p:custDataLst>
                <p:tags r:id="rId37"/>
              </p:custDataLst>
            </p:nvPr>
          </p:nvSpPr>
          <p:spPr>
            <a:xfrm>
              <a:off x="7300002" y="4079101"/>
              <a:ext cx="451744" cy="573356"/>
            </a:xfrm>
            <a:custGeom>
              <a:avLst/>
              <a:gdLst/>
              <a:ahLst/>
              <a:cxnLst/>
              <a:rect l="0" t="0" r="0" b="0"/>
              <a:pathLst>
                <a:path w="451744" h="573356">
                  <a:moveTo>
                    <a:pt x="45678" y="264299"/>
                  </a:moveTo>
                  <a:lnTo>
                    <a:pt x="45678" y="264299"/>
                  </a:lnTo>
                  <a:lnTo>
                    <a:pt x="61859" y="292615"/>
                  </a:lnTo>
                  <a:lnTo>
                    <a:pt x="67544" y="313290"/>
                  </a:lnTo>
                  <a:lnTo>
                    <a:pt x="65986" y="339210"/>
                  </a:lnTo>
                  <a:lnTo>
                    <a:pt x="57903" y="362978"/>
                  </a:lnTo>
                  <a:lnTo>
                    <a:pt x="40002" y="397809"/>
                  </a:lnTo>
                  <a:lnTo>
                    <a:pt x="21007" y="430371"/>
                  </a:lnTo>
                  <a:lnTo>
                    <a:pt x="11087" y="446809"/>
                  </a:lnTo>
                  <a:lnTo>
                    <a:pt x="442" y="454487"/>
                  </a:lnTo>
                  <a:lnTo>
                    <a:pt x="0" y="440120"/>
                  </a:lnTo>
                  <a:lnTo>
                    <a:pt x="6050" y="421388"/>
                  </a:lnTo>
                  <a:lnTo>
                    <a:pt x="15398" y="403639"/>
                  </a:lnTo>
                  <a:lnTo>
                    <a:pt x="32713" y="380379"/>
                  </a:lnTo>
                  <a:lnTo>
                    <a:pt x="52828" y="365773"/>
                  </a:lnTo>
                  <a:lnTo>
                    <a:pt x="63366" y="363836"/>
                  </a:lnTo>
                  <a:lnTo>
                    <a:pt x="65090" y="364524"/>
                  </a:lnTo>
                  <a:lnTo>
                    <a:pt x="66240" y="365828"/>
                  </a:lnTo>
                  <a:lnTo>
                    <a:pt x="67517" y="369536"/>
                  </a:lnTo>
                  <a:lnTo>
                    <a:pt x="68498" y="403453"/>
                  </a:lnTo>
                  <a:lnTo>
                    <a:pt x="68534" y="437564"/>
                  </a:lnTo>
                  <a:lnTo>
                    <a:pt x="68534" y="443309"/>
                  </a:lnTo>
                  <a:lnTo>
                    <a:pt x="70229" y="447985"/>
                  </a:lnTo>
                  <a:lnTo>
                    <a:pt x="85705" y="464396"/>
                  </a:lnTo>
                  <a:lnTo>
                    <a:pt x="95641" y="467532"/>
                  </a:lnTo>
                  <a:lnTo>
                    <a:pt x="118671" y="469544"/>
                  </a:lnTo>
                  <a:lnTo>
                    <a:pt x="138426" y="461802"/>
                  </a:lnTo>
                  <a:lnTo>
                    <a:pt x="173092" y="437932"/>
                  </a:lnTo>
                  <a:lnTo>
                    <a:pt x="207536" y="406500"/>
                  </a:lnTo>
                  <a:lnTo>
                    <a:pt x="238980" y="373319"/>
                  </a:lnTo>
                  <a:lnTo>
                    <a:pt x="261978" y="344925"/>
                  </a:lnTo>
                  <a:lnTo>
                    <a:pt x="283487" y="312551"/>
                  </a:lnTo>
                  <a:lnTo>
                    <a:pt x="306593" y="276148"/>
                  </a:lnTo>
                  <a:lnTo>
                    <a:pt x="318681" y="256958"/>
                  </a:lnTo>
                  <a:lnTo>
                    <a:pt x="330974" y="237392"/>
                  </a:lnTo>
                  <a:lnTo>
                    <a:pt x="343402" y="217574"/>
                  </a:lnTo>
                  <a:lnTo>
                    <a:pt x="355921" y="197589"/>
                  </a:lnTo>
                  <a:lnTo>
                    <a:pt x="376603" y="159579"/>
                  </a:lnTo>
                  <a:lnTo>
                    <a:pt x="394262" y="123777"/>
                  </a:lnTo>
                  <a:lnTo>
                    <a:pt x="410578" y="90931"/>
                  </a:lnTo>
                  <a:lnTo>
                    <a:pt x="424038" y="61657"/>
                  </a:lnTo>
                  <a:lnTo>
                    <a:pt x="433125" y="37076"/>
                  </a:lnTo>
                  <a:lnTo>
                    <a:pt x="434341" y="20507"/>
                  </a:lnTo>
                  <a:lnTo>
                    <a:pt x="432060" y="9756"/>
                  </a:lnTo>
                  <a:lnTo>
                    <a:pt x="430266" y="5704"/>
                  </a:lnTo>
                  <a:lnTo>
                    <a:pt x="427377" y="3002"/>
                  </a:lnTo>
                  <a:lnTo>
                    <a:pt x="419651" y="0"/>
                  </a:lnTo>
                  <a:lnTo>
                    <a:pt x="408315" y="3182"/>
                  </a:lnTo>
                  <a:lnTo>
                    <a:pt x="376296" y="23067"/>
                  </a:lnTo>
                  <a:lnTo>
                    <a:pt x="347310" y="48137"/>
                  </a:lnTo>
                  <a:lnTo>
                    <a:pt x="329597" y="73964"/>
                  </a:lnTo>
                  <a:lnTo>
                    <a:pt x="314104" y="105199"/>
                  </a:lnTo>
                  <a:lnTo>
                    <a:pt x="301574" y="138837"/>
                  </a:lnTo>
                  <a:lnTo>
                    <a:pt x="295861" y="157798"/>
                  </a:lnTo>
                  <a:lnTo>
                    <a:pt x="290361" y="178058"/>
                  </a:lnTo>
                  <a:lnTo>
                    <a:pt x="285000" y="199185"/>
                  </a:lnTo>
                  <a:lnTo>
                    <a:pt x="282273" y="220890"/>
                  </a:lnTo>
                  <a:lnTo>
                    <a:pt x="281301" y="242979"/>
                  </a:lnTo>
                  <a:lnTo>
                    <a:pt x="281500" y="265326"/>
                  </a:lnTo>
                  <a:lnTo>
                    <a:pt x="283326" y="286997"/>
                  </a:lnTo>
                  <a:lnTo>
                    <a:pt x="286237" y="308218"/>
                  </a:lnTo>
                  <a:lnTo>
                    <a:pt x="289870" y="329138"/>
                  </a:lnTo>
                  <a:lnTo>
                    <a:pt x="294833" y="349012"/>
                  </a:lnTo>
                  <a:lnTo>
                    <a:pt x="307120" y="386898"/>
                  </a:lnTo>
                  <a:lnTo>
                    <a:pt x="321573" y="412918"/>
                  </a:lnTo>
                  <a:lnTo>
                    <a:pt x="341369" y="443812"/>
                  </a:lnTo>
                  <a:lnTo>
                    <a:pt x="364726" y="477954"/>
                  </a:lnTo>
                  <a:lnTo>
                    <a:pt x="383683" y="503256"/>
                  </a:lnTo>
                  <a:lnTo>
                    <a:pt x="413778" y="538142"/>
                  </a:lnTo>
                  <a:lnTo>
                    <a:pt x="446501" y="571054"/>
                  </a:lnTo>
                  <a:lnTo>
                    <a:pt x="451575" y="573355"/>
                  </a:lnTo>
                  <a:lnTo>
                    <a:pt x="451743" y="572782"/>
                  </a:lnTo>
                  <a:lnTo>
                    <a:pt x="449538" y="569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8"/>
            <p:cNvSpPr/>
            <p:nvPr>
              <p:custDataLst>
                <p:tags r:id="rId38"/>
              </p:custDataLst>
            </p:nvPr>
          </p:nvSpPr>
          <p:spPr>
            <a:xfrm>
              <a:off x="7170420" y="43281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9"/>
            <p:cNvSpPr/>
            <p:nvPr>
              <p:custDataLst>
                <p:tags r:id="rId39"/>
              </p:custDataLst>
            </p:nvPr>
          </p:nvSpPr>
          <p:spPr>
            <a:xfrm>
              <a:off x="6884648" y="4351020"/>
              <a:ext cx="262913" cy="196550"/>
            </a:xfrm>
            <a:custGeom>
              <a:avLst/>
              <a:gdLst/>
              <a:ahLst/>
              <a:cxnLst/>
              <a:rect l="0" t="0" r="0" b="0"/>
              <a:pathLst>
                <a:path w="262913" h="196550">
                  <a:moveTo>
                    <a:pt x="95272" y="0"/>
                  </a:moveTo>
                  <a:lnTo>
                    <a:pt x="95272" y="0"/>
                  </a:lnTo>
                  <a:lnTo>
                    <a:pt x="58865" y="32362"/>
                  </a:lnTo>
                  <a:lnTo>
                    <a:pt x="42214" y="51208"/>
                  </a:lnTo>
                  <a:lnTo>
                    <a:pt x="25187" y="73085"/>
                  </a:lnTo>
                  <a:lnTo>
                    <a:pt x="7909" y="96983"/>
                  </a:lnTo>
                  <a:lnTo>
                    <a:pt x="623" y="117996"/>
                  </a:lnTo>
                  <a:lnTo>
                    <a:pt x="0" y="137084"/>
                  </a:lnTo>
                  <a:lnTo>
                    <a:pt x="8902" y="166760"/>
                  </a:lnTo>
                  <a:lnTo>
                    <a:pt x="14832" y="174673"/>
                  </a:lnTo>
                  <a:lnTo>
                    <a:pt x="21326" y="179948"/>
                  </a:lnTo>
                  <a:lnTo>
                    <a:pt x="29041" y="182619"/>
                  </a:lnTo>
                  <a:lnTo>
                    <a:pt x="46645" y="183328"/>
                  </a:lnTo>
                  <a:lnTo>
                    <a:pt x="75596" y="174923"/>
                  </a:lnTo>
                  <a:lnTo>
                    <a:pt x="105623" y="161708"/>
                  </a:lnTo>
                  <a:lnTo>
                    <a:pt x="140013" y="147068"/>
                  </a:lnTo>
                  <a:lnTo>
                    <a:pt x="177394" y="127797"/>
                  </a:lnTo>
                  <a:lnTo>
                    <a:pt x="212923" y="112199"/>
                  </a:lnTo>
                  <a:lnTo>
                    <a:pt x="223310" y="107770"/>
                  </a:lnTo>
                  <a:lnTo>
                    <a:pt x="227814" y="107165"/>
                  </a:lnTo>
                  <a:lnTo>
                    <a:pt x="229352" y="108697"/>
                  </a:lnTo>
                  <a:lnTo>
                    <a:pt x="231063" y="114914"/>
                  </a:lnTo>
                  <a:lnTo>
                    <a:pt x="232352" y="148351"/>
                  </a:lnTo>
                  <a:lnTo>
                    <a:pt x="232421" y="175260"/>
                  </a:lnTo>
                  <a:lnTo>
                    <a:pt x="234685" y="181751"/>
                  </a:lnTo>
                  <a:lnTo>
                    <a:pt x="243037" y="192817"/>
                  </a:lnTo>
                  <a:lnTo>
                    <a:pt x="247869" y="195763"/>
                  </a:lnTo>
                  <a:lnTo>
                    <a:pt x="250344" y="196549"/>
                  </a:lnTo>
                  <a:lnTo>
                    <a:pt x="252840" y="195380"/>
                  </a:lnTo>
                  <a:lnTo>
                    <a:pt x="262912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60"/>
            <p:cNvSpPr/>
            <p:nvPr>
              <p:custDataLst>
                <p:tags r:id="rId40"/>
              </p:custDataLst>
            </p:nvPr>
          </p:nvSpPr>
          <p:spPr>
            <a:xfrm>
              <a:off x="6553200" y="4351491"/>
              <a:ext cx="245822" cy="192194"/>
            </a:xfrm>
            <a:custGeom>
              <a:avLst/>
              <a:gdLst/>
              <a:ahLst/>
              <a:cxnLst/>
              <a:rect l="0" t="0" r="0" b="0"/>
              <a:pathLst>
                <a:path w="245822" h="192194">
                  <a:moveTo>
                    <a:pt x="0" y="7149"/>
                  </a:moveTo>
                  <a:lnTo>
                    <a:pt x="0" y="7149"/>
                  </a:lnTo>
                  <a:lnTo>
                    <a:pt x="28316" y="3104"/>
                  </a:lnTo>
                  <a:lnTo>
                    <a:pt x="55765" y="1118"/>
                  </a:lnTo>
                  <a:lnTo>
                    <a:pt x="90747" y="0"/>
                  </a:lnTo>
                  <a:lnTo>
                    <a:pt x="104678" y="586"/>
                  </a:lnTo>
                  <a:lnTo>
                    <a:pt x="113692" y="3668"/>
                  </a:lnTo>
                  <a:lnTo>
                    <a:pt x="116435" y="5674"/>
                  </a:lnTo>
                  <a:lnTo>
                    <a:pt x="119482" y="10163"/>
                  </a:lnTo>
                  <a:lnTo>
                    <a:pt x="118601" y="13392"/>
                  </a:lnTo>
                  <a:lnTo>
                    <a:pt x="102763" y="32998"/>
                  </a:lnTo>
                  <a:lnTo>
                    <a:pt x="71382" y="65125"/>
                  </a:lnTo>
                  <a:lnTo>
                    <a:pt x="42504" y="98175"/>
                  </a:lnTo>
                  <a:lnTo>
                    <a:pt x="15421" y="135948"/>
                  </a:lnTo>
                  <a:lnTo>
                    <a:pt x="2198" y="173050"/>
                  </a:lnTo>
                  <a:lnTo>
                    <a:pt x="3159" y="177017"/>
                  </a:lnTo>
                  <a:lnTo>
                    <a:pt x="8742" y="183681"/>
                  </a:lnTo>
                  <a:lnTo>
                    <a:pt x="29496" y="192193"/>
                  </a:lnTo>
                  <a:lnTo>
                    <a:pt x="61139" y="191987"/>
                  </a:lnTo>
                  <a:lnTo>
                    <a:pt x="97325" y="186564"/>
                  </a:lnTo>
                  <a:lnTo>
                    <a:pt x="134858" y="171504"/>
                  </a:lnTo>
                  <a:lnTo>
                    <a:pt x="172790" y="150956"/>
                  </a:lnTo>
                  <a:lnTo>
                    <a:pt x="206796" y="128781"/>
                  </a:lnTo>
                  <a:lnTo>
                    <a:pt x="235613" y="99378"/>
                  </a:lnTo>
                  <a:lnTo>
                    <a:pt x="243853" y="87369"/>
                  </a:lnTo>
                  <a:lnTo>
                    <a:pt x="245542" y="82642"/>
                  </a:lnTo>
                  <a:lnTo>
                    <a:pt x="245821" y="78644"/>
                  </a:lnTo>
                  <a:lnTo>
                    <a:pt x="245161" y="75133"/>
                  </a:lnTo>
                  <a:lnTo>
                    <a:pt x="236141" y="62100"/>
                  </a:lnTo>
                  <a:lnTo>
                    <a:pt x="218698" y="47513"/>
                  </a:lnTo>
                  <a:lnTo>
                    <a:pt x="183120" y="33498"/>
                  </a:lnTo>
                  <a:lnTo>
                    <a:pt x="148425" y="26057"/>
                  </a:lnTo>
                  <a:lnTo>
                    <a:pt x="112182" y="23476"/>
                  </a:lnTo>
                  <a:lnTo>
                    <a:pt x="81311" y="22711"/>
                  </a:lnTo>
                  <a:lnTo>
                    <a:pt x="44699" y="21571"/>
                  </a:lnTo>
                  <a:lnTo>
                    <a:pt x="30480" y="14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61"/>
            <p:cNvSpPr/>
            <p:nvPr>
              <p:custDataLst>
                <p:tags r:id="rId41"/>
              </p:custDataLst>
            </p:nvPr>
          </p:nvSpPr>
          <p:spPr>
            <a:xfrm>
              <a:off x="6096000" y="4191000"/>
              <a:ext cx="346845" cy="420748"/>
            </a:xfrm>
            <a:custGeom>
              <a:avLst/>
              <a:gdLst/>
              <a:ahLst/>
              <a:cxnLst/>
              <a:rect l="0" t="0" r="0" b="0"/>
              <a:pathLst>
                <a:path w="346845" h="420748">
                  <a:moveTo>
                    <a:pt x="251460" y="0"/>
                  </a:moveTo>
                  <a:lnTo>
                    <a:pt x="251460" y="0"/>
                  </a:lnTo>
                  <a:lnTo>
                    <a:pt x="219098" y="28316"/>
                  </a:lnTo>
                  <a:lnTo>
                    <a:pt x="190883" y="62106"/>
                  </a:lnTo>
                  <a:lnTo>
                    <a:pt x="182204" y="80943"/>
                  </a:lnTo>
                  <a:lnTo>
                    <a:pt x="179889" y="89522"/>
                  </a:lnTo>
                  <a:lnTo>
                    <a:pt x="181833" y="105828"/>
                  </a:lnTo>
                  <a:lnTo>
                    <a:pt x="194706" y="131545"/>
                  </a:lnTo>
                  <a:lnTo>
                    <a:pt x="216864" y="158356"/>
                  </a:lnTo>
                  <a:lnTo>
                    <a:pt x="254693" y="190171"/>
                  </a:lnTo>
                  <a:lnTo>
                    <a:pt x="288730" y="209217"/>
                  </a:lnTo>
                  <a:lnTo>
                    <a:pt x="325144" y="231670"/>
                  </a:lnTo>
                  <a:lnTo>
                    <a:pt x="342249" y="251523"/>
                  </a:lnTo>
                  <a:lnTo>
                    <a:pt x="346844" y="263060"/>
                  </a:lnTo>
                  <a:lnTo>
                    <a:pt x="346629" y="273831"/>
                  </a:lnTo>
                  <a:lnTo>
                    <a:pt x="342017" y="285956"/>
                  </a:lnTo>
                  <a:lnTo>
                    <a:pt x="331501" y="302634"/>
                  </a:lnTo>
                  <a:lnTo>
                    <a:pt x="303209" y="327018"/>
                  </a:lnTo>
                  <a:lnTo>
                    <a:pt x="277847" y="342615"/>
                  </a:lnTo>
                  <a:lnTo>
                    <a:pt x="249641" y="358013"/>
                  </a:lnTo>
                  <a:lnTo>
                    <a:pt x="220171" y="373324"/>
                  </a:lnTo>
                  <a:lnTo>
                    <a:pt x="187883" y="388595"/>
                  </a:lnTo>
                  <a:lnTo>
                    <a:pt x="154623" y="402155"/>
                  </a:lnTo>
                  <a:lnTo>
                    <a:pt x="122908" y="411004"/>
                  </a:lnTo>
                  <a:lnTo>
                    <a:pt x="91879" y="417760"/>
                  </a:lnTo>
                  <a:lnTo>
                    <a:pt x="76493" y="420747"/>
                  </a:lnTo>
                  <a:lnTo>
                    <a:pt x="41335" y="415034"/>
                  </a:lnTo>
                  <a:lnTo>
                    <a:pt x="22477" y="408769"/>
                  </a:lnTo>
                  <a:lnTo>
                    <a:pt x="11598" y="402053"/>
                  </a:lnTo>
                  <a:lnTo>
                    <a:pt x="6038" y="395035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62"/>
            <p:cNvSpPr/>
            <p:nvPr>
              <p:custDataLst>
                <p:tags r:id="rId42"/>
              </p:custDataLst>
            </p:nvPr>
          </p:nvSpPr>
          <p:spPr>
            <a:xfrm>
              <a:off x="7200611" y="3413760"/>
              <a:ext cx="151183" cy="642062"/>
            </a:xfrm>
            <a:custGeom>
              <a:avLst/>
              <a:gdLst/>
              <a:ahLst/>
              <a:cxnLst/>
              <a:rect l="0" t="0" r="0" b="0"/>
              <a:pathLst>
                <a:path w="151183" h="642062">
                  <a:moveTo>
                    <a:pt x="106969" y="0"/>
                  </a:moveTo>
                  <a:lnTo>
                    <a:pt x="106969" y="0"/>
                  </a:lnTo>
                  <a:lnTo>
                    <a:pt x="102924" y="32361"/>
                  </a:lnTo>
                  <a:lnTo>
                    <a:pt x="100938" y="59538"/>
                  </a:lnTo>
                  <a:lnTo>
                    <a:pt x="99208" y="87421"/>
                  </a:lnTo>
                  <a:lnTo>
                    <a:pt x="95617" y="119569"/>
                  </a:lnTo>
                  <a:lnTo>
                    <a:pt x="93459" y="155871"/>
                  </a:lnTo>
                  <a:lnTo>
                    <a:pt x="93345" y="193736"/>
                  </a:lnTo>
                  <a:lnTo>
                    <a:pt x="96116" y="230320"/>
                  </a:lnTo>
                  <a:lnTo>
                    <a:pt x="97912" y="264078"/>
                  </a:lnTo>
                  <a:lnTo>
                    <a:pt x="100405" y="295167"/>
                  </a:lnTo>
                  <a:lnTo>
                    <a:pt x="107156" y="323097"/>
                  </a:lnTo>
                  <a:lnTo>
                    <a:pt x="116432" y="354531"/>
                  </a:lnTo>
                  <a:lnTo>
                    <a:pt x="127151" y="375740"/>
                  </a:lnTo>
                  <a:lnTo>
                    <a:pt x="132308" y="382331"/>
                  </a:lnTo>
                  <a:lnTo>
                    <a:pt x="137422" y="385825"/>
                  </a:lnTo>
                  <a:lnTo>
                    <a:pt x="139970" y="386756"/>
                  </a:lnTo>
                  <a:lnTo>
                    <a:pt x="142518" y="386531"/>
                  </a:lnTo>
                  <a:lnTo>
                    <a:pt x="151182" y="381896"/>
                  </a:lnTo>
                  <a:lnTo>
                    <a:pt x="149762" y="376883"/>
                  </a:lnTo>
                  <a:lnTo>
                    <a:pt x="137905" y="355822"/>
                  </a:lnTo>
                  <a:lnTo>
                    <a:pt x="124132" y="342683"/>
                  </a:lnTo>
                  <a:lnTo>
                    <a:pt x="105281" y="333428"/>
                  </a:lnTo>
                  <a:lnTo>
                    <a:pt x="98223" y="333199"/>
                  </a:lnTo>
                  <a:lnTo>
                    <a:pt x="83609" y="337459"/>
                  </a:lnTo>
                  <a:lnTo>
                    <a:pt x="61101" y="357468"/>
                  </a:lnTo>
                  <a:lnTo>
                    <a:pt x="31586" y="395417"/>
                  </a:lnTo>
                  <a:lnTo>
                    <a:pt x="13984" y="430522"/>
                  </a:lnTo>
                  <a:lnTo>
                    <a:pt x="584" y="467734"/>
                  </a:lnTo>
                  <a:lnTo>
                    <a:pt x="0" y="505571"/>
                  </a:lnTo>
                  <a:lnTo>
                    <a:pt x="2744" y="543593"/>
                  </a:lnTo>
                  <a:lnTo>
                    <a:pt x="18514" y="580823"/>
                  </a:lnTo>
                  <a:lnTo>
                    <a:pt x="40121" y="611986"/>
                  </a:lnTo>
                  <a:lnTo>
                    <a:pt x="66749" y="631850"/>
                  </a:lnTo>
                  <a:lnTo>
                    <a:pt x="83167" y="640091"/>
                  </a:lnTo>
                  <a:lnTo>
                    <a:pt x="101187" y="642061"/>
                  </a:lnTo>
                  <a:lnTo>
                    <a:pt x="129829" y="64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63"/>
            <p:cNvSpPr/>
            <p:nvPr>
              <p:custDataLst>
                <p:tags r:id="rId43"/>
              </p:custDataLst>
            </p:nvPr>
          </p:nvSpPr>
          <p:spPr>
            <a:xfrm>
              <a:off x="6761233" y="3314700"/>
              <a:ext cx="378708" cy="566066"/>
            </a:xfrm>
            <a:custGeom>
              <a:avLst/>
              <a:gdLst/>
              <a:ahLst/>
              <a:cxnLst/>
              <a:rect l="0" t="0" r="0" b="0"/>
              <a:pathLst>
                <a:path w="378708" h="566066">
                  <a:moveTo>
                    <a:pt x="134867" y="0"/>
                  </a:moveTo>
                  <a:lnTo>
                    <a:pt x="134867" y="0"/>
                  </a:lnTo>
                  <a:lnTo>
                    <a:pt x="134867" y="32361"/>
                  </a:lnTo>
                  <a:lnTo>
                    <a:pt x="130352" y="61796"/>
                  </a:lnTo>
                  <a:lnTo>
                    <a:pt x="124394" y="93505"/>
                  </a:lnTo>
                  <a:lnTo>
                    <a:pt x="121746" y="130175"/>
                  </a:lnTo>
                  <a:lnTo>
                    <a:pt x="120193" y="150283"/>
                  </a:lnTo>
                  <a:lnTo>
                    <a:pt x="118311" y="171309"/>
                  </a:lnTo>
                  <a:lnTo>
                    <a:pt x="116209" y="192946"/>
                  </a:lnTo>
                  <a:lnTo>
                    <a:pt x="113962" y="214991"/>
                  </a:lnTo>
                  <a:lnTo>
                    <a:pt x="111616" y="237307"/>
                  </a:lnTo>
                  <a:lnTo>
                    <a:pt x="109207" y="259805"/>
                  </a:lnTo>
                  <a:lnTo>
                    <a:pt x="107600" y="279883"/>
                  </a:lnTo>
                  <a:lnTo>
                    <a:pt x="105815" y="315739"/>
                  </a:lnTo>
                  <a:lnTo>
                    <a:pt x="107032" y="337493"/>
                  </a:lnTo>
                  <a:lnTo>
                    <a:pt x="109538" y="362155"/>
                  </a:lnTo>
                  <a:lnTo>
                    <a:pt x="112901" y="388757"/>
                  </a:lnTo>
                  <a:lnTo>
                    <a:pt x="116637" y="420572"/>
                  </a:lnTo>
                  <a:lnTo>
                    <a:pt x="119452" y="447882"/>
                  </a:lnTo>
                  <a:lnTo>
                    <a:pt x="118663" y="447601"/>
                  </a:lnTo>
                  <a:lnTo>
                    <a:pt x="81269" y="424384"/>
                  </a:lnTo>
                  <a:lnTo>
                    <a:pt x="76274" y="420082"/>
                  </a:lnTo>
                  <a:lnTo>
                    <a:pt x="63953" y="415303"/>
                  </a:lnTo>
                  <a:lnTo>
                    <a:pt x="50857" y="414026"/>
                  </a:lnTo>
                  <a:lnTo>
                    <a:pt x="39391" y="416280"/>
                  </a:lnTo>
                  <a:lnTo>
                    <a:pt x="19372" y="430400"/>
                  </a:lnTo>
                  <a:lnTo>
                    <a:pt x="5443" y="450671"/>
                  </a:lnTo>
                  <a:lnTo>
                    <a:pt x="0" y="476808"/>
                  </a:lnTo>
                  <a:lnTo>
                    <a:pt x="2432" y="506002"/>
                  </a:lnTo>
                  <a:lnTo>
                    <a:pt x="8515" y="532056"/>
                  </a:lnTo>
                  <a:lnTo>
                    <a:pt x="17750" y="545785"/>
                  </a:lnTo>
                  <a:lnTo>
                    <a:pt x="31169" y="556684"/>
                  </a:lnTo>
                  <a:lnTo>
                    <a:pt x="48421" y="564351"/>
                  </a:lnTo>
                  <a:lnTo>
                    <a:pt x="67377" y="566065"/>
                  </a:lnTo>
                  <a:lnTo>
                    <a:pt x="77174" y="565337"/>
                  </a:lnTo>
                  <a:lnTo>
                    <a:pt x="94832" y="557754"/>
                  </a:lnTo>
                  <a:lnTo>
                    <a:pt x="127126" y="534053"/>
                  </a:lnTo>
                  <a:lnTo>
                    <a:pt x="159648" y="504904"/>
                  </a:lnTo>
                  <a:lnTo>
                    <a:pt x="188779" y="480094"/>
                  </a:lnTo>
                  <a:lnTo>
                    <a:pt x="219703" y="454106"/>
                  </a:lnTo>
                  <a:lnTo>
                    <a:pt x="233532" y="443125"/>
                  </a:lnTo>
                  <a:lnTo>
                    <a:pt x="253390" y="435497"/>
                  </a:lnTo>
                  <a:lnTo>
                    <a:pt x="259825" y="434683"/>
                  </a:lnTo>
                  <a:lnTo>
                    <a:pt x="261352" y="435415"/>
                  </a:lnTo>
                  <a:lnTo>
                    <a:pt x="262371" y="436750"/>
                  </a:lnTo>
                  <a:lnTo>
                    <a:pt x="264348" y="440491"/>
                  </a:lnTo>
                  <a:lnTo>
                    <a:pt x="268050" y="444976"/>
                  </a:lnTo>
                  <a:lnTo>
                    <a:pt x="278939" y="452261"/>
                  </a:lnTo>
                  <a:lnTo>
                    <a:pt x="288844" y="455737"/>
                  </a:lnTo>
                  <a:lnTo>
                    <a:pt x="291705" y="455378"/>
                  </a:lnTo>
                  <a:lnTo>
                    <a:pt x="297142" y="452721"/>
                  </a:lnTo>
                  <a:lnTo>
                    <a:pt x="304963" y="442420"/>
                  </a:lnTo>
                  <a:lnTo>
                    <a:pt x="314344" y="418533"/>
                  </a:lnTo>
                  <a:lnTo>
                    <a:pt x="317299" y="387374"/>
                  </a:lnTo>
                  <a:lnTo>
                    <a:pt x="313569" y="369436"/>
                  </a:lnTo>
                  <a:lnTo>
                    <a:pt x="307141" y="360903"/>
                  </a:lnTo>
                  <a:lnTo>
                    <a:pt x="298639" y="355135"/>
                  </a:lnTo>
                  <a:lnTo>
                    <a:pt x="289217" y="352571"/>
                  </a:lnTo>
                  <a:lnTo>
                    <a:pt x="284334" y="353581"/>
                  </a:lnTo>
                  <a:lnTo>
                    <a:pt x="274392" y="359218"/>
                  </a:lnTo>
                  <a:lnTo>
                    <a:pt x="243113" y="389765"/>
                  </a:lnTo>
                  <a:lnTo>
                    <a:pt x="237511" y="397004"/>
                  </a:lnTo>
                  <a:lnTo>
                    <a:pt x="231287" y="416335"/>
                  </a:lnTo>
                  <a:lnTo>
                    <a:pt x="227783" y="448761"/>
                  </a:lnTo>
                  <a:lnTo>
                    <a:pt x="229002" y="482075"/>
                  </a:lnTo>
                  <a:lnTo>
                    <a:pt x="234726" y="514241"/>
                  </a:lnTo>
                  <a:lnTo>
                    <a:pt x="237000" y="523168"/>
                  </a:lnTo>
                  <a:lnTo>
                    <a:pt x="246299" y="537601"/>
                  </a:lnTo>
                  <a:lnTo>
                    <a:pt x="252335" y="543821"/>
                  </a:lnTo>
                  <a:lnTo>
                    <a:pt x="268073" y="550732"/>
                  </a:lnTo>
                  <a:lnTo>
                    <a:pt x="277011" y="552574"/>
                  </a:lnTo>
                  <a:lnTo>
                    <a:pt x="295973" y="550106"/>
                  </a:lnTo>
                  <a:lnTo>
                    <a:pt x="325689" y="536939"/>
                  </a:lnTo>
                  <a:lnTo>
                    <a:pt x="344983" y="522273"/>
                  </a:lnTo>
                  <a:lnTo>
                    <a:pt x="375411" y="484324"/>
                  </a:lnTo>
                  <a:lnTo>
                    <a:pt x="378707" y="480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4"/>
            <p:cNvSpPr/>
            <p:nvPr>
              <p:custDataLst>
                <p:tags r:id="rId44"/>
              </p:custDataLst>
            </p:nvPr>
          </p:nvSpPr>
          <p:spPr>
            <a:xfrm>
              <a:off x="6644640" y="35737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65"/>
            <p:cNvSpPr/>
            <p:nvPr>
              <p:custDataLst>
                <p:tags r:id="rId45"/>
              </p:custDataLst>
            </p:nvPr>
          </p:nvSpPr>
          <p:spPr>
            <a:xfrm>
              <a:off x="6583680" y="3649980"/>
              <a:ext cx="15241" cy="238714"/>
            </a:xfrm>
            <a:custGeom>
              <a:avLst/>
              <a:gdLst/>
              <a:ahLst/>
              <a:cxnLst/>
              <a:rect l="0" t="0" r="0" b="0"/>
              <a:pathLst>
                <a:path w="15241" h="238714">
                  <a:moveTo>
                    <a:pt x="0" y="0"/>
                  </a:moveTo>
                  <a:lnTo>
                    <a:pt x="0" y="0"/>
                  </a:lnTo>
                  <a:lnTo>
                    <a:pt x="0" y="32362"/>
                  </a:lnTo>
                  <a:lnTo>
                    <a:pt x="0" y="68667"/>
                  </a:lnTo>
                  <a:lnTo>
                    <a:pt x="0" y="104918"/>
                  </a:lnTo>
                  <a:lnTo>
                    <a:pt x="0" y="142470"/>
                  </a:lnTo>
                  <a:lnTo>
                    <a:pt x="0" y="176363"/>
                  </a:lnTo>
                  <a:lnTo>
                    <a:pt x="0" y="207854"/>
                  </a:lnTo>
                  <a:lnTo>
                    <a:pt x="847" y="230586"/>
                  </a:lnTo>
                  <a:lnTo>
                    <a:pt x="4045" y="237385"/>
                  </a:lnTo>
                  <a:lnTo>
                    <a:pt x="6084" y="238690"/>
                  </a:lnTo>
                  <a:lnTo>
                    <a:pt x="8289" y="238713"/>
                  </a:lnTo>
                  <a:lnTo>
                    <a:pt x="15240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66"/>
            <p:cNvSpPr/>
            <p:nvPr>
              <p:custDataLst>
                <p:tags r:id="rId46"/>
              </p:custDataLst>
            </p:nvPr>
          </p:nvSpPr>
          <p:spPr>
            <a:xfrm>
              <a:off x="6316980" y="3604260"/>
              <a:ext cx="190501" cy="228007"/>
            </a:xfrm>
            <a:custGeom>
              <a:avLst/>
              <a:gdLst/>
              <a:ahLst/>
              <a:cxnLst/>
              <a:rect l="0" t="0" r="0" b="0"/>
              <a:pathLst>
                <a:path w="190501" h="228007">
                  <a:moveTo>
                    <a:pt x="0" y="0"/>
                  </a:moveTo>
                  <a:lnTo>
                    <a:pt x="0" y="0"/>
                  </a:lnTo>
                  <a:lnTo>
                    <a:pt x="2259" y="22578"/>
                  </a:lnTo>
                  <a:lnTo>
                    <a:pt x="5237" y="55754"/>
                  </a:lnTo>
                  <a:lnTo>
                    <a:pt x="7761" y="93472"/>
                  </a:lnTo>
                  <a:lnTo>
                    <a:pt x="13494" y="126096"/>
                  </a:lnTo>
                  <a:lnTo>
                    <a:pt x="20555" y="156366"/>
                  </a:lnTo>
                  <a:lnTo>
                    <a:pt x="29006" y="193594"/>
                  </a:lnTo>
                  <a:lnTo>
                    <a:pt x="34340" y="204857"/>
                  </a:lnTo>
                  <a:lnTo>
                    <a:pt x="47517" y="221841"/>
                  </a:lnTo>
                  <a:lnTo>
                    <a:pt x="53009" y="225596"/>
                  </a:lnTo>
                  <a:lnTo>
                    <a:pt x="59120" y="227265"/>
                  </a:lnTo>
                  <a:lnTo>
                    <a:pt x="67480" y="228006"/>
                  </a:lnTo>
                  <a:lnTo>
                    <a:pt x="74582" y="226079"/>
                  </a:lnTo>
                  <a:lnTo>
                    <a:pt x="85598" y="217975"/>
                  </a:lnTo>
                  <a:lnTo>
                    <a:pt x="90086" y="213897"/>
                  </a:lnTo>
                  <a:lnTo>
                    <a:pt x="101544" y="195091"/>
                  </a:lnTo>
                  <a:lnTo>
                    <a:pt x="117649" y="166468"/>
                  </a:lnTo>
                  <a:lnTo>
                    <a:pt x="136853" y="131298"/>
                  </a:lnTo>
                  <a:lnTo>
                    <a:pt x="151349" y="104465"/>
                  </a:lnTo>
                  <a:lnTo>
                    <a:pt x="162707" y="83190"/>
                  </a:lnTo>
                  <a:lnTo>
                    <a:pt x="182265" y="46098"/>
                  </a:lnTo>
                  <a:lnTo>
                    <a:pt x="19050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67"/>
            <p:cNvSpPr/>
            <p:nvPr>
              <p:custDataLst>
                <p:tags r:id="rId47"/>
              </p:custDataLst>
            </p:nvPr>
          </p:nvSpPr>
          <p:spPr>
            <a:xfrm>
              <a:off x="6149340" y="35356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8"/>
            <p:cNvSpPr/>
            <p:nvPr>
              <p:custDataLst>
                <p:tags r:id="rId48"/>
              </p:custDataLst>
            </p:nvPr>
          </p:nvSpPr>
          <p:spPr>
            <a:xfrm>
              <a:off x="6147155" y="3703320"/>
              <a:ext cx="9806" cy="182881"/>
            </a:xfrm>
            <a:custGeom>
              <a:avLst/>
              <a:gdLst/>
              <a:ahLst/>
              <a:cxnLst/>
              <a:rect l="0" t="0" r="0" b="0"/>
              <a:pathLst>
                <a:path w="9806" h="182881">
                  <a:moveTo>
                    <a:pt x="9805" y="0"/>
                  </a:moveTo>
                  <a:lnTo>
                    <a:pt x="9805" y="0"/>
                  </a:lnTo>
                  <a:lnTo>
                    <a:pt x="5290" y="24836"/>
                  </a:lnTo>
                  <a:lnTo>
                    <a:pt x="1715" y="44497"/>
                  </a:lnTo>
                  <a:lnTo>
                    <a:pt x="178" y="68612"/>
                  </a:lnTo>
                  <a:lnTo>
                    <a:pt x="0" y="95694"/>
                  </a:lnTo>
                  <a:lnTo>
                    <a:pt x="729" y="124756"/>
                  </a:lnTo>
                  <a:lnTo>
                    <a:pt x="2185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9"/>
            <p:cNvSpPr/>
            <p:nvPr>
              <p:custDataLst>
                <p:tags r:id="rId49"/>
              </p:custDataLst>
            </p:nvPr>
          </p:nvSpPr>
          <p:spPr>
            <a:xfrm>
              <a:off x="5793596" y="3154680"/>
              <a:ext cx="256685" cy="722714"/>
            </a:xfrm>
            <a:custGeom>
              <a:avLst/>
              <a:gdLst/>
              <a:ahLst/>
              <a:cxnLst/>
              <a:rect l="0" t="0" r="0" b="0"/>
              <a:pathLst>
                <a:path w="256685" h="722714">
                  <a:moveTo>
                    <a:pt x="256684" y="0"/>
                  </a:moveTo>
                  <a:lnTo>
                    <a:pt x="256684" y="0"/>
                  </a:lnTo>
                  <a:lnTo>
                    <a:pt x="254426" y="31609"/>
                  </a:lnTo>
                  <a:lnTo>
                    <a:pt x="252638" y="56633"/>
                  </a:lnTo>
                  <a:lnTo>
                    <a:pt x="250601" y="86862"/>
                  </a:lnTo>
                  <a:lnTo>
                    <a:pt x="248395" y="120561"/>
                  </a:lnTo>
                  <a:lnTo>
                    <a:pt x="246078" y="156574"/>
                  </a:lnTo>
                  <a:lnTo>
                    <a:pt x="240300" y="203443"/>
                  </a:lnTo>
                  <a:lnTo>
                    <a:pt x="232214" y="257549"/>
                  </a:lnTo>
                  <a:lnTo>
                    <a:pt x="222591" y="316479"/>
                  </a:lnTo>
                  <a:lnTo>
                    <a:pt x="215329" y="363386"/>
                  </a:lnTo>
                  <a:lnTo>
                    <a:pt x="209641" y="402278"/>
                  </a:lnTo>
                  <a:lnTo>
                    <a:pt x="205002" y="435825"/>
                  </a:lnTo>
                  <a:lnTo>
                    <a:pt x="201063" y="464963"/>
                  </a:lnTo>
                  <a:lnTo>
                    <a:pt x="197590" y="491162"/>
                  </a:lnTo>
                  <a:lnTo>
                    <a:pt x="194428" y="515401"/>
                  </a:lnTo>
                  <a:lnTo>
                    <a:pt x="190626" y="536641"/>
                  </a:lnTo>
                  <a:lnTo>
                    <a:pt x="181887" y="573787"/>
                  </a:lnTo>
                  <a:lnTo>
                    <a:pt x="174617" y="607230"/>
                  </a:lnTo>
                  <a:lnTo>
                    <a:pt x="169409" y="636487"/>
                  </a:lnTo>
                  <a:lnTo>
                    <a:pt x="166068" y="671450"/>
                  </a:lnTo>
                  <a:lnTo>
                    <a:pt x="165293" y="684960"/>
                  </a:lnTo>
                  <a:lnTo>
                    <a:pt x="165258" y="681506"/>
                  </a:lnTo>
                  <a:lnTo>
                    <a:pt x="171277" y="657524"/>
                  </a:lnTo>
                  <a:lnTo>
                    <a:pt x="170135" y="630856"/>
                  </a:lnTo>
                  <a:lnTo>
                    <a:pt x="166693" y="601505"/>
                  </a:lnTo>
                  <a:lnTo>
                    <a:pt x="164194" y="582295"/>
                  </a:lnTo>
                  <a:lnTo>
                    <a:pt x="151051" y="549267"/>
                  </a:lnTo>
                  <a:lnTo>
                    <a:pt x="143696" y="534525"/>
                  </a:lnTo>
                  <a:lnTo>
                    <a:pt x="131960" y="522329"/>
                  </a:lnTo>
                  <a:lnTo>
                    <a:pt x="118278" y="515780"/>
                  </a:lnTo>
                  <a:lnTo>
                    <a:pt x="88797" y="511575"/>
                  </a:lnTo>
                  <a:lnTo>
                    <a:pt x="73694" y="515516"/>
                  </a:lnTo>
                  <a:lnTo>
                    <a:pt x="50912" y="529512"/>
                  </a:lnTo>
                  <a:lnTo>
                    <a:pt x="20457" y="556997"/>
                  </a:lnTo>
                  <a:lnTo>
                    <a:pt x="5692" y="583384"/>
                  </a:lnTo>
                  <a:lnTo>
                    <a:pt x="0" y="612651"/>
                  </a:lnTo>
                  <a:lnTo>
                    <a:pt x="2359" y="642772"/>
                  </a:lnTo>
                  <a:lnTo>
                    <a:pt x="8421" y="669100"/>
                  </a:lnTo>
                  <a:lnTo>
                    <a:pt x="23669" y="692987"/>
                  </a:lnTo>
                  <a:lnTo>
                    <a:pt x="37128" y="703952"/>
                  </a:lnTo>
                  <a:lnTo>
                    <a:pt x="66466" y="717890"/>
                  </a:lnTo>
                  <a:lnTo>
                    <a:pt x="102803" y="722713"/>
                  </a:lnTo>
                  <a:lnTo>
                    <a:pt x="132537" y="722702"/>
                  </a:lnTo>
                  <a:lnTo>
                    <a:pt x="172864" y="716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4"/>
          <p:cNvGrpSpPr/>
          <p:nvPr/>
        </p:nvGrpSpPr>
        <p:grpSpPr>
          <a:xfrm>
            <a:off x="3198082" y="1291543"/>
            <a:ext cx="2297591" cy="1580617"/>
            <a:chOff x="3198082" y="1291543"/>
            <a:chExt cx="2297591" cy="1580617"/>
          </a:xfrm>
        </p:grpSpPr>
        <p:sp>
          <p:nvSpPr>
            <p:cNvPr id="127" name="SMARTInkShape-270"/>
            <p:cNvSpPr/>
            <p:nvPr>
              <p:custDataLst>
                <p:tags r:id="rId19"/>
              </p:custDataLst>
            </p:nvPr>
          </p:nvSpPr>
          <p:spPr>
            <a:xfrm>
              <a:off x="3198082" y="1291543"/>
              <a:ext cx="2297591" cy="1580617"/>
            </a:xfrm>
            <a:custGeom>
              <a:avLst/>
              <a:gdLst/>
              <a:ahLst/>
              <a:cxnLst/>
              <a:rect l="0" t="0" r="0" b="0"/>
              <a:pathLst>
                <a:path w="2297591" h="1580617">
                  <a:moveTo>
                    <a:pt x="200438" y="201977"/>
                  </a:moveTo>
                  <a:lnTo>
                    <a:pt x="200438" y="201977"/>
                  </a:lnTo>
                  <a:lnTo>
                    <a:pt x="168076" y="218158"/>
                  </a:lnTo>
                  <a:lnTo>
                    <a:pt x="147673" y="241906"/>
                  </a:lnTo>
                  <a:lnTo>
                    <a:pt x="132113" y="273063"/>
                  </a:lnTo>
                  <a:lnTo>
                    <a:pt x="116732" y="309489"/>
                  </a:lnTo>
                  <a:lnTo>
                    <a:pt x="109074" y="330378"/>
                  </a:lnTo>
                  <a:lnTo>
                    <a:pt x="101428" y="352771"/>
                  </a:lnTo>
                  <a:lnTo>
                    <a:pt x="93791" y="376166"/>
                  </a:lnTo>
                  <a:lnTo>
                    <a:pt x="86160" y="399383"/>
                  </a:lnTo>
                  <a:lnTo>
                    <a:pt x="78533" y="422481"/>
                  </a:lnTo>
                  <a:lnTo>
                    <a:pt x="70908" y="445500"/>
                  </a:lnTo>
                  <a:lnTo>
                    <a:pt x="63284" y="470159"/>
                  </a:lnTo>
                  <a:lnTo>
                    <a:pt x="55663" y="495912"/>
                  </a:lnTo>
                  <a:lnTo>
                    <a:pt x="48041" y="522393"/>
                  </a:lnTo>
                  <a:lnTo>
                    <a:pt x="37314" y="559664"/>
                  </a:lnTo>
                  <a:lnTo>
                    <a:pt x="34136" y="570707"/>
                  </a:lnTo>
                  <a:lnTo>
                    <a:pt x="29457" y="598504"/>
                  </a:lnTo>
                  <a:lnTo>
                    <a:pt x="22104" y="643282"/>
                  </a:lnTo>
                  <a:lnTo>
                    <a:pt x="12969" y="699380"/>
                  </a:lnTo>
                  <a:lnTo>
                    <a:pt x="6878" y="744399"/>
                  </a:lnTo>
                  <a:lnTo>
                    <a:pt x="2819" y="782032"/>
                  </a:lnTo>
                  <a:lnTo>
                    <a:pt x="112" y="814740"/>
                  </a:lnTo>
                  <a:lnTo>
                    <a:pt x="0" y="844165"/>
                  </a:lnTo>
                  <a:lnTo>
                    <a:pt x="1620" y="871403"/>
                  </a:lnTo>
                  <a:lnTo>
                    <a:pt x="4392" y="897181"/>
                  </a:lnTo>
                  <a:lnTo>
                    <a:pt x="7934" y="921140"/>
                  </a:lnTo>
                  <a:lnTo>
                    <a:pt x="11989" y="943885"/>
                  </a:lnTo>
                  <a:lnTo>
                    <a:pt x="16385" y="965823"/>
                  </a:lnTo>
                  <a:lnTo>
                    <a:pt x="22703" y="986374"/>
                  </a:lnTo>
                  <a:lnTo>
                    <a:pt x="30301" y="1006001"/>
                  </a:lnTo>
                  <a:lnTo>
                    <a:pt x="48622" y="1043615"/>
                  </a:lnTo>
                  <a:lnTo>
                    <a:pt x="70875" y="1080087"/>
                  </a:lnTo>
                  <a:lnTo>
                    <a:pt x="97135" y="1113795"/>
                  </a:lnTo>
                  <a:lnTo>
                    <a:pt x="126585" y="1145709"/>
                  </a:lnTo>
                  <a:lnTo>
                    <a:pt x="159430" y="1176827"/>
                  </a:lnTo>
                  <a:lnTo>
                    <a:pt x="196041" y="1207591"/>
                  </a:lnTo>
                  <a:lnTo>
                    <a:pt x="215287" y="1222906"/>
                  </a:lnTo>
                  <a:lnTo>
                    <a:pt x="236584" y="1237350"/>
                  </a:lnTo>
                  <a:lnTo>
                    <a:pt x="259249" y="1251212"/>
                  </a:lnTo>
                  <a:lnTo>
                    <a:pt x="282825" y="1264687"/>
                  </a:lnTo>
                  <a:lnTo>
                    <a:pt x="307856" y="1277904"/>
                  </a:lnTo>
                  <a:lnTo>
                    <a:pt x="333857" y="1290948"/>
                  </a:lnTo>
                  <a:lnTo>
                    <a:pt x="360504" y="1303878"/>
                  </a:lnTo>
                  <a:lnTo>
                    <a:pt x="388429" y="1315884"/>
                  </a:lnTo>
                  <a:lnTo>
                    <a:pt x="417205" y="1327275"/>
                  </a:lnTo>
                  <a:lnTo>
                    <a:pt x="446549" y="1338256"/>
                  </a:lnTo>
                  <a:lnTo>
                    <a:pt x="477119" y="1348963"/>
                  </a:lnTo>
                  <a:lnTo>
                    <a:pt x="508505" y="1359488"/>
                  </a:lnTo>
                  <a:lnTo>
                    <a:pt x="540436" y="1369891"/>
                  </a:lnTo>
                  <a:lnTo>
                    <a:pt x="572730" y="1379366"/>
                  </a:lnTo>
                  <a:lnTo>
                    <a:pt x="605266" y="1388223"/>
                  </a:lnTo>
                  <a:lnTo>
                    <a:pt x="637963" y="1396668"/>
                  </a:lnTo>
                  <a:lnTo>
                    <a:pt x="671615" y="1404837"/>
                  </a:lnTo>
                  <a:lnTo>
                    <a:pt x="705903" y="1412824"/>
                  </a:lnTo>
                  <a:lnTo>
                    <a:pt x="740615" y="1420689"/>
                  </a:lnTo>
                  <a:lnTo>
                    <a:pt x="775609" y="1428471"/>
                  </a:lnTo>
                  <a:lnTo>
                    <a:pt x="810792" y="1436200"/>
                  </a:lnTo>
                  <a:lnTo>
                    <a:pt x="846101" y="1443892"/>
                  </a:lnTo>
                  <a:lnTo>
                    <a:pt x="882339" y="1451560"/>
                  </a:lnTo>
                  <a:lnTo>
                    <a:pt x="919199" y="1459213"/>
                  </a:lnTo>
                  <a:lnTo>
                    <a:pt x="956472" y="1466854"/>
                  </a:lnTo>
                  <a:lnTo>
                    <a:pt x="994021" y="1474488"/>
                  </a:lnTo>
                  <a:lnTo>
                    <a:pt x="1031753" y="1482118"/>
                  </a:lnTo>
                  <a:lnTo>
                    <a:pt x="1069608" y="1489744"/>
                  </a:lnTo>
                  <a:lnTo>
                    <a:pt x="1106698" y="1497369"/>
                  </a:lnTo>
                  <a:lnTo>
                    <a:pt x="1143278" y="1504992"/>
                  </a:lnTo>
                  <a:lnTo>
                    <a:pt x="1179517" y="1512613"/>
                  </a:lnTo>
                  <a:lnTo>
                    <a:pt x="1216378" y="1519388"/>
                  </a:lnTo>
                  <a:lnTo>
                    <a:pt x="1253651" y="1525597"/>
                  </a:lnTo>
                  <a:lnTo>
                    <a:pt x="1291201" y="1531431"/>
                  </a:lnTo>
                  <a:lnTo>
                    <a:pt x="1327240" y="1537013"/>
                  </a:lnTo>
                  <a:lnTo>
                    <a:pt x="1362273" y="1542428"/>
                  </a:lnTo>
                  <a:lnTo>
                    <a:pt x="1396634" y="1547730"/>
                  </a:lnTo>
                  <a:lnTo>
                    <a:pt x="1430549" y="1552960"/>
                  </a:lnTo>
                  <a:lnTo>
                    <a:pt x="1464165" y="1558139"/>
                  </a:lnTo>
                  <a:lnTo>
                    <a:pt x="1497583" y="1563284"/>
                  </a:lnTo>
                  <a:lnTo>
                    <a:pt x="1528328" y="1567562"/>
                  </a:lnTo>
                  <a:lnTo>
                    <a:pt x="1557291" y="1571261"/>
                  </a:lnTo>
                  <a:lnTo>
                    <a:pt x="1585066" y="1574573"/>
                  </a:lnTo>
                  <a:lnTo>
                    <a:pt x="1611204" y="1576781"/>
                  </a:lnTo>
                  <a:lnTo>
                    <a:pt x="1636248" y="1578253"/>
                  </a:lnTo>
                  <a:lnTo>
                    <a:pt x="1660565" y="1579234"/>
                  </a:lnTo>
                  <a:lnTo>
                    <a:pt x="1681856" y="1579889"/>
                  </a:lnTo>
                  <a:lnTo>
                    <a:pt x="1719059" y="1580616"/>
                  </a:lnTo>
                  <a:lnTo>
                    <a:pt x="1750269" y="1578681"/>
                  </a:lnTo>
                  <a:lnTo>
                    <a:pt x="1777405" y="1574999"/>
                  </a:lnTo>
                  <a:lnTo>
                    <a:pt x="1810876" y="1568166"/>
                  </a:lnTo>
                  <a:lnTo>
                    <a:pt x="1828895" y="1563270"/>
                  </a:lnTo>
                  <a:lnTo>
                    <a:pt x="1843112" y="1553756"/>
                  </a:lnTo>
                  <a:lnTo>
                    <a:pt x="1866036" y="1526952"/>
                  </a:lnTo>
                  <a:lnTo>
                    <a:pt x="1872038" y="1509957"/>
                  </a:lnTo>
                  <a:lnTo>
                    <a:pt x="1877673" y="1481349"/>
                  </a:lnTo>
                  <a:lnTo>
                    <a:pt x="1882447" y="1446908"/>
                  </a:lnTo>
                  <a:lnTo>
                    <a:pt x="1883564" y="1419066"/>
                  </a:lnTo>
                  <a:lnTo>
                    <a:pt x="1884062" y="1389759"/>
                  </a:lnTo>
                  <a:lnTo>
                    <a:pt x="1888797" y="1359800"/>
                  </a:lnTo>
                  <a:lnTo>
                    <a:pt x="1895700" y="1328705"/>
                  </a:lnTo>
                  <a:lnTo>
                    <a:pt x="1901590" y="1295130"/>
                  </a:lnTo>
                  <a:lnTo>
                    <a:pt x="1911546" y="1258194"/>
                  </a:lnTo>
                  <a:lnTo>
                    <a:pt x="1917756" y="1238861"/>
                  </a:lnTo>
                  <a:lnTo>
                    <a:pt x="1923590" y="1219200"/>
                  </a:lnTo>
                  <a:lnTo>
                    <a:pt x="1929172" y="1199319"/>
                  </a:lnTo>
                  <a:lnTo>
                    <a:pt x="1934587" y="1179292"/>
                  </a:lnTo>
                  <a:lnTo>
                    <a:pt x="1940738" y="1159167"/>
                  </a:lnTo>
                  <a:lnTo>
                    <a:pt x="1947378" y="1138977"/>
                  </a:lnTo>
                  <a:lnTo>
                    <a:pt x="1954344" y="1118743"/>
                  </a:lnTo>
                  <a:lnTo>
                    <a:pt x="1961529" y="1098481"/>
                  </a:lnTo>
                  <a:lnTo>
                    <a:pt x="1968858" y="1078200"/>
                  </a:lnTo>
                  <a:lnTo>
                    <a:pt x="1976285" y="1057906"/>
                  </a:lnTo>
                  <a:lnTo>
                    <a:pt x="1983777" y="1037603"/>
                  </a:lnTo>
                  <a:lnTo>
                    <a:pt x="1991310" y="1017294"/>
                  </a:lnTo>
                  <a:lnTo>
                    <a:pt x="1998873" y="996982"/>
                  </a:lnTo>
                  <a:lnTo>
                    <a:pt x="2006455" y="975820"/>
                  </a:lnTo>
                  <a:lnTo>
                    <a:pt x="2014048" y="954092"/>
                  </a:lnTo>
                  <a:lnTo>
                    <a:pt x="2021652" y="931987"/>
                  </a:lnTo>
                  <a:lnTo>
                    <a:pt x="2030107" y="910477"/>
                  </a:lnTo>
                  <a:lnTo>
                    <a:pt x="2039131" y="889364"/>
                  </a:lnTo>
                  <a:lnTo>
                    <a:pt x="2048533" y="868515"/>
                  </a:lnTo>
                  <a:lnTo>
                    <a:pt x="2057341" y="846995"/>
                  </a:lnTo>
                  <a:lnTo>
                    <a:pt x="2065754" y="825029"/>
                  </a:lnTo>
                  <a:lnTo>
                    <a:pt x="2073902" y="802765"/>
                  </a:lnTo>
                  <a:lnTo>
                    <a:pt x="2081874" y="781149"/>
                  </a:lnTo>
                  <a:lnTo>
                    <a:pt x="2089729" y="759965"/>
                  </a:lnTo>
                  <a:lnTo>
                    <a:pt x="2097505" y="739069"/>
                  </a:lnTo>
                  <a:lnTo>
                    <a:pt x="2112849" y="703972"/>
                  </a:lnTo>
                  <a:lnTo>
                    <a:pt x="2133239" y="659407"/>
                  </a:lnTo>
                  <a:lnTo>
                    <a:pt x="2156992" y="608530"/>
                  </a:lnTo>
                  <a:lnTo>
                    <a:pt x="2175367" y="569533"/>
                  </a:lnTo>
                  <a:lnTo>
                    <a:pt x="2190158" y="538454"/>
                  </a:lnTo>
                  <a:lnTo>
                    <a:pt x="2202557" y="512655"/>
                  </a:lnTo>
                  <a:lnTo>
                    <a:pt x="2212518" y="489529"/>
                  </a:lnTo>
                  <a:lnTo>
                    <a:pt x="2220851" y="468185"/>
                  </a:lnTo>
                  <a:lnTo>
                    <a:pt x="2228100" y="448029"/>
                  </a:lnTo>
                  <a:lnTo>
                    <a:pt x="2245185" y="412087"/>
                  </a:lnTo>
                  <a:lnTo>
                    <a:pt x="2261528" y="380026"/>
                  </a:lnTo>
                  <a:lnTo>
                    <a:pt x="2271613" y="351665"/>
                  </a:lnTo>
                  <a:lnTo>
                    <a:pt x="2286096" y="315944"/>
                  </a:lnTo>
                  <a:lnTo>
                    <a:pt x="2297067" y="283911"/>
                  </a:lnTo>
                  <a:lnTo>
                    <a:pt x="2297590" y="252971"/>
                  </a:lnTo>
                  <a:lnTo>
                    <a:pt x="2292382" y="222354"/>
                  </a:lnTo>
                  <a:lnTo>
                    <a:pt x="2277386" y="195879"/>
                  </a:lnTo>
                  <a:lnTo>
                    <a:pt x="2248717" y="164178"/>
                  </a:lnTo>
                  <a:lnTo>
                    <a:pt x="2219387" y="141106"/>
                  </a:lnTo>
                  <a:lnTo>
                    <a:pt x="2193336" y="125817"/>
                  </a:lnTo>
                  <a:lnTo>
                    <a:pt x="2164824" y="110555"/>
                  </a:lnTo>
                  <a:lnTo>
                    <a:pt x="2133526" y="96152"/>
                  </a:lnTo>
                  <a:lnTo>
                    <a:pt x="2097036" y="84106"/>
                  </a:lnTo>
                  <a:lnTo>
                    <a:pt x="2077823" y="78523"/>
                  </a:lnTo>
                  <a:lnTo>
                    <a:pt x="2058242" y="73108"/>
                  </a:lnTo>
                  <a:lnTo>
                    <a:pt x="2038413" y="67804"/>
                  </a:lnTo>
                  <a:lnTo>
                    <a:pt x="2015035" y="62575"/>
                  </a:lnTo>
                  <a:lnTo>
                    <a:pt x="1989289" y="57396"/>
                  </a:lnTo>
                  <a:lnTo>
                    <a:pt x="1961965" y="52249"/>
                  </a:lnTo>
                  <a:lnTo>
                    <a:pt x="1933590" y="47125"/>
                  </a:lnTo>
                  <a:lnTo>
                    <a:pt x="1904512" y="42016"/>
                  </a:lnTo>
                  <a:lnTo>
                    <a:pt x="1874968" y="36916"/>
                  </a:lnTo>
                  <a:lnTo>
                    <a:pt x="1844265" y="32670"/>
                  </a:lnTo>
                  <a:lnTo>
                    <a:pt x="1812789" y="28992"/>
                  </a:lnTo>
                  <a:lnTo>
                    <a:pt x="1780799" y="25694"/>
                  </a:lnTo>
                  <a:lnTo>
                    <a:pt x="1746772" y="21802"/>
                  </a:lnTo>
                  <a:lnTo>
                    <a:pt x="1711387" y="17513"/>
                  </a:lnTo>
                  <a:lnTo>
                    <a:pt x="1675098" y="12961"/>
                  </a:lnTo>
                  <a:lnTo>
                    <a:pt x="1636511" y="9926"/>
                  </a:lnTo>
                  <a:lnTo>
                    <a:pt x="1596393" y="7903"/>
                  </a:lnTo>
                  <a:lnTo>
                    <a:pt x="1555254" y="6555"/>
                  </a:lnTo>
                  <a:lnTo>
                    <a:pt x="1511743" y="4809"/>
                  </a:lnTo>
                  <a:lnTo>
                    <a:pt x="1466647" y="2798"/>
                  </a:lnTo>
                  <a:lnTo>
                    <a:pt x="1420498" y="611"/>
                  </a:lnTo>
                  <a:lnTo>
                    <a:pt x="1372798" y="0"/>
                  </a:lnTo>
                  <a:lnTo>
                    <a:pt x="1324065" y="439"/>
                  </a:lnTo>
                  <a:lnTo>
                    <a:pt x="1274642" y="1578"/>
                  </a:lnTo>
                  <a:lnTo>
                    <a:pt x="1225608" y="4031"/>
                  </a:lnTo>
                  <a:lnTo>
                    <a:pt x="1176831" y="7360"/>
                  </a:lnTo>
                  <a:lnTo>
                    <a:pt x="1128226" y="11272"/>
                  </a:lnTo>
                  <a:lnTo>
                    <a:pt x="1080584" y="15574"/>
                  </a:lnTo>
                  <a:lnTo>
                    <a:pt x="1033581" y="20135"/>
                  </a:lnTo>
                  <a:lnTo>
                    <a:pt x="987007" y="24869"/>
                  </a:lnTo>
                  <a:lnTo>
                    <a:pt x="940717" y="32258"/>
                  </a:lnTo>
                  <a:lnTo>
                    <a:pt x="894617" y="41418"/>
                  </a:lnTo>
                  <a:lnTo>
                    <a:pt x="848644" y="51758"/>
                  </a:lnTo>
                  <a:lnTo>
                    <a:pt x="802755" y="62037"/>
                  </a:lnTo>
                  <a:lnTo>
                    <a:pt x="756923" y="72277"/>
                  </a:lnTo>
                  <a:lnTo>
                    <a:pt x="711128" y="82491"/>
                  </a:lnTo>
                  <a:lnTo>
                    <a:pt x="668745" y="93533"/>
                  </a:lnTo>
                  <a:lnTo>
                    <a:pt x="628636" y="105128"/>
                  </a:lnTo>
                  <a:lnTo>
                    <a:pt x="590043" y="117091"/>
                  </a:lnTo>
                  <a:lnTo>
                    <a:pt x="564315" y="125066"/>
                  </a:lnTo>
                  <a:lnTo>
                    <a:pt x="512858" y="141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71"/>
            <p:cNvSpPr/>
            <p:nvPr>
              <p:custDataLst>
                <p:tags r:id="rId20"/>
              </p:custDataLst>
            </p:nvPr>
          </p:nvSpPr>
          <p:spPr>
            <a:xfrm>
              <a:off x="5113020" y="1616068"/>
              <a:ext cx="190501" cy="14613"/>
            </a:xfrm>
            <a:custGeom>
              <a:avLst/>
              <a:gdLst/>
              <a:ahLst/>
              <a:cxnLst/>
              <a:rect l="0" t="0" r="0" b="0"/>
              <a:pathLst>
                <a:path w="190501" h="14613">
                  <a:moveTo>
                    <a:pt x="0" y="14612"/>
                  </a:moveTo>
                  <a:lnTo>
                    <a:pt x="0" y="14612"/>
                  </a:lnTo>
                  <a:lnTo>
                    <a:pt x="22578" y="10097"/>
                  </a:lnTo>
                  <a:lnTo>
                    <a:pt x="56601" y="4138"/>
                  </a:lnTo>
                  <a:lnTo>
                    <a:pt x="85834" y="1490"/>
                  </a:lnTo>
                  <a:lnTo>
                    <a:pt x="122047" y="0"/>
                  </a:lnTo>
                  <a:lnTo>
                    <a:pt x="158539" y="343"/>
                  </a:lnTo>
                  <a:lnTo>
                    <a:pt x="190500" y="6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72"/>
            <p:cNvSpPr/>
            <p:nvPr>
              <p:custDataLst>
                <p:tags r:id="rId21"/>
              </p:custDataLst>
            </p:nvPr>
          </p:nvSpPr>
          <p:spPr>
            <a:xfrm>
              <a:off x="4632960" y="2110740"/>
              <a:ext cx="266701" cy="137161"/>
            </a:xfrm>
            <a:custGeom>
              <a:avLst/>
              <a:gdLst/>
              <a:ahLst/>
              <a:cxnLst/>
              <a:rect l="0" t="0" r="0" b="0"/>
              <a:pathLst>
                <a:path w="266701" h="137161">
                  <a:moveTo>
                    <a:pt x="0" y="137160"/>
                  </a:moveTo>
                  <a:lnTo>
                    <a:pt x="0" y="137160"/>
                  </a:lnTo>
                  <a:lnTo>
                    <a:pt x="28316" y="129070"/>
                  </a:lnTo>
                  <a:lnTo>
                    <a:pt x="62107" y="115948"/>
                  </a:lnTo>
                  <a:lnTo>
                    <a:pt x="87716" y="106284"/>
                  </a:lnTo>
                  <a:lnTo>
                    <a:pt x="116879" y="94650"/>
                  </a:lnTo>
                  <a:lnTo>
                    <a:pt x="149595" y="78191"/>
                  </a:lnTo>
                  <a:lnTo>
                    <a:pt x="183891" y="61845"/>
                  </a:lnTo>
                  <a:lnTo>
                    <a:pt x="216350" y="44420"/>
                  </a:lnTo>
                  <a:lnTo>
                    <a:pt x="250276" y="1504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73"/>
            <p:cNvSpPr/>
            <p:nvPr>
              <p:custDataLst>
                <p:tags r:id="rId22"/>
              </p:custDataLst>
            </p:nvPr>
          </p:nvSpPr>
          <p:spPr>
            <a:xfrm>
              <a:off x="4326081" y="2027609"/>
              <a:ext cx="402468" cy="424002"/>
            </a:xfrm>
            <a:custGeom>
              <a:avLst/>
              <a:gdLst/>
              <a:ahLst/>
              <a:cxnLst/>
              <a:rect l="0" t="0" r="0" b="0"/>
              <a:pathLst>
                <a:path w="402468" h="424002">
                  <a:moveTo>
                    <a:pt x="47799" y="174571"/>
                  </a:moveTo>
                  <a:lnTo>
                    <a:pt x="47799" y="174571"/>
                  </a:lnTo>
                  <a:lnTo>
                    <a:pt x="35664" y="206933"/>
                  </a:lnTo>
                  <a:lnTo>
                    <a:pt x="20027" y="243238"/>
                  </a:lnTo>
                  <a:lnTo>
                    <a:pt x="8713" y="275444"/>
                  </a:lnTo>
                  <a:lnTo>
                    <a:pt x="0" y="306436"/>
                  </a:lnTo>
                  <a:lnTo>
                    <a:pt x="146" y="337067"/>
                  </a:lnTo>
                  <a:lnTo>
                    <a:pt x="5552" y="367592"/>
                  </a:lnTo>
                  <a:lnTo>
                    <a:pt x="16561" y="389995"/>
                  </a:lnTo>
                  <a:lnTo>
                    <a:pt x="34592" y="407358"/>
                  </a:lnTo>
                  <a:lnTo>
                    <a:pt x="60067" y="419181"/>
                  </a:lnTo>
                  <a:lnTo>
                    <a:pt x="89063" y="424001"/>
                  </a:lnTo>
                  <a:lnTo>
                    <a:pt x="123149" y="417339"/>
                  </a:lnTo>
                  <a:lnTo>
                    <a:pt x="160060" y="400596"/>
                  </a:lnTo>
                  <a:lnTo>
                    <a:pt x="187439" y="384528"/>
                  </a:lnTo>
                  <a:lnTo>
                    <a:pt x="214848" y="364405"/>
                  </a:lnTo>
                  <a:lnTo>
                    <a:pt x="238319" y="338529"/>
                  </a:lnTo>
                  <a:lnTo>
                    <a:pt x="260039" y="307837"/>
                  </a:lnTo>
                  <a:lnTo>
                    <a:pt x="280134" y="274440"/>
                  </a:lnTo>
                  <a:lnTo>
                    <a:pt x="297533" y="239842"/>
                  </a:lnTo>
                  <a:lnTo>
                    <a:pt x="313732" y="204709"/>
                  </a:lnTo>
                  <a:lnTo>
                    <a:pt x="330359" y="167414"/>
                  </a:lnTo>
                  <a:lnTo>
                    <a:pt x="339824" y="138539"/>
                  </a:lnTo>
                  <a:lnTo>
                    <a:pt x="345775" y="112450"/>
                  </a:lnTo>
                  <a:lnTo>
                    <a:pt x="353131" y="79817"/>
                  </a:lnTo>
                  <a:lnTo>
                    <a:pt x="358880" y="56368"/>
                  </a:lnTo>
                  <a:lnTo>
                    <a:pt x="367526" y="25798"/>
                  </a:lnTo>
                  <a:lnTo>
                    <a:pt x="373108" y="7159"/>
                  </a:lnTo>
                  <a:lnTo>
                    <a:pt x="374739" y="4543"/>
                  </a:lnTo>
                  <a:lnTo>
                    <a:pt x="376672" y="2799"/>
                  </a:lnTo>
                  <a:lnTo>
                    <a:pt x="378808" y="1637"/>
                  </a:lnTo>
                  <a:lnTo>
                    <a:pt x="379385" y="861"/>
                  </a:lnTo>
                  <a:lnTo>
                    <a:pt x="378923" y="344"/>
                  </a:lnTo>
                  <a:lnTo>
                    <a:pt x="377768" y="0"/>
                  </a:lnTo>
                  <a:lnTo>
                    <a:pt x="376999" y="1464"/>
                  </a:lnTo>
                  <a:lnTo>
                    <a:pt x="375661" y="28674"/>
                  </a:lnTo>
                  <a:lnTo>
                    <a:pt x="379565" y="56365"/>
                  </a:lnTo>
                  <a:lnTo>
                    <a:pt x="377993" y="90064"/>
                  </a:lnTo>
                  <a:lnTo>
                    <a:pt x="378843" y="118950"/>
                  </a:lnTo>
                  <a:lnTo>
                    <a:pt x="380350" y="151544"/>
                  </a:lnTo>
                  <a:lnTo>
                    <a:pt x="378197" y="185786"/>
                  </a:lnTo>
                  <a:lnTo>
                    <a:pt x="381191" y="220760"/>
                  </a:lnTo>
                  <a:lnTo>
                    <a:pt x="386474" y="255213"/>
                  </a:lnTo>
                  <a:lnTo>
                    <a:pt x="388821" y="287458"/>
                  </a:lnTo>
                  <a:lnTo>
                    <a:pt x="392122" y="316466"/>
                  </a:lnTo>
                  <a:lnTo>
                    <a:pt x="396483" y="352080"/>
                  </a:lnTo>
                  <a:lnTo>
                    <a:pt x="398350" y="368611"/>
                  </a:lnTo>
                  <a:lnTo>
                    <a:pt x="402467" y="381830"/>
                  </a:lnTo>
                  <a:lnTo>
                    <a:pt x="401931" y="383864"/>
                  </a:lnTo>
                  <a:lnTo>
                    <a:pt x="398319" y="387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4"/>
            <p:cNvSpPr/>
            <p:nvPr>
              <p:custDataLst>
                <p:tags r:id="rId23"/>
              </p:custDataLst>
            </p:nvPr>
          </p:nvSpPr>
          <p:spPr>
            <a:xfrm>
              <a:off x="4229100" y="21945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5"/>
            <p:cNvSpPr/>
            <p:nvPr>
              <p:custDataLst>
                <p:tags r:id="rId24"/>
              </p:custDataLst>
            </p:nvPr>
          </p:nvSpPr>
          <p:spPr>
            <a:xfrm>
              <a:off x="3796986" y="2042160"/>
              <a:ext cx="439735" cy="480375"/>
            </a:xfrm>
            <a:custGeom>
              <a:avLst/>
              <a:gdLst/>
              <a:ahLst/>
              <a:cxnLst/>
              <a:rect l="0" t="0" r="0" b="0"/>
              <a:pathLst>
                <a:path w="439735" h="480375">
                  <a:moveTo>
                    <a:pt x="241614" y="0"/>
                  </a:moveTo>
                  <a:lnTo>
                    <a:pt x="241614" y="0"/>
                  </a:lnTo>
                  <a:lnTo>
                    <a:pt x="229478" y="36407"/>
                  </a:lnTo>
                  <a:lnTo>
                    <a:pt x="221263" y="65569"/>
                  </a:lnTo>
                  <a:lnTo>
                    <a:pt x="215636" y="93489"/>
                  </a:lnTo>
                  <a:lnTo>
                    <a:pt x="213135" y="122830"/>
                  </a:lnTo>
                  <a:lnTo>
                    <a:pt x="212023" y="150547"/>
                  </a:lnTo>
                  <a:lnTo>
                    <a:pt x="211529" y="177823"/>
                  </a:lnTo>
                  <a:lnTo>
                    <a:pt x="211310" y="206879"/>
                  </a:lnTo>
                  <a:lnTo>
                    <a:pt x="211213" y="234468"/>
                  </a:lnTo>
                  <a:lnTo>
                    <a:pt x="211158" y="271544"/>
                  </a:lnTo>
                  <a:lnTo>
                    <a:pt x="212837" y="291712"/>
                  </a:lnTo>
                  <a:lnTo>
                    <a:pt x="224257" y="315975"/>
                  </a:lnTo>
                  <a:lnTo>
                    <a:pt x="225810" y="315637"/>
                  </a:lnTo>
                  <a:lnTo>
                    <a:pt x="229792" y="310745"/>
                  </a:lnTo>
                  <a:lnTo>
                    <a:pt x="233164" y="280794"/>
                  </a:lnTo>
                  <a:lnTo>
                    <a:pt x="232055" y="247075"/>
                  </a:lnTo>
                  <a:lnTo>
                    <a:pt x="221883" y="209044"/>
                  </a:lnTo>
                  <a:lnTo>
                    <a:pt x="219372" y="200278"/>
                  </a:lnTo>
                  <a:lnTo>
                    <a:pt x="182530" y="170443"/>
                  </a:lnTo>
                  <a:lnTo>
                    <a:pt x="168358" y="163582"/>
                  </a:lnTo>
                  <a:lnTo>
                    <a:pt x="143580" y="160474"/>
                  </a:lnTo>
                  <a:lnTo>
                    <a:pt x="119021" y="169253"/>
                  </a:lnTo>
                  <a:lnTo>
                    <a:pt x="83652" y="195494"/>
                  </a:lnTo>
                  <a:lnTo>
                    <a:pt x="51724" y="232338"/>
                  </a:lnTo>
                  <a:lnTo>
                    <a:pt x="32759" y="260741"/>
                  </a:lnTo>
                  <a:lnTo>
                    <a:pt x="18685" y="290298"/>
                  </a:lnTo>
                  <a:lnTo>
                    <a:pt x="9043" y="320368"/>
                  </a:lnTo>
                  <a:lnTo>
                    <a:pt x="2782" y="349819"/>
                  </a:lnTo>
                  <a:lnTo>
                    <a:pt x="0" y="377020"/>
                  </a:lnTo>
                  <a:lnTo>
                    <a:pt x="1021" y="403220"/>
                  </a:lnTo>
                  <a:lnTo>
                    <a:pt x="8614" y="437255"/>
                  </a:lnTo>
                  <a:lnTo>
                    <a:pt x="12621" y="446443"/>
                  </a:lnTo>
                  <a:lnTo>
                    <a:pt x="26104" y="461168"/>
                  </a:lnTo>
                  <a:lnTo>
                    <a:pt x="44231" y="472510"/>
                  </a:lnTo>
                  <a:lnTo>
                    <a:pt x="66400" y="480374"/>
                  </a:lnTo>
                  <a:lnTo>
                    <a:pt x="90363" y="479917"/>
                  </a:lnTo>
                  <a:lnTo>
                    <a:pt x="127654" y="470140"/>
                  </a:lnTo>
                  <a:lnTo>
                    <a:pt x="153712" y="458718"/>
                  </a:lnTo>
                  <a:lnTo>
                    <a:pt x="182226" y="439530"/>
                  </a:lnTo>
                  <a:lnTo>
                    <a:pt x="211832" y="414634"/>
                  </a:lnTo>
                  <a:lnTo>
                    <a:pt x="241078" y="387482"/>
                  </a:lnTo>
                  <a:lnTo>
                    <a:pt x="268187" y="361303"/>
                  </a:lnTo>
                  <a:lnTo>
                    <a:pt x="294346" y="337815"/>
                  </a:lnTo>
                  <a:lnTo>
                    <a:pt x="330616" y="307809"/>
                  </a:lnTo>
                  <a:lnTo>
                    <a:pt x="365122" y="278960"/>
                  </a:lnTo>
                  <a:lnTo>
                    <a:pt x="377222" y="272149"/>
                  </a:lnTo>
                  <a:lnTo>
                    <a:pt x="386551" y="269968"/>
                  </a:lnTo>
                  <a:lnTo>
                    <a:pt x="389038" y="270572"/>
                  </a:lnTo>
                  <a:lnTo>
                    <a:pt x="390697" y="271821"/>
                  </a:lnTo>
                  <a:lnTo>
                    <a:pt x="397077" y="281670"/>
                  </a:lnTo>
                  <a:lnTo>
                    <a:pt x="401034" y="319419"/>
                  </a:lnTo>
                  <a:lnTo>
                    <a:pt x="405561" y="354443"/>
                  </a:lnTo>
                  <a:lnTo>
                    <a:pt x="411026" y="387464"/>
                  </a:lnTo>
                  <a:lnTo>
                    <a:pt x="417399" y="401260"/>
                  </a:lnTo>
                  <a:lnTo>
                    <a:pt x="419764" y="404667"/>
                  </a:lnTo>
                  <a:lnTo>
                    <a:pt x="421341" y="406091"/>
                  </a:lnTo>
                  <a:lnTo>
                    <a:pt x="422392" y="406194"/>
                  </a:lnTo>
                  <a:lnTo>
                    <a:pt x="424407" y="403204"/>
                  </a:lnTo>
                  <a:lnTo>
                    <a:pt x="439734" y="358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76"/>
            <p:cNvSpPr/>
            <p:nvPr>
              <p:custDataLst>
                <p:tags r:id="rId25"/>
              </p:custDataLst>
            </p:nvPr>
          </p:nvSpPr>
          <p:spPr>
            <a:xfrm>
              <a:off x="4750835" y="1609499"/>
              <a:ext cx="400286" cy="204062"/>
            </a:xfrm>
            <a:custGeom>
              <a:avLst/>
              <a:gdLst/>
              <a:ahLst/>
              <a:cxnLst/>
              <a:rect l="0" t="0" r="0" b="0"/>
              <a:pathLst>
                <a:path w="400286" h="204062">
                  <a:moveTo>
                    <a:pt x="4045" y="158341"/>
                  </a:moveTo>
                  <a:lnTo>
                    <a:pt x="4045" y="158341"/>
                  </a:lnTo>
                  <a:lnTo>
                    <a:pt x="0" y="125980"/>
                  </a:lnTo>
                  <a:lnTo>
                    <a:pt x="1529" y="93719"/>
                  </a:lnTo>
                  <a:lnTo>
                    <a:pt x="11390" y="68074"/>
                  </a:lnTo>
                  <a:lnTo>
                    <a:pt x="41212" y="37499"/>
                  </a:lnTo>
                  <a:lnTo>
                    <a:pt x="72441" y="16533"/>
                  </a:lnTo>
                  <a:lnTo>
                    <a:pt x="107113" y="3988"/>
                  </a:lnTo>
                  <a:lnTo>
                    <a:pt x="132515" y="0"/>
                  </a:lnTo>
                  <a:lnTo>
                    <a:pt x="156127" y="2863"/>
                  </a:lnTo>
                  <a:lnTo>
                    <a:pt x="191531" y="16277"/>
                  </a:lnTo>
                  <a:lnTo>
                    <a:pt x="200911" y="21059"/>
                  </a:lnTo>
                  <a:lnTo>
                    <a:pt x="209389" y="28449"/>
                  </a:lnTo>
                  <a:lnTo>
                    <a:pt x="199186" y="31012"/>
                  </a:lnTo>
                  <a:lnTo>
                    <a:pt x="190681" y="35710"/>
                  </a:lnTo>
                  <a:lnTo>
                    <a:pt x="156171" y="68288"/>
                  </a:lnTo>
                  <a:lnTo>
                    <a:pt x="128804" y="105184"/>
                  </a:lnTo>
                  <a:lnTo>
                    <a:pt x="109937" y="134670"/>
                  </a:lnTo>
                  <a:lnTo>
                    <a:pt x="99315" y="166514"/>
                  </a:lnTo>
                  <a:lnTo>
                    <a:pt x="99732" y="168869"/>
                  </a:lnTo>
                  <a:lnTo>
                    <a:pt x="100856" y="170440"/>
                  </a:lnTo>
                  <a:lnTo>
                    <a:pt x="102106" y="174443"/>
                  </a:lnTo>
                  <a:lnTo>
                    <a:pt x="102439" y="176695"/>
                  </a:lnTo>
                  <a:lnTo>
                    <a:pt x="104354" y="178197"/>
                  </a:lnTo>
                  <a:lnTo>
                    <a:pt x="110998" y="179866"/>
                  </a:lnTo>
                  <a:lnTo>
                    <a:pt x="114294" y="179464"/>
                  </a:lnTo>
                  <a:lnTo>
                    <a:pt x="120213" y="176760"/>
                  </a:lnTo>
                  <a:lnTo>
                    <a:pt x="151623" y="146926"/>
                  </a:lnTo>
                  <a:lnTo>
                    <a:pt x="176799" y="112121"/>
                  </a:lnTo>
                  <a:lnTo>
                    <a:pt x="196245" y="75112"/>
                  </a:lnTo>
                  <a:lnTo>
                    <a:pt x="205396" y="43558"/>
                  </a:lnTo>
                  <a:lnTo>
                    <a:pt x="209208" y="24295"/>
                  </a:lnTo>
                  <a:lnTo>
                    <a:pt x="209400" y="24950"/>
                  </a:lnTo>
                  <a:lnTo>
                    <a:pt x="211445" y="53442"/>
                  </a:lnTo>
                  <a:lnTo>
                    <a:pt x="226356" y="84750"/>
                  </a:lnTo>
                  <a:lnTo>
                    <a:pt x="240659" y="113394"/>
                  </a:lnTo>
                  <a:lnTo>
                    <a:pt x="252293" y="132438"/>
                  </a:lnTo>
                  <a:lnTo>
                    <a:pt x="277883" y="156592"/>
                  </a:lnTo>
                  <a:lnTo>
                    <a:pt x="306915" y="174850"/>
                  </a:lnTo>
                  <a:lnTo>
                    <a:pt x="336966" y="190138"/>
                  </a:lnTo>
                  <a:lnTo>
                    <a:pt x="372945" y="201060"/>
                  </a:lnTo>
                  <a:lnTo>
                    <a:pt x="400285" y="20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77"/>
            <p:cNvSpPr/>
            <p:nvPr>
              <p:custDataLst>
                <p:tags r:id="rId26"/>
              </p:custDataLst>
            </p:nvPr>
          </p:nvSpPr>
          <p:spPr>
            <a:xfrm>
              <a:off x="4526280" y="1672085"/>
              <a:ext cx="152401" cy="50036"/>
            </a:xfrm>
            <a:custGeom>
              <a:avLst/>
              <a:gdLst/>
              <a:ahLst/>
              <a:cxnLst/>
              <a:rect l="0" t="0" r="0" b="0"/>
              <a:pathLst>
                <a:path w="152401" h="50036">
                  <a:moveTo>
                    <a:pt x="0" y="50035"/>
                  </a:moveTo>
                  <a:lnTo>
                    <a:pt x="0" y="50035"/>
                  </a:lnTo>
                  <a:lnTo>
                    <a:pt x="32362" y="29809"/>
                  </a:lnTo>
                  <a:lnTo>
                    <a:pt x="59539" y="15363"/>
                  </a:lnTo>
                  <a:lnTo>
                    <a:pt x="94123" y="2226"/>
                  </a:lnTo>
                  <a:lnTo>
                    <a:pt x="112953" y="0"/>
                  </a:lnTo>
                  <a:lnTo>
                    <a:pt x="152400" y="4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8"/>
            <p:cNvSpPr/>
            <p:nvPr>
              <p:custDataLst>
                <p:tags r:id="rId27"/>
              </p:custDataLst>
            </p:nvPr>
          </p:nvSpPr>
          <p:spPr>
            <a:xfrm>
              <a:off x="4587240" y="1493520"/>
              <a:ext cx="91441" cy="356023"/>
            </a:xfrm>
            <a:custGeom>
              <a:avLst/>
              <a:gdLst/>
              <a:ahLst/>
              <a:cxnLst/>
              <a:rect l="0" t="0" r="0" b="0"/>
              <a:pathLst>
                <a:path w="91441" h="356023">
                  <a:moveTo>
                    <a:pt x="91440" y="0"/>
                  </a:moveTo>
                  <a:lnTo>
                    <a:pt x="91440" y="0"/>
                  </a:lnTo>
                  <a:lnTo>
                    <a:pt x="89183" y="22578"/>
                  </a:lnTo>
                  <a:lnTo>
                    <a:pt x="85357" y="56601"/>
                  </a:lnTo>
                  <a:lnTo>
                    <a:pt x="80834" y="85834"/>
                  </a:lnTo>
                  <a:lnTo>
                    <a:pt x="76002" y="112937"/>
                  </a:lnTo>
                  <a:lnTo>
                    <a:pt x="71032" y="139941"/>
                  </a:lnTo>
                  <a:lnTo>
                    <a:pt x="66001" y="168876"/>
                  </a:lnTo>
                  <a:lnTo>
                    <a:pt x="60943" y="198670"/>
                  </a:lnTo>
                  <a:lnTo>
                    <a:pt x="55872" y="228844"/>
                  </a:lnTo>
                  <a:lnTo>
                    <a:pt x="50797" y="259189"/>
                  </a:lnTo>
                  <a:lnTo>
                    <a:pt x="47224" y="292697"/>
                  </a:lnTo>
                  <a:lnTo>
                    <a:pt x="40780" y="325928"/>
                  </a:lnTo>
                  <a:lnTo>
                    <a:pt x="38048" y="343327"/>
                  </a:lnTo>
                  <a:lnTo>
                    <a:pt x="34408" y="350992"/>
                  </a:lnTo>
                  <a:lnTo>
                    <a:pt x="32252" y="353375"/>
                  </a:lnTo>
                  <a:lnTo>
                    <a:pt x="27598" y="356022"/>
                  </a:lnTo>
                  <a:lnTo>
                    <a:pt x="25172" y="355881"/>
                  </a:lnTo>
                  <a:lnTo>
                    <a:pt x="20219" y="353467"/>
                  </a:lnTo>
                  <a:lnTo>
                    <a:pt x="0" y="33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9"/>
            <p:cNvSpPr/>
            <p:nvPr>
              <p:custDataLst>
                <p:tags r:id="rId28"/>
              </p:custDataLst>
            </p:nvPr>
          </p:nvSpPr>
          <p:spPr>
            <a:xfrm>
              <a:off x="4206754" y="1653540"/>
              <a:ext cx="281427" cy="211057"/>
            </a:xfrm>
            <a:custGeom>
              <a:avLst/>
              <a:gdLst/>
              <a:ahLst/>
              <a:cxnLst/>
              <a:rect l="0" t="0" r="0" b="0"/>
              <a:pathLst>
                <a:path w="281427" h="211057">
                  <a:moveTo>
                    <a:pt x="60446" y="0"/>
                  </a:moveTo>
                  <a:lnTo>
                    <a:pt x="60446" y="0"/>
                  </a:lnTo>
                  <a:lnTo>
                    <a:pt x="53672" y="27093"/>
                  </a:lnTo>
                  <a:lnTo>
                    <a:pt x="48310" y="48542"/>
                  </a:lnTo>
                  <a:lnTo>
                    <a:pt x="42196" y="70462"/>
                  </a:lnTo>
                  <a:lnTo>
                    <a:pt x="35579" y="92694"/>
                  </a:lnTo>
                  <a:lnTo>
                    <a:pt x="28627" y="115136"/>
                  </a:lnTo>
                  <a:lnTo>
                    <a:pt x="18647" y="146845"/>
                  </a:lnTo>
                  <a:lnTo>
                    <a:pt x="5340" y="183852"/>
                  </a:lnTo>
                  <a:lnTo>
                    <a:pt x="642" y="196148"/>
                  </a:lnTo>
                  <a:lnTo>
                    <a:pt x="0" y="200913"/>
                  </a:lnTo>
                  <a:lnTo>
                    <a:pt x="8745" y="194563"/>
                  </a:lnTo>
                  <a:lnTo>
                    <a:pt x="41955" y="162892"/>
                  </a:lnTo>
                  <a:lnTo>
                    <a:pt x="71148" y="129921"/>
                  </a:lnTo>
                  <a:lnTo>
                    <a:pt x="101247" y="97385"/>
                  </a:lnTo>
                  <a:lnTo>
                    <a:pt x="135658" y="70342"/>
                  </a:lnTo>
                  <a:lnTo>
                    <a:pt x="164576" y="54332"/>
                  </a:lnTo>
                  <a:lnTo>
                    <a:pt x="189230" y="48272"/>
                  </a:lnTo>
                  <a:lnTo>
                    <a:pt x="212622" y="50521"/>
                  </a:lnTo>
                  <a:lnTo>
                    <a:pt x="223471" y="56603"/>
                  </a:lnTo>
                  <a:lnTo>
                    <a:pt x="227549" y="60595"/>
                  </a:lnTo>
                  <a:lnTo>
                    <a:pt x="232080" y="71804"/>
                  </a:lnTo>
                  <a:lnTo>
                    <a:pt x="234990" y="103742"/>
                  </a:lnTo>
                  <a:lnTo>
                    <a:pt x="235494" y="132715"/>
                  </a:lnTo>
                  <a:lnTo>
                    <a:pt x="231598" y="166793"/>
                  </a:lnTo>
                  <a:lnTo>
                    <a:pt x="233172" y="191566"/>
                  </a:lnTo>
                  <a:lnTo>
                    <a:pt x="239001" y="205585"/>
                  </a:lnTo>
                  <a:lnTo>
                    <a:pt x="243661" y="209905"/>
                  </a:lnTo>
                  <a:lnTo>
                    <a:pt x="246090" y="211056"/>
                  </a:lnTo>
                  <a:lnTo>
                    <a:pt x="249402" y="210131"/>
                  </a:lnTo>
                  <a:lnTo>
                    <a:pt x="257598" y="204587"/>
                  </a:lnTo>
                  <a:lnTo>
                    <a:pt x="281426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80"/>
            <p:cNvSpPr/>
            <p:nvPr>
              <p:custDataLst>
                <p:tags r:id="rId29"/>
              </p:custDataLst>
            </p:nvPr>
          </p:nvSpPr>
          <p:spPr>
            <a:xfrm>
              <a:off x="3365082" y="1463040"/>
              <a:ext cx="738782" cy="546150"/>
            </a:xfrm>
            <a:custGeom>
              <a:avLst/>
              <a:gdLst/>
              <a:ahLst/>
              <a:cxnLst/>
              <a:rect l="0" t="0" r="0" b="0"/>
              <a:pathLst>
                <a:path w="738782" h="546150">
                  <a:moveTo>
                    <a:pt x="543978" y="0"/>
                  </a:moveTo>
                  <a:lnTo>
                    <a:pt x="543978" y="0"/>
                  </a:lnTo>
                  <a:lnTo>
                    <a:pt x="516885" y="6773"/>
                  </a:lnTo>
                  <a:lnTo>
                    <a:pt x="495436" y="12135"/>
                  </a:lnTo>
                  <a:lnTo>
                    <a:pt x="472670" y="18250"/>
                  </a:lnTo>
                  <a:lnTo>
                    <a:pt x="449026" y="24867"/>
                  </a:lnTo>
                  <a:lnTo>
                    <a:pt x="424796" y="31818"/>
                  </a:lnTo>
                  <a:lnTo>
                    <a:pt x="401023" y="39839"/>
                  </a:lnTo>
                  <a:lnTo>
                    <a:pt x="377555" y="48572"/>
                  </a:lnTo>
                  <a:lnTo>
                    <a:pt x="354289" y="57782"/>
                  </a:lnTo>
                  <a:lnTo>
                    <a:pt x="331159" y="69848"/>
                  </a:lnTo>
                  <a:lnTo>
                    <a:pt x="308119" y="83819"/>
                  </a:lnTo>
                  <a:lnTo>
                    <a:pt x="285139" y="99059"/>
                  </a:lnTo>
                  <a:lnTo>
                    <a:pt x="262198" y="115146"/>
                  </a:lnTo>
                  <a:lnTo>
                    <a:pt x="239284" y="131797"/>
                  </a:lnTo>
                  <a:lnTo>
                    <a:pt x="216389" y="148825"/>
                  </a:lnTo>
                  <a:lnTo>
                    <a:pt x="194352" y="166103"/>
                  </a:lnTo>
                  <a:lnTo>
                    <a:pt x="172887" y="183549"/>
                  </a:lnTo>
                  <a:lnTo>
                    <a:pt x="151804" y="201106"/>
                  </a:lnTo>
                  <a:lnTo>
                    <a:pt x="131822" y="219584"/>
                  </a:lnTo>
                  <a:lnTo>
                    <a:pt x="112574" y="238676"/>
                  </a:lnTo>
                  <a:lnTo>
                    <a:pt x="93815" y="258177"/>
                  </a:lnTo>
                  <a:lnTo>
                    <a:pt x="77076" y="277952"/>
                  </a:lnTo>
                  <a:lnTo>
                    <a:pt x="61684" y="297908"/>
                  </a:lnTo>
                  <a:lnTo>
                    <a:pt x="47189" y="317985"/>
                  </a:lnTo>
                  <a:lnTo>
                    <a:pt x="34985" y="337297"/>
                  </a:lnTo>
                  <a:lnTo>
                    <a:pt x="14653" y="374558"/>
                  </a:lnTo>
                  <a:lnTo>
                    <a:pt x="3922" y="408617"/>
                  </a:lnTo>
                  <a:lnTo>
                    <a:pt x="0" y="439841"/>
                  </a:lnTo>
                  <a:lnTo>
                    <a:pt x="1079" y="467829"/>
                  </a:lnTo>
                  <a:lnTo>
                    <a:pt x="8896" y="489864"/>
                  </a:lnTo>
                  <a:lnTo>
                    <a:pt x="14537" y="499296"/>
                  </a:lnTo>
                  <a:lnTo>
                    <a:pt x="46747" y="524706"/>
                  </a:lnTo>
                  <a:lnTo>
                    <a:pt x="74066" y="536027"/>
                  </a:lnTo>
                  <a:lnTo>
                    <a:pt x="103988" y="543034"/>
                  </a:lnTo>
                  <a:lnTo>
                    <a:pt x="137042" y="546149"/>
                  </a:lnTo>
                  <a:lnTo>
                    <a:pt x="156694" y="546132"/>
                  </a:lnTo>
                  <a:lnTo>
                    <a:pt x="178262" y="545275"/>
                  </a:lnTo>
                  <a:lnTo>
                    <a:pt x="201108" y="543856"/>
                  </a:lnTo>
                  <a:lnTo>
                    <a:pt x="224804" y="541218"/>
                  </a:lnTo>
                  <a:lnTo>
                    <a:pt x="249069" y="537765"/>
                  </a:lnTo>
                  <a:lnTo>
                    <a:pt x="273712" y="533770"/>
                  </a:lnTo>
                  <a:lnTo>
                    <a:pt x="299454" y="527720"/>
                  </a:lnTo>
                  <a:lnTo>
                    <a:pt x="325928" y="520300"/>
                  </a:lnTo>
                  <a:lnTo>
                    <a:pt x="352891" y="511967"/>
                  </a:lnTo>
                  <a:lnTo>
                    <a:pt x="380180" y="503024"/>
                  </a:lnTo>
                  <a:lnTo>
                    <a:pt x="407686" y="493676"/>
                  </a:lnTo>
                  <a:lnTo>
                    <a:pt x="435337" y="484058"/>
                  </a:lnTo>
                  <a:lnTo>
                    <a:pt x="462237" y="474258"/>
                  </a:lnTo>
                  <a:lnTo>
                    <a:pt x="488638" y="464339"/>
                  </a:lnTo>
                  <a:lnTo>
                    <a:pt x="514704" y="454339"/>
                  </a:lnTo>
                  <a:lnTo>
                    <a:pt x="538856" y="443439"/>
                  </a:lnTo>
                  <a:lnTo>
                    <a:pt x="561729" y="431940"/>
                  </a:lnTo>
                  <a:lnTo>
                    <a:pt x="583753" y="420040"/>
                  </a:lnTo>
                  <a:lnTo>
                    <a:pt x="604361" y="408720"/>
                  </a:lnTo>
                  <a:lnTo>
                    <a:pt x="624027" y="397787"/>
                  </a:lnTo>
                  <a:lnTo>
                    <a:pt x="659989" y="376607"/>
                  </a:lnTo>
                  <a:lnTo>
                    <a:pt x="690083" y="355906"/>
                  </a:lnTo>
                  <a:lnTo>
                    <a:pt x="718690" y="325210"/>
                  </a:lnTo>
                  <a:lnTo>
                    <a:pt x="733845" y="298712"/>
                  </a:lnTo>
                  <a:lnTo>
                    <a:pt x="734903" y="290581"/>
                  </a:lnTo>
                  <a:lnTo>
                    <a:pt x="731562" y="274774"/>
                  </a:lnTo>
                  <a:lnTo>
                    <a:pt x="697340" y="263797"/>
                  </a:lnTo>
                  <a:lnTo>
                    <a:pt x="671620" y="259685"/>
                  </a:lnTo>
                  <a:lnTo>
                    <a:pt x="649392" y="258636"/>
                  </a:lnTo>
                  <a:lnTo>
                    <a:pt x="629494" y="259631"/>
                  </a:lnTo>
                  <a:lnTo>
                    <a:pt x="592992" y="266945"/>
                  </a:lnTo>
                  <a:lnTo>
                    <a:pt x="557013" y="281485"/>
                  </a:lnTo>
                  <a:lnTo>
                    <a:pt x="525782" y="296977"/>
                  </a:lnTo>
                  <a:lnTo>
                    <a:pt x="497792" y="314023"/>
                  </a:lnTo>
                  <a:lnTo>
                    <a:pt x="471240" y="335710"/>
                  </a:lnTo>
                  <a:lnTo>
                    <a:pt x="436536" y="363630"/>
                  </a:lnTo>
                  <a:lnTo>
                    <a:pt x="412895" y="392034"/>
                  </a:lnTo>
                  <a:lnTo>
                    <a:pt x="405286" y="409611"/>
                  </a:lnTo>
                  <a:lnTo>
                    <a:pt x="400401" y="441591"/>
                  </a:lnTo>
                  <a:lnTo>
                    <a:pt x="401693" y="447640"/>
                  </a:lnTo>
                  <a:lnTo>
                    <a:pt x="407645" y="456620"/>
                  </a:lnTo>
                  <a:lnTo>
                    <a:pt x="428606" y="470481"/>
                  </a:lnTo>
                  <a:lnTo>
                    <a:pt x="456265" y="477222"/>
                  </a:lnTo>
                  <a:lnTo>
                    <a:pt x="489955" y="479219"/>
                  </a:lnTo>
                  <a:lnTo>
                    <a:pt x="516581" y="477429"/>
                  </a:lnTo>
                  <a:lnTo>
                    <a:pt x="545348" y="472964"/>
                  </a:lnTo>
                  <a:lnTo>
                    <a:pt x="575066" y="465335"/>
                  </a:lnTo>
                  <a:lnTo>
                    <a:pt x="602951" y="456300"/>
                  </a:lnTo>
                  <a:lnTo>
                    <a:pt x="629455" y="445793"/>
                  </a:lnTo>
                  <a:lnTo>
                    <a:pt x="667330" y="426445"/>
                  </a:lnTo>
                  <a:lnTo>
                    <a:pt x="698684" y="409611"/>
                  </a:lnTo>
                  <a:lnTo>
                    <a:pt x="730904" y="383628"/>
                  </a:lnTo>
                  <a:lnTo>
                    <a:pt x="737123" y="373419"/>
                  </a:lnTo>
                  <a:lnTo>
                    <a:pt x="738781" y="368326"/>
                  </a:lnTo>
                  <a:lnTo>
                    <a:pt x="738367" y="355894"/>
                  </a:lnTo>
                  <a:lnTo>
                    <a:pt x="734513" y="341902"/>
                  </a:lnTo>
                  <a:lnTo>
                    <a:pt x="721976" y="319744"/>
                  </a:lnTo>
                  <a:lnTo>
                    <a:pt x="693156" y="287244"/>
                  </a:lnTo>
                  <a:lnTo>
                    <a:pt x="664944" y="262909"/>
                  </a:lnTo>
                  <a:lnTo>
                    <a:pt x="633160" y="243562"/>
                  </a:lnTo>
                  <a:lnTo>
                    <a:pt x="597590" y="223743"/>
                  </a:lnTo>
                  <a:lnTo>
                    <a:pt x="594960" y="221975"/>
                  </a:lnTo>
                  <a:lnTo>
                    <a:pt x="593206" y="219950"/>
                  </a:lnTo>
                  <a:lnTo>
                    <a:pt x="590391" y="214662"/>
                  </a:lnTo>
                  <a:lnTo>
                    <a:pt x="592263" y="211681"/>
                  </a:lnTo>
                  <a:lnTo>
                    <a:pt x="597318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5"/>
          <p:cNvGrpSpPr/>
          <p:nvPr/>
        </p:nvGrpSpPr>
        <p:grpSpPr>
          <a:xfrm>
            <a:off x="3741420" y="3931920"/>
            <a:ext cx="2141221" cy="1341121"/>
            <a:chOff x="3741420" y="3931920"/>
            <a:chExt cx="2141221" cy="1341121"/>
          </a:xfrm>
        </p:grpSpPr>
        <p:sp>
          <p:nvSpPr>
            <p:cNvPr id="139" name="SMARTInkShape-281"/>
            <p:cNvSpPr/>
            <p:nvPr>
              <p:custDataLst>
                <p:tags r:id="rId7"/>
              </p:custDataLst>
            </p:nvPr>
          </p:nvSpPr>
          <p:spPr>
            <a:xfrm>
              <a:off x="5425440" y="4924485"/>
              <a:ext cx="457201" cy="348556"/>
            </a:xfrm>
            <a:custGeom>
              <a:avLst/>
              <a:gdLst/>
              <a:ahLst/>
              <a:cxnLst/>
              <a:rect l="0" t="0" r="0" b="0"/>
              <a:pathLst>
                <a:path w="457201" h="348556">
                  <a:moveTo>
                    <a:pt x="0" y="43755"/>
                  </a:moveTo>
                  <a:lnTo>
                    <a:pt x="0" y="43755"/>
                  </a:lnTo>
                  <a:lnTo>
                    <a:pt x="33960" y="26351"/>
                  </a:lnTo>
                  <a:lnTo>
                    <a:pt x="71610" y="4670"/>
                  </a:lnTo>
                  <a:lnTo>
                    <a:pt x="80202" y="0"/>
                  </a:lnTo>
                  <a:lnTo>
                    <a:pt x="86727" y="1167"/>
                  </a:lnTo>
                  <a:lnTo>
                    <a:pt x="90838" y="2663"/>
                  </a:lnTo>
                  <a:lnTo>
                    <a:pt x="92732" y="5354"/>
                  </a:lnTo>
                  <a:lnTo>
                    <a:pt x="93148" y="8841"/>
                  </a:lnTo>
                  <a:lnTo>
                    <a:pt x="87495" y="45446"/>
                  </a:lnTo>
                  <a:lnTo>
                    <a:pt x="72241" y="79820"/>
                  </a:lnTo>
                  <a:lnTo>
                    <a:pt x="69303" y="97728"/>
                  </a:lnTo>
                  <a:lnTo>
                    <a:pt x="68215" y="100056"/>
                  </a:lnTo>
                  <a:lnTo>
                    <a:pt x="66643" y="101609"/>
                  </a:lnTo>
                  <a:lnTo>
                    <a:pt x="64749" y="102644"/>
                  </a:lnTo>
                  <a:lnTo>
                    <a:pt x="64333" y="103335"/>
                  </a:lnTo>
                  <a:lnTo>
                    <a:pt x="64902" y="103795"/>
                  </a:lnTo>
                  <a:lnTo>
                    <a:pt x="67854" y="104533"/>
                  </a:lnTo>
                  <a:lnTo>
                    <a:pt x="85062" y="85855"/>
                  </a:lnTo>
                  <a:lnTo>
                    <a:pt x="94533" y="74320"/>
                  </a:lnTo>
                  <a:lnTo>
                    <a:pt x="118425" y="55215"/>
                  </a:lnTo>
                  <a:lnTo>
                    <a:pt x="126717" y="52512"/>
                  </a:lnTo>
                  <a:lnTo>
                    <a:pt x="132843" y="51712"/>
                  </a:lnTo>
                  <a:lnTo>
                    <a:pt x="132589" y="51600"/>
                  </a:lnTo>
                  <a:lnTo>
                    <a:pt x="130142" y="51419"/>
                  </a:lnTo>
                  <a:lnTo>
                    <a:pt x="128728" y="76526"/>
                  </a:lnTo>
                  <a:lnTo>
                    <a:pt x="123515" y="91181"/>
                  </a:lnTo>
                  <a:lnTo>
                    <a:pt x="122984" y="95693"/>
                  </a:lnTo>
                  <a:lnTo>
                    <a:pt x="123476" y="98700"/>
                  </a:lnTo>
                  <a:lnTo>
                    <a:pt x="124651" y="100705"/>
                  </a:lnTo>
                  <a:lnTo>
                    <a:pt x="126280" y="102042"/>
                  </a:lnTo>
                  <a:lnTo>
                    <a:pt x="130350" y="103526"/>
                  </a:lnTo>
                  <a:lnTo>
                    <a:pt x="132620" y="103923"/>
                  </a:lnTo>
                  <a:lnTo>
                    <a:pt x="134980" y="103340"/>
                  </a:lnTo>
                  <a:lnTo>
                    <a:pt x="165559" y="86782"/>
                  </a:lnTo>
                  <a:lnTo>
                    <a:pt x="175464" y="86303"/>
                  </a:lnTo>
                  <a:lnTo>
                    <a:pt x="206787" y="89290"/>
                  </a:lnTo>
                  <a:lnTo>
                    <a:pt x="209825" y="91045"/>
                  </a:lnTo>
                  <a:lnTo>
                    <a:pt x="215458" y="97511"/>
                  </a:lnTo>
                  <a:lnTo>
                    <a:pt x="218526" y="103771"/>
                  </a:lnTo>
                  <a:lnTo>
                    <a:pt x="220736" y="109375"/>
                  </a:lnTo>
                  <a:lnTo>
                    <a:pt x="231443" y="122440"/>
                  </a:lnTo>
                  <a:lnTo>
                    <a:pt x="242894" y="130098"/>
                  </a:lnTo>
                  <a:lnTo>
                    <a:pt x="252967" y="133685"/>
                  </a:lnTo>
                  <a:lnTo>
                    <a:pt x="265358" y="134747"/>
                  </a:lnTo>
                  <a:lnTo>
                    <a:pt x="289954" y="129022"/>
                  </a:lnTo>
                  <a:lnTo>
                    <a:pt x="323285" y="112966"/>
                  </a:lnTo>
                  <a:lnTo>
                    <a:pt x="355432" y="91920"/>
                  </a:lnTo>
                  <a:lnTo>
                    <a:pt x="365403" y="80401"/>
                  </a:lnTo>
                  <a:lnTo>
                    <a:pt x="369835" y="69638"/>
                  </a:lnTo>
                  <a:lnTo>
                    <a:pt x="369547" y="59210"/>
                  </a:lnTo>
                  <a:lnTo>
                    <a:pt x="368284" y="54058"/>
                  </a:lnTo>
                  <a:lnTo>
                    <a:pt x="362366" y="46076"/>
                  </a:lnTo>
                  <a:lnTo>
                    <a:pt x="353246" y="39707"/>
                  </a:lnTo>
                  <a:lnTo>
                    <a:pt x="340724" y="34054"/>
                  </a:lnTo>
                  <a:lnTo>
                    <a:pt x="311304" y="34201"/>
                  </a:lnTo>
                  <a:lnTo>
                    <a:pt x="279822" y="43652"/>
                  </a:lnTo>
                  <a:lnTo>
                    <a:pt x="249045" y="57177"/>
                  </a:lnTo>
                  <a:lnTo>
                    <a:pt x="233172" y="71452"/>
                  </a:lnTo>
                  <a:lnTo>
                    <a:pt x="226567" y="80000"/>
                  </a:lnTo>
                  <a:lnTo>
                    <a:pt x="219229" y="100786"/>
                  </a:lnTo>
                  <a:lnTo>
                    <a:pt x="217357" y="136289"/>
                  </a:lnTo>
                  <a:lnTo>
                    <a:pt x="221909" y="161081"/>
                  </a:lnTo>
                  <a:lnTo>
                    <a:pt x="232400" y="186211"/>
                  </a:lnTo>
                  <a:lnTo>
                    <a:pt x="250045" y="213749"/>
                  </a:lnTo>
                  <a:lnTo>
                    <a:pt x="274538" y="241228"/>
                  </a:lnTo>
                  <a:lnTo>
                    <a:pt x="308001" y="264730"/>
                  </a:lnTo>
                  <a:lnTo>
                    <a:pt x="343194" y="286463"/>
                  </a:lnTo>
                  <a:lnTo>
                    <a:pt x="379437" y="307413"/>
                  </a:lnTo>
                  <a:lnTo>
                    <a:pt x="398585" y="317740"/>
                  </a:lnTo>
                  <a:lnTo>
                    <a:pt x="431149" y="334859"/>
                  </a:lnTo>
                  <a:lnTo>
                    <a:pt x="457200" y="3485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82"/>
            <p:cNvSpPr/>
            <p:nvPr>
              <p:custDataLst>
                <p:tags r:id="rId8"/>
              </p:custDataLst>
            </p:nvPr>
          </p:nvSpPr>
          <p:spPr>
            <a:xfrm>
              <a:off x="5044440" y="4792980"/>
              <a:ext cx="327661" cy="181861"/>
            </a:xfrm>
            <a:custGeom>
              <a:avLst/>
              <a:gdLst/>
              <a:ahLst/>
              <a:cxnLst/>
              <a:rect l="0" t="0" r="0" b="0"/>
              <a:pathLst>
                <a:path w="327661" h="181861">
                  <a:moveTo>
                    <a:pt x="0" y="99060"/>
                  </a:moveTo>
                  <a:lnTo>
                    <a:pt x="0" y="99060"/>
                  </a:lnTo>
                  <a:lnTo>
                    <a:pt x="32362" y="111195"/>
                  </a:lnTo>
                  <a:lnTo>
                    <a:pt x="59538" y="117154"/>
                  </a:lnTo>
                  <a:lnTo>
                    <a:pt x="96381" y="120508"/>
                  </a:lnTo>
                  <a:lnTo>
                    <a:pt x="133262" y="121501"/>
                  </a:lnTo>
                  <a:lnTo>
                    <a:pt x="159981" y="120888"/>
                  </a:lnTo>
                  <a:lnTo>
                    <a:pt x="193217" y="114935"/>
                  </a:lnTo>
                  <a:lnTo>
                    <a:pt x="229889" y="98182"/>
                  </a:lnTo>
                  <a:lnTo>
                    <a:pt x="267403" y="75238"/>
                  </a:lnTo>
                  <a:lnTo>
                    <a:pt x="286938" y="69895"/>
                  </a:lnTo>
                  <a:lnTo>
                    <a:pt x="291782" y="69164"/>
                  </a:lnTo>
                  <a:lnTo>
                    <a:pt x="291887" y="68969"/>
                  </a:lnTo>
                  <a:lnTo>
                    <a:pt x="291112" y="68840"/>
                  </a:lnTo>
                  <a:lnTo>
                    <a:pt x="290594" y="69600"/>
                  </a:lnTo>
                  <a:lnTo>
                    <a:pt x="289696" y="79208"/>
                  </a:lnTo>
                  <a:lnTo>
                    <a:pt x="263574" y="115629"/>
                  </a:lnTo>
                  <a:lnTo>
                    <a:pt x="238683" y="152575"/>
                  </a:lnTo>
                  <a:lnTo>
                    <a:pt x="228863" y="181860"/>
                  </a:lnTo>
                  <a:lnTo>
                    <a:pt x="232723" y="178532"/>
                  </a:lnTo>
                  <a:lnTo>
                    <a:pt x="260333" y="143373"/>
                  </a:lnTo>
                  <a:lnTo>
                    <a:pt x="282806" y="110540"/>
                  </a:lnTo>
                  <a:lnTo>
                    <a:pt x="294310" y="78687"/>
                  </a:lnTo>
                  <a:lnTo>
                    <a:pt x="308844" y="45250"/>
                  </a:lnTo>
                  <a:lnTo>
                    <a:pt x="324012" y="16432"/>
                  </a:lnTo>
                  <a:lnTo>
                    <a:pt x="3276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83"/>
            <p:cNvSpPr/>
            <p:nvPr>
              <p:custDataLst>
                <p:tags r:id="rId9"/>
              </p:custDataLst>
            </p:nvPr>
          </p:nvSpPr>
          <p:spPr>
            <a:xfrm>
              <a:off x="5135880" y="4686300"/>
              <a:ext cx="83821" cy="327661"/>
            </a:xfrm>
            <a:custGeom>
              <a:avLst/>
              <a:gdLst/>
              <a:ahLst/>
              <a:cxnLst/>
              <a:rect l="0" t="0" r="0" b="0"/>
              <a:pathLst>
                <a:path w="83821" h="327661">
                  <a:moveTo>
                    <a:pt x="83820" y="0"/>
                  </a:moveTo>
                  <a:lnTo>
                    <a:pt x="83820" y="0"/>
                  </a:lnTo>
                  <a:lnTo>
                    <a:pt x="81563" y="24836"/>
                  </a:lnTo>
                  <a:lnTo>
                    <a:pt x="76890" y="62685"/>
                  </a:lnTo>
                  <a:lnTo>
                    <a:pt x="69169" y="96440"/>
                  </a:lnTo>
                  <a:lnTo>
                    <a:pt x="60092" y="128375"/>
                  </a:lnTo>
                  <a:lnTo>
                    <a:pt x="51262" y="158656"/>
                  </a:lnTo>
                  <a:lnTo>
                    <a:pt x="44514" y="186225"/>
                  </a:lnTo>
                  <a:lnTo>
                    <a:pt x="36435" y="214846"/>
                  </a:lnTo>
                  <a:lnTo>
                    <a:pt x="28047" y="243654"/>
                  </a:lnTo>
                  <a:lnTo>
                    <a:pt x="18564" y="281132"/>
                  </a:lnTo>
                  <a:lnTo>
                    <a:pt x="9228" y="316056"/>
                  </a:lnTo>
                  <a:lnTo>
                    <a:pt x="7845" y="319923"/>
                  </a:lnTo>
                  <a:lnTo>
                    <a:pt x="6077" y="322502"/>
                  </a:lnTo>
                  <a:lnTo>
                    <a:pt x="0" y="327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84"/>
            <p:cNvSpPr/>
            <p:nvPr>
              <p:custDataLst>
                <p:tags r:id="rId10"/>
              </p:custDataLst>
            </p:nvPr>
          </p:nvSpPr>
          <p:spPr>
            <a:xfrm>
              <a:off x="4899660" y="4488180"/>
              <a:ext cx="135451" cy="205288"/>
            </a:xfrm>
            <a:custGeom>
              <a:avLst/>
              <a:gdLst/>
              <a:ahLst/>
              <a:cxnLst/>
              <a:rect l="0" t="0" r="0" b="0"/>
              <a:pathLst>
                <a:path w="135451" h="205288">
                  <a:moveTo>
                    <a:pt x="0" y="0"/>
                  </a:moveTo>
                  <a:lnTo>
                    <a:pt x="0" y="0"/>
                  </a:lnTo>
                  <a:lnTo>
                    <a:pt x="22578" y="6774"/>
                  </a:lnTo>
                  <a:lnTo>
                    <a:pt x="54908" y="16557"/>
                  </a:lnTo>
                  <a:lnTo>
                    <a:pt x="91843" y="29736"/>
                  </a:lnTo>
                  <a:lnTo>
                    <a:pt x="104542" y="35621"/>
                  </a:lnTo>
                  <a:lnTo>
                    <a:pt x="114766" y="38003"/>
                  </a:lnTo>
                  <a:lnTo>
                    <a:pt x="118577" y="38071"/>
                  </a:lnTo>
                  <a:lnTo>
                    <a:pt x="116765" y="38088"/>
                  </a:lnTo>
                  <a:lnTo>
                    <a:pt x="115943" y="38938"/>
                  </a:lnTo>
                  <a:lnTo>
                    <a:pt x="115030" y="42141"/>
                  </a:lnTo>
                  <a:lnTo>
                    <a:pt x="113093" y="43334"/>
                  </a:lnTo>
                  <a:lnTo>
                    <a:pt x="78495" y="56233"/>
                  </a:lnTo>
                  <a:lnTo>
                    <a:pt x="67473" y="63604"/>
                  </a:lnTo>
                  <a:lnTo>
                    <a:pt x="77402" y="82174"/>
                  </a:lnTo>
                  <a:lnTo>
                    <a:pt x="102520" y="114659"/>
                  </a:lnTo>
                  <a:lnTo>
                    <a:pt x="128506" y="151762"/>
                  </a:lnTo>
                  <a:lnTo>
                    <a:pt x="135450" y="164503"/>
                  </a:lnTo>
                  <a:lnTo>
                    <a:pt x="134142" y="170762"/>
                  </a:lnTo>
                  <a:lnTo>
                    <a:pt x="130448" y="184532"/>
                  </a:lnTo>
                  <a:lnTo>
                    <a:pt x="125428" y="190105"/>
                  </a:lnTo>
                  <a:lnTo>
                    <a:pt x="112454" y="200582"/>
                  </a:lnTo>
                  <a:lnTo>
                    <a:pt x="102473" y="203448"/>
                  </a:lnTo>
                  <a:lnTo>
                    <a:pt x="79414" y="205287"/>
                  </a:lnTo>
                  <a:lnTo>
                    <a:pt x="63699" y="201560"/>
                  </a:lnTo>
                  <a:lnTo>
                    <a:pt x="55686" y="195134"/>
                  </a:lnTo>
                  <a:lnTo>
                    <a:pt x="4572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85"/>
            <p:cNvSpPr/>
            <p:nvPr>
              <p:custDataLst>
                <p:tags r:id="rId11"/>
              </p:custDataLst>
            </p:nvPr>
          </p:nvSpPr>
          <p:spPr>
            <a:xfrm>
              <a:off x="4175887" y="4306265"/>
              <a:ext cx="738950" cy="387656"/>
            </a:xfrm>
            <a:custGeom>
              <a:avLst/>
              <a:gdLst/>
              <a:ahLst/>
              <a:cxnLst/>
              <a:rect l="0" t="0" r="0" b="0"/>
              <a:pathLst>
                <a:path w="738950" h="387656">
                  <a:moveTo>
                    <a:pt x="281813" y="59995"/>
                  </a:moveTo>
                  <a:lnTo>
                    <a:pt x="281813" y="59995"/>
                  </a:lnTo>
                  <a:lnTo>
                    <a:pt x="280967" y="22491"/>
                  </a:lnTo>
                  <a:lnTo>
                    <a:pt x="277768" y="10024"/>
                  </a:lnTo>
                  <a:lnTo>
                    <a:pt x="274883" y="6361"/>
                  </a:lnTo>
                  <a:lnTo>
                    <a:pt x="267162" y="2291"/>
                  </a:lnTo>
                  <a:lnTo>
                    <a:pt x="245204" y="0"/>
                  </a:lnTo>
                  <a:lnTo>
                    <a:pt x="229136" y="3979"/>
                  </a:lnTo>
                  <a:lnTo>
                    <a:pt x="198124" y="20332"/>
                  </a:lnTo>
                  <a:lnTo>
                    <a:pt x="167539" y="52881"/>
                  </a:lnTo>
                  <a:lnTo>
                    <a:pt x="152284" y="75178"/>
                  </a:lnTo>
                  <a:lnTo>
                    <a:pt x="142120" y="97210"/>
                  </a:lnTo>
                  <a:lnTo>
                    <a:pt x="130264" y="126292"/>
                  </a:lnTo>
                  <a:lnTo>
                    <a:pt x="117281" y="160073"/>
                  </a:lnTo>
                  <a:lnTo>
                    <a:pt x="106931" y="186827"/>
                  </a:lnTo>
                  <a:lnTo>
                    <a:pt x="98339" y="208896"/>
                  </a:lnTo>
                  <a:lnTo>
                    <a:pt x="85122" y="243013"/>
                  </a:lnTo>
                  <a:lnTo>
                    <a:pt x="72921" y="277347"/>
                  </a:lnTo>
                  <a:lnTo>
                    <a:pt x="61214" y="314344"/>
                  </a:lnTo>
                  <a:lnTo>
                    <a:pt x="54794" y="334416"/>
                  </a:lnTo>
                  <a:lnTo>
                    <a:pt x="52573" y="336075"/>
                  </a:lnTo>
                  <a:lnTo>
                    <a:pt x="49400" y="336335"/>
                  </a:lnTo>
                  <a:lnTo>
                    <a:pt x="45591" y="335663"/>
                  </a:lnTo>
                  <a:lnTo>
                    <a:pt x="39101" y="330399"/>
                  </a:lnTo>
                  <a:lnTo>
                    <a:pt x="21032" y="307553"/>
                  </a:lnTo>
                  <a:lnTo>
                    <a:pt x="11848" y="272841"/>
                  </a:lnTo>
                  <a:lnTo>
                    <a:pt x="0" y="235647"/>
                  </a:lnTo>
                  <a:lnTo>
                    <a:pt x="8001" y="231326"/>
                  </a:lnTo>
                  <a:lnTo>
                    <a:pt x="11218" y="230942"/>
                  </a:lnTo>
                  <a:lnTo>
                    <a:pt x="21485" y="232754"/>
                  </a:lnTo>
                  <a:lnTo>
                    <a:pt x="40708" y="230375"/>
                  </a:lnTo>
                  <a:lnTo>
                    <a:pt x="77115" y="234040"/>
                  </a:lnTo>
                  <a:lnTo>
                    <a:pt x="109119" y="234895"/>
                  </a:lnTo>
                  <a:lnTo>
                    <a:pt x="145414" y="232890"/>
                  </a:lnTo>
                  <a:lnTo>
                    <a:pt x="182978" y="229192"/>
                  </a:lnTo>
                  <a:lnTo>
                    <a:pt x="220919" y="223581"/>
                  </a:lnTo>
                  <a:lnTo>
                    <a:pt x="254457" y="211194"/>
                  </a:lnTo>
                  <a:lnTo>
                    <a:pt x="280212" y="197977"/>
                  </a:lnTo>
                  <a:lnTo>
                    <a:pt x="299372" y="185850"/>
                  </a:lnTo>
                  <a:lnTo>
                    <a:pt x="330772" y="165912"/>
                  </a:lnTo>
                  <a:lnTo>
                    <a:pt x="370333" y="140766"/>
                  </a:lnTo>
                  <a:lnTo>
                    <a:pt x="400093" y="121462"/>
                  </a:lnTo>
                  <a:lnTo>
                    <a:pt x="423319" y="106053"/>
                  </a:lnTo>
                  <a:lnTo>
                    <a:pt x="456464" y="82159"/>
                  </a:lnTo>
                  <a:lnTo>
                    <a:pt x="491541" y="50638"/>
                  </a:lnTo>
                  <a:lnTo>
                    <a:pt x="507079" y="41136"/>
                  </a:lnTo>
                  <a:lnTo>
                    <a:pt x="517391" y="37369"/>
                  </a:lnTo>
                  <a:lnTo>
                    <a:pt x="517843" y="41249"/>
                  </a:lnTo>
                  <a:lnTo>
                    <a:pt x="515751" y="69161"/>
                  </a:lnTo>
                  <a:lnTo>
                    <a:pt x="507422" y="102445"/>
                  </a:lnTo>
                  <a:lnTo>
                    <a:pt x="496074" y="135696"/>
                  </a:lnTo>
                  <a:lnTo>
                    <a:pt x="486033" y="172360"/>
                  </a:lnTo>
                  <a:lnTo>
                    <a:pt x="473651" y="210035"/>
                  </a:lnTo>
                  <a:lnTo>
                    <a:pt x="467347" y="248008"/>
                  </a:lnTo>
                  <a:lnTo>
                    <a:pt x="461434" y="282025"/>
                  </a:lnTo>
                  <a:lnTo>
                    <a:pt x="458780" y="316084"/>
                  </a:lnTo>
                  <a:lnTo>
                    <a:pt x="463747" y="335792"/>
                  </a:lnTo>
                  <a:lnTo>
                    <a:pt x="465756" y="337840"/>
                  </a:lnTo>
                  <a:lnTo>
                    <a:pt x="472503" y="340115"/>
                  </a:lnTo>
                  <a:lnTo>
                    <a:pt x="481147" y="338869"/>
                  </a:lnTo>
                  <a:lnTo>
                    <a:pt x="485822" y="337351"/>
                  </a:lnTo>
                  <a:lnTo>
                    <a:pt x="518809" y="312106"/>
                  </a:lnTo>
                  <a:lnTo>
                    <a:pt x="541123" y="291893"/>
                  </a:lnTo>
                  <a:lnTo>
                    <a:pt x="560469" y="273974"/>
                  </a:lnTo>
                  <a:lnTo>
                    <a:pt x="591644" y="254721"/>
                  </a:lnTo>
                  <a:lnTo>
                    <a:pt x="610016" y="246164"/>
                  </a:lnTo>
                  <a:lnTo>
                    <a:pt x="614915" y="245068"/>
                  </a:lnTo>
                  <a:lnTo>
                    <a:pt x="619028" y="246877"/>
                  </a:lnTo>
                  <a:lnTo>
                    <a:pt x="625856" y="255660"/>
                  </a:lnTo>
                  <a:lnTo>
                    <a:pt x="627197" y="270288"/>
                  </a:lnTo>
                  <a:lnTo>
                    <a:pt x="625204" y="307275"/>
                  </a:lnTo>
                  <a:lnTo>
                    <a:pt x="620814" y="337122"/>
                  </a:lnTo>
                  <a:lnTo>
                    <a:pt x="618675" y="368924"/>
                  </a:lnTo>
                  <a:lnTo>
                    <a:pt x="619840" y="372628"/>
                  </a:lnTo>
                  <a:lnTo>
                    <a:pt x="623751" y="378572"/>
                  </a:lnTo>
                  <a:lnTo>
                    <a:pt x="632518" y="379601"/>
                  </a:lnTo>
                  <a:lnTo>
                    <a:pt x="641164" y="375327"/>
                  </a:lnTo>
                  <a:lnTo>
                    <a:pt x="672023" y="356689"/>
                  </a:lnTo>
                  <a:lnTo>
                    <a:pt x="707593" y="338687"/>
                  </a:lnTo>
                  <a:lnTo>
                    <a:pt x="730738" y="329064"/>
                  </a:lnTo>
                  <a:lnTo>
                    <a:pt x="733496" y="329121"/>
                  </a:lnTo>
                  <a:lnTo>
                    <a:pt x="735335" y="330005"/>
                  </a:lnTo>
                  <a:lnTo>
                    <a:pt x="738286" y="333464"/>
                  </a:lnTo>
                  <a:lnTo>
                    <a:pt x="738949" y="362013"/>
                  </a:lnTo>
                  <a:lnTo>
                    <a:pt x="736726" y="370050"/>
                  </a:lnTo>
                  <a:lnTo>
                    <a:pt x="732973" y="379334"/>
                  </a:lnTo>
                  <a:lnTo>
                    <a:pt x="731393" y="387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6"/>
            <p:cNvSpPr/>
            <p:nvPr>
              <p:custDataLst>
                <p:tags r:id="rId12"/>
              </p:custDataLst>
            </p:nvPr>
          </p:nvSpPr>
          <p:spPr>
            <a:xfrm>
              <a:off x="4019266" y="4396740"/>
              <a:ext cx="179355" cy="261069"/>
            </a:xfrm>
            <a:custGeom>
              <a:avLst/>
              <a:gdLst/>
              <a:ahLst/>
              <a:cxnLst/>
              <a:rect l="0" t="0" r="0" b="0"/>
              <a:pathLst>
                <a:path w="179355" h="261069">
                  <a:moveTo>
                    <a:pt x="179354" y="0"/>
                  </a:moveTo>
                  <a:lnTo>
                    <a:pt x="179354" y="0"/>
                  </a:lnTo>
                  <a:lnTo>
                    <a:pt x="157340" y="27093"/>
                  </a:lnTo>
                  <a:lnTo>
                    <a:pt x="120651" y="72249"/>
                  </a:lnTo>
                  <a:lnTo>
                    <a:pt x="74179" y="129446"/>
                  </a:lnTo>
                  <a:lnTo>
                    <a:pt x="44044" y="169271"/>
                  </a:lnTo>
                  <a:lnTo>
                    <a:pt x="24801" y="197514"/>
                  </a:lnTo>
                  <a:lnTo>
                    <a:pt x="5677" y="231717"/>
                  </a:lnTo>
                  <a:lnTo>
                    <a:pt x="0" y="246919"/>
                  </a:lnTo>
                  <a:lnTo>
                    <a:pt x="1365" y="251820"/>
                  </a:lnTo>
                  <a:lnTo>
                    <a:pt x="4814" y="255933"/>
                  </a:lnTo>
                  <a:lnTo>
                    <a:pt x="9654" y="259523"/>
                  </a:lnTo>
                  <a:lnTo>
                    <a:pt x="14574" y="261068"/>
                  </a:lnTo>
                  <a:lnTo>
                    <a:pt x="24556" y="260528"/>
                  </a:lnTo>
                  <a:lnTo>
                    <a:pt x="56929" y="246353"/>
                  </a:lnTo>
                  <a:lnTo>
                    <a:pt x="85977" y="226240"/>
                  </a:lnTo>
                  <a:lnTo>
                    <a:pt x="123876" y="189532"/>
                  </a:lnTo>
                  <a:lnTo>
                    <a:pt x="145982" y="159732"/>
                  </a:lnTo>
                  <a:lnTo>
                    <a:pt x="161000" y="129455"/>
                  </a:lnTo>
                  <a:lnTo>
                    <a:pt x="173659" y="92929"/>
                  </a:lnTo>
                  <a:lnTo>
                    <a:pt x="174565" y="79119"/>
                  </a:lnTo>
                  <a:lnTo>
                    <a:pt x="171299" y="66490"/>
                  </a:lnTo>
                  <a:lnTo>
                    <a:pt x="159940" y="46795"/>
                  </a:lnTo>
                  <a:lnTo>
                    <a:pt x="140931" y="31695"/>
                  </a:lnTo>
                  <a:lnTo>
                    <a:pt x="120870" y="20561"/>
                  </a:lnTo>
                  <a:lnTo>
                    <a:pt x="108487" y="19863"/>
                  </a:lnTo>
                  <a:lnTo>
                    <a:pt x="87933" y="22268"/>
                  </a:lnTo>
                  <a:lnTo>
                    <a:pt x="86233" y="23312"/>
                  </a:lnTo>
                  <a:lnTo>
                    <a:pt x="85947" y="24855"/>
                  </a:lnTo>
                  <a:lnTo>
                    <a:pt x="87886" y="28826"/>
                  </a:lnTo>
                  <a:lnTo>
                    <a:pt x="9553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7"/>
            <p:cNvSpPr/>
            <p:nvPr>
              <p:custDataLst>
                <p:tags r:id="rId13"/>
              </p:custDataLst>
            </p:nvPr>
          </p:nvSpPr>
          <p:spPr>
            <a:xfrm>
              <a:off x="5196840" y="4069080"/>
              <a:ext cx="243841" cy="45721"/>
            </a:xfrm>
            <a:custGeom>
              <a:avLst/>
              <a:gdLst/>
              <a:ahLst/>
              <a:cxnLst/>
              <a:rect l="0" t="0" r="0" b="0"/>
              <a:pathLst>
                <a:path w="243841" h="45721">
                  <a:moveTo>
                    <a:pt x="0" y="0"/>
                  </a:moveTo>
                  <a:lnTo>
                    <a:pt x="0" y="0"/>
                  </a:lnTo>
                  <a:lnTo>
                    <a:pt x="27093" y="0"/>
                  </a:lnTo>
                  <a:lnTo>
                    <a:pt x="48542" y="0"/>
                  </a:lnTo>
                  <a:lnTo>
                    <a:pt x="68768" y="1693"/>
                  </a:lnTo>
                  <a:lnTo>
                    <a:pt x="88178" y="4516"/>
                  </a:lnTo>
                  <a:lnTo>
                    <a:pt x="125550" y="12167"/>
                  </a:lnTo>
                  <a:lnTo>
                    <a:pt x="161916" y="21212"/>
                  </a:lnTo>
                  <a:lnTo>
                    <a:pt x="195576" y="30876"/>
                  </a:lnTo>
                  <a:lnTo>
                    <a:pt x="229540" y="41322"/>
                  </a:lnTo>
                  <a:lnTo>
                    <a:pt x="243840" y="4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8"/>
            <p:cNvSpPr/>
            <p:nvPr>
              <p:custDataLst>
                <p:tags r:id="rId14"/>
              </p:custDataLst>
            </p:nvPr>
          </p:nvSpPr>
          <p:spPr>
            <a:xfrm>
              <a:off x="4491625" y="3931920"/>
              <a:ext cx="787043" cy="349279"/>
            </a:xfrm>
            <a:custGeom>
              <a:avLst/>
              <a:gdLst/>
              <a:ahLst/>
              <a:cxnLst/>
              <a:rect l="0" t="0" r="0" b="0"/>
              <a:pathLst>
                <a:path w="787043" h="349279">
                  <a:moveTo>
                    <a:pt x="110855" y="0"/>
                  </a:moveTo>
                  <a:lnTo>
                    <a:pt x="110855" y="0"/>
                  </a:lnTo>
                  <a:lnTo>
                    <a:pt x="106339" y="22578"/>
                  </a:lnTo>
                  <a:lnTo>
                    <a:pt x="100382" y="57448"/>
                  </a:lnTo>
                  <a:lnTo>
                    <a:pt x="97734" y="89879"/>
                  </a:lnTo>
                  <a:lnTo>
                    <a:pt x="96557" y="121226"/>
                  </a:lnTo>
                  <a:lnTo>
                    <a:pt x="96033" y="150398"/>
                  </a:lnTo>
                  <a:lnTo>
                    <a:pt x="96586" y="185862"/>
                  </a:lnTo>
                  <a:lnTo>
                    <a:pt x="103929" y="223670"/>
                  </a:lnTo>
                  <a:lnTo>
                    <a:pt x="113532" y="247946"/>
                  </a:lnTo>
                  <a:lnTo>
                    <a:pt x="120793" y="256389"/>
                  </a:lnTo>
                  <a:lnTo>
                    <a:pt x="128819" y="262117"/>
                  </a:lnTo>
                  <a:lnTo>
                    <a:pt x="135207" y="264663"/>
                  </a:lnTo>
                  <a:lnTo>
                    <a:pt x="137250" y="264496"/>
                  </a:lnTo>
                  <a:lnTo>
                    <a:pt x="138612" y="263536"/>
                  </a:lnTo>
                  <a:lnTo>
                    <a:pt x="144842" y="251870"/>
                  </a:lnTo>
                  <a:lnTo>
                    <a:pt x="147737" y="234084"/>
                  </a:lnTo>
                  <a:lnTo>
                    <a:pt x="144549" y="212727"/>
                  </a:lnTo>
                  <a:lnTo>
                    <a:pt x="129803" y="183602"/>
                  </a:lnTo>
                  <a:lnTo>
                    <a:pt x="120406" y="171630"/>
                  </a:lnTo>
                  <a:lnTo>
                    <a:pt x="110584" y="165180"/>
                  </a:lnTo>
                  <a:lnTo>
                    <a:pt x="95535" y="161549"/>
                  </a:lnTo>
                  <a:lnTo>
                    <a:pt x="90481" y="161039"/>
                  </a:lnTo>
                  <a:lnTo>
                    <a:pt x="78094" y="164988"/>
                  </a:lnTo>
                  <a:lnTo>
                    <a:pt x="56838" y="178990"/>
                  </a:lnTo>
                  <a:lnTo>
                    <a:pt x="20172" y="214698"/>
                  </a:lnTo>
                  <a:lnTo>
                    <a:pt x="4305" y="241602"/>
                  </a:lnTo>
                  <a:lnTo>
                    <a:pt x="0" y="258085"/>
                  </a:lnTo>
                  <a:lnTo>
                    <a:pt x="344" y="271621"/>
                  </a:lnTo>
                  <a:lnTo>
                    <a:pt x="7464" y="294107"/>
                  </a:lnTo>
                  <a:lnTo>
                    <a:pt x="18602" y="309722"/>
                  </a:lnTo>
                  <a:lnTo>
                    <a:pt x="36671" y="321028"/>
                  </a:lnTo>
                  <a:lnTo>
                    <a:pt x="62158" y="325695"/>
                  </a:lnTo>
                  <a:lnTo>
                    <a:pt x="87113" y="323033"/>
                  </a:lnTo>
                  <a:lnTo>
                    <a:pt x="124384" y="308465"/>
                  </a:lnTo>
                  <a:lnTo>
                    <a:pt x="162101" y="287022"/>
                  </a:lnTo>
                  <a:lnTo>
                    <a:pt x="190216" y="258579"/>
                  </a:lnTo>
                  <a:lnTo>
                    <a:pt x="211251" y="223173"/>
                  </a:lnTo>
                  <a:lnTo>
                    <a:pt x="224913" y="206042"/>
                  </a:lnTo>
                  <a:lnTo>
                    <a:pt x="218274" y="228452"/>
                  </a:lnTo>
                  <a:lnTo>
                    <a:pt x="210243" y="259861"/>
                  </a:lnTo>
                  <a:lnTo>
                    <a:pt x="209729" y="293822"/>
                  </a:lnTo>
                  <a:lnTo>
                    <a:pt x="209791" y="300022"/>
                  </a:lnTo>
                  <a:lnTo>
                    <a:pt x="211526" y="305001"/>
                  </a:lnTo>
                  <a:lnTo>
                    <a:pt x="217969" y="312791"/>
                  </a:lnTo>
                  <a:lnTo>
                    <a:pt x="226477" y="316818"/>
                  </a:lnTo>
                  <a:lnTo>
                    <a:pt x="231116" y="317892"/>
                  </a:lnTo>
                  <a:lnTo>
                    <a:pt x="249781" y="315358"/>
                  </a:lnTo>
                  <a:lnTo>
                    <a:pt x="261782" y="306953"/>
                  </a:lnTo>
                  <a:lnTo>
                    <a:pt x="282575" y="290198"/>
                  </a:lnTo>
                  <a:lnTo>
                    <a:pt x="298935" y="278837"/>
                  </a:lnTo>
                  <a:lnTo>
                    <a:pt x="333093" y="242878"/>
                  </a:lnTo>
                  <a:lnTo>
                    <a:pt x="346899" y="228780"/>
                  </a:lnTo>
                  <a:lnTo>
                    <a:pt x="347071" y="265213"/>
                  </a:lnTo>
                  <a:lnTo>
                    <a:pt x="342685" y="290803"/>
                  </a:lnTo>
                  <a:lnTo>
                    <a:pt x="344559" y="301684"/>
                  </a:lnTo>
                  <a:lnTo>
                    <a:pt x="350375" y="313284"/>
                  </a:lnTo>
                  <a:lnTo>
                    <a:pt x="354355" y="315536"/>
                  </a:lnTo>
                  <a:lnTo>
                    <a:pt x="365550" y="318038"/>
                  </a:lnTo>
                  <a:lnTo>
                    <a:pt x="386134" y="315402"/>
                  </a:lnTo>
                  <a:lnTo>
                    <a:pt x="421081" y="300842"/>
                  </a:lnTo>
                  <a:lnTo>
                    <a:pt x="453321" y="283918"/>
                  </a:lnTo>
                  <a:lnTo>
                    <a:pt x="490951" y="263417"/>
                  </a:lnTo>
                  <a:lnTo>
                    <a:pt x="515296" y="242707"/>
                  </a:lnTo>
                  <a:lnTo>
                    <a:pt x="519208" y="236845"/>
                  </a:lnTo>
                  <a:lnTo>
                    <a:pt x="521717" y="230229"/>
                  </a:lnTo>
                  <a:lnTo>
                    <a:pt x="521077" y="229686"/>
                  </a:lnTo>
                  <a:lnTo>
                    <a:pt x="518108" y="229083"/>
                  </a:lnTo>
                  <a:lnTo>
                    <a:pt x="516976" y="229769"/>
                  </a:lnTo>
                  <a:lnTo>
                    <a:pt x="516223" y="231072"/>
                  </a:lnTo>
                  <a:lnTo>
                    <a:pt x="515012" y="235203"/>
                  </a:lnTo>
                  <a:lnTo>
                    <a:pt x="502606" y="243796"/>
                  </a:lnTo>
                  <a:lnTo>
                    <a:pt x="493529" y="254827"/>
                  </a:lnTo>
                  <a:lnTo>
                    <a:pt x="488365" y="268196"/>
                  </a:lnTo>
                  <a:lnTo>
                    <a:pt x="485051" y="297476"/>
                  </a:lnTo>
                  <a:lnTo>
                    <a:pt x="489113" y="310294"/>
                  </a:lnTo>
                  <a:lnTo>
                    <a:pt x="505518" y="336365"/>
                  </a:lnTo>
                  <a:lnTo>
                    <a:pt x="511124" y="341084"/>
                  </a:lnTo>
                  <a:lnTo>
                    <a:pt x="524125" y="346326"/>
                  </a:lnTo>
                  <a:lnTo>
                    <a:pt x="549771" y="349278"/>
                  </a:lnTo>
                  <a:lnTo>
                    <a:pt x="578818" y="342061"/>
                  </a:lnTo>
                  <a:lnTo>
                    <a:pt x="613737" y="323606"/>
                  </a:lnTo>
                  <a:lnTo>
                    <a:pt x="650112" y="294122"/>
                  </a:lnTo>
                  <a:lnTo>
                    <a:pt x="676470" y="265794"/>
                  </a:lnTo>
                  <a:lnTo>
                    <a:pt x="703472" y="233694"/>
                  </a:lnTo>
                  <a:lnTo>
                    <a:pt x="727559" y="197371"/>
                  </a:lnTo>
                  <a:lnTo>
                    <a:pt x="748525" y="159798"/>
                  </a:lnTo>
                  <a:lnTo>
                    <a:pt x="765460" y="126370"/>
                  </a:lnTo>
                  <a:lnTo>
                    <a:pt x="778946" y="107152"/>
                  </a:lnTo>
                  <a:lnTo>
                    <a:pt x="787042" y="100658"/>
                  </a:lnTo>
                  <a:lnTo>
                    <a:pt x="782741" y="138457"/>
                  </a:lnTo>
                  <a:lnTo>
                    <a:pt x="779550" y="170282"/>
                  </a:lnTo>
                  <a:lnTo>
                    <a:pt x="775500" y="204265"/>
                  </a:lnTo>
                  <a:lnTo>
                    <a:pt x="774300" y="235783"/>
                  </a:lnTo>
                  <a:lnTo>
                    <a:pt x="777941" y="272728"/>
                  </a:lnTo>
                  <a:lnTo>
                    <a:pt x="780385" y="288618"/>
                  </a:lnTo>
                  <a:lnTo>
                    <a:pt x="779882" y="291472"/>
                  </a:lnTo>
                  <a:lnTo>
                    <a:pt x="778700" y="293375"/>
                  </a:lnTo>
                  <a:lnTo>
                    <a:pt x="773795" y="2971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89"/>
            <p:cNvSpPr/>
            <p:nvPr>
              <p:custDataLst>
                <p:tags r:id="rId15"/>
              </p:custDataLst>
            </p:nvPr>
          </p:nvSpPr>
          <p:spPr>
            <a:xfrm>
              <a:off x="4248028" y="4133741"/>
              <a:ext cx="139491" cy="176342"/>
            </a:xfrm>
            <a:custGeom>
              <a:avLst/>
              <a:gdLst/>
              <a:ahLst/>
              <a:cxnLst/>
              <a:rect l="0" t="0" r="0" b="0"/>
              <a:pathLst>
                <a:path w="139491" h="176342">
                  <a:moveTo>
                    <a:pt x="49652" y="26779"/>
                  </a:moveTo>
                  <a:lnTo>
                    <a:pt x="49652" y="26779"/>
                  </a:lnTo>
                  <a:lnTo>
                    <a:pt x="29426" y="59141"/>
                  </a:lnTo>
                  <a:lnTo>
                    <a:pt x="8757" y="91401"/>
                  </a:lnTo>
                  <a:lnTo>
                    <a:pt x="0" y="117046"/>
                  </a:lnTo>
                  <a:lnTo>
                    <a:pt x="1450" y="140731"/>
                  </a:lnTo>
                  <a:lnTo>
                    <a:pt x="7242" y="155746"/>
                  </a:lnTo>
                  <a:lnTo>
                    <a:pt x="22411" y="169601"/>
                  </a:lnTo>
                  <a:lnTo>
                    <a:pt x="33594" y="174922"/>
                  </a:lnTo>
                  <a:lnTo>
                    <a:pt x="38946" y="176341"/>
                  </a:lnTo>
                  <a:lnTo>
                    <a:pt x="58616" y="174293"/>
                  </a:lnTo>
                  <a:lnTo>
                    <a:pt x="91776" y="161373"/>
                  </a:lnTo>
                  <a:lnTo>
                    <a:pt x="100594" y="157148"/>
                  </a:lnTo>
                  <a:lnTo>
                    <a:pt x="112651" y="145681"/>
                  </a:lnTo>
                  <a:lnTo>
                    <a:pt x="132982" y="111003"/>
                  </a:lnTo>
                  <a:lnTo>
                    <a:pt x="137487" y="100618"/>
                  </a:lnTo>
                  <a:lnTo>
                    <a:pt x="139490" y="90359"/>
                  </a:lnTo>
                  <a:lnTo>
                    <a:pt x="136571" y="71017"/>
                  </a:lnTo>
                  <a:lnTo>
                    <a:pt x="117302" y="34204"/>
                  </a:lnTo>
                  <a:lnTo>
                    <a:pt x="107659" y="20765"/>
                  </a:lnTo>
                  <a:lnTo>
                    <a:pt x="88030" y="4663"/>
                  </a:lnTo>
                  <a:lnTo>
                    <a:pt x="80538" y="581"/>
                  </a:lnTo>
                  <a:lnTo>
                    <a:pt x="76169" y="0"/>
                  </a:lnTo>
                  <a:lnTo>
                    <a:pt x="66799" y="1613"/>
                  </a:lnTo>
                  <a:lnTo>
                    <a:pt x="63623" y="3228"/>
                  </a:lnTo>
                  <a:lnTo>
                    <a:pt x="61506" y="5152"/>
                  </a:lnTo>
                  <a:lnTo>
                    <a:pt x="60095" y="7281"/>
                  </a:lnTo>
                  <a:lnTo>
                    <a:pt x="94487" y="21171"/>
                  </a:lnTo>
                  <a:lnTo>
                    <a:pt x="110612" y="26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90"/>
            <p:cNvSpPr/>
            <p:nvPr>
              <p:custDataLst>
                <p:tags r:id="rId16"/>
              </p:custDataLst>
            </p:nvPr>
          </p:nvSpPr>
          <p:spPr>
            <a:xfrm>
              <a:off x="4095729" y="4091940"/>
              <a:ext cx="72412" cy="144781"/>
            </a:xfrm>
            <a:custGeom>
              <a:avLst/>
              <a:gdLst/>
              <a:ahLst/>
              <a:cxnLst/>
              <a:rect l="0" t="0" r="0" b="0"/>
              <a:pathLst>
                <a:path w="72412" h="144781">
                  <a:moveTo>
                    <a:pt x="11451" y="144780"/>
                  </a:moveTo>
                  <a:lnTo>
                    <a:pt x="11451" y="144780"/>
                  </a:lnTo>
                  <a:lnTo>
                    <a:pt x="3360" y="116464"/>
                  </a:lnTo>
                  <a:lnTo>
                    <a:pt x="2375" y="86719"/>
                  </a:lnTo>
                  <a:lnTo>
                    <a:pt x="0" y="55606"/>
                  </a:lnTo>
                  <a:lnTo>
                    <a:pt x="2124" y="50617"/>
                  </a:lnTo>
                  <a:lnTo>
                    <a:pt x="9846" y="41970"/>
                  </a:lnTo>
                  <a:lnTo>
                    <a:pt x="44842" y="13440"/>
                  </a:lnTo>
                  <a:lnTo>
                    <a:pt x="724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91"/>
            <p:cNvSpPr/>
            <p:nvPr>
              <p:custDataLst>
                <p:tags r:id="rId17"/>
              </p:custDataLst>
            </p:nvPr>
          </p:nvSpPr>
          <p:spPr>
            <a:xfrm>
              <a:off x="3741420" y="4141365"/>
              <a:ext cx="242455" cy="208316"/>
            </a:xfrm>
            <a:custGeom>
              <a:avLst/>
              <a:gdLst/>
              <a:ahLst/>
              <a:cxnLst/>
              <a:rect l="0" t="0" r="0" b="0"/>
              <a:pathLst>
                <a:path w="242455" h="208316">
                  <a:moveTo>
                    <a:pt x="0" y="57255"/>
                  </a:moveTo>
                  <a:lnTo>
                    <a:pt x="0" y="57255"/>
                  </a:lnTo>
                  <a:lnTo>
                    <a:pt x="36407" y="28939"/>
                  </a:lnTo>
                  <a:lnTo>
                    <a:pt x="63312" y="12779"/>
                  </a:lnTo>
                  <a:lnTo>
                    <a:pt x="97499" y="1179"/>
                  </a:lnTo>
                  <a:lnTo>
                    <a:pt x="131335" y="0"/>
                  </a:lnTo>
                  <a:lnTo>
                    <a:pt x="165914" y="7270"/>
                  </a:lnTo>
                  <a:lnTo>
                    <a:pt x="203893" y="24898"/>
                  </a:lnTo>
                  <a:lnTo>
                    <a:pt x="228053" y="43717"/>
                  </a:lnTo>
                  <a:lnTo>
                    <a:pt x="236824" y="58012"/>
                  </a:lnTo>
                  <a:lnTo>
                    <a:pt x="242454" y="87885"/>
                  </a:lnTo>
                  <a:lnTo>
                    <a:pt x="238709" y="103041"/>
                  </a:lnTo>
                  <a:lnTo>
                    <a:pt x="227166" y="121631"/>
                  </a:lnTo>
                  <a:lnTo>
                    <a:pt x="202281" y="149649"/>
                  </a:lnTo>
                  <a:lnTo>
                    <a:pt x="167086" y="174472"/>
                  </a:lnTo>
                  <a:lnTo>
                    <a:pt x="130089" y="194834"/>
                  </a:lnTo>
                  <a:lnTo>
                    <a:pt x="93153" y="205132"/>
                  </a:lnTo>
                  <a:lnTo>
                    <a:pt x="82540" y="208315"/>
                  </a:lnTo>
                  <a:lnTo>
                    <a:pt x="80427" y="207915"/>
                  </a:lnTo>
                  <a:lnTo>
                    <a:pt x="79018" y="206801"/>
                  </a:lnTo>
                  <a:lnTo>
                    <a:pt x="78079" y="205213"/>
                  </a:lnTo>
                  <a:lnTo>
                    <a:pt x="78299" y="203306"/>
                  </a:lnTo>
                  <a:lnTo>
                    <a:pt x="83820" y="194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92"/>
            <p:cNvSpPr/>
            <p:nvPr>
              <p:custDataLst>
                <p:tags r:id="rId18"/>
              </p:custDataLst>
            </p:nvPr>
          </p:nvSpPr>
          <p:spPr>
            <a:xfrm>
              <a:off x="3766548" y="4137660"/>
              <a:ext cx="58693" cy="502921"/>
            </a:xfrm>
            <a:custGeom>
              <a:avLst/>
              <a:gdLst/>
              <a:ahLst/>
              <a:cxnLst/>
              <a:rect l="0" t="0" r="0" b="0"/>
              <a:pathLst>
                <a:path w="58693" h="502921">
                  <a:moveTo>
                    <a:pt x="58692" y="0"/>
                  </a:moveTo>
                  <a:lnTo>
                    <a:pt x="58692" y="0"/>
                  </a:lnTo>
                  <a:lnTo>
                    <a:pt x="54647" y="36407"/>
                  </a:lnTo>
                  <a:lnTo>
                    <a:pt x="52661" y="65569"/>
                  </a:lnTo>
                  <a:lnTo>
                    <a:pt x="50931" y="94335"/>
                  </a:lnTo>
                  <a:lnTo>
                    <a:pt x="47341" y="126876"/>
                  </a:lnTo>
                  <a:lnTo>
                    <a:pt x="40665" y="161094"/>
                  </a:lnTo>
                  <a:lnTo>
                    <a:pt x="32900" y="196904"/>
                  </a:lnTo>
                  <a:lnTo>
                    <a:pt x="29644" y="215936"/>
                  </a:lnTo>
                  <a:lnTo>
                    <a:pt x="26627" y="235397"/>
                  </a:lnTo>
                  <a:lnTo>
                    <a:pt x="23769" y="255145"/>
                  </a:lnTo>
                  <a:lnTo>
                    <a:pt x="21016" y="275083"/>
                  </a:lnTo>
                  <a:lnTo>
                    <a:pt x="18335" y="295149"/>
                  </a:lnTo>
                  <a:lnTo>
                    <a:pt x="13097" y="333248"/>
                  </a:lnTo>
                  <a:lnTo>
                    <a:pt x="7948" y="369090"/>
                  </a:lnTo>
                  <a:lnTo>
                    <a:pt x="2837" y="401953"/>
                  </a:lnTo>
                  <a:lnTo>
                    <a:pt x="0" y="431235"/>
                  </a:lnTo>
                  <a:lnTo>
                    <a:pt x="662" y="467005"/>
                  </a:lnTo>
                  <a:lnTo>
                    <a:pt x="6220" y="489174"/>
                  </a:lnTo>
                  <a:lnTo>
                    <a:pt x="12972" y="502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25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Teachers				Filial Piety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343400" y="2969741"/>
            <a:ext cx="685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46"/>
          <p:cNvGrpSpPr/>
          <p:nvPr/>
        </p:nvGrpSpPr>
        <p:grpSpPr>
          <a:xfrm>
            <a:off x="160020" y="1577340"/>
            <a:ext cx="3006039" cy="1070450"/>
            <a:chOff x="160020" y="1577340"/>
            <a:chExt cx="3006039" cy="1070450"/>
          </a:xfrm>
        </p:grpSpPr>
        <p:sp>
          <p:nvSpPr>
            <p:cNvPr id="3" name="SMARTInkShape-293"/>
            <p:cNvSpPr/>
            <p:nvPr>
              <p:custDataLst>
                <p:tags r:id="rId136"/>
              </p:custDataLst>
            </p:nvPr>
          </p:nvSpPr>
          <p:spPr>
            <a:xfrm>
              <a:off x="160020" y="1920240"/>
              <a:ext cx="289561" cy="30364"/>
            </a:xfrm>
            <a:custGeom>
              <a:avLst/>
              <a:gdLst/>
              <a:ahLst/>
              <a:cxnLst/>
              <a:rect l="0" t="0" r="0" b="0"/>
              <a:pathLst>
                <a:path w="289561" h="30364">
                  <a:moveTo>
                    <a:pt x="0" y="0"/>
                  </a:moveTo>
                  <a:lnTo>
                    <a:pt x="0" y="0"/>
                  </a:lnTo>
                  <a:lnTo>
                    <a:pt x="34807" y="16557"/>
                  </a:lnTo>
                  <a:lnTo>
                    <a:pt x="65817" y="25978"/>
                  </a:lnTo>
                  <a:lnTo>
                    <a:pt x="97301" y="29146"/>
                  </a:lnTo>
                  <a:lnTo>
                    <a:pt x="132217" y="30085"/>
                  </a:lnTo>
                  <a:lnTo>
                    <a:pt x="164388" y="30363"/>
                  </a:lnTo>
                  <a:lnTo>
                    <a:pt x="196216" y="29599"/>
                  </a:lnTo>
                  <a:lnTo>
                    <a:pt x="230388" y="24386"/>
                  </a:lnTo>
                  <a:lnTo>
                    <a:pt x="28956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94"/>
            <p:cNvSpPr/>
            <p:nvPr>
              <p:custDataLst>
                <p:tags r:id="rId137"/>
              </p:custDataLst>
            </p:nvPr>
          </p:nvSpPr>
          <p:spPr>
            <a:xfrm>
              <a:off x="520767" y="1638300"/>
              <a:ext cx="110471" cy="492816"/>
            </a:xfrm>
            <a:custGeom>
              <a:avLst/>
              <a:gdLst/>
              <a:ahLst/>
              <a:cxnLst/>
              <a:rect l="0" t="0" r="0" b="0"/>
              <a:pathLst>
                <a:path w="110471" h="492816">
                  <a:moveTo>
                    <a:pt x="96453" y="0"/>
                  </a:moveTo>
                  <a:lnTo>
                    <a:pt x="96453" y="0"/>
                  </a:lnTo>
                  <a:lnTo>
                    <a:pt x="103226" y="22578"/>
                  </a:lnTo>
                  <a:lnTo>
                    <a:pt x="110470" y="56601"/>
                  </a:lnTo>
                  <a:lnTo>
                    <a:pt x="108045" y="85834"/>
                  </a:lnTo>
                  <a:lnTo>
                    <a:pt x="101323" y="112937"/>
                  </a:lnTo>
                  <a:lnTo>
                    <a:pt x="92691" y="139941"/>
                  </a:lnTo>
                  <a:lnTo>
                    <a:pt x="83210" y="168876"/>
                  </a:lnTo>
                  <a:lnTo>
                    <a:pt x="71094" y="200927"/>
                  </a:lnTo>
                  <a:lnTo>
                    <a:pt x="58089" y="234928"/>
                  </a:lnTo>
                  <a:lnTo>
                    <a:pt x="46664" y="269795"/>
                  </a:lnTo>
                  <a:lnTo>
                    <a:pt x="33685" y="307304"/>
                  </a:lnTo>
                  <a:lnTo>
                    <a:pt x="21143" y="344013"/>
                  </a:lnTo>
                  <a:lnTo>
                    <a:pt x="12746" y="374439"/>
                  </a:lnTo>
                  <a:lnTo>
                    <a:pt x="6192" y="402073"/>
                  </a:lnTo>
                  <a:lnTo>
                    <a:pt x="0" y="436915"/>
                  </a:lnTo>
                  <a:lnTo>
                    <a:pt x="423" y="463325"/>
                  </a:lnTo>
                  <a:lnTo>
                    <a:pt x="4106" y="486914"/>
                  </a:lnTo>
                  <a:lnTo>
                    <a:pt x="6102" y="489710"/>
                  </a:lnTo>
                  <a:lnTo>
                    <a:pt x="9126" y="491573"/>
                  </a:lnTo>
                  <a:lnTo>
                    <a:pt x="12835" y="492815"/>
                  </a:lnTo>
                  <a:lnTo>
                    <a:pt x="21472" y="491938"/>
                  </a:lnTo>
                  <a:lnTo>
                    <a:pt x="35493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95"/>
            <p:cNvSpPr/>
            <p:nvPr>
              <p:custDataLst>
                <p:tags r:id="rId138"/>
              </p:custDataLst>
            </p:nvPr>
          </p:nvSpPr>
          <p:spPr>
            <a:xfrm>
              <a:off x="594360" y="1706880"/>
              <a:ext cx="373381" cy="251461"/>
            </a:xfrm>
            <a:custGeom>
              <a:avLst/>
              <a:gdLst/>
              <a:ahLst/>
              <a:cxnLst/>
              <a:rect l="0" t="0" r="0" b="0"/>
              <a:pathLst>
                <a:path w="373381" h="251461">
                  <a:moveTo>
                    <a:pt x="0" y="251460"/>
                  </a:moveTo>
                  <a:lnTo>
                    <a:pt x="0" y="251460"/>
                  </a:lnTo>
                  <a:lnTo>
                    <a:pt x="32361" y="215053"/>
                  </a:lnTo>
                  <a:lnTo>
                    <a:pt x="61796" y="188148"/>
                  </a:lnTo>
                  <a:lnTo>
                    <a:pt x="91812" y="164901"/>
                  </a:lnTo>
                  <a:lnTo>
                    <a:pt x="122085" y="143281"/>
                  </a:lnTo>
                  <a:lnTo>
                    <a:pt x="154731" y="120125"/>
                  </a:lnTo>
                  <a:lnTo>
                    <a:pt x="188996" y="97415"/>
                  </a:lnTo>
                  <a:lnTo>
                    <a:pt x="223981" y="78856"/>
                  </a:lnTo>
                  <a:lnTo>
                    <a:pt x="254769" y="62140"/>
                  </a:lnTo>
                  <a:lnTo>
                    <a:pt x="283411" y="47091"/>
                  </a:lnTo>
                  <a:lnTo>
                    <a:pt x="313074" y="34758"/>
                  </a:lnTo>
                  <a:lnTo>
                    <a:pt x="346198" y="22340"/>
                  </a:lnTo>
                  <a:lnTo>
                    <a:pt x="359324" y="13880"/>
                  </a:lnTo>
                  <a:lnTo>
                    <a:pt x="3733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96"/>
            <p:cNvSpPr/>
            <p:nvPr>
              <p:custDataLst>
                <p:tags r:id="rId139"/>
              </p:custDataLst>
            </p:nvPr>
          </p:nvSpPr>
          <p:spPr>
            <a:xfrm>
              <a:off x="725165" y="1895182"/>
              <a:ext cx="334016" cy="149165"/>
            </a:xfrm>
            <a:custGeom>
              <a:avLst/>
              <a:gdLst/>
              <a:ahLst/>
              <a:cxnLst/>
              <a:rect l="0" t="0" r="0" b="0"/>
              <a:pathLst>
                <a:path w="334016" h="149165">
                  <a:moveTo>
                    <a:pt x="13975" y="25058"/>
                  </a:moveTo>
                  <a:lnTo>
                    <a:pt x="13975" y="25058"/>
                  </a:lnTo>
                  <a:lnTo>
                    <a:pt x="5885" y="57420"/>
                  </a:lnTo>
                  <a:lnTo>
                    <a:pt x="853" y="89680"/>
                  </a:lnTo>
                  <a:lnTo>
                    <a:pt x="0" y="116406"/>
                  </a:lnTo>
                  <a:lnTo>
                    <a:pt x="2966" y="124359"/>
                  </a:lnTo>
                  <a:lnTo>
                    <a:pt x="13441" y="137642"/>
                  </a:lnTo>
                  <a:lnTo>
                    <a:pt x="22487" y="142829"/>
                  </a:lnTo>
                  <a:lnTo>
                    <a:pt x="42091" y="146159"/>
                  </a:lnTo>
                  <a:lnTo>
                    <a:pt x="61252" y="146735"/>
                  </a:lnTo>
                  <a:lnTo>
                    <a:pt x="73370" y="142354"/>
                  </a:lnTo>
                  <a:lnTo>
                    <a:pt x="107059" y="120123"/>
                  </a:lnTo>
                  <a:lnTo>
                    <a:pt x="142084" y="92849"/>
                  </a:lnTo>
                  <a:lnTo>
                    <a:pt x="177758" y="58957"/>
                  </a:lnTo>
                  <a:lnTo>
                    <a:pt x="210486" y="26580"/>
                  </a:lnTo>
                  <a:lnTo>
                    <a:pt x="239489" y="1698"/>
                  </a:lnTo>
                  <a:lnTo>
                    <a:pt x="243904" y="171"/>
                  </a:lnTo>
                  <a:lnTo>
                    <a:pt x="247694" y="0"/>
                  </a:lnTo>
                  <a:lnTo>
                    <a:pt x="254164" y="2068"/>
                  </a:lnTo>
                  <a:lnTo>
                    <a:pt x="259861" y="5809"/>
                  </a:lnTo>
                  <a:lnTo>
                    <a:pt x="261719" y="8839"/>
                  </a:lnTo>
                  <a:lnTo>
                    <a:pt x="264334" y="22040"/>
                  </a:lnTo>
                  <a:lnTo>
                    <a:pt x="265218" y="51085"/>
                  </a:lnTo>
                  <a:lnTo>
                    <a:pt x="269437" y="89183"/>
                  </a:lnTo>
                  <a:lnTo>
                    <a:pt x="278424" y="122392"/>
                  </a:lnTo>
                  <a:lnTo>
                    <a:pt x="283343" y="134922"/>
                  </a:lnTo>
                  <a:lnTo>
                    <a:pt x="292868" y="143877"/>
                  </a:lnTo>
                  <a:lnTo>
                    <a:pt x="298963" y="147451"/>
                  </a:lnTo>
                  <a:lnTo>
                    <a:pt x="312510" y="149164"/>
                  </a:lnTo>
                  <a:lnTo>
                    <a:pt x="334015" y="146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97"/>
            <p:cNvSpPr/>
            <p:nvPr>
              <p:custDataLst>
                <p:tags r:id="rId140"/>
              </p:custDataLst>
            </p:nvPr>
          </p:nvSpPr>
          <p:spPr>
            <a:xfrm>
              <a:off x="1229135" y="1851660"/>
              <a:ext cx="101359" cy="185747"/>
            </a:xfrm>
            <a:custGeom>
              <a:avLst/>
              <a:gdLst/>
              <a:ahLst/>
              <a:cxnLst/>
              <a:rect l="0" t="0" r="0" b="0"/>
              <a:pathLst>
                <a:path w="101359" h="185747">
                  <a:moveTo>
                    <a:pt x="35785" y="0"/>
                  </a:moveTo>
                  <a:lnTo>
                    <a:pt x="35785" y="0"/>
                  </a:lnTo>
                  <a:lnTo>
                    <a:pt x="26754" y="24836"/>
                  </a:lnTo>
                  <a:lnTo>
                    <a:pt x="13991" y="60991"/>
                  </a:lnTo>
                  <a:lnTo>
                    <a:pt x="5497" y="88349"/>
                  </a:lnTo>
                  <a:lnTo>
                    <a:pt x="0" y="122792"/>
                  </a:lnTo>
                  <a:lnTo>
                    <a:pt x="2416" y="146355"/>
                  </a:lnTo>
                  <a:lnTo>
                    <a:pt x="8494" y="164062"/>
                  </a:lnTo>
                  <a:lnTo>
                    <a:pt x="15471" y="172541"/>
                  </a:lnTo>
                  <a:lnTo>
                    <a:pt x="25064" y="179131"/>
                  </a:lnTo>
                  <a:lnTo>
                    <a:pt x="37793" y="184883"/>
                  </a:lnTo>
                  <a:lnTo>
                    <a:pt x="51917" y="185746"/>
                  </a:lnTo>
                  <a:lnTo>
                    <a:pt x="59240" y="184791"/>
                  </a:lnTo>
                  <a:lnTo>
                    <a:pt x="78665" y="167925"/>
                  </a:lnTo>
                  <a:lnTo>
                    <a:pt x="96329" y="144907"/>
                  </a:lnTo>
                  <a:lnTo>
                    <a:pt x="101358" y="129032"/>
                  </a:lnTo>
                  <a:lnTo>
                    <a:pt x="98513" y="114074"/>
                  </a:lnTo>
                  <a:lnTo>
                    <a:pt x="87391" y="93631"/>
                  </a:lnTo>
                  <a:lnTo>
                    <a:pt x="71114" y="76849"/>
                  </a:lnTo>
                  <a:lnTo>
                    <a:pt x="36211" y="54066"/>
                  </a:lnTo>
                  <a:lnTo>
                    <a:pt x="22929" y="48193"/>
                  </a:lnTo>
                  <a:lnTo>
                    <a:pt x="13510" y="45865"/>
                  </a:lnTo>
                  <a:lnTo>
                    <a:pt x="17143" y="45763"/>
                  </a:lnTo>
                  <a:lnTo>
                    <a:pt x="27628" y="49778"/>
                  </a:lnTo>
                  <a:lnTo>
                    <a:pt x="31193" y="49272"/>
                  </a:lnTo>
                  <a:lnTo>
                    <a:pt x="34417" y="47241"/>
                  </a:lnTo>
                  <a:lnTo>
                    <a:pt x="4340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98"/>
            <p:cNvSpPr/>
            <p:nvPr>
              <p:custDataLst>
                <p:tags r:id="rId141"/>
              </p:custDataLst>
            </p:nvPr>
          </p:nvSpPr>
          <p:spPr>
            <a:xfrm>
              <a:off x="1409700" y="1866900"/>
              <a:ext cx="388621" cy="158377"/>
            </a:xfrm>
            <a:custGeom>
              <a:avLst/>
              <a:gdLst/>
              <a:ahLst/>
              <a:cxnLst/>
              <a:rect l="0" t="0" r="0" b="0"/>
              <a:pathLst>
                <a:path w="388621" h="158377">
                  <a:moveTo>
                    <a:pt x="0" y="0"/>
                  </a:moveTo>
                  <a:lnTo>
                    <a:pt x="0" y="0"/>
                  </a:lnTo>
                  <a:lnTo>
                    <a:pt x="12136" y="28316"/>
                  </a:lnTo>
                  <a:lnTo>
                    <a:pt x="19682" y="58061"/>
                  </a:lnTo>
                  <a:lnTo>
                    <a:pt x="22232" y="90868"/>
                  </a:lnTo>
                  <a:lnTo>
                    <a:pt x="24994" y="121807"/>
                  </a:lnTo>
                  <a:lnTo>
                    <a:pt x="29396" y="144287"/>
                  </a:lnTo>
                  <a:lnTo>
                    <a:pt x="31451" y="147838"/>
                  </a:lnTo>
                  <a:lnTo>
                    <a:pt x="38249" y="154041"/>
                  </a:lnTo>
                  <a:lnTo>
                    <a:pt x="42433" y="155188"/>
                  </a:lnTo>
                  <a:lnTo>
                    <a:pt x="51597" y="154203"/>
                  </a:lnTo>
                  <a:lnTo>
                    <a:pt x="66276" y="148889"/>
                  </a:lnTo>
                  <a:lnTo>
                    <a:pt x="103102" y="117368"/>
                  </a:lnTo>
                  <a:lnTo>
                    <a:pt x="138793" y="80480"/>
                  </a:lnTo>
                  <a:lnTo>
                    <a:pt x="150441" y="70314"/>
                  </a:lnTo>
                  <a:lnTo>
                    <a:pt x="151094" y="70583"/>
                  </a:lnTo>
                  <a:lnTo>
                    <a:pt x="151820" y="73139"/>
                  </a:lnTo>
                  <a:lnTo>
                    <a:pt x="157603" y="107252"/>
                  </a:lnTo>
                  <a:lnTo>
                    <a:pt x="163747" y="134361"/>
                  </a:lnTo>
                  <a:lnTo>
                    <a:pt x="170532" y="145738"/>
                  </a:lnTo>
                  <a:lnTo>
                    <a:pt x="181950" y="154471"/>
                  </a:lnTo>
                  <a:lnTo>
                    <a:pt x="196057" y="158376"/>
                  </a:lnTo>
                  <a:lnTo>
                    <a:pt x="226468" y="153612"/>
                  </a:lnTo>
                  <a:lnTo>
                    <a:pt x="259970" y="142065"/>
                  </a:lnTo>
                  <a:lnTo>
                    <a:pt x="297297" y="121228"/>
                  </a:lnTo>
                  <a:lnTo>
                    <a:pt x="312472" y="109759"/>
                  </a:lnTo>
                  <a:lnTo>
                    <a:pt x="342910" y="77059"/>
                  </a:lnTo>
                  <a:lnTo>
                    <a:pt x="373382" y="41845"/>
                  </a:lnTo>
                  <a:lnTo>
                    <a:pt x="388620" y="22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99"/>
            <p:cNvSpPr/>
            <p:nvPr>
              <p:custDataLst>
                <p:tags r:id="rId142"/>
              </p:custDataLst>
            </p:nvPr>
          </p:nvSpPr>
          <p:spPr>
            <a:xfrm>
              <a:off x="1958340" y="19583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00"/>
            <p:cNvSpPr/>
            <p:nvPr>
              <p:custDataLst>
                <p:tags r:id="rId143"/>
              </p:custDataLst>
            </p:nvPr>
          </p:nvSpPr>
          <p:spPr>
            <a:xfrm>
              <a:off x="1958340" y="1807585"/>
              <a:ext cx="335281" cy="178255"/>
            </a:xfrm>
            <a:custGeom>
              <a:avLst/>
              <a:gdLst/>
              <a:ahLst/>
              <a:cxnLst/>
              <a:rect l="0" t="0" r="0" b="0"/>
              <a:pathLst>
                <a:path w="335281" h="178255">
                  <a:moveTo>
                    <a:pt x="0" y="150755"/>
                  </a:moveTo>
                  <a:lnTo>
                    <a:pt x="0" y="150755"/>
                  </a:lnTo>
                  <a:lnTo>
                    <a:pt x="31609" y="141724"/>
                  </a:lnTo>
                  <a:lnTo>
                    <a:pt x="56633" y="134574"/>
                  </a:lnTo>
                  <a:lnTo>
                    <a:pt x="91210" y="124372"/>
                  </a:lnTo>
                  <a:lnTo>
                    <a:pt x="122698" y="116127"/>
                  </a:lnTo>
                  <a:lnTo>
                    <a:pt x="156599" y="109296"/>
                  </a:lnTo>
                  <a:lnTo>
                    <a:pt x="184587" y="98946"/>
                  </a:lnTo>
                  <a:lnTo>
                    <a:pt x="221204" y="76628"/>
                  </a:lnTo>
                  <a:lnTo>
                    <a:pt x="231805" y="64470"/>
                  </a:lnTo>
                  <a:lnTo>
                    <a:pt x="245508" y="40013"/>
                  </a:lnTo>
                  <a:lnTo>
                    <a:pt x="246557" y="29288"/>
                  </a:lnTo>
                  <a:lnTo>
                    <a:pt x="244201" y="19723"/>
                  </a:lnTo>
                  <a:lnTo>
                    <a:pt x="240331" y="12649"/>
                  </a:lnTo>
                  <a:lnTo>
                    <a:pt x="229348" y="3908"/>
                  </a:lnTo>
                  <a:lnTo>
                    <a:pt x="215369" y="0"/>
                  </a:lnTo>
                  <a:lnTo>
                    <a:pt x="205504" y="1344"/>
                  </a:lnTo>
                  <a:lnTo>
                    <a:pt x="200503" y="2888"/>
                  </a:lnTo>
                  <a:lnTo>
                    <a:pt x="190430" y="11376"/>
                  </a:lnTo>
                  <a:lnTo>
                    <a:pt x="166121" y="45612"/>
                  </a:lnTo>
                  <a:lnTo>
                    <a:pt x="149027" y="82667"/>
                  </a:lnTo>
                  <a:lnTo>
                    <a:pt x="141052" y="115152"/>
                  </a:lnTo>
                  <a:lnTo>
                    <a:pt x="138890" y="133238"/>
                  </a:lnTo>
                  <a:lnTo>
                    <a:pt x="142444" y="147485"/>
                  </a:lnTo>
                  <a:lnTo>
                    <a:pt x="150515" y="159462"/>
                  </a:lnTo>
                  <a:lnTo>
                    <a:pt x="162569" y="170429"/>
                  </a:lnTo>
                  <a:lnTo>
                    <a:pt x="176393" y="176432"/>
                  </a:lnTo>
                  <a:lnTo>
                    <a:pt x="191850" y="178254"/>
                  </a:lnTo>
                  <a:lnTo>
                    <a:pt x="210009" y="176241"/>
                  </a:lnTo>
                  <a:lnTo>
                    <a:pt x="243317" y="162258"/>
                  </a:lnTo>
                  <a:lnTo>
                    <a:pt x="279998" y="137982"/>
                  </a:lnTo>
                  <a:lnTo>
                    <a:pt x="313632" y="105296"/>
                  </a:lnTo>
                  <a:lnTo>
                    <a:pt x="335280" y="82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01"/>
            <p:cNvSpPr/>
            <p:nvPr>
              <p:custDataLst>
                <p:tags r:id="rId144"/>
              </p:custDataLst>
            </p:nvPr>
          </p:nvSpPr>
          <p:spPr>
            <a:xfrm>
              <a:off x="2436622" y="1790700"/>
              <a:ext cx="237999" cy="154391"/>
            </a:xfrm>
            <a:custGeom>
              <a:avLst/>
              <a:gdLst/>
              <a:ahLst/>
              <a:cxnLst/>
              <a:rect l="0" t="0" r="0" b="0"/>
              <a:pathLst>
                <a:path w="237999" h="154391">
                  <a:moveTo>
                    <a:pt x="138938" y="0"/>
                  </a:moveTo>
                  <a:lnTo>
                    <a:pt x="138938" y="0"/>
                  </a:lnTo>
                  <a:lnTo>
                    <a:pt x="111845" y="0"/>
                  </a:lnTo>
                  <a:lnTo>
                    <a:pt x="90396" y="0"/>
                  </a:lnTo>
                  <a:lnTo>
                    <a:pt x="57533" y="9031"/>
                  </a:lnTo>
                  <a:lnTo>
                    <a:pt x="24506" y="28640"/>
                  </a:lnTo>
                  <a:lnTo>
                    <a:pt x="11033" y="40669"/>
                  </a:lnTo>
                  <a:lnTo>
                    <a:pt x="2222" y="54482"/>
                  </a:lnTo>
                  <a:lnTo>
                    <a:pt x="0" y="69087"/>
                  </a:lnTo>
                  <a:lnTo>
                    <a:pt x="3509" y="89333"/>
                  </a:lnTo>
                  <a:lnTo>
                    <a:pt x="16325" y="115389"/>
                  </a:lnTo>
                  <a:lnTo>
                    <a:pt x="34310" y="133437"/>
                  </a:lnTo>
                  <a:lnTo>
                    <a:pt x="59771" y="145465"/>
                  </a:lnTo>
                  <a:lnTo>
                    <a:pt x="92809" y="154390"/>
                  </a:lnTo>
                  <a:lnTo>
                    <a:pt x="114112" y="152034"/>
                  </a:lnTo>
                  <a:lnTo>
                    <a:pt x="141861" y="146229"/>
                  </a:lnTo>
                  <a:lnTo>
                    <a:pt x="173906" y="138126"/>
                  </a:lnTo>
                  <a:lnTo>
                    <a:pt x="209513" y="129123"/>
                  </a:lnTo>
                  <a:lnTo>
                    <a:pt x="237998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02"/>
            <p:cNvSpPr/>
            <p:nvPr>
              <p:custDataLst>
                <p:tags r:id="rId145"/>
              </p:custDataLst>
            </p:nvPr>
          </p:nvSpPr>
          <p:spPr>
            <a:xfrm>
              <a:off x="2474440" y="1693342"/>
              <a:ext cx="691619" cy="515904"/>
            </a:xfrm>
            <a:custGeom>
              <a:avLst/>
              <a:gdLst/>
              <a:ahLst/>
              <a:cxnLst/>
              <a:rect l="0" t="0" r="0" b="0"/>
              <a:pathLst>
                <a:path w="691619" h="515904">
                  <a:moveTo>
                    <a:pt x="360200" y="135458"/>
                  </a:moveTo>
                  <a:lnTo>
                    <a:pt x="360200" y="135458"/>
                  </a:lnTo>
                  <a:lnTo>
                    <a:pt x="327838" y="143548"/>
                  </a:lnTo>
                  <a:lnTo>
                    <a:pt x="291533" y="160715"/>
                  </a:lnTo>
                  <a:lnTo>
                    <a:pt x="267417" y="181888"/>
                  </a:lnTo>
                  <a:lnTo>
                    <a:pt x="250182" y="206562"/>
                  </a:lnTo>
                  <a:lnTo>
                    <a:pt x="240014" y="234380"/>
                  </a:lnTo>
                  <a:lnTo>
                    <a:pt x="240283" y="237813"/>
                  </a:lnTo>
                  <a:lnTo>
                    <a:pt x="242839" y="243885"/>
                  </a:lnTo>
                  <a:lnTo>
                    <a:pt x="244706" y="245842"/>
                  </a:lnTo>
                  <a:lnTo>
                    <a:pt x="249039" y="248018"/>
                  </a:lnTo>
                  <a:lnTo>
                    <a:pt x="260282" y="249242"/>
                  </a:lnTo>
                  <a:lnTo>
                    <a:pt x="278383" y="245560"/>
                  </a:lnTo>
                  <a:lnTo>
                    <a:pt x="299834" y="235061"/>
                  </a:lnTo>
                  <a:lnTo>
                    <a:pt x="318231" y="217181"/>
                  </a:lnTo>
                  <a:lnTo>
                    <a:pt x="338753" y="180902"/>
                  </a:lnTo>
                  <a:lnTo>
                    <a:pt x="359655" y="143723"/>
                  </a:lnTo>
                  <a:lnTo>
                    <a:pt x="365401" y="130287"/>
                  </a:lnTo>
                  <a:lnTo>
                    <a:pt x="367678" y="120807"/>
                  </a:lnTo>
                  <a:lnTo>
                    <a:pt x="367812" y="151500"/>
                  </a:lnTo>
                  <a:lnTo>
                    <a:pt x="366971" y="180475"/>
                  </a:lnTo>
                  <a:lnTo>
                    <a:pt x="361736" y="214648"/>
                  </a:lnTo>
                  <a:lnTo>
                    <a:pt x="353976" y="247446"/>
                  </a:lnTo>
                  <a:lnTo>
                    <a:pt x="341328" y="282751"/>
                  </a:lnTo>
                  <a:lnTo>
                    <a:pt x="326856" y="315038"/>
                  </a:lnTo>
                  <a:lnTo>
                    <a:pt x="310998" y="346900"/>
                  </a:lnTo>
                  <a:lnTo>
                    <a:pt x="289742" y="381081"/>
                  </a:lnTo>
                  <a:lnTo>
                    <a:pt x="254906" y="418503"/>
                  </a:lnTo>
                  <a:lnTo>
                    <a:pt x="226555" y="445948"/>
                  </a:lnTo>
                  <a:lnTo>
                    <a:pt x="191344" y="472424"/>
                  </a:lnTo>
                  <a:lnTo>
                    <a:pt x="156357" y="494944"/>
                  </a:lnTo>
                  <a:lnTo>
                    <a:pt x="124542" y="506979"/>
                  </a:lnTo>
                  <a:lnTo>
                    <a:pt x="93667" y="513650"/>
                  </a:lnTo>
                  <a:lnTo>
                    <a:pt x="56938" y="515903"/>
                  </a:lnTo>
                  <a:lnTo>
                    <a:pt x="26070" y="510265"/>
                  </a:lnTo>
                  <a:lnTo>
                    <a:pt x="13860" y="505803"/>
                  </a:lnTo>
                  <a:lnTo>
                    <a:pt x="5047" y="498740"/>
                  </a:lnTo>
                  <a:lnTo>
                    <a:pt x="1511" y="494486"/>
                  </a:lnTo>
                  <a:lnTo>
                    <a:pt x="0" y="489957"/>
                  </a:lnTo>
                  <a:lnTo>
                    <a:pt x="580" y="480408"/>
                  </a:lnTo>
                  <a:lnTo>
                    <a:pt x="19464" y="456974"/>
                  </a:lnTo>
                  <a:lnTo>
                    <a:pt x="47049" y="428214"/>
                  </a:lnTo>
                  <a:lnTo>
                    <a:pt x="82465" y="398589"/>
                  </a:lnTo>
                  <a:lnTo>
                    <a:pt x="119393" y="378711"/>
                  </a:lnTo>
                  <a:lnTo>
                    <a:pt x="144519" y="367466"/>
                  </a:lnTo>
                  <a:lnTo>
                    <a:pt x="172055" y="354566"/>
                  </a:lnTo>
                  <a:lnTo>
                    <a:pt x="202073" y="341213"/>
                  </a:lnTo>
                  <a:lnTo>
                    <a:pt x="235171" y="329633"/>
                  </a:lnTo>
                  <a:lnTo>
                    <a:pt x="269636" y="316585"/>
                  </a:lnTo>
                  <a:lnTo>
                    <a:pt x="304709" y="301472"/>
                  </a:lnTo>
                  <a:lnTo>
                    <a:pt x="340053" y="283467"/>
                  </a:lnTo>
                  <a:lnTo>
                    <a:pt x="375517" y="266433"/>
                  </a:lnTo>
                  <a:lnTo>
                    <a:pt x="411881" y="249549"/>
                  </a:lnTo>
                  <a:lnTo>
                    <a:pt x="431060" y="240305"/>
                  </a:lnTo>
                  <a:lnTo>
                    <a:pt x="450620" y="230756"/>
                  </a:lnTo>
                  <a:lnTo>
                    <a:pt x="488158" y="208857"/>
                  </a:lnTo>
                  <a:lnTo>
                    <a:pt x="524596" y="185013"/>
                  </a:lnTo>
                  <a:lnTo>
                    <a:pt x="560547" y="160305"/>
                  </a:lnTo>
                  <a:lnTo>
                    <a:pt x="594023" y="132954"/>
                  </a:lnTo>
                  <a:lnTo>
                    <a:pt x="624988" y="104712"/>
                  </a:lnTo>
                  <a:lnTo>
                    <a:pt x="652861" y="78049"/>
                  </a:lnTo>
                  <a:lnTo>
                    <a:pt x="680218" y="47328"/>
                  </a:lnTo>
                  <a:lnTo>
                    <a:pt x="688697" y="32507"/>
                  </a:lnTo>
                  <a:lnTo>
                    <a:pt x="691618" y="21122"/>
                  </a:lnTo>
                  <a:lnTo>
                    <a:pt x="690095" y="13240"/>
                  </a:lnTo>
                  <a:lnTo>
                    <a:pt x="682080" y="6914"/>
                  </a:lnTo>
                  <a:lnTo>
                    <a:pt x="668373" y="0"/>
                  </a:lnTo>
                  <a:lnTo>
                    <a:pt x="652856" y="3666"/>
                  </a:lnTo>
                  <a:lnTo>
                    <a:pt x="628117" y="10343"/>
                  </a:lnTo>
                  <a:lnTo>
                    <a:pt x="597231" y="19028"/>
                  </a:lnTo>
                  <a:lnTo>
                    <a:pt x="572407" y="28205"/>
                  </a:lnTo>
                  <a:lnTo>
                    <a:pt x="551625" y="37709"/>
                  </a:lnTo>
                  <a:lnTo>
                    <a:pt x="518091" y="57301"/>
                  </a:lnTo>
                  <a:lnTo>
                    <a:pt x="481866" y="86524"/>
                  </a:lnTo>
                  <a:lnTo>
                    <a:pt x="466202" y="103549"/>
                  </a:lnTo>
                  <a:lnTo>
                    <a:pt x="458112" y="119583"/>
                  </a:lnTo>
                  <a:lnTo>
                    <a:pt x="455955" y="127415"/>
                  </a:lnTo>
                  <a:lnTo>
                    <a:pt x="458073" y="142890"/>
                  </a:lnTo>
                  <a:lnTo>
                    <a:pt x="465506" y="158234"/>
                  </a:lnTo>
                  <a:lnTo>
                    <a:pt x="485664" y="181153"/>
                  </a:lnTo>
                  <a:lnTo>
                    <a:pt x="517695" y="202337"/>
                  </a:lnTo>
                  <a:lnTo>
                    <a:pt x="553150" y="214729"/>
                  </a:lnTo>
                  <a:lnTo>
                    <a:pt x="574931" y="220925"/>
                  </a:lnTo>
                  <a:lnTo>
                    <a:pt x="595901" y="219728"/>
                  </a:lnTo>
                  <a:lnTo>
                    <a:pt x="626900" y="21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03"/>
            <p:cNvSpPr/>
            <p:nvPr>
              <p:custDataLst>
                <p:tags r:id="rId146"/>
              </p:custDataLst>
            </p:nvPr>
          </p:nvSpPr>
          <p:spPr>
            <a:xfrm>
              <a:off x="1915353" y="1577340"/>
              <a:ext cx="4888" cy="381001"/>
            </a:xfrm>
            <a:custGeom>
              <a:avLst/>
              <a:gdLst/>
              <a:ahLst/>
              <a:cxnLst/>
              <a:rect l="0" t="0" r="0" b="0"/>
              <a:pathLst>
                <a:path w="4888" h="381001">
                  <a:moveTo>
                    <a:pt x="4887" y="0"/>
                  </a:moveTo>
                  <a:lnTo>
                    <a:pt x="4887" y="0"/>
                  </a:lnTo>
                  <a:lnTo>
                    <a:pt x="2629" y="31609"/>
                  </a:lnTo>
                  <a:lnTo>
                    <a:pt x="842" y="56633"/>
                  </a:lnTo>
                  <a:lnTo>
                    <a:pt x="497" y="84322"/>
                  </a:lnTo>
                  <a:lnTo>
                    <a:pt x="1114" y="113788"/>
                  </a:lnTo>
                  <a:lnTo>
                    <a:pt x="2371" y="144438"/>
                  </a:lnTo>
                  <a:lnTo>
                    <a:pt x="2363" y="175032"/>
                  </a:lnTo>
                  <a:lnTo>
                    <a:pt x="1511" y="205588"/>
                  </a:lnTo>
                  <a:lnTo>
                    <a:pt x="96" y="236119"/>
                  </a:lnTo>
                  <a:lnTo>
                    <a:pt x="0" y="263246"/>
                  </a:lnTo>
                  <a:lnTo>
                    <a:pt x="782" y="288104"/>
                  </a:lnTo>
                  <a:lnTo>
                    <a:pt x="2151" y="311449"/>
                  </a:lnTo>
                  <a:lnTo>
                    <a:pt x="3671" y="344162"/>
                  </a:lnTo>
                  <a:lnTo>
                    <a:pt x="4887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04"/>
            <p:cNvSpPr/>
            <p:nvPr>
              <p:custDataLst>
                <p:tags r:id="rId147"/>
              </p:custDataLst>
            </p:nvPr>
          </p:nvSpPr>
          <p:spPr>
            <a:xfrm>
              <a:off x="518732" y="2308860"/>
              <a:ext cx="60389" cy="251461"/>
            </a:xfrm>
            <a:custGeom>
              <a:avLst/>
              <a:gdLst/>
              <a:ahLst/>
              <a:cxnLst/>
              <a:rect l="0" t="0" r="0" b="0"/>
              <a:pathLst>
                <a:path w="60389" h="251461">
                  <a:moveTo>
                    <a:pt x="60388" y="0"/>
                  </a:moveTo>
                  <a:lnTo>
                    <a:pt x="60388" y="0"/>
                  </a:lnTo>
                  <a:lnTo>
                    <a:pt x="28121" y="17403"/>
                  </a:lnTo>
                  <a:lnTo>
                    <a:pt x="16978" y="27773"/>
                  </a:lnTo>
                  <a:lnTo>
                    <a:pt x="5945" y="51221"/>
                  </a:lnTo>
                  <a:lnTo>
                    <a:pt x="1359" y="79617"/>
                  </a:lnTo>
                  <a:lnTo>
                    <a:pt x="0" y="113525"/>
                  </a:lnTo>
                  <a:lnTo>
                    <a:pt x="1940" y="142460"/>
                  </a:lnTo>
                  <a:lnTo>
                    <a:pt x="5624" y="173382"/>
                  </a:lnTo>
                  <a:lnTo>
                    <a:pt x="10084" y="201236"/>
                  </a:lnTo>
                  <a:lnTo>
                    <a:pt x="21400" y="228583"/>
                  </a:lnTo>
                  <a:lnTo>
                    <a:pt x="45148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05"/>
            <p:cNvSpPr/>
            <p:nvPr>
              <p:custDataLst>
                <p:tags r:id="rId148"/>
              </p:custDataLst>
            </p:nvPr>
          </p:nvSpPr>
          <p:spPr>
            <a:xfrm>
              <a:off x="780815" y="2354580"/>
              <a:ext cx="324086" cy="293210"/>
            </a:xfrm>
            <a:custGeom>
              <a:avLst/>
              <a:gdLst/>
              <a:ahLst/>
              <a:cxnLst/>
              <a:rect l="0" t="0" r="0" b="0"/>
              <a:pathLst>
                <a:path w="324086" h="293210">
                  <a:moveTo>
                    <a:pt x="4045" y="0"/>
                  </a:moveTo>
                  <a:lnTo>
                    <a:pt x="4045" y="0"/>
                  </a:lnTo>
                  <a:lnTo>
                    <a:pt x="3198" y="19473"/>
                  </a:lnTo>
                  <a:lnTo>
                    <a:pt x="1787" y="51929"/>
                  </a:lnTo>
                  <a:lnTo>
                    <a:pt x="0" y="93039"/>
                  </a:lnTo>
                  <a:lnTo>
                    <a:pt x="501" y="129759"/>
                  </a:lnTo>
                  <a:lnTo>
                    <a:pt x="2529" y="163553"/>
                  </a:lnTo>
                  <a:lnTo>
                    <a:pt x="5574" y="195395"/>
                  </a:lnTo>
                  <a:lnTo>
                    <a:pt x="8452" y="220010"/>
                  </a:lnTo>
                  <a:lnTo>
                    <a:pt x="13906" y="256391"/>
                  </a:lnTo>
                  <a:lnTo>
                    <a:pt x="21736" y="283777"/>
                  </a:lnTo>
                  <a:lnTo>
                    <a:pt x="25153" y="288245"/>
                  </a:lnTo>
                  <a:lnTo>
                    <a:pt x="33464" y="293209"/>
                  </a:lnTo>
                  <a:lnTo>
                    <a:pt x="38051" y="291993"/>
                  </a:lnTo>
                  <a:lnTo>
                    <a:pt x="47663" y="283868"/>
                  </a:lnTo>
                  <a:lnTo>
                    <a:pt x="68478" y="250179"/>
                  </a:lnTo>
                  <a:lnTo>
                    <a:pt x="81789" y="224644"/>
                  </a:lnTo>
                  <a:lnTo>
                    <a:pt x="93913" y="198619"/>
                  </a:lnTo>
                  <a:lnTo>
                    <a:pt x="110259" y="162426"/>
                  </a:lnTo>
                  <a:lnTo>
                    <a:pt x="125827" y="132511"/>
                  </a:lnTo>
                  <a:lnTo>
                    <a:pt x="135217" y="118160"/>
                  </a:lnTo>
                  <a:lnTo>
                    <a:pt x="142213" y="111782"/>
                  </a:lnTo>
                  <a:lnTo>
                    <a:pt x="145263" y="111775"/>
                  </a:lnTo>
                  <a:lnTo>
                    <a:pt x="148144" y="113463"/>
                  </a:lnTo>
                  <a:lnTo>
                    <a:pt x="150911" y="116282"/>
                  </a:lnTo>
                  <a:lnTo>
                    <a:pt x="164005" y="154334"/>
                  </a:lnTo>
                  <a:lnTo>
                    <a:pt x="174213" y="189377"/>
                  </a:lnTo>
                  <a:lnTo>
                    <a:pt x="185230" y="225995"/>
                  </a:lnTo>
                  <a:lnTo>
                    <a:pt x="198088" y="248995"/>
                  </a:lnTo>
                  <a:lnTo>
                    <a:pt x="212622" y="261925"/>
                  </a:lnTo>
                  <a:lnTo>
                    <a:pt x="222617" y="268246"/>
                  </a:lnTo>
                  <a:lnTo>
                    <a:pt x="241810" y="272520"/>
                  </a:lnTo>
                  <a:lnTo>
                    <a:pt x="263582" y="269742"/>
                  </a:lnTo>
                  <a:lnTo>
                    <a:pt x="286121" y="255466"/>
                  </a:lnTo>
                  <a:lnTo>
                    <a:pt x="324085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06"/>
            <p:cNvSpPr/>
            <p:nvPr>
              <p:custDataLst>
                <p:tags r:id="rId149"/>
              </p:custDataLst>
            </p:nvPr>
          </p:nvSpPr>
          <p:spPr>
            <a:xfrm>
              <a:off x="1272819" y="2415540"/>
              <a:ext cx="22582" cy="207286"/>
            </a:xfrm>
            <a:custGeom>
              <a:avLst/>
              <a:gdLst/>
              <a:ahLst/>
              <a:cxnLst/>
              <a:rect l="0" t="0" r="0" b="0"/>
              <a:pathLst>
                <a:path w="22582" h="207286">
                  <a:moveTo>
                    <a:pt x="14961" y="0"/>
                  </a:moveTo>
                  <a:lnTo>
                    <a:pt x="14961" y="0"/>
                  </a:lnTo>
                  <a:lnTo>
                    <a:pt x="10445" y="27093"/>
                  </a:lnTo>
                  <a:lnTo>
                    <a:pt x="6871" y="48542"/>
                  </a:lnTo>
                  <a:lnTo>
                    <a:pt x="2899" y="81405"/>
                  </a:lnTo>
                  <a:lnTo>
                    <a:pt x="663" y="118947"/>
                  </a:lnTo>
                  <a:lnTo>
                    <a:pt x="0" y="151519"/>
                  </a:lnTo>
                  <a:lnTo>
                    <a:pt x="3821" y="188821"/>
                  </a:lnTo>
                  <a:lnTo>
                    <a:pt x="10343" y="204772"/>
                  </a:lnTo>
                  <a:lnTo>
                    <a:pt x="12729" y="206788"/>
                  </a:lnTo>
                  <a:lnTo>
                    <a:pt x="15167" y="207285"/>
                  </a:lnTo>
                  <a:lnTo>
                    <a:pt x="17638" y="206770"/>
                  </a:lnTo>
                  <a:lnTo>
                    <a:pt x="19286" y="204733"/>
                  </a:lnTo>
                  <a:lnTo>
                    <a:pt x="22581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07"/>
            <p:cNvSpPr/>
            <p:nvPr>
              <p:custDataLst>
                <p:tags r:id="rId150"/>
              </p:custDataLst>
            </p:nvPr>
          </p:nvSpPr>
          <p:spPr>
            <a:xfrm>
              <a:off x="1280160" y="23088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08"/>
            <p:cNvSpPr/>
            <p:nvPr>
              <p:custDataLst>
                <p:tags r:id="rId151"/>
              </p:custDataLst>
            </p:nvPr>
          </p:nvSpPr>
          <p:spPr>
            <a:xfrm>
              <a:off x="1447800" y="2308860"/>
              <a:ext cx="159435" cy="296184"/>
            </a:xfrm>
            <a:custGeom>
              <a:avLst/>
              <a:gdLst/>
              <a:ahLst/>
              <a:cxnLst/>
              <a:rect l="0" t="0" r="0" b="0"/>
              <a:pathLst>
                <a:path w="159435" h="296184">
                  <a:moveTo>
                    <a:pt x="114300" y="0"/>
                  </a:moveTo>
                  <a:lnTo>
                    <a:pt x="114300" y="0"/>
                  </a:lnTo>
                  <a:lnTo>
                    <a:pt x="85984" y="36407"/>
                  </a:lnTo>
                  <a:lnTo>
                    <a:pt x="77642" y="58985"/>
                  </a:lnTo>
                  <a:lnTo>
                    <a:pt x="72082" y="85890"/>
                  </a:lnTo>
                  <a:lnTo>
                    <a:pt x="68375" y="115680"/>
                  </a:lnTo>
                  <a:lnTo>
                    <a:pt x="68443" y="138926"/>
                  </a:lnTo>
                  <a:lnTo>
                    <a:pt x="75292" y="173787"/>
                  </a:lnTo>
                  <a:lnTo>
                    <a:pt x="89384" y="204363"/>
                  </a:lnTo>
                  <a:lnTo>
                    <a:pt x="101533" y="215853"/>
                  </a:lnTo>
                  <a:lnTo>
                    <a:pt x="136708" y="244059"/>
                  </a:lnTo>
                  <a:lnTo>
                    <a:pt x="146273" y="252404"/>
                  </a:lnTo>
                  <a:lnTo>
                    <a:pt x="155570" y="257948"/>
                  </a:lnTo>
                  <a:lnTo>
                    <a:pt x="159434" y="265380"/>
                  </a:lnTo>
                  <a:lnTo>
                    <a:pt x="151756" y="270354"/>
                  </a:lnTo>
                  <a:lnTo>
                    <a:pt x="118574" y="282087"/>
                  </a:lnTo>
                  <a:lnTo>
                    <a:pt x="80619" y="292129"/>
                  </a:lnTo>
                  <a:lnTo>
                    <a:pt x="47440" y="296183"/>
                  </a:lnTo>
                  <a:lnTo>
                    <a:pt x="29202" y="296038"/>
                  </a:lnTo>
                  <a:lnTo>
                    <a:pt x="13921" y="291009"/>
                  </a:lnTo>
                  <a:lnTo>
                    <a:pt x="6751" y="286535"/>
                  </a:lnTo>
                  <a:lnTo>
                    <a:pt x="4501" y="28331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09"/>
            <p:cNvSpPr/>
            <p:nvPr>
              <p:custDataLst>
                <p:tags r:id="rId152"/>
              </p:custDataLst>
            </p:nvPr>
          </p:nvSpPr>
          <p:spPr>
            <a:xfrm>
              <a:off x="1671047" y="2179320"/>
              <a:ext cx="451185" cy="415368"/>
            </a:xfrm>
            <a:custGeom>
              <a:avLst/>
              <a:gdLst/>
              <a:ahLst/>
              <a:cxnLst/>
              <a:rect l="0" t="0" r="0" b="0"/>
              <a:pathLst>
                <a:path w="451185" h="415368">
                  <a:moveTo>
                    <a:pt x="195853" y="0"/>
                  </a:moveTo>
                  <a:lnTo>
                    <a:pt x="195853" y="0"/>
                  </a:lnTo>
                  <a:lnTo>
                    <a:pt x="195853" y="33867"/>
                  </a:lnTo>
                  <a:lnTo>
                    <a:pt x="195853" y="60678"/>
                  </a:lnTo>
                  <a:lnTo>
                    <a:pt x="195006" y="90405"/>
                  </a:lnTo>
                  <a:lnTo>
                    <a:pt x="193595" y="122077"/>
                  </a:lnTo>
                  <a:lnTo>
                    <a:pt x="191808" y="155045"/>
                  </a:lnTo>
                  <a:lnTo>
                    <a:pt x="190616" y="182950"/>
                  </a:lnTo>
                  <a:lnTo>
                    <a:pt x="189822" y="207480"/>
                  </a:lnTo>
                  <a:lnTo>
                    <a:pt x="189292" y="229760"/>
                  </a:lnTo>
                  <a:lnTo>
                    <a:pt x="188939" y="249693"/>
                  </a:lnTo>
                  <a:lnTo>
                    <a:pt x="188547" y="285388"/>
                  </a:lnTo>
                  <a:lnTo>
                    <a:pt x="192888" y="313670"/>
                  </a:lnTo>
                  <a:lnTo>
                    <a:pt x="201382" y="351331"/>
                  </a:lnTo>
                  <a:lnTo>
                    <a:pt x="207059" y="361605"/>
                  </a:lnTo>
                  <a:lnTo>
                    <a:pt x="216411" y="371054"/>
                  </a:lnTo>
                  <a:lnTo>
                    <a:pt x="218872" y="370983"/>
                  </a:lnTo>
                  <a:lnTo>
                    <a:pt x="226121" y="368646"/>
                  </a:lnTo>
                  <a:lnTo>
                    <a:pt x="228732" y="365990"/>
                  </a:lnTo>
                  <a:lnTo>
                    <a:pt x="231632" y="358525"/>
                  </a:lnTo>
                  <a:lnTo>
                    <a:pt x="233265" y="340756"/>
                  </a:lnTo>
                  <a:lnTo>
                    <a:pt x="227734" y="306760"/>
                  </a:lnTo>
                  <a:lnTo>
                    <a:pt x="219222" y="282521"/>
                  </a:lnTo>
                  <a:lnTo>
                    <a:pt x="194448" y="251574"/>
                  </a:lnTo>
                  <a:lnTo>
                    <a:pt x="179142" y="237964"/>
                  </a:lnTo>
                  <a:lnTo>
                    <a:pt x="161050" y="229093"/>
                  </a:lnTo>
                  <a:lnTo>
                    <a:pt x="141721" y="226843"/>
                  </a:lnTo>
                  <a:lnTo>
                    <a:pt x="120994" y="230359"/>
                  </a:lnTo>
                  <a:lnTo>
                    <a:pt x="86372" y="245773"/>
                  </a:lnTo>
                  <a:lnTo>
                    <a:pt x="55135" y="262287"/>
                  </a:lnTo>
                  <a:lnTo>
                    <a:pt x="30263" y="283737"/>
                  </a:lnTo>
                  <a:lnTo>
                    <a:pt x="12640" y="311165"/>
                  </a:lnTo>
                  <a:lnTo>
                    <a:pt x="928" y="348516"/>
                  </a:lnTo>
                  <a:lnTo>
                    <a:pt x="0" y="364023"/>
                  </a:lnTo>
                  <a:lnTo>
                    <a:pt x="2409" y="376559"/>
                  </a:lnTo>
                  <a:lnTo>
                    <a:pt x="10818" y="387775"/>
                  </a:lnTo>
                  <a:lnTo>
                    <a:pt x="36913" y="408773"/>
                  </a:lnTo>
                  <a:lnTo>
                    <a:pt x="56068" y="414510"/>
                  </a:lnTo>
                  <a:lnTo>
                    <a:pt x="77847" y="415367"/>
                  </a:lnTo>
                  <a:lnTo>
                    <a:pt x="110841" y="405482"/>
                  </a:lnTo>
                  <a:lnTo>
                    <a:pt x="137750" y="393574"/>
                  </a:lnTo>
                  <a:lnTo>
                    <a:pt x="164385" y="379815"/>
                  </a:lnTo>
                  <a:lnTo>
                    <a:pt x="190334" y="365233"/>
                  </a:lnTo>
                  <a:lnTo>
                    <a:pt x="215978" y="350286"/>
                  </a:lnTo>
                  <a:lnTo>
                    <a:pt x="241486" y="332918"/>
                  </a:lnTo>
                  <a:lnTo>
                    <a:pt x="277389" y="306358"/>
                  </a:lnTo>
                  <a:lnTo>
                    <a:pt x="311772" y="278673"/>
                  </a:lnTo>
                  <a:lnTo>
                    <a:pt x="339651" y="252399"/>
                  </a:lnTo>
                  <a:lnTo>
                    <a:pt x="339131" y="252086"/>
                  </a:lnTo>
                  <a:lnTo>
                    <a:pt x="336297" y="251738"/>
                  </a:lnTo>
                  <a:lnTo>
                    <a:pt x="325896" y="255587"/>
                  </a:lnTo>
                  <a:lnTo>
                    <a:pt x="297274" y="279986"/>
                  </a:lnTo>
                  <a:lnTo>
                    <a:pt x="291729" y="292078"/>
                  </a:lnTo>
                  <a:lnTo>
                    <a:pt x="283487" y="321908"/>
                  </a:lnTo>
                  <a:lnTo>
                    <a:pt x="285037" y="332441"/>
                  </a:lnTo>
                  <a:lnTo>
                    <a:pt x="290670" y="343846"/>
                  </a:lnTo>
                  <a:lnTo>
                    <a:pt x="301746" y="352588"/>
                  </a:lnTo>
                  <a:lnTo>
                    <a:pt x="331980" y="357044"/>
                  </a:lnTo>
                  <a:lnTo>
                    <a:pt x="365547" y="355666"/>
                  </a:lnTo>
                  <a:lnTo>
                    <a:pt x="375022" y="353950"/>
                  </a:lnTo>
                  <a:lnTo>
                    <a:pt x="401355" y="338498"/>
                  </a:lnTo>
                  <a:lnTo>
                    <a:pt x="435954" y="310269"/>
                  </a:lnTo>
                  <a:lnTo>
                    <a:pt x="446498" y="297071"/>
                  </a:lnTo>
                  <a:lnTo>
                    <a:pt x="451184" y="285560"/>
                  </a:lnTo>
                  <a:lnTo>
                    <a:pt x="451009" y="274800"/>
                  </a:lnTo>
                  <a:lnTo>
                    <a:pt x="447262" y="263527"/>
                  </a:lnTo>
                  <a:lnTo>
                    <a:pt x="434786" y="243747"/>
                  </a:lnTo>
                  <a:lnTo>
                    <a:pt x="422272" y="232227"/>
                  </a:lnTo>
                  <a:lnTo>
                    <a:pt x="396902" y="220267"/>
                  </a:lnTo>
                  <a:lnTo>
                    <a:pt x="363225" y="214724"/>
                  </a:lnTo>
                  <a:lnTo>
                    <a:pt x="329354" y="213629"/>
                  </a:lnTo>
                  <a:lnTo>
                    <a:pt x="316993" y="214326"/>
                  </a:lnTo>
                  <a:lnTo>
                    <a:pt x="298155" y="219937"/>
                  </a:lnTo>
                  <a:lnTo>
                    <a:pt x="297921" y="220284"/>
                  </a:lnTo>
                  <a:lnTo>
                    <a:pt x="299919" y="220671"/>
                  </a:lnTo>
                  <a:lnTo>
                    <a:pt x="317773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10"/>
            <p:cNvSpPr/>
            <p:nvPr>
              <p:custDataLst>
                <p:tags r:id="rId153"/>
              </p:custDataLst>
            </p:nvPr>
          </p:nvSpPr>
          <p:spPr>
            <a:xfrm>
              <a:off x="2173249" y="2385060"/>
              <a:ext cx="419118" cy="259081"/>
            </a:xfrm>
            <a:custGeom>
              <a:avLst/>
              <a:gdLst/>
              <a:ahLst/>
              <a:cxnLst/>
              <a:rect l="0" t="0" r="0" b="0"/>
              <a:pathLst>
                <a:path w="419118" h="259081">
                  <a:moveTo>
                    <a:pt x="67031" y="0"/>
                  </a:moveTo>
                  <a:lnTo>
                    <a:pt x="67031" y="0"/>
                  </a:lnTo>
                  <a:lnTo>
                    <a:pt x="48969" y="24836"/>
                  </a:lnTo>
                  <a:lnTo>
                    <a:pt x="23443" y="62684"/>
                  </a:lnTo>
                  <a:lnTo>
                    <a:pt x="6454" y="96440"/>
                  </a:lnTo>
                  <a:lnTo>
                    <a:pt x="32" y="117086"/>
                  </a:lnTo>
                  <a:lnTo>
                    <a:pt x="0" y="128238"/>
                  </a:lnTo>
                  <a:lnTo>
                    <a:pt x="1177" y="131212"/>
                  </a:lnTo>
                  <a:lnTo>
                    <a:pt x="2808" y="133195"/>
                  </a:lnTo>
                  <a:lnTo>
                    <a:pt x="5589" y="133670"/>
                  </a:lnTo>
                  <a:lnTo>
                    <a:pt x="13194" y="131940"/>
                  </a:lnTo>
                  <a:lnTo>
                    <a:pt x="45109" y="113278"/>
                  </a:lnTo>
                  <a:lnTo>
                    <a:pt x="82395" y="88766"/>
                  </a:lnTo>
                  <a:lnTo>
                    <a:pt x="120387" y="67528"/>
                  </a:lnTo>
                  <a:lnTo>
                    <a:pt x="139190" y="62906"/>
                  </a:lnTo>
                  <a:lnTo>
                    <a:pt x="147926" y="64083"/>
                  </a:lnTo>
                  <a:lnTo>
                    <a:pt x="157605" y="67247"/>
                  </a:lnTo>
                  <a:lnTo>
                    <a:pt x="160433" y="67692"/>
                  </a:lnTo>
                  <a:lnTo>
                    <a:pt x="162319" y="69681"/>
                  </a:lnTo>
                  <a:lnTo>
                    <a:pt x="164415" y="76407"/>
                  </a:lnTo>
                  <a:lnTo>
                    <a:pt x="163088" y="85041"/>
                  </a:lnTo>
                  <a:lnTo>
                    <a:pt x="152180" y="121967"/>
                  </a:lnTo>
                  <a:lnTo>
                    <a:pt x="150967" y="135436"/>
                  </a:lnTo>
                  <a:lnTo>
                    <a:pt x="154931" y="140695"/>
                  </a:lnTo>
                  <a:lnTo>
                    <a:pt x="177218" y="133933"/>
                  </a:lnTo>
                  <a:lnTo>
                    <a:pt x="208289" y="121332"/>
                  </a:lnTo>
                  <a:lnTo>
                    <a:pt x="244822" y="104718"/>
                  </a:lnTo>
                  <a:lnTo>
                    <a:pt x="277096" y="89918"/>
                  </a:lnTo>
                  <a:lnTo>
                    <a:pt x="307261" y="80641"/>
                  </a:lnTo>
                  <a:lnTo>
                    <a:pt x="344450" y="76785"/>
                  </a:lnTo>
                  <a:lnTo>
                    <a:pt x="353453" y="78718"/>
                  </a:lnTo>
                  <a:lnTo>
                    <a:pt x="357039" y="80418"/>
                  </a:lnTo>
                  <a:lnTo>
                    <a:pt x="363281" y="86824"/>
                  </a:lnTo>
                  <a:lnTo>
                    <a:pt x="381627" y="119079"/>
                  </a:lnTo>
                  <a:lnTo>
                    <a:pt x="388885" y="135897"/>
                  </a:lnTo>
                  <a:lnTo>
                    <a:pt x="393544" y="169648"/>
                  </a:lnTo>
                  <a:lnTo>
                    <a:pt x="396609" y="198715"/>
                  </a:lnTo>
                  <a:lnTo>
                    <a:pt x="405230" y="230787"/>
                  </a:lnTo>
                  <a:lnTo>
                    <a:pt x="418629" y="251735"/>
                  </a:lnTo>
                  <a:lnTo>
                    <a:pt x="419117" y="254184"/>
                  </a:lnTo>
                  <a:lnTo>
                    <a:pt x="417551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MARTInkShape-311"/>
          <p:cNvSpPr/>
          <p:nvPr>
            <p:custDataLst>
              <p:tags r:id="rId1"/>
            </p:custDataLst>
          </p:nvPr>
        </p:nvSpPr>
        <p:spPr>
          <a:xfrm>
            <a:off x="2567940" y="1546860"/>
            <a:ext cx="7621" cy="371635"/>
          </a:xfrm>
          <a:custGeom>
            <a:avLst/>
            <a:gdLst/>
            <a:ahLst/>
            <a:cxnLst/>
            <a:rect l="0" t="0" r="0" b="0"/>
            <a:pathLst>
              <a:path w="7621" h="371635">
                <a:moveTo>
                  <a:pt x="7620" y="0"/>
                </a:moveTo>
                <a:lnTo>
                  <a:pt x="7620" y="0"/>
                </a:lnTo>
                <a:lnTo>
                  <a:pt x="3575" y="36407"/>
                </a:lnTo>
                <a:lnTo>
                  <a:pt x="314" y="65756"/>
                </a:lnTo>
                <a:lnTo>
                  <a:pt x="209" y="81090"/>
                </a:lnTo>
                <a:lnTo>
                  <a:pt x="140" y="105707"/>
                </a:lnTo>
                <a:lnTo>
                  <a:pt x="93" y="136511"/>
                </a:lnTo>
                <a:lnTo>
                  <a:pt x="62" y="161281"/>
                </a:lnTo>
                <a:lnTo>
                  <a:pt x="41" y="182027"/>
                </a:lnTo>
                <a:lnTo>
                  <a:pt x="19" y="215521"/>
                </a:lnTo>
                <a:lnTo>
                  <a:pt x="6" y="253417"/>
                </a:lnTo>
                <a:lnTo>
                  <a:pt x="2" y="285248"/>
                </a:lnTo>
                <a:lnTo>
                  <a:pt x="0" y="323047"/>
                </a:lnTo>
                <a:lnTo>
                  <a:pt x="0" y="357934"/>
                </a:lnTo>
                <a:lnTo>
                  <a:pt x="0" y="371634"/>
                </a:lnTo>
                <a:lnTo>
                  <a:pt x="0" y="3657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ARTInkShape-312"/>
          <p:cNvSpPr/>
          <p:nvPr>
            <p:custDataLst>
              <p:tags r:id="rId2"/>
            </p:custDataLst>
          </p:nvPr>
        </p:nvSpPr>
        <p:spPr>
          <a:xfrm>
            <a:off x="342900" y="2407920"/>
            <a:ext cx="266701" cy="52874"/>
          </a:xfrm>
          <a:custGeom>
            <a:avLst/>
            <a:gdLst/>
            <a:ahLst/>
            <a:cxnLst/>
            <a:rect l="0" t="0" r="0" b="0"/>
            <a:pathLst>
              <a:path w="266701" h="52874">
                <a:moveTo>
                  <a:pt x="0" y="0"/>
                </a:moveTo>
                <a:lnTo>
                  <a:pt x="0" y="0"/>
                </a:lnTo>
                <a:lnTo>
                  <a:pt x="28316" y="16181"/>
                </a:lnTo>
                <a:lnTo>
                  <a:pt x="62106" y="30289"/>
                </a:lnTo>
                <a:lnTo>
                  <a:pt x="97612" y="39831"/>
                </a:lnTo>
                <a:lnTo>
                  <a:pt x="130899" y="48020"/>
                </a:lnTo>
                <a:lnTo>
                  <a:pt x="166255" y="51764"/>
                </a:lnTo>
                <a:lnTo>
                  <a:pt x="199497" y="52873"/>
                </a:lnTo>
                <a:lnTo>
                  <a:pt x="230795" y="49156"/>
                </a:lnTo>
                <a:lnTo>
                  <a:pt x="246791" y="42731"/>
                </a:lnTo>
                <a:lnTo>
                  <a:pt x="266700" y="30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ARTInkShape-313"/>
          <p:cNvSpPr/>
          <p:nvPr>
            <p:custDataLst>
              <p:tags r:id="rId3"/>
            </p:custDataLst>
          </p:nvPr>
        </p:nvSpPr>
        <p:spPr>
          <a:xfrm>
            <a:off x="251460" y="3147060"/>
            <a:ext cx="167641" cy="15241"/>
          </a:xfrm>
          <a:custGeom>
            <a:avLst/>
            <a:gdLst/>
            <a:ahLst/>
            <a:cxnLst/>
            <a:rect l="0" t="0" r="0" b="0"/>
            <a:pathLst>
              <a:path w="167641" h="15241">
                <a:moveTo>
                  <a:pt x="0" y="0"/>
                </a:moveTo>
                <a:lnTo>
                  <a:pt x="0" y="0"/>
                </a:lnTo>
                <a:lnTo>
                  <a:pt x="32361" y="8090"/>
                </a:lnTo>
                <a:lnTo>
                  <a:pt x="59538" y="12062"/>
                </a:lnTo>
                <a:lnTo>
                  <a:pt x="96381" y="14298"/>
                </a:lnTo>
                <a:lnTo>
                  <a:pt x="131004" y="14961"/>
                </a:lnTo>
                <a:lnTo>
                  <a:pt x="167640" y="15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SMARTInkShape-Group50"/>
          <p:cNvGrpSpPr/>
          <p:nvPr/>
        </p:nvGrpSpPr>
        <p:grpSpPr>
          <a:xfrm>
            <a:off x="571614" y="2804160"/>
            <a:ext cx="2628787" cy="605508"/>
            <a:chOff x="571614" y="2804160"/>
            <a:chExt cx="2628787" cy="605508"/>
          </a:xfrm>
        </p:grpSpPr>
        <p:sp>
          <p:nvSpPr>
            <p:cNvPr id="26" name="SMARTInkShape-314"/>
            <p:cNvSpPr/>
            <p:nvPr>
              <p:custDataLst>
                <p:tags r:id="rId127"/>
              </p:custDataLst>
            </p:nvPr>
          </p:nvSpPr>
          <p:spPr>
            <a:xfrm>
              <a:off x="571614" y="2941320"/>
              <a:ext cx="182767" cy="415756"/>
            </a:xfrm>
            <a:custGeom>
              <a:avLst/>
              <a:gdLst/>
              <a:ahLst/>
              <a:cxnLst/>
              <a:rect l="0" t="0" r="0" b="0"/>
              <a:pathLst>
                <a:path w="182767" h="415756">
                  <a:moveTo>
                    <a:pt x="76086" y="0"/>
                  </a:moveTo>
                  <a:lnTo>
                    <a:pt x="76086" y="0"/>
                  </a:lnTo>
                  <a:lnTo>
                    <a:pt x="67996" y="36407"/>
                  </a:lnTo>
                  <a:lnTo>
                    <a:pt x="64024" y="70085"/>
                  </a:lnTo>
                  <a:lnTo>
                    <a:pt x="61412" y="103962"/>
                  </a:lnTo>
                  <a:lnTo>
                    <a:pt x="57429" y="135952"/>
                  </a:lnTo>
                  <a:lnTo>
                    <a:pt x="55094" y="169361"/>
                  </a:lnTo>
                  <a:lnTo>
                    <a:pt x="54471" y="186567"/>
                  </a:lnTo>
                  <a:lnTo>
                    <a:pt x="49823" y="217511"/>
                  </a:lnTo>
                  <a:lnTo>
                    <a:pt x="42491" y="257614"/>
                  </a:lnTo>
                  <a:lnTo>
                    <a:pt x="33369" y="303822"/>
                  </a:lnTo>
                  <a:lnTo>
                    <a:pt x="26441" y="337169"/>
                  </a:lnTo>
                  <a:lnTo>
                    <a:pt x="20976" y="361939"/>
                  </a:lnTo>
                  <a:lnTo>
                    <a:pt x="13493" y="393695"/>
                  </a:lnTo>
                  <a:lnTo>
                    <a:pt x="8433" y="411573"/>
                  </a:lnTo>
                  <a:lnTo>
                    <a:pt x="6431" y="414082"/>
                  </a:lnTo>
                  <a:lnTo>
                    <a:pt x="4249" y="415755"/>
                  </a:lnTo>
                  <a:lnTo>
                    <a:pt x="2795" y="414330"/>
                  </a:lnTo>
                  <a:lnTo>
                    <a:pt x="748" y="397649"/>
                  </a:lnTo>
                  <a:lnTo>
                    <a:pt x="141" y="360815"/>
                  </a:lnTo>
                  <a:lnTo>
                    <a:pt x="0" y="329413"/>
                  </a:lnTo>
                  <a:lnTo>
                    <a:pt x="4452" y="293444"/>
                  </a:lnTo>
                  <a:lnTo>
                    <a:pt x="12922" y="256573"/>
                  </a:lnTo>
                  <a:lnTo>
                    <a:pt x="25153" y="223252"/>
                  </a:lnTo>
                  <a:lnTo>
                    <a:pt x="39056" y="191510"/>
                  </a:lnTo>
                  <a:lnTo>
                    <a:pt x="54548" y="161315"/>
                  </a:lnTo>
                  <a:lnTo>
                    <a:pt x="72722" y="133785"/>
                  </a:lnTo>
                  <a:lnTo>
                    <a:pt x="101995" y="106620"/>
                  </a:lnTo>
                  <a:lnTo>
                    <a:pt x="135296" y="89202"/>
                  </a:lnTo>
                  <a:lnTo>
                    <a:pt x="160376" y="84529"/>
                  </a:lnTo>
                  <a:lnTo>
                    <a:pt x="163606" y="85986"/>
                  </a:lnTo>
                  <a:lnTo>
                    <a:pt x="169452" y="92120"/>
                  </a:lnTo>
                  <a:lnTo>
                    <a:pt x="172615" y="102749"/>
                  </a:lnTo>
                  <a:lnTo>
                    <a:pt x="182766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15"/>
            <p:cNvSpPr/>
            <p:nvPr>
              <p:custDataLst>
                <p:tags r:id="rId128"/>
              </p:custDataLst>
            </p:nvPr>
          </p:nvSpPr>
          <p:spPr>
            <a:xfrm>
              <a:off x="787834" y="3093720"/>
              <a:ext cx="185329" cy="315948"/>
            </a:xfrm>
            <a:custGeom>
              <a:avLst/>
              <a:gdLst/>
              <a:ahLst/>
              <a:cxnLst/>
              <a:rect l="0" t="0" r="0" b="0"/>
              <a:pathLst>
                <a:path w="185329" h="315948">
                  <a:moveTo>
                    <a:pt x="96086" y="0"/>
                  </a:moveTo>
                  <a:lnTo>
                    <a:pt x="96086" y="0"/>
                  </a:lnTo>
                  <a:lnTo>
                    <a:pt x="82539" y="22578"/>
                  </a:lnTo>
                  <a:lnTo>
                    <a:pt x="62125" y="58295"/>
                  </a:lnTo>
                  <a:lnTo>
                    <a:pt x="44586" y="93924"/>
                  </a:lnTo>
                  <a:lnTo>
                    <a:pt x="30582" y="131773"/>
                  </a:lnTo>
                  <a:lnTo>
                    <a:pt x="18713" y="169479"/>
                  </a:lnTo>
                  <a:lnTo>
                    <a:pt x="7793" y="203171"/>
                  </a:lnTo>
                  <a:lnTo>
                    <a:pt x="1812" y="232820"/>
                  </a:lnTo>
                  <a:lnTo>
                    <a:pt x="0" y="259262"/>
                  </a:lnTo>
                  <a:lnTo>
                    <a:pt x="4586" y="291495"/>
                  </a:lnTo>
                  <a:lnTo>
                    <a:pt x="11957" y="306224"/>
                  </a:lnTo>
                  <a:lnTo>
                    <a:pt x="16294" y="310830"/>
                  </a:lnTo>
                  <a:lnTo>
                    <a:pt x="25627" y="315947"/>
                  </a:lnTo>
                  <a:lnTo>
                    <a:pt x="48492" y="314782"/>
                  </a:lnTo>
                  <a:lnTo>
                    <a:pt x="72671" y="305029"/>
                  </a:lnTo>
                  <a:lnTo>
                    <a:pt x="109680" y="279633"/>
                  </a:lnTo>
                  <a:lnTo>
                    <a:pt x="137837" y="251717"/>
                  </a:lnTo>
                  <a:lnTo>
                    <a:pt x="157658" y="217858"/>
                  </a:lnTo>
                  <a:lnTo>
                    <a:pt x="173408" y="186000"/>
                  </a:lnTo>
                  <a:lnTo>
                    <a:pt x="182967" y="154265"/>
                  </a:lnTo>
                  <a:lnTo>
                    <a:pt x="185328" y="119274"/>
                  </a:lnTo>
                  <a:lnTo>
                    <a:pt x="180195" y="88775"/>
                  </a:lnTo>
                  <a:lnTo>
                    <a:pt x="172697" y="74451"/>
                  </a:lnTo>
                  <a:lnTo>
                    <a:pt x="154910" y="56867"/>
                  </a:lnTo>
                  <a:lnTo>
                    <a:pt x="133553" y="44977"/>
                  </a:lnTo>
                  <a:lnTo>
                    <a:pt x="109634" y="38899"/>
                  </a:lnTo>
                  <a:lnTo>
                    <a:pt x="76393" y="32975"/>
                  </a:lnTo>
                  <a:lnTo>
                    <a:pt x="66167" y="30742"/>
                  </a:lnTo>
                  <a:lnTo>
                    <a:pt x="63440" y="28961"/>
                  </a:lnTo>
                  <a:lnTo>
                    <a:pt x="61622" y="26927"/>
                  </a:lnTo>
                  <a:lnTo>
                    <a:pt x="61257" y="25572"/>
                  </a:lnTo>
                  <a:lnTo>
                    <a:pt x="61860" y="24667"/>
                  </a:lnTo>
                  <a:lnTo>
                    <a:pt x="77280" y="16168"/>
                  </a:lnTo>
                  <a:close/>
                </a:path>
              </a:pathLst>
            </a:custGeom>
            <a:noFill/>
            <a:ln w="19050" cap="flat" cmpd="thickThin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16"/>
            <p:cNvSpPr/>
            <p:nvPr>
              <p:custDataLst>
                <p:tags r:id="rId129"/>
              </p:custDataLst>
            </p:nvPr>
          </p:nvSpPr>
          <p:spPr>
            <a:xfrm>
              <a:off x="1056834" y="2857500"/>
              <a:ext cx="70927" cy="487681"/>
            </a:xfrm>
            <a:custGeom>
              <a:avLst/>
              <a:gdLst/>
              <a:ahLst/>
              <a:cxnLst/>
              <a:rect l="0" t="0" r="0" b="0"/>
              <a:pathLst>
                <a:path w="70927" h="487681">
                  <a:moveTo>
                    <a:pt x="70926" y="0"/>
                  </a:moveTo>
                  <a:lnTo>
                    <a:pt x="70926" y="0"/>
                  </a:lnTo>
                  <a:lnTo>
                    <a:pt x="59637" y="36124"/>
                  </a:lnTo>
                  <a:lnTo>
                    <a:pt x="50700" y="64723"/>
                  </a:lnTo>
                  <a:lnTo>
                    <a:pt x="43049" y="97335"/>
                  </a:lnTo>
                  <a:lnTo>
                    <a:pt x="36255" y="132624"/>
                  </a:lnTo>
                  <a:lnTo>
                    <a:pt x="30032" y="169696"/>
                  </a:lnTo>
                  <a:lnTo>
                    <a:pt x="24190" y="207957"/>
                  </a:lnTo>
                  <a:lnTo>
                    <a:pt x="18602" y="247011"/>
                  </a:lnTo>
                  <a:lnTo>
                    <a:pt x="13183" y="286594"/>
                  </a:lnTo>
                  <a:lnTo>
                    <a:pt x="8724" y="318063"/>
                  </a:lnTo>
                  <a:lnTo>
                    <a:pt x="4905" y="344122"/>
                  </a:lnTo>
                  <a:lnTo>
                    <a:pt x="1512" y="366575"/>
                  </a:lnTo>
                  <a:lnTo>
                    <a:pt x="0" y="402811"/>
                  </a:lnTo>
                  <a:lnTo>
                    <a:pt x="2150" y="431334"/>
                  </a:lnTo>
                  <a:lnTo>
                    <a:pt x="10429" y="468083"/>
                  </a:lnTo>
                  <a:lnTo>
                    <a:pt x="15252" y="478970"/>
                  </a:lnTo>
                  <a:lnTo>
                    <a:pt x="25206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17"/>
            <p:cNvSpPr/>
            <p:nvPr>
              <p:custDataLst>
                <p:tags r:id="rId130"/>
              </p:custDataLst>
            </p:nvPr>
          </p:nvSpPr>
          <p:spPr>
            <a:xfrm>
              <a:off x="1160703" y="3113613"/>
              <a:ext cx="264238" cy="200247"/>
            </a:xfrm>
            <a:custGeom>
              <a:avLst/>
              <a:gdLst/>
              <a:ahLst/>
              <a:cxnLst/>
              <a:rect l="0" t="0" r="0" b="0"/>
              <a:pathLst>
                <a:path w="264238" h="200247">
                  <a:moveTo>
                    <a:pt x="5157" y="109647"/>
                  </a:moveTo>
                  <a:lnTo>
                    <a:pt x="5157" y="109647"/>
                  </a:lnTo>
                  <a:lnTo>
                    <a:pt x="37518" y="113692"/>
                  </a:lnTo>
                  <a:lnTo>
                    <a:pt x="65733" y="112163"/>
                  </a:lnTo>
                  <a:lnTo>
                    <a:pt x="78929" y="106249"/>
                  </a:lnTo>
                  <a:lnTo>
                    <a:pt x="101197" y="88656"/>
                  </a:lnTo>
                  <a:lnTo>
                    <a:pt x="112730" y="69843"/>
                  </a:lnTo>
                  <a:lnTo>
                    <a:pt x="121509" y="48182"/>
                  </a:lnTo>
                  <a:lnTo>
                    <a:pt x="122345" y="35480"/>
                  </a:lnTo>
                  <a:lnTo>
                    <a:pt x="119626" y="19218"/>
                  </a:lnTo>
                  <a:lnTo>
                    <a:pt x="96954" y="9625"/>
                  </a:lnTo>
                  <a:lnTo>
                    <a:pt x="65429" y="0"/>
                  </a:lnTo>
                  <a:lnTo>
                    <a:pt x="54652" y="989"/>
                  </a:lnTo>
                  <a:lnTo>
                    <a:pt x="45773" y="4188"/>
                  </a:lnTo>
                  <a:lnTo>
                    <a:pt x="21143" y="24872"/>
                  </a:lnTo>
                  <a:lnTo>
                    <a:pt x="5848" y="52449"/>
                  </a:lnTo>
                  <a:lnTo>
                    <a:pt x="0" y="82069"/>
                  </a:lnTo>
                  <a:lnTo>
                    <a:pt x="2312" y="112295"/>
                  </a:lnTo>
                  <a:lnTo>
                    <a:pt x="8359" y="138654"/>
                  </a:lnTo>
                  <a:lnTo>
                    <a:pt x="23603" y="162550"/>
                  </a:lnTo>
                  <a:lnTo>
                    <a:pt x="37062" y="173517"/>
                  </a:lnTo>
                  <a:lnTo>
                    <a:pt x="74489" y="191502"/>
                  </a:lnTo>
                  <a:lnTo>
                    <a:pt x="110273" y="198247"/>
                  </a:lnTo>
                  <a:lnTo>
                    <a:pt x="147686" y="200246"/>
                  </a:lnTo>
                  <a:lnTo>
                    <a:pt x="185583" y="192748"/>
                  </a:lnTo>
                  <a:lnTo>
                    <a:pt x="219577" y="183846"/>
                  </a:lnTo>
                  <a:lnTo>
                    <a:pt x="256600" y="166905"/>
                  </a:lnTo>
                  <a:lnTo>
                    <a:pt x="264237" y="162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18"/>
            <p:cNvSpPr/>
            <p:nvPr>
              <p:custDataLst>
                <p:tags r:id="rId131"/>
              </p:custDataLst>
            </p:nvPr>
          </p:nvSpPr>
          <p:spPr>
            <a:xfrm>
              <a:off x="1592583" y="3121235"/>
              <a:ext cx="570911" cy="154739"/>
            </a:xfrm>
            <a:custGeom>
              <a:avLst/>
              <a:gdLst/>
              <a:ahLst/>
              <a:cxnLst/>
              <a:rect l="0" t="0" r="0" b="0"/>
              <a:pathLst>
                <a:path w="570911" h="154739">
                  <a:moveTo>
                    <a:pt x="22857" y="2965"/>
                  </a:moveTo>
                  <a:lnTo>
                    <a:pt x="22857" y="2965"/>
                  </a:lnTo>
                  <a:lnTo>
                    <a:pt x="18812" y="31281"/>
                  </a:lnTo>
                  <a:lnTo>
                    <a:pt x="12251" y="61026"/>
                  </a:lnTo>
                  <a:lnTo>
                    <a:pt x="3295" y="99069"/>
                  </a:lnTo>
                  <a:lnTo>
                    <a:pt x="431" y="135690"/>
                  </a:lnTo>
                  <a:lnTo>
                    <a:pt x="8" y="154738"/>
                  </a:lnTo>
                  <a:lnTo>
                    <a:pt x="0" y="151134"/>
                  </a:lnTo>
                  <a:lnTo>
                    <a:pt x="2256" y="146993"/>
                  </a:lnTo>
                  <a:lnTo>
                    <a:pt x="4043" y="144704"/>
                  </a:lnTo>
                  <a:lnTo>
                    <a:pt x="11348" y="108709"/>
                  </a:lnTo>
                  <a:lnTo>
                    <a:pt x="21399" y="78133"/>
                  </a:lnTo>
                  <a:lnTo>
                    <a:pt x="41070" y="42617"/>
                  </a:lnTo>
                  <a:lnTo>
                    <a:pt x="69164" y="10892"/>
                  </a:lnTo>
                  <a:lnTo>
                    <a:pt x="79129" y="8249"/>
                  </a:lnTo>
                  <a:lnTo>
                    <a:pt x="103747" y="12087"/>
                  </a:lnTo>
                  <a:lnTo>
                    <a:pt x="112343" y="16666"/>
                  </a:lnTo>
                  <a:lnTo>
                    <a:pt x="118075" y="22259"/>
                  </a:lnTo>
                  <a:lnTo>
                    <a:pt x="124443" y="36094"/>
                  </a:lnTo>
                  <a:lnTo>
                    <a:pt x="128531" y="70312"/>
                  </a:lnTo>
                  <a:lnTo>
                    <a:pt x="129519" y="107854"/>
                  </a:lnTo>
                  <a:lnTo>
                    <a:pt x="129532" y="109114"/>
                  </a:lnTo>
                  <a:lnTo>
                    <a:pt x="133581" y="109488"/>
                  </a:lnTo>
                  <a:lnTo>
                    <a:pt x="137825" y="107317"/>
                  </a:lnTo>
                  <a:lnTo>
                    <a:pt x="172807" y="79880"/>
                  </a:lnTo>
                  <a:lnTo>
                    <a:pt x="203183" y="54941"/>
                  </a:lnTo>
                  <a:lnTo>
                    <a:pt x="235713" y="26403"/>
                  </a:lnTo>
                  <a:lnTo>
                    <a:pt x="258081" y="10662"/>
                  </a:lnTo>
                  <a:lnTo>
                    <a:pt x="270205" y="6386"/>
                  </a:lnTo>
                  <a:lnTo>
                    <a:pt x="274116" y="6092"/>
                  </a:lnTo>
                  <a:lnTo>
                    <a:pt x="276723" y="6743"/>
                  </a:lnTo>
                  <a:lnTo>
                    <a:pt x="278461" y="8024"/>
                  </a:lnTo>
                  <a:lnTo>
                    <a:pt x="282650" y="9447"/>
                  </a:lnTo>
                  <a:lnTo>
                    <a:pt x="284952" y="9826"/>
                  </a:lnTo>
                  <a:lnTo>
                    <a:pt x="286487" y="12619"/>
                  </a:lnTo>
                  <a:lnTo>
                    <a:pt x="288193" y="22496"/>
                  </a:lnTo>
                  <a:lnTo>
                    <a:pt x="284051" y="54769"/>
                  </a:lnTo>
                  <a:lnTo>
                    <a:pt x="282355" y="86482"/>
                  </a:lnTo>
                  <a:lnTo>
                    <a:pt x="282969" y="101043"/>
                  </a:lnTo>
                  <a:lnTo>
                    <a:pt x="286064" y="113160"/>
                  </a:lnTo>
                  <a:lnTo>
                    <a:pt x="292520" y="121932"/>
                  </a:lnTo>
                  <a:lnTo>
                    <a:pt x="301034" y="127806"/>
                  </a:lnTo>
                  <a:lnTo>
                    <a:pt x="310462" y="130417"/>
                  </a:lnTo>
                  <a:lnTo>
                    <a:pt x="322555" y="124803"/>
                  </a:lnTo>
                  <a:lnTo>
                    <a:pt x="355060" y="104549"/>
                  </a:lnTo>
                  <a:lnTo>
                    <a:pt x="384130" y="85275"/>
                  </a:lnTo>
                  <a:lnTo>
                    <a:pt x="414193" y="63478"/>
                  </a:lnTo>
                  <a:lnTo>
                    <a:pt x="444549" y="44977"/>
                  </a:lnTo>
                  <a:lnTo>
                    <a:pt x="480241" y="22902"/>
                  </a:lnTo>
                  <a:lnTo>
                    <a:pt x="513792" y="5165"/>
                  </a:lnTo>
                  <a:lnTo>
                    <a:pt x="514400" y="4432"/>
                  </a:lnTo>
                  <a:lnTo>
                    <a:pt x="513959" y="3942"/>
                  </a:lnTo>
                  <a:lnTo>
                    <a:pt x="512818" y="3617"/>
                  </a:lnTo>
                  <a:lnTo>
                    <a:pt x="509293" y="7770"/>
                  </a:lnTo>
                  <a:lnTo>
                    <a:pt x="480868" y="42156"/>
                  </a:lnTo>
                  <a:lnTo>
                    <a:pt x="456457" y="78462"/>
                  </a:lnTo>
                  <a:lnTo>
                    <a:pt x="450936" y="99127"/>
                  </a:lnTo>
                  <a:lnTo>
                    <a:pt x="450483" y="102633"/>
                  </a:lnTo>
                  <a:lnTo>
                    <a:pt x="452238" y="108786"/>
                  </a:lnTo>
                  <a:lnTo>
                    <a:pt x="453891" y="111612"/>
                  </a:lnTo>
                  <a:lnTo>
                    <a:pt x="464308" y="119635"/>
                  </a:lnTo>
                  <a:lnTo>
                    <a:pt x="482164" y="127375"/>
                  </a:lnTo>
                  <a:lnTo>
                    <a:pt x="493976" y="127967"/>
                  </a:lnTo>
                  <a:lnTo>
                    <a:pt x="525760" y="123597"/>
                  </a:lnTo>
                  <a:lnTo>
                    <a:pt x="553380" y="107772"/>
                  </a:lnTo>
                  <a:lnTo>
                    <a:pt x="561470" y="100064"/>
                  </a:lnTo>
                  <a:lnTo>
                    <a:pt x="567040" y="91840"/>
                  </a:lnTo>
                  <a:lnTo>
                    <a:pt x="569516" y="85363"/>
                  </a:lnTo>
                  <a:lnTo>
                    <a:pt x="570910" y="72911"/>
                  </a:lnTo>
                  <a:lnTo>
                    <a:pt x="567278" y="58497"/>
                  </a:lnTo>
                  <a:lnTo>
                    <a:pt x="536568" y="27321"/>
                  </a:lnTo>
                  <a:lnTo>
                    <a:pt x="507934" y="3915"/>
                  </a:lnTo>
                  <a:lnTo>
                    <a:pt x="506261" y="1058"/>
                  </a:lnTo>
                  <a:lnTo>
                    <a:pt x="505147" y="0"/>
                  </a:lnTo>
                  <a:lnTo>
                    <a:pt x="504404" y="142"/>
                  </a:lnTo>
                  <a:lnTo>
                    <a:pt x="503908" y="1083"/>
                  </a:lnTo>
                  <a:lnTo>
                    <a:pt x="504424" y="2557"/>
                  </a:lnTo>
                  <a:lnTo>
                    <a:pt x="525777" y="25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19"/>
            <p:cNvSpPr/>
            <p:nvPr>
              <p:custDataLst>
                <p:tags r:id="rId132"/>
              </p:custDataLst>
            </p:nvPr>
          </p:nvSpPr>
          <p:spPr>
            <a:xfrm>
              <a:off x="2306113" y="2880360"/>
              <a:ext cx="193248" cy="354275"/>
            </a:xfrm>
            <a:custGeom>
              <a:avLst/>
              <a:gdLst/>
              <a:ahLst/>
              <a:cxnLst/>
              <a:rect l="0" t="0" r="0" b="0"/>
              <a:pathLst>
                <a:path w="193248" h="354275">
                  <a:moveTo>
                    <a:pt x="124667" y="0"/>
                  </a:moveTo>
                  <a:lnTo>
                    <a:pt x="124667" y="0"/>
                  </a:lnTo>
                  <a:lnTo>
                    <a:pt x="124667" y="36501"/>
                  </a:lnTo>
                  <a:lnTo>
                    <a:pt x="124667" y="63636"/>
                  </a:lnTo>
                  <a:lnTo>
                    <a:pt x="124667" y="92629"/>
                  </a:lnTo>
                  <a:lnTo>
                    <a:pt x="123821" y="121602"/>
                  </a:lnTo>
                  <a:lnTo>
                    <a:pt x="119430" y="157480"/>
                  </a:lnTo>
                  <a:lnTo>
                    <a:pt x="117140" y="174566"/>
                  </a:lnTo>
                  <a:lnTo>
                    <a:pt x="121604" y="206560"/>
                  </a:lnTo>
                  <a:lnTo>
                    <a:pt x="125165" y="231687"/>
                  </a:lnTo>
                  <a:lnTo>
                    <a:pt x="131379" y="261863"/>
                  </a:lnTo>
                  <a:lnTo>
                    <a:pt x="136963" y="277250"/>
                  </a:lnTo>
                  <a:lnTo>
                    <a:pt x="142268" y="284089"/>
                  </a:lnTo>
                  <a:lnTo>
                    <a:pt x="147447" y="287129"/>
                  </a:lnTo>
                  <a:lnTo>
                    <a:pt x="157671" y="289080"/>
                  </a:lnTo>
                  <a:lnTo>
                    <a:pt x="159370" y="288393"/>
                  </a:lnTo>
                  <a:lnTo>
                    <a:pt x="160502" y="287089"/>
                  </a:lnTo>
                  <a:lnTo>
                    <a:pt x="161257" y="285372"/>
                  </a:lnTo>
                  <a:lnTo>
                    <a:pt x="160914" y="283382"/>
                  </a:lnTo>
                  <a:lnTo>
                    <a:pt x="157232" y="274841"/>
                  </a:lnTo>
                  <a:lnTo>
                    <a:pt x="154071" y="256977"/>
                  </a:lnTo>
                  <a:lnTo>
                    <a:pt x="147331" y="242905"/>
                  </a:lnTo>
                  <a:lnTo>
                    <a:pt x="129971" y="224748"/>
                  </a:lnTo>
                  <a:lnTo>
                    <a:pt x="112786" y="212689"/>
                  </a:lnTo>
                  <a:lnTo>
                    <a:pt x="97656" y="211086"/>
                  </a:lnTo>
                  <a:lnTo>
                    <a:pt x="80489" y="214043"/>
                  </a:lnTo>
                  <a:lnTo>
                    <a:pt x="57390" y="225227"/>
                  </a:lnTo>
                  <a:lnTo>
                    <a:pt x="24608" y="253190"/>
                  </a:lnTo>
                  <a:lnTo>
                    <a:pt x="10542" y="270787"/>
                  </a:lnTo>
                  <a:lnTo>
                    <a:pt x="1011" y="290771"/>
                  </a:lnTo>
                  <a:lnTo>
                    <a:pt x="0" y="303080"/>
                  </a:lnTo>
                  <a:lnTo>
                    <a:pt x="915" y="308734"/>
                  </a:lnTo>
                  <a:lnTo>
                    <a:pt x="6449" y="319531"/>
                  </a:lnTo>
                  <a:lnTo>
                    <a:pt x="17312" y="334358"/>
                  </a:lnTo>
                  <a:lnTo>
                    <a:pt x="47038" y="341644"/>
                  </a:lnTo>
                  <a:lnTo>
                    <a:pt x="70374" y="347142"/>
                  </a:lnTo>
                  <a:lnTo>
                    <a:pt x="107593" y="353252"/>
                  </a:lnTo>
                  <a:lnTo>
                    <a:pt x="138245" y="354274"/>
                  </a:lnTo>
                  <a:lnTo>
                    <a:pt x="175069" y="347023"/>
                  </a:lnTo>
                  <a:lnTo>
                    <a:pt x="193247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0"/>
            <p:cNvSpPr/>
            <p:nvPr>
              <p:custDataLst>
                <p:tags r:id="rId133"/>
              </p:custDataLst>
            </p:nvPr>
          </p:nvSpPr>
          <p:spPr>
            <a:xfrm>
              <a:off x="2587754" y="3072510"/>
              <a:ext cx="185927" cy="141695"/>
            </a:xfrm>
            <a:custGeom>
              <a:avLst/>
              <a:gdLst/>
              <a:ahLst/>
              <a:cxnLst/>
              <a:rect l="0" t="0" r="0" b="0"/>
              <a:pathLst>
                <a:path w="185927" h="141695">
                  <a:moveTo>
                    <a:pt x="3046" y="97410"/>
                  </a:moveTo>
                  <a:lnTo>
                    <a:pt x="3046" y="97410"/>
                  </a:lnTo>
                  <a:lnTo>
                    <a:pt x="35408" y="81229"/>
                  </a:lnTo>
                  <a:lnTo>
                    <a:pt x="69677" y="57588"/>
                  </a:lnTo>
                  <a:lnTo>
                    <a:pt x="84435" y="39568"/>
                  </a:lnTo>
                  <a:lnTo>
                    <a:pt x="82100" y="17148"/>
                  </a:lnTo>
                  <a:lnTo>
                    <a:pt x="79455" y="10882"/>
                  </a:lnTo>
                  <a:lnTo>
                    <a:pt x="75999" y="6704"/>
                  </a:lnTo>
                  <a:lnTo>
                    <a:pt x="67643" y="2063"/>
                  </a:lnTo>
                  <a:lnTo>
                    <a:pt x="58284" y="0"/>
                  </a:lnTo>
                  <a:lnTo>
                    <a:pt x="48481" y="1341"/>
                  </a:lnTo>
                  <a:lnTo>
                    <a:pt x="24176" y="7054"/>
                  </a:lnTo>
                  <a:lnTo>
                    <a:pt x="17234" y="13789"/>
                  </a:lnTo>
                  <a:lnTo>
                    <a:pt x="5880" y="32758"/>
                  </a:lnTo>
                  <a:lnTo>
                    <a:pt x="637" y="45816"/>
                  </a:lnTo>
                  <a:lnTo>
                    <a:pt x="0" y="60086"/>
                  </a:lnTo>
                  <a:lnTo>
                    <a:pt x="6489" y="93988"/>
                  </a:lnTo>
                  <a:lnTo>
                    <a:pt x="17519" y="115211"/>
                  </a:lnTo>
                  <a:lnTo>
                    <a:pt x="35556" y="132224"/>
                  </a:lnTo>
                  <a:lnTo>
                    <a:pt x="51926" y="138283"/>
                  </a:lnTo>
                  <a:lnTo>
                    <a:pt x="82440" y="141694"/>
                  </a:lnTo>
                  <a:lnTo>
                    <a:pt x="105219" y="140798"/>
                  </a:lnTo>
                  <a:lnTo>
                    <a:pt x="126632" y="134756"/>
                  </a:lnTo>
                  <a:lnTo>
                    <a:pt x="161772" y="113744"/>
                  </a:lnTo>
                  <a:lnTo>
                    <a:pt x="185926" y="97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1"/>
            <p:cNvSpPr/>
            <p:nvPr>
              <p:custDataLst>
                <p:tags r:id="rId134"/>
              </p:custDataLst>
            </p:nvPr>
          </p:nvSpPr>
          <p:spPr>
            <a:xfrm>
              <a:off x="2918460" y="2804160"/>
              <a:ext cx="15241" cy="388621"/>
            </a:xfrm>
            <a:custGeom>
              <a:avLst/>
              <a:gdLst/>
              <a:ahLst/>
              <a:cxnLst/>
              <a:rect l="0" t="0" r="0" b="0"/>
              <a:pathLst>
                <a:path w="15241" h="388621">
                  <a:moveTo>
                    <a:pt x="0" y="0"/>
                  </a:moveTo>
                  <a:lnTo>
                    <a:pt x="0" y="0"/>
                  </a:lnTo>
                  <a:lnTo>
                    <a:pt x="846" y="22860"/>
                  </a:lnTo>
                  <a:lnTo>
                    <a:pt x="2258" y="60960"/>
                  </a:lnTo>
                  <a:lnTo>
                    <a:pt x="4045" y="109220"/>
                  </a:lnTo>
                  <a:lnTo>
                    <a:pt x="5237" y="151553"/>
                  </a:lnTo>
                  <a:lnTo>
                    <a:pt x="6031" y="189936"/>
                  </a:lnTo>
                  <a:lnTo>
                    <a:pt x="6561" y="225684"/>
                  </a:lnTo>
                  <a:lnTo>
                    <a:pt x="6913" y="254596"/>
                  </a:lnTo>
                  <a:lnTo>
                    <a:pt x="7149" y="278950"/>
                  </a:lnTo>
                  <a:lnTo>
                    <a:pt x="7306" y="300267"/>
                  </a:lnTo>
                  <a:lnTo>
                    <a:pt x="9739" y="332983"/>
                  </a:lnTo>
                  <a:lnTo>
                    <a:pt x="13610" y="365926"/>
                  </a:lnTo>
                  <a:lnTo>
                    <a:pt x="15240" y="388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2"/>
            <p:cNvSpPr/>
            <p:nvPr>
              <p:custDataLst>
                <p:tags r:id="rId135"/>
              </p:custDataLst>
            </p:nvPr>
          </p:nvSpPr>
          <p:spPr>
            <a:xfrm>
              <a:off x="3019970" y="2986570"/>
              <a:ext cx="180431" cy="274791"/>
            </a:xfrm>
            <a:custGeom>
              <a:avLst/>
              <a:gdLst/>
              <a:ahLst/>
              <a:cxnLst/>
              <a:rect l="0" t="0" r="0" b="0"/>
              <a:pathLst>
                <a:path w="180431" h="274791">
                  <a:moveTo>
                    <a:pt x="180430" y="8090"/>
                  </a:moveTo>
                  <a:lnTo>
                    <a:pt x="180430" y="8090"/>
                  </a:lnTo>
                  <a:lnTo>
                    <a:pt x="148068" y="0"/>
                  </a:lnTo>
                  <a:lnTo>
                    <a:pt x="120891" y="543"/>
                  </a:lnTo>
                  <a:lnTo>
                    <a:pt x="84049" y="8112"/>
                  </a:lnTo>
                  <a:lnTo>
                    <a:pt x="63088" y="14873"/>
                  </a:lnTo>
                  <a:lnTo>
                    <a:pt x="28934" y="39910"/>
                  </a:lnTo>
                  <a:lnTo>
                    <a:pt x="5819" y="65269"/>
                  </a:lnTo>
                  <a:lnTo>
                    <a:pt x="1225" y="78376"/>
                  </a:lnTo>
                  <a:lnTo>
                    <a:pt x="0" y="85428"/>
                  </a:lnTo>
                  <a:lnTo>
                    <a:pt x="3154" y="100035"/>
                  </a:lnTo>
                  <a:lnTo>
                    <a:pt x="11047" y="114148"/>
                  </a:lnTo>
                  <a:lnTo>
                    <a:pt x="44045" y="142294"/>
                  </a:lnTo>
                  <a:lnTo>
                    <a:pt x="78293" y="162948"/>
                  </a:lnTo>
                  <a:lnTo>
                    <a:pt x="112616" y="184374"/>
                  </a:lnTo>
                  <a:lnTo>
                    <a:pt x="122914" y="192554"/>
                  </a:lnTo>
                  <a:lnTo>
                    <a:pt x="132380" y="203512"/>
                  </a:lnTo>
                  <a:lnTo>
                    <a:pt x="132310" y="206105"/>
                  </a:lnTo>
                  <a:lnTo>
                    <a:pt x="129974" y="213501"/>
                  </a:lnTo>
                  <a:lnTo>
                    <a:pt x="123856" y="220175"/>
                  </a:lnTo>
                  <a:lnTo>
                    <a:pt x="89098" y="240912"/>
                  </a:lnTo>
                  <a:lnTo>
                    <a:pt x="59482" y="259107"/>
                  </a:lnTo>
                  <a:lnTo>
                    <a:pt x="23268" y="271441"/>
                  </a:lnTo>
                  <a:lnTo>
                    <a:pt x="12790" y="274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SMARTInkShape-323"/>
          <p:cNvSpPr/>
          <p:nvPr>
            <p:custDataLst>
              <p:tags r:id="rId4"/>
            </p:custDataLst>
          </p:nvPr>
        </p:nvSpPr>
        <p:spPr>
          <a:xfrm>
            <a:off x="144780" y="3840480"/>
            <a:ext cx="266701" cy="38101"/>
          </a:xfrm>
          <a:custGeom>
            <a:avLst/>
            <a:gdLst/>
            <a:ahLst/>
            <a:cxnLst/>
            <a:rect l="0" t="0" r="0" b="0"/>
            <a:pathLst>
              <a:path w="266701" h="38101">
                <a:moveTo>
                  <a:pt x="0" y="0"/>
                </a:moveTo>
                <a:lnTo>
                  <a:pt x="0" y="0"/>
                </a:lnTo>
                <a:lnTo>
                  <a:pt x="36407" y="4045"/>
                </a:lnTo>
                <a:lnTo>
                  <a:pt x="65569" y="6031"/>
                </a:lnTo>
                <a:lnTo>
                  <a:pt x="93489" y="7760"/>
                </a:lnTo>
                <a:lnTo>
                  <a:pt x="122831" y="11351"/>
                </a:lnTo>
                <a:lnTo>
                  <a:pt x="150547" y="13512"/>
                </a:lnTo>
                <a:lnTo>
                  <a:pt x="181210" y="17012"/>
                </a:lnTo>
                <a:lnTo>
                  <a:pt x="201240" y="21501"/>
                </a:lnTo>
                <a:lnTo>
                  <a:pt x="237607" y="30723"/>
                </a:lnTo>
                <a:lnTo>
                  <a:pt x="266700" y="38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SMARTInkShape-Group52"/>
          <p:cNvGrpSpPr/>
          <p:nvPr/>
        </p:nvGrpSpPr>
        <p:grpSpPr>
          <a:xfrm>
            <a:off x="579120" y="3573780"/>
            <a:ext cx="1630681" cy="601640"/>
            <a:chOff x="579120" y="3573780"/>
            <a:chExt cx="1630681" cy="601640"/>
          </a:xfrm>
        </p:grpSpPr>
        <p:sp>
          <p:nvSpPr>
            <p:cNvPr id="37" name="SMARTInkShape-324"/>
            <p:cNvSpPr/>
            <p:nvPr>
              <p:custDataLst>
                <p:tags r:id="rId124"/>
              </p:custDataLst>
            </p:nvPr>
          </p:nvSpPr>
          <p:spPr>
            <a:xfrm>
              <a:off x="636096" y="3573780"/>
              <a:ext cx="179245" cy="601640"/>
            </a:xfrm>
            <a:custGeom>
              <a:avLst/>
              <a:gdLst/>
              <a:ahLst/>
              <a:cxnLst/>
              <a:rect l="0" t="0" r="0" b="0"/>
              <a:pathLst>
                <a:path w="179245" h="601640">
                  <a:moveTo>
                    <a:pt x="179244" y="0"/>
                  </a:moveTo>
                  <a:lnTo>
                    <a:pt x="179244" y="0"/>
                  </a:lnTo>
                  <a:lnTo>
                    <a:pt x="163063" y="32362"/>
                  </a:lnTo>
                  <a:lnTo>
                    <a:pt x="150604" y="64054"/>
                  </a:lnTo>
                  <a:lnTo>
                    <a:pt x="138575" y="99588"/>
                  </a:lnTo>
                  <a:lnTo>
                    <a:pt x="131811" y="119732"/>
                  </a:lnTo>
                  <a:lnTo>
                    <a:pt x="124762" y="140781"/>
                  </a:lnTo>
                  <a:lnTo>
                    <a:pt x="117523" y="163281"/>
                  </a:lnTo>
                  <a:lnTo>
                    <a:pt x="110156" y="186747"/>
                  </a:lnTo>
                  <a:lnTo>
                    <a:pt x="102706" y="210858"/>
                  </a:lnTo>
                  <a:lnTo>
                    <a:pt x="95198" y="235399"/>
                  </a:lnTo>
                  <a:lnTo>
                    <a:pt x="87654" y="260226"/>
                  </a:lnTo>
                  <a:lnTo>
                    <a:pt x="80084" y="285244"/>
                  </a:lnTo>
                  <a:lnTo>
                    <a:pt x="73344" y="309543"/>
                  </a:lnTo>
                  <a:lnTo>
                    <a:pt x="67157" y="333362"/>
                  </a:lnTo>
                  <a:lnTo>
                    <a:pt x="61340" y="356861"/>
                  </a:lnTo>
                  <a:lnTo>
                    <a:pt x="54921" y="380148"/>
                  </a:lnTo>
                  <a:lnTo>
                    <a:pt x="48102" y="403292"/>
                  </a:lnTo>
                  <a:lnTo>
                    <a:pt x="41016" y="426341"/>
                  </a:lnTo>
                  <a:lnTo>
                    <a:pt x="34599" y="447634"/>
                  </a:lnTo>
                  <a:lnTo>
                    <a:pt x="28627" y="467756"/>
                  </a:lnTo>
                  <a:lnTo>
                    <a:pt x="18323" y="505071"/>
                  </a:lnTo>
                  <a:lnTo>
                    <a:pt x="10921" y="538590"/>
                  </a:lnTo>
                  <a:lnTo>
                    <a:pt x="6040" y="573885"/>
                  </a:lnTo>
                  <a:lnTo>
                    <a:pt x="0" y="599942"/>
                  </a:lnTo>
                  <a:lnTo>
                    <a:pt x="481" y="601468"/>
                  </a:lnTo>
                  <a:lnTo>
                    <a:pt x="1649" y="601639"/>
                  </a:lnTo>
                  <a:lnTo>
                    <a:pt x="2946" y="595055"/>
                  </a:lnTo>
                  <a:lnTo>
                    <a:pt x="3984" y="57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5"/>
            <p:cNvSpPr/>
            <p:nvPr>
              <p:custDataLst>
                <p:tags r:id="rId125"/>
              </p:custDataLst>
            </p:nvPr>
          </p:nvSpPr>
          <p:spPr>
            <a:xfrm>
              <a:off x="579120" y="3802380"/>
              <a:ext cx="381001" cy="68581"/>
            </a:xfrm>
            <a:custGeom>
              <a:avLst/>
              <a:gdLst/>
              <a:ahLst/>
              <a:cxnLst/>
              <a:rect l="0" t="0" r="0" b="0"/>
              <a:pathLst>
                <a:path w="381001" h="68581">
                  <a:moveTo>
                    <a:pt x="0" y="68580"/>
                  </a:moveTo>
                  <a:lnTo>
                    <a:pt x="0" y="68580"/>
                  </a:lnTo>
                  <a:lnTo>
                    <a:pt x="32361" y="60489"/>
                  </a:lnTo>
                  <a:lnTo>
                    <a:pt x="61796" y="54260"/>
                  </a:lnTo>
                  <a:lnTo>
                    <a:pt x="76757" y="51413"/>
                  </a:lnTo>
                  <a:lnTo>
                    <a:pt x="111285" y="45282"/>
                  </a:lnTo>
                  <a:lnTo>
                    <a:pt x="158857" y="36962"/>
                  </a:lnTo>
                  <a:lnTo>
                    <a:pt x="215125" y="27181"/>
                  </a:lnTo>
                  <a:lnTo>
                    <a:pt x="258563" y="19814"/>
                  </a:lnTo>
                  <a:lnTo>
                    <a:pt x="293449" y="14056"/>
                  </a:lnTo>
                  <a:lnTo>
                    <a:pt x="322632" y="9371"/>
                  </a:lnTo>
                  <a:lnTo>
                    <a:pt x="355059" y="4165"/>
                  </a:lnTo>
                  <a:lnTo>
                    <a:pt x="381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6"/>
            <p:cNvSpPr/>
            <p:nvPr>
              <p:custDataLst>
                <p:tags r:id="rId126"/>
              </p:custDataLst>
            </p:nvPr>
          </p:nvSpPr>
          <p:spPr>
            <a:xfrm>
              <a:off x="944880" y="3705621"/>
              <a:ext cx="1264921" cy="365780"/>
            </a:xfrm>
            <a:custGeom>
              <a:avLst/>
              <a:gdLst/>
              <a:ahLst/>
              <a:cxnLst/>
              <a:rect l="0" t="0" r="0" b="0"/>
              <a:pathLst>
                <a:path w="1264921" h="365780">
                  <a:moveTo>
                    <a:pt x="0" y="233919"/>
                  </a:moveTo>
                  <a:lnTo>
                    <a:pt x="0" y="233919"/>
                  </a:lnTo>
                  <a:lnTo>
                    <a:pt x="22578" y="238434"/>
                  </a:lnTo>
                  <a:lnTo>
                    <a:pt x="57448" y="243546"/>
                  </a:lnTo>
                  <a:lnTo>
                    <a:pt x="89879" y="242996"/>
                  </a:lnTo>
                  <a:lnTo>
                    <a:pt x="121226" y="239928"/>
                  </a:lnTo>
                  <a:lnTo>
                    <a:pt x="152938" y="234050"/>
                  </a:lnTo>
                  <a:lnTo>
                    <a:pt x="186788" y="222970"/>
                  </a:lnTo>
                  <a:lnTo>
                    <a:pt x="217072" y="209580"/>
                  </a:lnTo>
                  <a:lnTo>
                    <a:pt x="244643" y="195161"/>
                  </a:lnTo>
                  <a:lnTo>
                    <a:pt x="282272" y="173611"/>
                  </a:lnTo>
                  <a:lnTo>
                    <a:pt x="309414" y="155278"/>
                  </a:lnTo>
                  <a:lnTo>
                    <a:pt x="326863" y="135829"/>
                  </a:lnTo>
                  <a:lnTo>
                    <a:pt x="331539" y="127388"/>
                  </a:lnTo>
                  <a:lnTo>
                    <a:pt x="331940" y="123952"/>
                  </a:lnTo>
                  <a:lnTo>
                    <a:pt x="330127" y="117876"/>
                  </a:lnTo>
                  <a:lnTo>
                    <a:pt x="326764" y="115917"/>
                  </a:lnTo>
                  <a:lnTo>
                    <a:pt x="316255" y="113740"/>
                  </a:lnTo>
                  <a:lnTo>
                    <a:pt x="287968" y="116560"/>
                  </a:lnTo>
                  <a:lnTo>
                    <a:pt x="252776" y="130848"/>
                  </a:lnTo>
                  <a:lnTo>
                    <a:pt x="225798" y="146341"/>
                  </a:lnTo>
                  <a:lnTo>
                    <a:pt x="196875" y="165362"/>
                  </a:lnTo>
                  <a:lnTo>
                    <a:pt x="167087" y="187927"/>
                  </a:lnTo>
                  <a:lnTo>
                    <a:pt x="129846" y="224431"/>
                  </a:lnTo>
                  <a:lnTo>
                    <a:pt x="101409" y="258013"/>
                  </a:lnTo>
                  <a:lnTo>
                    <a:pt x="91637" y="276801"/>
                  </a:lnTo>
                  <a:lnTo>
                    <a:pt x="85364" y="305513"/>
                  </a:lnTo>
                  <a:lnTo>
                    <a:pt x="88236" y="311282"/>
                  </a:lnTo>
                  <a:lnTo>
                    <a:pt x="100458" y="322207"/>
                  </a:lnTo>
                  <a:lnTo>
                    <a:pt x="126379" y="333832"/>
                  </a:lnTo>
                  <a:lnTo>
                    <a:pt x="163599" y="338594"/>
                  </a:lnTo>
                  <a:lnTo>
                    <a:pt x="194348" y="337450"/>
                  </a:lnTo>
                  <a:lnTo>
                    <a:pt x="227771" y="333273"/>
                  </a:lnTo>
                  <a:lnTo>
                    <a:pt x="262380" y="325772"/>
                  </a:lnTo>
                  <a:lnTo>
                    <a:pt x="299776" y="316794"/>
                  </a:lnTo>
                  <a:lnTo>
                    <a:pt x="319230" y="312029"/>
                  </a:lnTo>
                  <a:lnTo>
                    <a:pt x="338973" y="306312"/>
                  </a:lnTo>
                  <a:lnTo>
                    <a:pt x="358909" y="299961"/>
                  </a:lnTo>
                  <a:lnTo>
                    <a:pt x="378973" y="293187"/>
                  </a:lnTo>
                  <a:lnTo>
                    <a:pt x="417070" y="278887"/>
                  </a:lnTo>
                  <a:lnTo>
                    <a:pt x="452065" y="264911"/>
                  </a:lnTo>
                  <a:lnTo>
                    <a:pt x="481729" y="253056"/>
                  </a:lnTo>
                  <a:lnTo>
                    <a:pt x="518184" y="236861"/>
                  </a:lnTo>
                  <a:lnTo>
                    <a:pt x="546983" y="227539"/>
                  </a:lnTo>
                  <a:lnTo>
                    <a:pt x="550075" y="225432"/>
                  </a:lnTo>
                  <a:lnTo>
                    <a:pt x="552137" y="223181"/>
                  </a:lnTo>
                  <a:lnTo>
                    <a:pt x="552665" y="221681"/>
                  </a:lnTo>
                  <a:lnTo>
                    <a:pt x="552170" y="220680"/>
                  </a:lnTo>
                  <a:lnTo>
                    <a:pt x="550993" y="220013"/>
                  </a:lnTo>
                  <a:lnTo>
                    <a:pt x="541247" y="219074"/>
                  </a:lnTo>
                  <a:lnTo>
                    <a:pt x="509770" y="230924"/>
                  </a:lnTo>
                  <a:lnTo>
                    <a:pt x="487620" y="239926"/>
                  </a:lnTo>
                  <a:lnTo>
                    <a:pt x="469013" y="254010"/>
                  </a:lnTo>
                  <a:lnTo>
                    <a:pt x="445602" y="274406"/>
                  </a:lnTo>
                  <a:lnTo>
                    <a:pt x="418988" y="299011"/>
                  </a:lnTo>
                  <a:lnTo>
                    <a:pt x="381531" y="333639"/>
                  </a:lnTo>
                  <a:lnTo>
                    <a:pt x="375027" y="341739"/>
                  </a:lnTo>
                  <a:lnTo>
                    <a:pt x="374478" y="343899"/>
                  </a:lnTo>
                  <a:lnTo>
                    <a:pt x="375805" y="344492"/>
                  </a:lnTo>
                  <a:lnTo>
                    <a:pt x="381796" y="342894"/>
                  </a:lnTo>
                  <a:lnTo>
                    <a:pt x="411606" y="327192"/>
                  </a:lnTo>
                  <a:lnTo>
                    <a:pt x="440210" y="302572"/>
                  </a:lnTo>
                  <a:lnTo>
                    <a:pt x="470981" y="273828"/>
                  </a:lnTo>
                  <a:lnTo>
                    <a:pt x="504839" y="243862"/>
                  </a:lnTo>
                  <a:lnTo>
                    <a:pt x="539894" y="207912"/>
                  </a:lnTo>
                  <a:lnTo>
                    <a:pt x="577555" y="174413"/>
                  </a:lnTo>
                  <a:lnTo>
                    <a:pt x="578077" y="173929"/>
                  </a:lnTo>
                  <a:lnTo>
                    <a:pt x="578424" y="174452"/>
                  </a:lnTo>
                  <a:lnTo>
                    <a:pt x="578811" y="177291"/>
                  </a:lnTo>
                  <a:lnTo>
                    <a:pt x="570790" y="209528"/>
                  </a:lnTo>
                  <a:lnTo>
                    <a:pt x="563670" y="241085"/>
                  </a:lnTo>
                  <a:lnTo>
                    <a:pt x="558456" y="271885"/>
                  </a:lnTo>
                  <a:lnTo>
                    <a:pt x="559169" y="297944"/>
                  </a:lnTo>
                  <a:lnTo>
                    <a:pt x="560739" y="304542"/>
                  </a:lnTo>
                  <a:lnTo>
                    <a:pt x="564326" y="309787"/>
                  </a:lnTo>
                  <a:lnTo>
                    <a:pt x="575085" y="317874"/>
                  </a:lnTo>
                  <a:lnTo>
                    <a:pt x="599468" y="323141"/>
                  </a:lnTo>
                  <a:lnTo>
                    <a:pt x="616103" y="319858"/>
                  </a:lnTo>
                  <a:lnTo>
                    <a:pt x="652503" y="301765"/>
                  </a:lnTo>
                  <a:lnTo>
                    <a:pt x="673762" y="287616"/>
                  </a:lnTo>
                  <a:lnTo>
                    <a:pt x="700635" y="269717"/>
                  </a:lnTo>
                  <a:lnTo>
                    <a:pt x="722783" y="255244"/>
                  </a:lnTo>
                  <a:lnTo>
                    <a:pt x="758681" y="232390"/>
                  </a:lnTo>
                  <a:lnTo>
                    <a:pt x="789513" y="206371"/>
                  </a:lnTo>
                  <a:lnTo>
                    <a:pt x="790502" y="206240"/>
                  </a:lnTo>
                  <a:lnTo>
                    <a:pt x="791161" y="207000"/>
                  </a:lnTo>
                  <a:lnTo>
                    <a:pt x="791601" y="208352"/>
                  </a:lnTo>
                  <a:lnTo>
                    <a:pt x="791047" y="210101"/>
                  </a:lnTo>
                  <a:lnTo>
                    <a:pt x="770976" y="245228"/>
                  </a:lnTo>
                  <a:lnTo>
                    <a:pt x="764659" y="273112"/>
                  </a:lnTo>
                  <a:lnTo>
                    <a:pt x="762788" y="302823"/>
                  </a:lnTo>
                  <a:lnTo>
                    <a:pt x="764044" y="321270"/>
                  </a:lnTo>
                  <a:lnTo>
                    <a:pt x="770246" y="335113"/>
                  </a:lnTo>
                  <a:lnTo>
                    <a:pt x="783258" y="352426"/>
                  </a:lnTo>
                  <a:lnTo>
                    <a:pt x="797413" y="360813"/>
                  </a:lnTo>
                  <a:lnTo>
                    <a:pt x="805928" y="364235"/>
                  </a:lnTo>
                  <a:lnTo>
                    <a:pt x="824421" y="365779"/>
                  </a:lnTo>
                  <a:lnTo>
                    <a:pt x="844776" y="361950"/>
                  </a:lnTo>
                  <a:lnTo>
                    <a:pt x="879189" y="344667"/>
                  </a:lnTo>
                  <a:lnTo>
                    <a:pt x="912058" y="317627"/>
                  </a:lnTo>
                  <a:lnTo>
                    <a:pt x="947385" y="283180"/>
                  </a:lnTo>
                  <a:lnTo>
                    <a:pt x="979677" y="246163"/>
                  </a:lnTo>
                  <a:lnTo>
                    <a:pt x="1000421" y="221016"/>
                  </a:lnTo>
                  <a:lnTo>
                    <a:pt x="1016414" y="193471"/>
                  </a:lnTo>
                  <a:lnTo>
                    <a:pt x="1030013" y="163449"/>
                  </a:lnTo>
                  <a:lnTo>
                    <a:pt x="1044523" y="130350"/>
                  </a:lnTo>
                  <a:lnTo>
                    <a:pt x="1054924" y="98142"/>
                  </a:lnTo>
                  <a:lnTo>
                    <a:pt x="1062368" y="68587"/>
                  </a:lnTo>
                  <a:lnTo>
                    <a:pt x="1070473" y="34601"/>
                  </a:lnTo>
                  <a:lnTo>
                    <a:pt x="1074266" y="0"/>
                  </a:lnTo>
                  <a:lnTo>
                    <a:pt x="1073470" y="80"/>
                  </a:lnTo>
                  <a:lnTo>
                    <a:pt x="1070329" y="2426"/>
                  </a:lnTo>
                  <a:lnTo>
                    <a:pt x="1068368" y="8549"/>
                  </a:lnTo>
                  <a:lnTo>
                    <a:pt x="1065804" y="27921"/>
                  </a:lnTo>
                  <a:lnTo>
                    <a:pt x="1062749" y="50867"/>
                  </a:lnTo>
                  <a:lnTo>
                    <a:pt x="1059019" y="78864"/>
                  </a:lnTo>
                  <a:lnTo>
                    <a:pt x="1056533" y="102609"/>
                  </a:lnTo>
                  <a:lnTo>
                    <a:pt x="1054875" y="123519"/>
                  </a:lnTo>
                  <a:lnTo>
                    <a:pt x="1053034" y="159452"/>
                  </a:lnTo>
                  <a:lnTo>
                    <a:pt x="1052215" y="189534"/>
                  </a:lnTo>
                  <a:lnTo>
                    <a:pt x="1055799" y="226224"/>
                  </a:lnTo>
                  <a:lnTo>
                    <a:pt x="1066269" y="254499"/>
                  </a:lnTo>
                  <a:lnTo>
                    <a:pt x="1080095" y="274918"/>
                  </a:lnTo>
                  <a:lnTo>
                    <a:pt x="1094916" y="287648"/>
                  </a:lnTo>
                  <a:lnTo>
                    <a:pt x="1109494" y="289407"/>
                  </a:lnTo>
                  <a:lnTo>
                    <a:pt x="1142402" y="283638"/>
                  </a:lnTo>
                  <a:lnTo>
                    <a:pt x="1178599" y="273499"/>
                  </a:lnTo>
                  <a:lnTo>
                    <a:pt x="1211086" y="258325"/>
                  </a:lnTo>
                  <a:lnTo>
                    <a:pt x="1241838" y="245976"/>
                  </a:lnTo>
                  <a:lnTo>
                    <a:pt x="1244452" y="246190"/>
                  </a:lnTo>
                  <a:lnTo>
                    <a:pt x="1246195" y="247180"/>
                  </a:lnTo>
                  <a:lnTo>
                    <a:pt x="1252692" y="256663"/>
                  </a:lnTo>
                  <a:lnTo>
                    <a:pt x="1258951" y="292763"/>
                  </a:lnTo>
                  <a:lnTo>
                    <a:pt x="1264920" y="325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53"/>
          <p:cNvGrpSpPr/>
          <p:nvPr/>
        </p:nvGrpSpPr>
        <p:grpSpPr>
          <a:xfrm>
            <a:off x="2651760" y="3857126"/>
            <a:ext cx="1554481" cy="538215"/>
            <a:chOff x="2651760" y="3857126"/>
            <a:chExt cx="1554481" cy="538215"/>
          </a:xfrm>
        </p:grpSpPr>
        <p:sp>
          <p:nvSpPr>
            <p:cNvPr id="41" name="SMARTInkShape-327"/>
            <p:cNvSpPr/>
            <p:nvPr>
              <p:custDataLst>
                <p:tags r:id="rId119"/>
              </p:custDataLst>
            </p:nvPr>
          </p:nvSpPr>
          <p:spPr>
            <a:xfrm>
              <a:off x="2651760" y="3857126"/>
              <a:ext cx="190501" cy="309024"/>
            </a:xfrm>
            <a:custGeom>
              <a:avLst/>
              <a:gdLst/>
              <a:ahLst/>
              <a:cxnLst/>
              <a:rect l="0" t="0" r="0" b="0"/>
              <a:pathLst>
                <a:path w="190501" h="309024">
                  <a:moveTo>
                    <a:pt x="0" y="74794"/>
                  </a:moveTo>
                  <a:lnTo>
                    <a:pt x="0" y="74794"/>
                  </a:lnTo>
                  <a:lnTo>
                    <a:pt x="0" y="89187"/>
                  </a:lnTo>
                  <a:lnTo>
                    <a:pt x="0" y="113176"/>
                  </a:lnTo>
                  <a:lnTo>
                    <a:pt x="0" y="143562"/>
                  </a:lnTo>
                  <a:lnTo>
                    <a:pt x="846" y="174826"/>
                  </a:lnTo>
                  <a:lnTo>
                    <a:pt x="2258" y="206676"/>
                  </a:lnTo>
                  <a:lnTo>
                    <a:pt x="4045" y="238915"/>
                  </a:lnTo>
                  <a:lnTo>
                    <a:pt x="6031" y="276994"/>
                  </a:lnTo>
                  <a:lnTo>
                    <a:pt x="7527" y="309023"/>
                  </a:lnTo>
                  <a:lnTo>
                    <a:pt x="3547" y="302334"/>
                  </a:lnTo>
                  <a:lnTo>
                    <a:pt x="3212" y="299300"/>
                  </a:lnTo>
                  <a:lnTo>
                    <a:pt x="7399" y="263381"/>
                  </a:lnTo>
                  <a:lnTo>
                    <a:pt x="3186" y="228353"/>
                  </a:lnTo>
                  <a:lnTo>
                    <a:pt x="6777" y="197998"/>
                  </a:lnTo>
                  <a:lnTo>
                    <a:pt x="12356" y="163416"/>
                  </a:lnTo>
                  <a:lnTo>
                    <a:pt x="15232" y="131345"/>
                  </a:lnTo>
                  <a:lnTo>
                    <a:pt x="21070" y="101239"/>
                  </a:lnTo>
                  <a:lnTo>
                    <a:pt x="30628" y="67882"/>
                  </a:lnTo>
                  <a:lnTo>
                    <a:pt x="37319" y="52249"/>
                  </a:lnTo>
                  <a:lnTo>
                    <a:pt x="54520" y="30860"/>
                  </a:lnTo>
                  <a:lnTo>
                    <a:pt x="89191" y="8153"/>
                  </a:lnTo>
                  <a:lnTo>
                    <a:pt x="113633" y="1426"/>
                  </a:lnTo>
                  <a:lnTo>
                    <a:pt x="143802" y="0"/>
                  </a:lnTo>
                  <a:lnTo>
                    <a:pt x="172257" y="9274"/>
                  </a:lnTo>
                  <a:lnTo>
                    <a:pt x="180417" y="16323"/>
                  </a:lnTo>
                  <a:lnTo>
                    <a:pt x="190500" y="29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8"/>
            <p:cNvSpPr/>
            <p:nvPr>
              <p:custDataLst>
                <p:tags r:id="rId120"/>
              </p:custDataLst>
            </p:nvPr>
          </p:nvSpPr>
          <p:spPr>
            <a:xfrm>
              <a:off x="2857500" y="3872138"/>
              <a:ext cx="238916" cy="212183"/>
            </a:xfrm>
            <a:custGeom>
              <a:avLst/>
              <a:gdLst/>
              <a:ahLst/>
              <a:cxnLst/>
              <a:rect l="0" t="0" r="0" b="0"/>
              <a:pathLst>
                <a:path w="238916" h="212183">
                  <a:moveTo>
                    <a:pt x="0" y="120742"/>
                  </a:moveTo>
                  <a:lnTo>
                    <a:pt x="0" y="120742"/>
                  </a:lnTo>
                  <a:lnTo>
                    <a:pt x="36406" y="124787"/>
                  </a:lnTo>
                  <a:lnTo>
                    <a:pt x="65570" y="124515"/>
                  </a:lnTo>
                  <a:lnTo>
                    <a:pt x="92642" y="120726"/>
                  </a:lnTo>
                  <a:lnTo>
                    <a:pt x="118785" y="113397"/>
                  </a:lnTo>
                  <a:lnTo>
                    <a:pt x="153259" y="95706"/>
                  </a:lnTo>
                  <a:lnTo>
                    <a:pt x="184922" y="70332"/>
                  </a:lnTo>
                  <a:lnTo>
                    <a:pt x="218185" y="37500"/>
                  </a:lnTo>
                  <a:lnTo>
                    <a:pt x="234664" y="13329"/>
                  </a:lnTo>
                  <a:lnTo>
                    <a:pt x="237723" y="11034"/>
                  </a:lnTo>
                  <a:lnTo>
                    <a:pt x="238915" y="9503"/>
                  </a:lnTo>
                  <a:lnTo>
                    <a:pt x="238864" y="8483"/>
                  </a:lnTo>
                  <a:lnTo>
                    <a:pt x="228652" y="2800"/>
                  </a:lnTo>
                  <a:lnTo>
                    <a:pt x="211118" y="0"/>
                  </a:lnTo>
                  <a:lnTo>
                    <a:pt x="185790" y="3217"/>
                  </a:lnTo>
                  <a:lnTo>
                    <a:pt x="156838" y="17622"/>
                  </a:lnTo>
                  <a:lnTo>
                    <a:pt x="126809" y="37977"/>
                  </a:lnTo>
                  <a:lnTo>
                    <a:pt x="93252" y="73694"/>
                  </a:lnTo>
                  <a:lnTo>
                    <a:pt x="75796" y="103321"/>
                  </a:lnTo>
                  <a:lnTo>
                    <a:pt x="68118" y="123441"/>
                  </a:lnTo>
                  <a:lnTo>
                    <a:pt x="67126" y="153809"/>
                  </a:lnTo>
                  <a:lnTo>
                    <a:pt x="76240" y="180211"/>
                  </a:lnTo>
                  <a:lnTo>
                    <a:pt x="89482" y="194022"/>
                  </a:lnTo>
                  <a:lnTo>
                    <a:pt x="106656" y="204111"/>
                  </a:lnTo>
                  <a:lnTo>
                    <a:pt x="144780" y="21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9"/>
            <p:cNvSpPr/>
            <p:nvPr>
              <p:custDataLst>
                <p:tags r:id="rId121"/>
              </p:custDataLst>
            </p:nvPr>
          </p:nvSpPr>
          <p:spPr>
            <a:xfrm>
              <a:off x="3183333" y="3947160"/>
              <a:ext cx="161257" cy="212472"/>
            </a:xfrm>
            <a:custGeom>
              <a:avLst/>
              <a:gdLst/>
              <a:ahLst/>
              <a:cxnLst/>
              <a:rect l="0" t="0" r="0" b="0"/>
              <a:pathLst>
                <a:path w="161257" h="212472">
                  <a:moveTo>
                    <a:pt x="108507" y="0"/>
                  </a:moveTo>
                  <a:lnTo>
                    <a:pt x="108507" y="0"/>
                  </a:lnTo>
                  <a:lnTo>
                    <a:pt x="112552" y="32362"/>
                  </a:lnTo>
                  <a:lnTo>
                    <a:pt x="121311" y="55023"/>
                  </a:lnTo>
                  <a:lnTo>
                    <a:pt x="143586" y="90268"/>
                  </a:lnTo>
                  <a:lnTo>
                    <a:pt x="157362" y="115605"/>
                  </a:lnTo>
                  <a:lnTo>
                    <a:pt x="161256" y="138032"/>
                  </a:lnTo>
                  <a:lnTo>
                    <a:pt x="158913" y="141128"/>
                  </a:lnTo>
                  <a:lnTo>
                    <a:pt x="121974" y="163466"/>
                  </a:lnTo>
                  <a:lnTo>
                    <a:pt x="87053" y="183059"/>
                  </a:lnTo>
                  <a:lnTo>
                    <a:pt x="51399" y="203236"/>
                  </a:lnTo>
                  <a:lnTo>
                    <a:pt x="37963" y="210360"/>
                  </a:lnTo>
                  <a:lnTo>
                    <a:pt x="13757" y="212471"/>
                  </a:lnTo>
                  <a:lnTo>
                    <a:pt x="7240" y="211074"/>
                  </a:lnTo>
                  <a:lnTo>
                    <a:pt x="2896" y="208450"/>
                  </a:lnTo>
                  <a:lnTo>
                    <a:pt x="0" y="205007"/>
                  </a:lnTo>
                  <a:lnTo>
                    <a:pt x="609" y="200171"/>
                  </a:lnTo>
                  <a:lnTo>
                    <a:pt x="17067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30"/>
            <p:cNvSpPr/>
            <p:nvPr>
              <p:custDataLst>
                <p:tags r:id="rId122"/>
              </p:custDataLst>
            </p:nvPr>
          </p:nvSpPr>
          <p:spPr>
            <a:xfrm>
              <a:off x="3300999" y="3907704"/>
              <a:ext cx="752816" cy="487637"/>
            </a:xfrm>
            <a:custGeom>
              <a:avLst/>
              <a:gdLst/>
              <a:ahLst/>
              <a:cxnLst/>
              <a:rect l="0" t="0" r="0" b="0"/>
              <a:pathLst>
                <a:path w="752816" h="487637">
                  <a:moveTo>
                    <a:pt x="112761" y="168996"/>
                  </a:moveTo>
                  <a:lnTo>
                    <a:pt x="112761" y="168996"/>
                  </a:lnTo>
                  <a:lnTo>
                    <a:pt x="104670" y="205403"/>
                  </a:lnTo>
                  <a:lnTo>
                    <a:pt x="96183" y="234566"/>
                  </a:lnTo>
                  <a:lnTo>
                    <a:pt x="86766" y="262485"/>
                  </a:lnTo>
                  <a:lnTo>
                    <a:pt x="76936" y="291826"/>
                  </a:lnTo>
                  <a:lnTo>
                    <a:pt x="64665" y="321801"/>
                  </a:lnTo>
                  <a:lnTo>
                    <a:pt x="52439" y="352056"/>
                  </a:lnTo>
                  <a:lnTo>
                    <a:pt x="44182" y="382436"/>
                  </a:lnTo>
                  <a:lnTo>
                    <a:pt x="30729" y="420009"/>
                  </a:lnTo>
                  <a:lnTo>
                    <a:pt x="17096" y="456963"/>
                  </a:lnTo>
                  <a:lnTo>
                    <a:pt x="8874" y="478404"/>
                  </a:lnTo>
                  <a:lnTo>
                    <a:pt x="0" y="487636"/>
                  </a:lnTo>
                  <a:lnTo>
                    <a:pt x="2962" y="484576"/>
                  </a:lnTo>
                  <a:lnTo>
                    <a:pt x="8235" y="469128"/>
                  </a:lnTo>
                  <a:lnTo>
                    <a:pt x="15984" y="444438"/>
                  </a:lnTo>
                  <a:lnTo>
                    <a:pt x="25383" y="413584"/>
                  </a:lnTo>
                  <a:lnTo>
                    <a:pt x="32496" y="387935"/>
                  </a:lnTo>
                  <a:lnTo>
                    <a:pt x="38084" y="365755"/>
                  </a:lnTo>
                  <a:lnTo>
                    <a:pt x="42657" y="345889"/>
                  </a:lnTo>
                  <a:lnTo>
                    <a:pt x="52253" y="310268"/>
                  </a:lnTo>
                  <a:lnTo>
                    <a:pt x="61315" y="278351"/>
                  </a:lnTo>
                  <a:lnTo>
                    <a:pt x="68165" y="250053"/>
                  </a:lnTo>
                  <a:lnTo>
                    <a:pt x="71774" y="221108"/>
                  </a:lnTo>
                  <a:lnTo>
                    <a:pt x="74224" y="193004"/>
                  </a:lnTo>
                  <a:lnTo>
                    <a:pt x="79518" y="158141"/>
                  </a:lnTo>
                  <a:lnTo>
                    <a:pt x="81462" y="127209"/>
                  </a:lnTo>
                  <a:lnTo>
                    <a:pt x="84377" y="93573"/>
                  </a:lnTo>
                  <a:lnTo>
                    <a:pt x="95257" y="55645"/>
                  </a:lnTo>
                  <a:lnTo>
                    <a:pt x="100184" y="43546"/>
                  </a:lnTo>
                  <a:lnTo>
                    <a:pt x="115808" y="27216"/>
                  </a:lnTo>
                  <a:lnTo>
                    <a:pt x="132479" y="15698"/>
                  </a:lnTo>
                  <a:lnTo>
                    <a:pt x="152188" y="10968"/>
                  </a:lnTo>
                  <a:lnTo>
                    <a:pt x="166691" y="14377"/>
                  </a:lnTo>
                  <a:lnTo>
                    <a:pt x="192652" y="26318"/>
                  </a:lnTo>
                  <a:lnTo>
                    <a:pt x="201326" y="36157"/>
                  </a:lnTo>
                  <a:lnTo>
                    <a:pt x="204824" y="42336"/>
                  </a:lnTo>
                  <a:lnTo>
                    <a:pt x="206310" y="48150"/>
                  </a:lnTo>
                  <a:lnTo>
                    <a:pt x="205702" y="59124"/>
                  </a:lnTo>
                  <a:lnTo>
                    <a:pt x="200600" y="78868"/>
                  </a:lnTo>
                  <a:lnTo>
                    <a:pt x="189682" y="96759"/>
                  </a:lnTo>
                  <a:lnTo>
                    <a:pt x="163603" y="123129"/>
                  </a:lnTo>
                  <a:lnTo>
                    <a:pt x="128519" y="146963"/>
                  </a:lnTo>
                  <a:lnTo>
                    <a:pt x="92338" y="159390"/>
                  </a:lnTo>
                  <a:lnTo>
                    <a:pt x="88985" y="160052"/>
                  </a:lnTo>
                  <a:lnTo>
                    <a:pt x="86750" y="159647"/>
                  </a:lnTo>
                  <a:lnTo>
                    <a:pt x="85261" y="158530"/>
                  </a:lnTo>
                  <a:lnTo>
                    <a:pt x="84267" y="156939"/>
                  </a:lnTo>
                  <a:lnTo>
                    <a:pt x="82870" y="150654"/>
                  </a:lnTo>
                  <a:lnTo>
                    <a:pt x="89316" y="143628"/>
                  </a:lnTo>
                  <a:lnTo>
                    <a:pt x="116917" y="121253"/>
                  </a:lnTo>
                  <a:lnTo>
                    <a:pt x="141838" y="112328"/>
                  </a:lnTo>
                  <a:lnTo>
                    <a:pt x="175702" y="108883"/>
                  </a:lnTo>
                  <a:lnTo>
                    <a:pt x="204788" y="108287"/>
                  </a:lnTo>
                  <a:lnTo>
                    <a:pt x="234855" y="110368"/>
                  </a:lnTo>
                  <a:lnTo>
                    <a:pt x="271310" y="118657"/>
                  </a:lnTo>
                  <a:lnTo>
                    <a:pt x="285110" y="118966"/>
                  </a:lnTo>
                  <a:lnTo>
                    <a:pt x="315988" y="113689"/>
                  </a:lnTo>
                  <a:lnTo>
                    <a:pt x="323310" y="110548"/>
                  </a:lnTo>
                  <a:lnTo>
                    <a:pt x="336107" y="107934"/>
                  </a:lnTo>
                  <a:lnTo>
                    <a:pt x="345637" y="102173"/>
                  </a:lnTo>
                  <a:lnTo>
                    <a:pt x="351164" y="97528"/>
                  </a:lnTo>
                  <a:lnTo>
                    <a:pt x="354184" y="92642"/>
                  </a:lnTo>
                  <a:lnTo>
                    <a:pt x="356124" y="82606"/>
                  </a:lnTo>
                  <a:lnTo>
                    <a:pt x="354589" y="80075"/>
                  </a:lnTo>
                  <a:lnTo>
                    <a:pt x="330579" y="60464"/>
                  </a:lnTo>
                  <a:lnTo>
                    <a:pt x="320764" y="57259"/>
                  </a:lnTo>
                  <a:lnTo>
                    <a:pt x="293736" y="56049"/>
                  </a:lnTo>
                  <a:lnTo>
                    <a:pt x="261179" y="63085"/>
                  </a:lnTo>
                  <a:lnTo>
                    <a:pt x="248998" y="68584"/>
                  </a:lnTo>
                  <a:lnTo>
                    <a:pt x="237940" y="76673"/>
                  </a:lnTo>
                  <a:lnTo>
                    <a:pt x="226239" y="94792"/>
                  </a:lnTo>
                  <a:lnTo>
                    <a:pt x="221455" y="112202"/>
                  </a:lnTo>
                  <a:lnTo>
                    <a:pt x="233883" y="127385"/>
                  </a:lnTo>
                  <a:lnTo>
                    <a:pt x="254646" y="142036"/>
                  </a:lnTo>
                  <a:lnTo>
                    <a:pt x="275163" y="148547"/>
                  </a:lnTo>
                  <a:lnTo>
                    <a:pt x="309800" y="148167"/>
                  </a:lnTo>
                  <a:lnTo>
                    <a:pt x="346873" y="142693"/>
                  </a:lnTo>
                  <a:lnTo>
                    <a:pt x="384669" y="131663"/>
                  </a:lnTo>
                  <a:lnTo>
                    <a:pt x="422678" y="117671"/>
                  </a:lnTo>
                  <a:lnTo>
                    <a:pt x="456707" y="102800"/>
                  </a:lnTo>
                  <a:lnTo>
                    <a:pt x="490769" y="84298"/>
                  </a:lnTo>
                  <a:lnTo>
                    <a:pt x="508240" y="77819"/>
                  </a:lnTo>
                  <a:lnTo>
                    <a:pt x="494283" y="77579"/>
                  </a:lnTo>
                  <a:lnTo>
                    <a:pt x="487502" y="79824"/>
                  </a:lnTo>
                  <a:lnTo>
                    <a:pt x="467536" y="92248"/>
                  </a:lnTo>
                  <a:lnTo>
                    <a:pt x="446898" y="120162"/>
                  </a:lnTo>
                  <a:lnTo>
                    <a:pt x="442340" y="135806"/>
                  </a:lnTo>
                  <a:lnTo>
                    <a:pt x="443532" y="146060"/>
                  </a:lnTo>
                  <a:lnTo>
                    <a:pt x="451220" y="163611"/>
                  </a:lnTo>
                  <a:lnTo>
                    <a:pt x="455241" y="170486"/>
                  </a:lnTo>
                  <a:lnTo>
                    <a:pt x="466481" y="180383"/>
                  </a:lnTo>
                  <a:lnTo>
                    <a:pt x="494393" y="193635"/>
                  </a:lnTo>
                  <a:lnTo>
                    <a:pt x="516808" y="197745"/>
                  </a:lnTo>
                  <a:lnTo>
                    <a:pt x="543582" y="194918"/>
                  </a:lnTo>
                  <a:lnTo>
                    <a:pt x="572964" y="184673"/>
                  </a:lnTo>
                  <a:lnTo>
                    <a:pt x="610760" y="164202"/>
                  </a:lnTo>
                  <a:lnTo>
                    <a:pt x="638330" y="144570"/>
                  </a:lnTo>
                  <a:lnTo>
                    <a:pt x="674854" y="115807"/>
                  </a:lnTo>
                  <a:lnTo>
                    <a:pt x="699554" y="88912"/>
                  </a:lnTo>
                  <a:lnTo>
                    <a:pt x="716740" y="62847"/>
                  </a:lnTo>
                  <a:lnTo>
                    <a:pt x="735936" y="28889"/>
                  </a:lnTo>
                  <a:lnTo>
                    <a:pt x="750615" y="592"/>
                  </a:lnTo>
                  <a:lnTo>
                    <a:pt x="751357" y="0"/>
                  </a:lnTo>
                  <a:lnTo>
                    <a:pt x="752815" y="1333"/>
                  </a:lnTo>
                  <a:lnTo>
                    <a:pt x="742233" y="37217"/>
                  </a:lnTo>
                  <a:lnTo>
                    <a:pt x="730883" y="65698"/>
                  </a:lnTo>
                  <a:lnTo>
                    <a:pt x="720841" y="99630"/>
                  </a:lnTo>
                  <a:lnTo>
                    <a:pt x="712503" y="132451"/>
                  </a:lnTo>
                  <a:lnTo>
                    <a:pt x="707121" y="153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31"/>
            <p:cNvSpPr/>
            <p:nvPr>
              <p:custDataLst>
                <p:tags r:id="rId123"/>
              </p:custDataLst>
            </p:nvPr>
          </p:nvSpPr>
          <p:spPr>
            <a:xfrm>
              <a:off x="3954780" y="3970020"/>
              <a:ext cx="251461" cy="76201"/>
            </a:xfrm>
            <a:custGeom>
              <a:avLst/>
              <a:gdLst/>
              <a:ahLst/>
              <a:cxnLst/>
              <a:rect l="0" t="0" r="0" b="0"/>
              <a:pathLst>
                <a:path w="251461" h="76201">
                  <a:moveTo>
                    <a:pt x="0" y="0"/>
                  </a:moveTo>
                  <a:lnTo>
                    <a:pt x="0" y="0"/>
                  </a:lnTo>
                  <a:lnTo>
                    <a:pt x="32362" y="8091"/>
                  </a:lnTo>
                  <a:lnTo>
                    <a:pt x="59539" y="16578"/>
                  </a:lnTo>
                  <a:lnTo>
                    <a:pt x="86575" y="25148"/>
                  </a:lnTo>
                  <a:lnTo>
                    <a:pt x="115524" y="31779"/>
                  </a:lnTo>
                  <a:lnTo>
                    <a:pt x="145324" y="39806"/>
                  </a:lnTo>
                  <a:lnTo>
                    <a:pt x="175502" y="48172"/>
                  </a:lnTo>
                  <a:lnTo>
                    <a:pt x="205847" y="54712"/>
                  </a:lnTo>
                  <a:lnTo>
                    <a:pt x="240695" y="70199"/>
                  </a:lnTo>
                  <a:lnTo>
                    <a:pt x="25146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54"/>
          <p:cNvGrpSpPr/>
          <p:nvPr/>
        </p:nvGrpSpPr>
        <p:grpSpPr>
          <a:xfrm>
            <a:off x="510540" y="4267200"/>
            <a:ext cx="1866901" cy="463193"/>
            <a:chOff x="510540" y="4267200"/>
            <a:chExt cx="1866901" cy="463193"/>
          </a:xfrm>
        </p:grpSpPr>
        <p:sp>
          <p:nvSpPr>
            <p:cNvPr id="47" name="SMARTInkShape-332"/>
            <p:cNvSpPr/>
            <p:nvPr>
              <p:custDataLst>
                <p:tags r:id="rId111"/>
              </p:custDataLst>
            </p:nvPr>
          </p:nvSpPr>
          <p:spPr>
            <a:xfrm>
              <a:off x="510540" y="4549140"/>
              <a:ext cx="220981" cy="20269"/>
            </a:xfrm>
            <a:custGeom>
              <a:avLst/>
              <a:gdLst/>
              <a:ahLst/>
              <a:cxnLst/>
              <a:rect l="0" t="0" r="0" b="0"/>
              <a:pathLst>
                <a:path w="220981" h="20269">
                  <a:moveTo>
                    <a:pt x="0" y="7620"/>
                  </a:moveTo>
                  <a:lnTo>
                    <a:pt x="0" y="7620"/>
                  </a:lnTo>
                  <a:lnTo>
                    <a:pt x="22578" y="9878"/>
                  </a:lnTo>
                  <a:lnTo>
                    <a:pt x="55755" y="12856"/>
                  </a:lnTo>
                  <a:lnTo>
                    <a:pt x="93472" y="15380"/>
                  </a:lnTo>
                  <a:lnTo>
                    <a:pt x="125250" y="20268"/>
                  </a:lnTo>
                  <a:lnTo>
                    <a:pt x="161430" y="20090"/>
                  </a:lnTo>
                  <a:lnTo>
                    <a:pt x="196893" y="16198"/>
                  </a:lnTo>
                  <a:lnTo>
                    <a:pt x="203229" y="14185"/>
                  </a:lnTo>
                  <a:lnTo>
                    <a:pt x="220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33"/>
            <p:cNvSpPr/>
            <p:nvPr>
              <p:custDataLst>
                <p:tags r:id="rId112"/>
              </p:custDataLst>
            </p:nvPr>
          </p:nvSpPr>
          <p:spPr>
            <a:xfrm>
              <a:off x="672679" y="4411980"/>
              <a:ext cx="28362" cy="259081"/>
            </a:xfrm>
            <a:custGeom>
              <a:avLst/>
              <a:gdLst/>
              <a:ahLst/>
              <a:cxnLst/>
              <a:rect l="0" t="0" r="0" b="0"/>
              <a:pathLst>
                <a:path w="28362" h="259081">
                  <a:moveTo>
                    <a:pt x="13121" y="0"/>
                  </a:moveTo>
                  <a:lnTo>
                    <a:pt x="13121" y="0"/>
                  </a:lnTo>
                  <a:lnTo>
                    <a:pt x="5031" y="32362"/>
                  </a:lnTo>
                  <a:lnTo>
                    <a:pt x="0" y="68667"/>
                  </a:lnTo>
                  <a:lnTo>
                    <a:pt x="2554" y="100873"/>
                  </a:lnTo>
                  <a:lnTo>
                    <a:pt x="4628" y="131865"/>
                  </a:lnTo>
                  <a:lnTo>
                    <a:pt x="5242" y="166542"/>
                  </a:lnTo>
                  <a:lnTo>
                    <a:pt x="9470" y="199582"/>
                  </a:lnTo>
                  <a:lnTo>
                    <a:pt x="18483" y="234157"/>
                  </a:lnTo>
                  <a:lnTo>
                    <a:pt x="28361" y="259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34"/>
            <p:cNvSpPr/>
            <p:nvPr>
              <p:custDataLst>
                <p:tags r:id="rId113"/>
              </p:custDataLst>
            </p:nvPr>
          </p:nvSpPr>
          <p:spPr>
            <a:xfrm>
              <a:off x="861535" y="4427220"/>
              <a:ext cx="372906" cy="288349"/>
            </a:xfrm>
            <a:custGeom>
              <a:avLst/>
              <a:gdLst/>
              <a:ahLst/>
              <a:cxnLst/>
              <a:rect l="0" t="0" r="0" b="0"/>
              <a:pathLst>
                <a:path w="372906" h="288349">
                  <a:moveTo>
                    <a:pt x="83345" y="0"/>
                  </a:moveTo>
                  <a:lnTo>
                    <a:pt x="83345" y="0"/>
                  </a:lnTo>
                  <a:lnTo>
                    <a:pt x="71209" y="32362"/>
                  </a:lnTo>
                  <a:lnTo>
                    <a:pt x="60736" y="61796"/>
                  </a:lnTo>
                  <a:lnTo>
                    <a:pt x="55572" y="76758"/>
                  </a:lnTo>
                  <a:lnTo>
                    <a:pt x="47897" y="103665"/>
                  </a:lnTo>
                  <a:lnTo>
                    <a:pt x="38546" y="138537"/>
                  </a:lnTo>
                  <a:lnTo>
                    <a:pt x="28079" y="178718"/>
                  </a:lnTo>
                  <a:lnTo>
                    <a:pt x="21101" y="208045"/>
                  </a:lnTo>
                  <a:lnTo>
                    <a:pt x="16449" y="230136"/>
                  </a:lnTo>
                  <a:lnTo>
                    <a:pt x="10434" y="259763"/>
                  </a:lnTo>
                  <a:lnTo>
                    <a:pt x="0" y="288348"/>
                  </a:lnTo>
                  <a:lnTo>
                    <a:pt x="3711" y="285156"/>
                  </a:lnTo>
                  <a:lnTo>
                    <a:pt x="12550" y="269562"/>
                  </a:lnTo>
                  <a:lnTo>
                    <a:pt x="24707" y="238385"/>
                  </a:lnTo>
                  <a:lnTo>
                    <a:pt x="38313" y="204124"/>
                  </a:lnTo>
                  <a:lnTo>
                    <a:pt x="55327" y="167161"/>
                  </a:lnTo>
                  <a:lnTo>
                    <a:pt x="76454" y="129398"/>
                  </a:lnTo>
                  <a:lnTo>
                    <a:pt x="101059" y="91398"/>
                  </a:lnTo>
                  <a:lnTo>
                    <a:pt x="127540" y="60100"/>
                  </a:lnTo>
                  <a:lnTo>
                    <a:pt x="159244" y="34355"/>
                  </a:lnTo>
                  <a:lnTo>
                    <a:pt x="172394" y="27969"/>
                  </a:lnTo>
                  <a:lnTo>
                    <a:pt x="183035" y="25978"/>
                  </a:lnTo>
                  <a:lnTo>
                    <a:pt x="190588" y="27914"/>
                  </a:lnTo>
                  <a:lnTo>
                    <a:pt x="192940" y="29616"/>
                  </a:lnTo>
                  <a:lnTo>
                    <a:pt x="201071" y="44906"/>
                  </a:lnTo>
                  <a:lnTo>
                    <a:pt x="201143" y="58623"/>
                  </a:lnTo>
                  <a:lnTo>
                    <a:pt x="198336" y="95023"/>
                  </a:lnTo>
                  <a:lnTo>
                    <a:pt x="187308" y="127896"/>
                  </a:lnTo>
                  <a:lnTo>
                    <a:pt x="182462" y="159393"/>
                  </a:lnTo>
                  <a:lnTo>
                    <a:pt x="186467" y="159835"/>
                  </a:lnTo>
                  <a:lnTo>
                    <a:pt x="197061" y="151875"/>
                  </a:lnTo>
                  <a:lnTo>
                    <a:pt x="225278" y="120848"/>
                  </a:lnTo>
                  <a:lnTo>
                    <a:pt x="258043" y="87183"/>
                  </a:lnTo>
                  <a:lnTo>
                    <a:pt x="294211" y="55697"/>
                  </a:lnTo>
                  <a:lnTo>
                    <a:pt x="322177" y="41827"/>
                  </a:lnTo>
                  <a:lnTo>
                    <a:pt x="326386" y="40585"/>
                  </a:lnTo>
                  <a:lnTo>
                    <a:pt x="330039" y="40603"/>
                  </a:lnTo>
                  <a:lnTo>
                    <a:pt x="336356" y="42881"/>
                  </a:lnTo>
                  <a:lnTo>
                    <a:pt x="344672" y="48924"/>
                  </a:lnTo>
                  <a:lnTo>
                    <a:pt x="347657" y="58151"/>
                  </a:lnTo>
                  <a:lnTo>
                    <a:pt x="349573" y="88816"/>
                  </a:lnTo>
                  <a:lnTo>
                    <a:pt x="350798" y="126638"/>
                  </a:lnTo>
                  <a:lnTo>
                    <a:pt x="358316" y="159447"/>
                  </a:lnTo>
                  <a:lnTo>
                    <a:pt x="365478" y="178194"/>
                  </a:lnTo>
                  <a:lnTo>
                    <a:pt x="372905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35"/>
            <p:cNvSpPr/>
            <p:nvPr>
              <p:custDataLst>
                <p:tags r:id="rId114"/>
              </p:custDataLst>
            </p:nvPr>
          </p:nvSpPr>
          <p:spPr>
            <a:xfrm>
              <a:off x="1328218" y="4495800"/>
              <a:ext cx="179582" cy="178128"/>
            </a:xfrm>
            <a:custGeom>
              <a:avLst/>
              <a:gdLst/>
              <a:ahLst/>
              <a:cxnLst/>
              <a:rect l="0" t="0" r="0" b="0"/>
              <a:pathLst>
                <a:path w="179582" h="178128">
                  <a:moveTo>
                    <a:pt x="73862" y="0"/>
                  </a:moveTo>
                  <a:lnTo>
                    <a:pt x="73862" y="0"/>
                  </a:lnTo>
                  <a:lnTo>
                    <a:pt x="58057" y="22577"/>
                  </a:lnTo>
                  <a:lnTo>
                    <a:pt x="35511" y="55754"/>
                  </a:lnTo>
                  <a:lnTo>
                    <a:pt x="14145" y="93472"/>
                  </a:lnTo>
                  <a:lnTo>
                    <a:pt x="2922" y="124403"/>
                  </a:lnTo>
                  <a:lnTo>
                    <a:pt x="0" y="138828"/>
                  </a:lnTo>
                  <a:lnTo>
                    <a:pt x="959" y="150884"/>
                  </a:lnTo>
                  <a:lnTo>
                    <a:pt x="2400" y="156469"/>
                  </a:lnTo>
                  <a:lnTo>
                    <a:pt x="8516" y="164933"/>
                  </a:lnTo>
                  <a:lnTo>
                    <a:pt x="17726" y="171517"/>
                  </a:lnTo>
                  <a:lnTo>
                    <a:pt x="30286" y="177265"/>
                  </a:lnTo>
                  <a:lnTo>
                    <a:pt x="44335" y="178127"/>
                  </a:lnTo>
                  <a:lnTo>
                    <a:pt x="78095" y="171781"/>
                  </a:lnTo>
                  <a:lnTo>
                    <a:pt x="112140" y="161528"/>
                  </a:lnTo>
                  <a:lnTo>
                    <a:pt x="146084" y="144075"/>
                  </a:lnTo>
                  <a:lnTo>
                    <a:pt x="164123" y="127073"/>
                  </a:lnTo>
                  <a:lnTo>
                    <a:pt x="173245" y="114050"/>
                  </a:lnTo>
                  <a:lnTo>
                    <a:pt x="178380" y="96352"/>
                  </a:lnTo>
                  <a:lnTo>
                    <a:pt x="179581" y="82617"/>
                  </a:lnTo>
                  <a:lnTo>
                    <a:pt x="175599" y="68045"/>
                  </a:lnTo>
                  <a:lnTo>
                    <a:pt x="163837" y="47819"/>
                  </a:lnTo>
                  <a:lnTo>
                    <a:pt x="152798" y="36492"/>
                  </a:lnTo>
                  <a:lnTo>
                    <a:pt x="118115" y="15424"/>
                  </a:lnTo>
                  <a:lnTo>
                    <a:pt x="99457" y="6855"/>
                  </a:lnTo>
                  <a:lnTo>
                    <a:pt x="64525" y="1355"/>
                  </a:lnTo>
                  <a:lnTo>
                    <a:pt x="27383" y="178"/>
                  </a:lnTo>
                  <a:lnTo>
                    <a:pt x="16234" y="79"/>
                  </a:lnTo>
                  <a:lnTo>
                    <a:pt x="12583" y="899"/>
                  </a:lnTo>
                  <a:lnTo>
                    <a:pt x="10149" y="2293"/>
                  </a:lnTo>
                  <a:lnTo>
                    <a:pt x="8527" y="4068"/>
                  </a:lnTo>
                  <a:lnTo>
                    <a:pt x="8292" y="6099"/>
                  </a:lnTo>
                  <a:lnTo>
                    <a:pt x="10289" y="10613"/>
                  </a:lnTo>
                  <a:lnTo>
                    <a:pt x="20218" y="17914"/>
                  </a:lnTo>
                  <a:lnTo>
                    <a:pt x="43382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36"/>
            <p:cNvSpPr/>
            <p:nvPr>
              <p:custDataLst>
                <p:tags r:id="rId115"/>
              </p:custDataLst>
            </p:nvPr>
          </p:nvSpPr>
          <p:spPr>
            <a:xfrm>
              <a:off x="1562414" y="4445679"/>
              <a:ext cx="129227" cy="161692"/>
            </a:xfrm>
            <a:custGeom>
              <a:avLst/>
              <a:gdLst/>
              <a:ahLst/>
              <a:cxnLst/>
              <a:rect l="0" t="0" r="0" b="0"/>
              <a:pathLst>
                <a:path w="129227" h="161692">
                  <a:moveTo>
                    <a:pt x="7306" y="95841"/>
                  </a:moveTo>
                  <a:lnTo>
                    <a:pt x="7306" y="95841"/>
                  </a:lnTo>
                  <a:lnTo>
                    <a:pt x="3261" y="132248"/>
                  </a:lnTo>
                  <a:lnTo>
                    <a:pt x="0" y="161596"/>
                  </a:lnTo>
                  <a:lnTo>
                    <a:pt x="742" y="161691"/>
                  </a:lnTo>
                  <a:lnTo>
                    <a:pt x="3824" y="159539"/>
                  </a:lnTo>
                  <a:lnTo>
                    <a:pt x="14790" y="135440"/>
                  </a:lnTo>
                  <a:lnTo>
                    <a:pt x="29259" y="101588"/>
                  </a:lnTo>
                  <a:lnTo>
                    <a:pt x="46925" y="64336"/>
                  </a:lnTo>
                  <a:lnTo>
                    <a:pt x="68064" y="30821"/>
                  </a:lnTo>
                  <a:lnTo>
                    <a:pt x="92793" y="4023"/>
                  </a:lnTo>
                  <a:lnTo>
                    <a:pt x="99769" y="0"/>
                  </a:lnTo>
                  <a:lnTo>
                    <a:pt x="107950" y="470"/>
                  </a:lnTo>
                  <a:lnTo>
                    <a:pt x="112502" y="1780"/>
                  </a:lnTo>
                  <a:lnTo>
                    <a:pt x="119817" y="7751"/>
                  </a:lnTo>
                  <a:lnTo>
                    <a:pt x="129226" y="196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37"/>
            <p:cNvSpPr/>
            <p:nvPr>
              <p:custDataLst>
                <p:tags r:id="rId116"/>
              </p:custDataLst>
            </p:nvPr>
          </p:nvSpPr>
          <p:spPr>
            <a:xfrm>
              <a:off x="1708560" y="4488180"/>
              <a:ext cx="188821" cy="155915"/>
            </a:xfrm>
            <a:custGeom>
              <a:avLst/>
              <a:gdLst/>
              <a:ahLst/>
              <a:cxnLst/>
              <a:rect l="0" t="0" r="0" b="0"/>
              <a:pathLst>
                <a:path w="188821" h="155915">
                  <a:moveTo>
                    <a:pt x="105000" y="0"/>
                  </a:moveTo>
                  <a:lnTo>
                    <a:pt x="105000" y="0"/>
                  </a:lnTo>
                  <a:lnTo>
                    <a:pt x="72639" y="28316"/>
                  </a:lnTo>
                  <a:lnTo>
                    <a:pt x="44424" y="58061"/>
                  </a:lnTo>
                  <a:lnTo>
                    <a:pt x="20566" y="90021"/>
                  </a:lnTo>
                  <a:lnTo>
                    <a:pt x="2099" y="124112"/>
                  </a:lnTo>
                  <a:lnTo>
                    <a:pt x="0" y="134465"/>
                  </a:lnTo>
                  <a:lnTo>
                    <a:pt x="1324" y="142454"/>
                  </a:lnTo>
                  <a:lnTo>
                    <a:pt x="2863" y="145769"/>
                  </a:lnTo>
                  <a:lnTo>
                    <a:pt x="4735" y="147979"/>
                  </a:lnTo>
                  <a:lnTo>
                    <a:pt x="20321" y="155863"/>
                  </a:lnTo>
                  <a:lnTo>
                    <a:pt x="29547" y="155914"/>
                  </a:lnTo>
                  <a:lnTo>
                    <a:pt x="34378" y="154743"/>
                  </a:lnTo>
                  <a:lnTo>
                    <a:pt x="49268" y="145004"/>
                  </a:lnTo>
                  <a:lnTo>
                    <a:pt x="79096" y="115222"/>
                  </a:lnTo>
                  <a:lnTo>
                    <a:pt x="102896" y="80367"/>
                  </a:lnTo>
                  <a:lnTo>
                    <a:pt x="108298" y="69303"/>
                  </a:lnTo>
                  <a:lnTo>
                    <a:pt x="118928" y="41153"/>
                  </a:lnTo>
                  <a:lnTo>
                    <a:pt x="118519" y="39288"/>
                  </a:lnTo>
                  <a:lnTo>
                    <a:pt x="113564" y="31807"/>
                  </a:lnTo>
                  <a:lnTo>
                    <a:pt x="101486" y="25506"/>
                  </a:lnTo>
                  <a:lnTo>
                    <a:pt x="95536" y="24036"/>
                  </a:lnTo>
                  <a:lnTo>
                    <a:pt x="92764" y="24491"/>
                  </a:lnTo>
                  <a:lnTo>
                    <a:pt x="87426" y="27254"/>
                  </a:lnTo>
                  <a:lnTo>
                    <a:pt x="79661" y="33569"/>
                  </a:lnTo>
                  <a:lnTo>
                    <a:pt x="76805" y="40602"/>
                  </a:lnTo>
                  <a:lnTo>
                    <a:pt x="68093" y="73806"/>
                  </a:lnTo>
                  <a:lnTo>
                    <a:pt x="71299" y="92988"/>
                  </a:lnTo>
                  <a:lnTo>
                    <a:pt x="93792" y="122849"/>
                  </a:lnTo>
                  <a:lnTo>
                    <a:pt x="115132" y="142327"/>
                  </a:lnTo>
                  <a:lnTo>
                    <a:pt x="121914" y="144838"/>
                  </a:lnTo>
                  <a:lnTo>
                    <a:pt x="136224" y="145370"/>
                  </a:lnTo>
                  <a:lnTo>
                    <a:pt x="148793" y="140527"/>
                  </a:lnTo>
                  <a:lnTo>
                    <a:pt x="186032" y="109227"/>
                  </a:lnTo>
                  <a:lnTo>
                    <a:pt x="188820" y="106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38"/>
            <p:cNvSpPr/>
            <p:nvPr>
              <p:custDataLst>
                <p:tags r:id="rId117"/>
              </p:custDataLst>
            </p:nvPr>
          </p:nvSpPr>
          <p:spPr>
            <a:xfrm>
              <a:off x="1965960" y="4267200"/>
              <a:ext cx="91441" cy="381001"/>
            </a:xfrm>
            <a:custGeom>
              <a:avLst/>
              <a:gdLst/>
              <a:ahLst/>
              <a:cxnLst/>
              <a:rect l="0" t="0" r="0" b="0"/>
              <a:pathLst>
                <a:path w="91441" h="381001">
                  <a:moveTo>
                    <a:pt x="0" y="0"/>
                  </a:moveTo>
                  <a:lnTo>
                    <a:pt x="0" y="0"/>
                  </a:lnTo>
                  <a:lnTo>
                    <a:pt x="8090" y="32362"/>
                  </a:lnTo>
                  <a:lnTo>
                    <a:pt x="13122" y="68667"/>
                  </a:lnTo>
                  <a:lnTo>
                    <a:pt x="18657" y="104918"/>
                  </a:lnTo>
                  <a:lnTo>
                    <a:pt x="23250" y="132144"/>
                  </a:lnTo>
                  <a:lnTo>
                    <a:pt x="29052" y="166743"/>
                  </a:lnTo>
                  <a:lnTo>
                    <a:pt x="31221" y="182282"/>
                  </a:lnTo>
                  <a:lnTo>
                    <a:pt x="34361" y="205341"/>
                  </a:lnTo>
                  <a:lnTo>
                    <a:pt x="38147" y="233414"/>
                  </a:lnTo>
                  <a:lnTo>
                    <a:pt x="42365" y="256363"/>
                  </a:lnTo>
                  <a:lnTo>
                    <a:pt x="51567" y="293150"/>
                  </a:lnTo>
                  <a:lnTo>
                    <a:pt x="58177" y="329570"/>
                  </a:lnTo>
                  <a:lnTo>
                    <a:pt x="64180" y="356448"/>
                  </a:lnTo>
                  <a:lnTo>
                    <a:pt x="71140" y="368113"/>
                  </a:lnTo>
                  <a:lnTo>
                    <a:pt x="79031" y="375272"/>
                  </a:lnTo>
                  <a:lnTo>
                    <a:pt x="9144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39"/>
            <p:cNvSpPr/>
            <p:nvPr>
              <p:custDataLst>
                <p:tags r:id="rId118"/>
              </p:custDataLst>
            </p:nvPr>
          </p:nvSpPr>
          <p:spPr>
            <a:xfrm>
              <a:off x="2095500" y="4419600"/>
              <a:ext cx="281941" cy="310793"/>
            </a:xfrm>
            <a:custGeom>
              <a:avLst/>
              <a:gdLst/>
              <a:ahLst/>
              <a:cxnLst/>
              <a:rect l="0" t="0" r="0" b="0"/>
              <a:pathLst>
                <a:path w="281941" h="310793">
                  <a:moveTo>
                    <a:pt x="281940" y="0"/>
                  </a:moveTo>
                  <a:lnTo>
                    <a:pt x="281940" y="0"/>
                  </a:lnTo>
                  <a:lnTo>
                    <a:pt x="257104" y="13546"/>
                  </a:lnTo>
                  <a:lnTo>
                    <a:pt x="222642" y="33114"/>
                  </a:lnTo>
                  <a:lnTo>
                    <a:pt x="201681" y="47456"/>
                  </a:lnTo>
                  <a:lnTo>
                    <a:pt x="186720" y="82051"/>
                  </a:lnTo>
                  <a:lnTo>
                    <a:pt x="180360" y="105501"/>
                  </a:lnTo>
                  <a:lnTo>
                    <a:pt x="177809" y="138330"/>
                  </a:lnTo>
                  <a:lnTo>
                    <a:pt x="185893" y="171091"/>
                  </a:lnTo>
                  <a:lnTo>
                    <a:pt x="199750" y="204916"/>
                  </a:lnTo>
                  <a:lnTo>
                    <a:pt x="213240" y="233185"/>
                  </a:lnTo>
                  <a:lnTo>
                    <a:pt x="215820" y="236737"/>
                  </a:lnTo>
                  <a:lnTo>
                    <a:pt x="216693" y="240798"/>
                  </a:lnTo>
                  <a:lnTo>
                    <a:pt x="215406" y="249825"/>
                  </a:lnTo>
                  <a:lnTo>
                    <a:pt x="209754" y="257225"/>
                  </a:lnTo>
                  <a:lnTo>
                    <a:pt x="172017" y="282446"/>
                  </a:lnTo>
                  <a:lnTo>
                    <a:pt x="133979" y="298315"/>
                  </a:lnTo>
                  <a:lnTo>
                    <a:pt x="99905" y="306923"/>
                  </a:lnTo>
                  <a:lnTo>
                    <a:pt x="62998" y="310792"/>
                  </a:lnTo>
                  <a:lnTo>
                    <a:pt x="25251" y="30789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SMARTInkShape-340"/>
          <p:cNvSpPr/>
          <p:nvPr>
            <p:custDataLst>
              <p:tags r:id="rId5"/>
            </p:custDataLst>
          </p:nvPr>
        </p:nvSpPr>
        <p:spPr>
          <a:xfrm>
            <a:off x="228600" y="5280660"/>
            <a:ext cx="190501" cy="22861"/>
          </a:xfrm>
          <a:custGeom>
            <a:avLst/>
            <a:gdLst/>
            <a:ahLst/>
            <a:cxnLst/>
            <a:rect l="0" t="0" r="0" b="0"/>
            <a:pathLst>
              <a:path w="190501" h="22861">
                <a:moveTo>
                  <a:pt x="0" y="0"/>
                </a:moveTo>
                <a:lnTo>
                  <a:pt x="0" y="0"/>
                </a:lnTo>
                <a:lnTo>
                  <a:pt x="15240" y="1693"/>
                </a:lnTo>
                <a:lnTo>
                  <a:pt x="40640" y="4515"/>
                </a:lnTo>
                <a:lnTo>
                  <a:pt x="72813" y="8090"/>
                </a:lnTo>
                <a:lnTo>
                  <a:pt x="96802" y="11320"/>
                </a:lnTo>
                <a:lnTo>
                  <a:pt x="130230" y="17167"/>
                </a:lnTo>
                <a:lnTo>
                  <a:pt x="167374" y="21173"/>
                </a:lnTo>
                <a:lnTo>
                  <a:pt x="190500" y="228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SMARTInkShape-Group56"/>
          <p:cNvGrpSpPr/>
          <p:nvPr/>
        </p:nvGrpSpPr>
        <p:grpSpPr>
          <a:xfrm>
            <a:off x="800100" y="4861560"/>
            <a:ext cx="2065021" cy="919408"/>
            <a:chOff x="800100" y="4861560"/>
            <a:chExt cx="2065021" cy="919408"/>
          </a:xfrm>
        </p:grpSpPr>
        <p:sp>
          <p:nvSpPr>
            <p:cNvPr id="57" name="SMARTInkShape-341"/>
            <p:cNvSpPr/>
            <p:nvPr>
              <p:custDataLst>
                <p:tags r:id="rId103"/>
              </p:custDataLst>
            </p:nvPr>
          </p:nvSpPr>
          <p:spPr>
            <a:xfrm>
              <a:off x="808817" y="5128260"/>
              <a:ext cx="29384" cy="430600"/>
            </a:xfrm>
            <a:custGeom>
              <a:avLst/>
              <a:gdLst/>
              <a:ahLst/>
              <a:cxnLst/>
              <a:rect l="0" t="0" r="0" b="0"/>
              <a:pathLst>
                <a:path w="29384" h="430600">
                  <a:moveTo>
                    <a:pt x="29383" y="0"/>
                  </a:moveTo>
                  <a:lnTo>
                    <a:pt x="29383" y="0"/>
                  </a:lnTo>
                  <a:lnTo>
                    <a:pt x="29383" y="36407"/>
                  </a:lnTo>
                  <a:lnTo>
                    <a:pt x="29383" y="67827"/>
                  </a:lnTo>
                  <a:lnTo>
                    <a:pt x="29383" y="98725"/>
                  </a:lnTo>
                  <a:lnTo>
                    <a:pt x="29383" y="129391"/>
                  </a:lnTo>
                  <a:lnTo>
                    <a:pt x="27125" y="164469"/>
                  </a:lnTo>
                  <a:lnTo>
                    <a:pt x="23299" y="200945"/>
                  </a:lnTo>
                  <a:lnTo>
                    <a:pt x="18777" y="234089"/>
                  </a:lnTo>
                  <a:lnTo>
                    <a:pt x="13945" y="268011"/>
                  </a:lnTo>
                  <a:lnTo>
                    <a:pt x="9821" y="301149"/>
                  </a:lnTo>
                  <a:lnTo>
                    <a:pt x="7989" y="329988"/>
                  </a:lnTo>
                  <a:lnTo>
                    <a:pt x="7175" y="356917"/>
                  </a:lnTo>
                  <a:lnTo>
                    <a:pt x="4458" y="391362"/>
                  </a:lnTo>
                  <a:lnTo>
                    <a:pt x="0" y="421711"/>
                  </a:lnTo>
                  <a:lnTo>
                    <a:pt x="481" y="425921"/>
                  </a:lnTo>
                  <a:lnTo>
                    <a:pt x="1648" y="428728"/>
                  </a:lnTo>
                  <a:lnTo>
                    <a:pt x="3273" y="430599"/>
                  </a:lnTo>
                  <a:lnTo>
                    <a:pt x="4357" y="430153"/>
                  </a:lnTo>
                  <a:lnTo>
                    <a:pt x="5560" y="425142"/>
                  </a:lnTo>
                  <a:lnTo>
                    <a:pt x="6396" y="390514"/>
                  </a:lnTo>
                  <a:lnTo>
                    <a:pt x="6466" y="366601"/>
                  </a:lnTo>
                  <a:lnTo>
                    <a:pt x="6498" y="336218"/>
                  </a:lnTo>
                  <a:lnTo>
                    <a:pt x="6523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42"/>
            <p:cNvSpPr/>
            <p:nvPr>
              <p:custDataLst>
                <p:tags r:id="rId104"/>
              </p:custDataLst>
            </p:nvPr>
          </p:nvSpPr>
          <p:spPr>
            <a:xfrm>
              <a:off x="800100" y="4861560"/>
              <a:ext cx="83821" cy="83821"/>
            </a:xfrm>
            <a:custGeom>
              <a:avLst/>
              <a:gdLst/>
              <a:ahLst/>
              <a:cxnLst/>
              <a:rect l="0" t="0" r="0" b="0"/>
              <a:pathLst>
                <a:path w="83821" h="83821">
                  <a:moveTo>
                    <a:pt x="0" y="83820"/>
                  </a:moveTo>
                  <a:lnTo>
                    <a:pt x="0" y="83820"/>
                  </a:lnTo>
                  <a:lnTo>
                    <a:pt x="16557" y="46316"/>
                  </a:lnTo>
                  <a:lnTo>
                    <a:pt x="36570" y="18026"/>
                  </a:lnTo>
                  <a:lnTo>
                    <a:pt x="47054" y="6658"/>
                  </a:lnTo>
                  <a:lnTo>
                    <a:pt x="55062" y="2960"/>
                  </a:lnTo>
                  <a:lnTo>
                    <a:pt x="838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43"/>
            <p:cNvSpPr/>
            <p:nvPr>
              <p:custDataLst>
                <p:tags r:id="rId105"/>
              </p:custDataLst>
            </p:nvPr>
          </p:nvSpPr>
          <p:spPr>
            <a:xfrm>
              <a:off x="1005853" y="5166821"/>
              <a:ext cx="457188" cy="363261"/>
            </a:xfrm>
            <a:custGeom>
              <a:avLst/>
              <a:gdLst/>
              <a:ahLst/>
              <a:cxnLst/>
              <a:rect l="0" t="0" r="0" b="0"/>
              <a:pathLst>
                <a:path w="457188" h="363261">
                  <a:moveTo>
                    <a:pt x="22847" y="129079"/>
                  </a:moveTo>
                  <a:lnTo>
                    <a:pt x="22847" y="129079"/>
                  </a:lnTo>
                  <a:lnTo>
                    <a:pt x="21154" y="143472"/>
                  </a:lnTo>
                  <a:lnTo>
                    <a:pt x="18331" y="167462"/>
                  </a:lnTo>
                  <a:lnTo>
                    <a:pt x="14757" y="197847"/>
                  </a:lnTo>
                  <a:lnTo>
                    <a:pt x="11527" y="225725"/>
                  </a:lnTo>
                  <a:lnTo>
                    <a:pt x="8527" y="251929"/>
                  </a:lnTo>
                  <a:lnTo>
                    <a:pt x="5680" y="277020"/>
                  </a:lnTo>
                  <a:lnTo>
                    <a:pt x="2517" y="311671"/>
                  </a:lnTo>
                  <a:lnTo>
                    <a:pt x="487" y="346521"/>
                  </a:lnTo>
                  <a:lnTo>
                    <a:pt x="31" y="363260"/>
                  </a:lnTo>
                  <a:lnTo>
                    <a:pt x="0" y="360650"/>
                  </a:lnTo>
                  <a:lnTo>
                    <a:pt x="10594" y="328638"/>
                  </a:lnTo>
                  <a:lnTo>
                    <a:pt x="17899" y="292630"/>
                  </a:lnTo>
                  <a:lnTo>
                    <a:pt x="20648" y="259906"/>
                  </a:lnTo>
                  <a:lnTo>
                    <a:pt x="23563" y="223631"/>
                  </a:lnTo>
                  <a:lnTo>
                    <a:pt x="30503" y="187753"/>
                  </a:lnTo>
                  <a:lnTo>
                    <a:pt x="36974" y="152052"/>
                  </a:lnTo>
                  <a:lnTo>
                    <a:pt x="43519" y="117275"/>
                  </a:lnTo>
                  <a:lnTo>
                    <a:pt x="52072" y="84886"/>
                  </a:lnTo>
                  <a:lnTo>
                    <a:pt x="59261" y="58074"/>
                  </a:lnTo>
                  <a:lnTo>
                    <a:pt x="70325" y="26196"/>
                  </a:lnTo>
                  <a:lnTo>
                    <a:pt x="78661" y="11387"/>
                  </a:lnTo>
                  <a:lnTo>
                    <a:pt x="85189" y="4804"/>
                  </a:lnTo>
                  <a:lnTo>
                    <a:pt x="90912" y="1879"/>
                  </a:lnTo>
                  <a:lnTo>
                    <a:pt x="97440" y="0"/>
                  </a:lnTo>
                  <a:lnTo>
                    <a:pt x="102616" y="7767"/>
                  </a:lnTo>
                  <a:lnTo>
                    <a:pt x="105467" y="24836"/>
                  </a:lnTo>
                  <a:lnTo>
                    <a:pt x="102266" y="54072"/>
                  </a:lnTo>
                  <a:lnTo>
                    <a:pt x="100001" y="89545"/>
                  </a:lnTo>
                  <a:lnTo>
                    <a:pt x="99330" y="122822"/>
                  </a:lnTo>
                  <a:lnTo>
                    <a:pt x="105186" y="158323"/>
                  </a:lnTo>
                  <a:lnTo>
                    <a:pt x="112907" y="181206"/>
                  </a:lnTo>
                  <a:lnTo>
                    <a:pt x="125543" y="198241"/>
                  </a:lnTo>
                  <a:lnTo>
                    <a:pt x="140858" y="209026"/>
                  </a:lnTo>
                  <a:lnTo>
                    <a:pt x="154036" y="214846"/>
                  </a:lnTo>
                  <a:lnTo>
                    <a:pt x="161107" y="215044"/>
                  </a:lnTo>
                  <a:lnTo>
                    <a:pt x="195219" y="205451"/>
                  </a:lnTo>
                  <a:lnTo>
                    <a:pt x="216297" y="198582"/>
                  </a:lnTo>
                  <a:lnTo>
                    <a:pt x="252782" y="173476"/>
                  </a:lnTo>
                  <a:lnTo>
                    <a:pt x="289409" y="138218"/>
                  </a:lnTo>
                  <a:lnTo>
                    <a:pt x="299854" y="127648"/>
                  </a:lnTo>
                  <a:lnTo>
                    <a:pt x="301499" y="127278"/>
                  </a:lnTo>
                  <a:lnTo>
                    <a:pt x="302595" y="127879"/>
                  </a:lnTo>
                  <a:lnTo>
                    <a:pt x="303326" y="129126"/>
                  </a:lnTo>
                  <a:lnTo>
                    <a:pt x="304138" y="132769"/>
                  </a:lnTo>
                  <a:lnTo>
                    <a:pt x="298169" y="169701"/>
                  </a:lnTo>
                  <a:lnTo>
                    <a:pt x="293419" y="204239"/>
                  </a:lnTo>
                  <a:lnTo>
                    <a:pt x="290694" y="237239"/>
                  </a:lnTo>
                  <a:lnTo>
                    <a:pt x="293932" y="268465"/>
                  </a:lnTo>
                  <a:lnTo>
                    <a:pt x="304299" y="295120"/>
                  </a:lnTo>
                  <a:lnTo>
                    <a:pt x="318095" y="315060"/>
                  </a:lnTo>
                  <a:lnTo>
                    <a:pt x="330175" y="321804"/>
                  </a:lnTo>
                  <a:lnTo>
                    <a:pt x="345704" y="323954"/>
                  </a:lnTo>
                  <a:lnTo>
                    <a:pt x="377400" y="319559"/>
                  </a:lnTo>
                  <a:lnTo>
                    <a:pt x="409463" y="306214"/>
                  </a:lnTo>
                  <a:lnTo>
                    <a:pt x="446506" y="281254"/>
                  </a:lnTo>
                  <a:lnTo>
                    <a:pt x="457187" y="273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44"/>
            <p:cNvSpPr/>
            <p:nvPr>
              <p:custDataLst>
                <p:tags r:id="rId106"/>
              </p:custDataLst>
            </p:nvPr>
          </p:nvSpPr>
          <p:spPr>
            <a:xfrm>
              <a:off x="1493907" y="5341620"/>
              <a:ext cx="83434" cy="439348"/>
            </a:xfrm>
            <a:custGeom>
              <a:avLst/>
              <a:gdLst/>
              <a:ahLst/>
              <a:cxnLst/>
              <a:rect l="0" t="0" r="0" b="0"/>
              <a:pathLst>
                <a:path w="83434" h="439348">
                  <a:moveTo>
                    <a:pt x="83433" y="0"/>
                  </a:moveTo>
                  <a:lnTo>
                    <a:pt x="83433" y="0"/>
                  </a:lnTo>
                  <a:lnTo>
                    <a:pt x="67252" y="36406"/>
                  </a:lnTo>
                  <a:lnTo>
                    <a:pt x="54793" y="67828"/>
                  </a:lnTo>
                  <a:lnTo>
                    <a:pt x="43610" y="100419"/>
                  </a:lnTo>
                  <a:lnTo>
                    <a:pt x="32996" y="137482"/>
                  </a:lnTo>
                  <a:lnTo>
                    <a:pt x="22634" y="174274"/>
                  </a:lnTo>
                  <a:lnTo>
                    <a:pt x="13231" y="211228"/>
                  </a:lnTo>
                  <a:lnTo>
                    <a:pt x="9539" y="230566"/>
                  </a:lnTo>
                  <a:lnTo>
                    <a:pt x="4024" y="268420"/>
                  </a:lnTo>
                  <a:lnTo>
                    <a:pt x="1574" y="302179"/>
                  </a:lnTo>
                  <a:lnTo>
                    <a:pt x="485" y="334115"/>
                  </a:lnTo>
                  <a:lnTo>
                    <a:pt x="0" y="363549"/>
                  </a:lnTo>
                  <a:lnTo>
                    <a:pt x="1421" y="398313"/>
                  </a:lnTo>
                  <a:lnTo>
                    <a:pt x="13956" y="428729"/>
                  </a:lnTo>
                  <a:lnTo>
                    <a:pt x="19534" y="436080"/>
                  </a:lnTo>
                  <a:lnTo>
                    <a:pt x="24836" y="439347"/>
                  </a:lnTo>
                  <a:lnTo>
                    <a:pt x="28281" y="438524"/>
                  </a:lnTo>
                  <a:lnTo>
                    <a:pt x="45333" y="426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45"/>
            <p:cNvSpPr/>
            <p:nvPr>
              <p:custDataLst>
                <p:tags r:id="rId107"/>
              </p:custDataLst>
            </p:nvPr>
          </p:nvSpPr>
          <p:spPr>
            <a:xfrm>
              <a:off x="1524000" y="5138139"/>
              <a:ext cx="189212" cy="268205"/>
            </a:xfrm>
            <a:custGeom>
              <a:avLst/>
              <a:gdLst/>
              <a:ahLst/>
              <a:cxnLst/>
              <a:rect l="0" t="0" r="0" b="0"/>
              <a:pathLst>
                <a:path w="189212" h="268205">
                  <a:moveTo>
                    <a:pt x="0" y="165381"/>
                  </a:moveTo>
                  <a:lnTo>
                    <a:pt x="0" y="165381"/>
                  </a:lnTo>
                  <a:lnTo>
                    <a:pt x="0" y="140545"/>
                  </a:lnTo>
                  <a:lnTo>
                    <a:pt x="0" y="104389"/>
                  </a:lnTo>
                  <a:lnTo>
                    <a:pt x="0" y="77031"/>
                  </a:lnTo>
                  <a:lnTo>
                    <a:pt x="8090" y="42589"/>
                  </a:lnTo>
                  <a:lnTo>
                    <a:pt x="18836" y="25858"/>
                  </a:lnTo>
                  <a:lnTo>
                    <a:pt x="32078" y="13624"/>
                  </a:lnTo>
                  <a:lnTo>
                    <a:pt x="46430" y="5364"/>
                  </a:lnTo>
                  <a:lnTo>
                    <a:pt x="68790" y="0"/>
                  </a:lnTo>
                  <a:lnTo>
                    <a:pt x="99593" y="2455"/>
                  </a:lnTo>
                  <a:lnTo>
                    <a:pt x="131485" y="16636"/>
                  </a:lnTo>
                  <a:lnTo>
                    <a:pt x="168482" y="51562"/>
                  </a:lnTo>
                  <a:lnTo>
                    <a:pt x="175821" y="59022"/>
                  </a:lnTo>
                  <a:lnTo>
                    <a:pt x="183976" y="76342"/>
                  </a:lnTo>
                  <a:lnTo>
                    <a:pt x="189211" y="111010"/>
                  </a:lnTo>
                  <a:lnTo>
                    <a:pt x="186073" y="138640"/>
                  </a:lnTo>
                  <a:lnTo>
                    <a:pt x="175736" y="164232"/>
                  </a:lnTo>
                  <a:lnTo>
                    <a:pt x="150989" y="200870"/>
                  </a:lnTo>
                  <a:lnTo>
                    <a:pt x="128275" y="224721"/>
                  </a:lnTo>
                  <a:lnTo>
                    <a:pt x="90688" y="248379"/>
                  </a:lnTo>
                  <a:lnTo>
                    <a:pt x="71633" y="257303"/>
                  </a:lnTo>
                  <a:lnTo>
                    <a:pt x="38703" y="265288"/>
                  </a:lnTo>
                  <a:lnTo>
                    <a:pt x="24821" y="268204"/>
                  </a:lnTo>
                  <a:lnTo>
                    <a:pt x="6007" y="265104"/>
                  </a:lnTo>
                  <a:lnTo>
                    <a:pt x="8238" y="262342"/>
                  </a:lnTo>
                  <a:lnTo>
                    <a:pt x="38100" y="241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46"/>
            <p:cNvSpPr/>
            <p:nvPr>
              <p:custDataLst>
                <p:tags r:id="rId108"/>
              </p:custDataLst>
            </p:nvPr>
          </p:nvSpPr>
          <p:spPr>
            <a:xfrm>
              <a:off x="1818996" y="5151120"/>
              <a:ext cx="78385" cy="251461"/>
            </a:xfrm>
            <a:custGeom>
              <a:avLst/>
              <a:gdLst/>
              <a:ahLst/>
              <a:cxnLst/>
              <a:rect l="0" t="0" r="0" b="0"/>
              <a:pathLst>
                <a:path w="78385" h="251461">
                  <a:moveTo>
                    <a:pt x="9804" y="251460"/>
                  </a:moveTo>
                  <a:lnTo>
                    <a:pt x="9804" y="251460"/>
                  </a:lnTo>
                  <a:lnTo>
                    <a:pt x="1714" y="215054"/>
                  </a:lnTo>
                  <a:lnTo>
                    <a:pt x="0" y="188148"/>
                  </a:lnTo>
                  <a:lnTo>
                    <a:pt x="6052" y="151704"/>
                  </a:lnTo>
                  <a:lnTo>
                    <a:pt x="16313" y="114094"/>
                  </a:lnTo>
                  <a:lnTo>
                    <a:pt x="26973" y="78397"/>
                  </a:lnTo>
                  <a:lnTo>
                    <a:pt x="40855" y="46371"/>
                  </a:lnTo>
                  <a:lnTo>
                    <a:pt x="51545" y="27383"/>
                  </a:lnTo>
                  <a:lnTo>
                    <a:pt x="783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47"/>
            <p:cNvSpPr/>
            <p:nvPr>
              <p:custDataLst>
                <p:tags r:id="rId109"/>
              </p:custDataLst>
            </p:nvPr>
          </p:nvSpPr>
          <p:spPr>
            <a:xfrm>
              <a:off x="2014426" y="5167830"/>
              <a:ext cx="477315" cy="257029"/>
            </a:xfrm>
            <a:custGeom>
              <a:avLst/>
              <a:gdLst/>
              <a:ahLst/>
              <a:cxnLst/>
              <a:rect l="0" t="0" r="0" b="0"/>
              <a:pathLst>
                <a:path w="477315" h="257029">
                  <a:moveTo>
                    <a:pt x="27734" y="89970"/>
                  </a:moveTo>
                  <a:lnTo>
                    <a:pt x="27734" y="89970"/>
                  </a:lnTo>
                  <a:lnTo>
                    <a:pt x="19644" y="126377"/>
                  </a:lnTo>
                  <a:lnTo>
                    <a:pt x="6522" y="161153"/>
                  </a:lnTo>
                  <a:lnTo>
                    <a:pt x="0" y="187544"/>
                  </a:lnTo>
                  <a:lnTo>
                    <a:pt x="732" y="201351"/>
                  </a:lnTo>
                  <a:lnTo>
                    <a:pt x="8101" y="224013"/>
                  </a:lnTo>
                  <a:lnTo>
                    <a:pt x="23328" y="239659"/>
                  </a:lnTo>
                  <a:lnTo>
                    <a:pt x="39881" y="250975"/>
                  </a:lnTo>
                  <a:lnTo>
                    <a:pt x="59555" y="255644"/>
                  </a:lnTo>
                  <a:lnTo>
                    <a:pt x="81471" y="257028"/>
                  </a:lnTo>
                  <a:lnTo>
                    <a:pt x="96491" y="252836"/>
                  </a:lnTo>
                  <a:lnTo>
                    <a:pt x="127507" y="236818"/>
                  </a:lnTo>
                  <a:lnTo>
                    <a:pt x="135013" y="228332"/>
                  </a:lnTo>
                  <a:lnTo>
                    <a:pt x="143999" y="209989"/>
                  </a:lnTo>
                  <a:lnTo>
                    <a:pt x="147978" y="188467"/>
                  </a:lnTo>
                  <a:lnTo>
                    <a:pt x="141067" y="161957"/>
                  </a:lnTo>
                  <a:lnTo>
                    <a:pt x="121566" y="131278"/>
                  </a:lnTo>
                  <a:lnTo>
                    <a:pt x="96531" y="99016"/>
                  </a:lnTo>
                  <a:lnTo>
                    <a:pt x="62020" y="71405"/>
                  </a:lnTo>
                  <a:lnTo>
                    <a:pt x="49745" y="64786"/>
                  </a:lnTo>
                  <a:lnTo>
                    <a:pt x="26922" y="60187"/>
                  </a:lnTo>
                  <a:lnTo>
                    <a:pt x="24653" y="60801"/>
                  </a:lnTo>
                  <a:lnTo>
                    <a:pt x="23140" y="62057"/>
                  </a:lnTo>
                  <a:lnTo>
                    <a:pt x="22131" y="63741"/>
                  </a:lnTo>
                  <a:lnTo>
                    <a:pt x="22306" y="65711"/>
                  </a:lnTo>
                  <a:lnTo>
                    <a:pt x="34942" y="85511"/>
                  </a:lnTo>
                  <a:lnTo>
                    <a:pt x="46177" y="94479"/>
                  </a:lnTo>
                  <a:lnTo>
                    <a:pt x="74087" y="107136"/>
                  </a:lnTo>
                  <a:lnTo>
                    <a:pt x="100547" y="111143"/>
                  </a:lnTo>
                  <a:lnTo>
                    <a:pt x="129836" y="108285"/>
                  </a:lnTo>
                  <a:lnTo>
                    <a:pt x="159962" y="102076"/>
                  </a:lnTo>
                  <a:lnTo>
                    <a:pt x="197097" y="88003"/>
                  </a:lnTo>
                  <a:lnTo>
                    <a:pt x="208834" y="83094"/>
                  </a:lnTo>
                  <a:lnTo>
                    <a:pt x="242448" y="46164"/>
                  </a:lnTo>
                  <a:lnTo>
                    <a:pt x="262944" y="15278"/>
                  </a:lnTo>
                  <a:lnTo>
                    <a:pt x="265481" y="5974"/>
                  </a:lnTo>
                  <a:lnTo>
                    <a:pt x="264972" y="3492"/>
                  </a:lnTo>
                  <a:lnTo>
                    <a:pt x="263786" y="1838"/>
                  </a:lnTo>
                  <a:lnTo>
                    <a:pt x="262148" y="735"/>
                  </a:lnTo>
                  <a:lnTo>
                    <a:pt x="260210" y="0"/>
                  </a:lnTo>
                  <a:lnTo>
                    <a:pt x="258072" y="357"/>
                  </a:lnTo>
                  <a:lnTo>
                    <a:pt x="253437" y="3011"/>
                  </a:lnTo>
                  <a:lnTo>
                    <a:pt x="238327" y="23780"/>
                  </a:lnTo>
                  <a:lnTo>
                    <a:pt x="226311" y="54600"/>
                  </a:lnTo>
                  <a:lnTo>
                    <a:pt x="218369" y="83160"/>
                  </a:lnTo>
                  <a:lnTo>
                    <a:pt x="212912" y="113070"/>
                  </a:lnTo>
                  <a:lnTo>
                    <a:pt x="213553" y="141124"/>
                  </a:lnTo>
                  <a:lnTo>
                    <a:pt x="221355" y="173358"/>
                  </a:lnTo>
                  <a:lnTo>
                    <a:pt x="228566" y="188431"/>
                  </a:lnTo>
                  <a:lnTo>
                    <a:pt x="244672" y="206347"/>
                  </a:lnTo>
                  <a:lnTo>
                    <a:pt x="254255" y="213095"/>
                  </a:lnTo>
                  <a:lnTo>
                    <a:pt x="269170" y="217609"/>
                  </a:lnTo>
                  <a:lnTo>
                    <a:pt x="288360" y="218947"/>
                  </a:lnTo>
                  <a:lnTo>
                    <a:pt x="302741" y="214744"/>
                  </a:lnTo>
                  <a:lnTo>
                    <a:pt x="332669" y="202294"/>
                  </a:lnTo>
                  <a:lnTo>
                    <a:pt x="368278" y="178668"/>
                  </a:lnTo>
                  <a:lnTo>
                    <a:pt x="400648" y="142266"/>
                  </a:lnTo>
                  <a:lnTo>
                    <a:pt x="423836" y="110263"/>
                  </a:lnTo>
                  <a:lnTo>
                    <a:pt x="444536" y="76228"/>
                  </a:lnTo>
                  <a:lnTo>
                    <a:pt x="462655" y="38431"/>
                  </a:lnTo>
                  <a:lnTo>
                    <a:pt x="477314" y="6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48"/>
            <p:cNvSpPr/>
            <p:nvPr>
              <p:custDataLst>
                <p:tags r:id="rId110"/>
              </p:custDataLst>
            </p:nvPr>
          </p:nvSpPr>
          <p:spPr>
            <a:xfrm>
              <a:off x="2571116" y="5220157"/>
              <a:ext cx="294005" cy="238458"/>
            </a:xfrm>
            <a:custGeom>
              <a:avLst/>
              <a:gdLst/>
              <a:ahLst/>
              <a:cxnLst/>
              <a:rect l="0" t="0" r="0" b="0"/>
              <a:pathLst>
                <a:path w="294005" h="238458">
                  <a:moveTo>
                    <a:pt x="4444" y="98603"/>
                  </a:moveTo>
                  <a:lnTo>
                    <a:pt x="4444" y="98603"/>
                  </a:lnTo>
                  <a:lnTo>
                    <a:pt x="39251" y="92520"/>
                  </a:lnTo>
                  <a:lnTo>
                    <a:pt x="69414" y="84760"/>
                  </a:lnTo>
                  <a:lnTo>
                    <a:pt x="100533" y="67396"/>
                  </a:lnTo>
                  <a:lnTo>
                    <a:pt x="133723" y="37579"/>
                  </a:lnTo>
                  <a:lnTo>
                    <a:pt x="142335" y="28301"/>
                  </a:lnTo>
                  <a:lnTo>
                    <a:pt x="146162" y="21356"/>
                  </a:lnTo>
                  <a:lnTo>
                    <a:pt x="146336" y="18318"/>
                  </a:lnTo>
                  <a:lnTo>
                    <a:pt x="144271" y="12685"/>
                  </a:lnTo>
                  <a:lnTo>
                    <a:pt x="138349" y="4754"/>
                  </a:lnTo>
                  <a:lnTo>
                    <a:pt x="129151" y="1859"/>
                  </a:lnTo>
                  <a:lnTo>
                    <a:pt x="98504" y="0"/>
                  </a:lnTo>
                  <a:lnTo>
                    <a:pt x="69755" y="7769"/>
                  </a:lnTo>
                  <a:lnTo>
                    <a:pt x="43833" y="24840"/>
                  </a:lnTo>
                  <a:lnTo>
                    <a:pt x="18402" y="59448"/>
                  </a:lnTo>
                  <a:lnTo>
                    <a:pt x="3970" y="88883"/>
                  </a:lnTo>
                  <a:lnTo>
                    <a:pt x="0" y="108958"/>
                  </a:lnTo>
                  <a:lnTo>
                    <a:pt x="2751" y="126912"/>
                  </a:lnTo>
                  <a:lnTo>
                    <a:pt x="18315" y="163179"/>
                  </a:lnTo>
                  <a:lnTo>
                    <a:pt x="44867" y="188857"/>
                  </a:lnTo>
                  <a:lnTo>
                    <a:pt x="79545" y="212552"/>
                  </a:lnTo>
                  <a:lnTo>
                    <a:pt x="106402" y="223472"/>
                  </a:lnTo>
                  <a:lnTo>
                    <a:pt x="136119" y="231146"/>
                  </a:lnTo>
                  <a:lnTo>
                    <a:pt x="169081" y="237380"/>
                  </a:lnTo>
                  <a:lnTo>
                    <a:pt x="203487" y="238457"/>
                  </a:lnTo>
                  <a:lnTo>
                    <a:pt x="236841" y="235267"/>
                  </a:lnTo>
                  <a:lnTo>
                    <a:pt x="265776" y="228205"/>
                  </a:lnTo>
                  <a:lnTo>
                    <a:pt x="294004" y="220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57"/>
          <p:cNvGrpSpPr/>
          <p:nvPr/>
        </p:nvGrpSpPr>
        <p:grpSpPr>
          <a:xfrm>
            <a:off x="3154680" y="4910877"/>
            <a:ext cx="1851661" cy="712684"/>
            <a:chOff x="3154680" y="4910877"/>
            <a:chExt cx="1851661" cy="712684"/>
          </a:xfrm>
        </p:grpSpPr>
        <p:sp>
          <p:nvSpPr>
            <p:cNvPr id="66" name="SMARTInkShape-349"/>
            <p:cNvSpPr/>
            <p:nvPr>
              <p:custDataLst>
                <p:tags r:id="rId97"/>
              </p:custDataLst>
            </p:nvPr>
          </p:nvSpPr>
          <p:spPr>
            <a:xfrm>
              <a:off x="3208020" y="5059680"/>
              <a:ext cx="228601" cy="298525"/>
            </a:xfrm>
            <a:custGeom>
              <a:avLst/>
              <a:gdLst/>
              <a:ahLst/>
              <a:cxnLst/>
              <a:rect l="0" t="0" r="0" b="0"/>
              <a:pathLst>
                <a:path w="228601" h="298525">
                  <a:moveTo>
                    <a:pt x="0" y="0"/>
                  </a:moveTo>
                  <a:lnTo>
                    <a:pt x="0" y="0"/>
                  </a:lnTo>
                  <a:lnTo>
                    <a:pt x="6774" y="27093"/>
                  </a:lnTo>
                  <a:lnTo>
                    <a:pt x="12135" y="48542"/>
                  </a:lnTo>
                  <a:lnTo>
                    <a:pt x="20351" y="85921"/>
                  </a:lnTo>
                  <a:lnTo>
                    <a:pt x="26825" y="119467"/>
                  </a:lnTo>
                  <a:lnTo>
                    <a:pt x="32525" y="151310"/>
                  </a:lnTo>
                  <a:lnTo>
                    <a:pt x="40137" y="180138"/>
                  </a:lnTo>
                  <a:lnTo>
                    <a:pt x="53944" y="217910"/>
                  </a:lnTo>
                  <a:lnTo>
                    <a:pt x="71017" y="250551"/>
                  </a:lnTo>
                  <a:lnTo>
                    <a:pt x="85749" y="269683"/>
                  </a:lnTo>
                  <a:lnTo>
                    <a:pt x="103587" y="283830"/>
                  </a:lnTo>
                  <a:lnTo>
                    <a:pt x="136713" y="297269"/>
                  </a:lnTo>
                  <a:lnTo>
                    <a:pt x="169295" y="298524"/>
                  </a:lnTo>
                  <a:lnTo>
                    <a:pt x="204443" y="285443"/>
                  </a:lnTo>
                  <a:lnTo>
                    <a:pt x="228600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50"/>
            <p:cNvSpPr/>
            <p:nvPr>
              <p:custDataLst>
                <p:tags r:id="rId98"/>
              </p:custDataLst>
            </p:nvPr>
          </p:nvSpPr>
          <p:spPr>
            <a:xfrm>
              <a:off x="3154680" y="5135880"/>
              <a:ext cx="464821" cy="487681"/>
            </a:xfrm>
            <a:custGeom>
              <a:avLst/>
              <a:gdLst/>
              <a:ahLst/>
              <a:cxnLst/>
              <a:rect l="0" t="0" r="0" b="0"/>
              <a:pathLst>
                <a:path w="464821" h="487681">
                  <a:moveTo>
                    <a:pt x="464820" y="0"/>
                  </a:moveTo>
                  <a:lnTo>
                    <a:pt x="464820" y="0"/>
                  </a:lnTo>
                  <a:lnTo>
                    <a:pt x="428413" y="16181"/>
                  </a:lnTo>
                  <a:lnTo>
                    <a:pt x="394735" y="33155"/>
                  </a:lnTo>
                  <a:lnTo>
                    <a:pt x="360011" y="52836"/>
                  </a:lnTo>
                  <a:lnTo>
                    <a:pt x="324822" y="75694"/>
                  </a:lnTo>
                  <a:lnTo>
                    <a:pt x="287170" y="104479"/>
                  </a:lnTo>
                  <a:lnTo>
                    <a:pt x="267647" y="120452"/>
                  </a:lnTo>
                  <a:lnTo>
                    <a:pt x="247858" y="137876"/>
                  </a:lnTo>
                  <a:lnTo>
                    <a:pt x="227892" y="156263"/>
                  </a:lnTo>
                  <a:lnTo>
                    <a:pt x="207808" y="175295"/>
                  </a:lnTo>
                  <a:lnTo>
                    <a:pt x="188492" y="194757"/>
                  </a:lnTo>
                  <a:lnTo>
                    <a:pt x="169688" y="214505"/>
                  </a:lnTo>
                  <a:lnTo>
                    <a:pt x="151225" y="234443"/>
                  </a:lnTo>
                  <a:lnTo>
                    <a:pt x="133837" y="255355"/>
                  </a:lnTo>
                  <a:lnTo>
                    <a:pt x="117164" y="276916"/>
                  </a:lnTo>
                  <a:lnTo>
                    <a:pt x="100969" y="298910"/>
                  </a:lnTo>
                  <a:lnTo>
                    <a:pt x="85939" y="319500"/>
                  </a:lnTo>
                  <a:lnTo>
                    <a:pt x="71686" y="339154"/>
                  </a:lnTo>
                  <a:lnTo>
                    <a:pt x="46254" y="376796"/>
                  </a:lnTo>
                  <a:lnTo>
                    <a:pt x="26483" y="413280"/>
                  </a:lnTo>
                  <a:lnTo>
                    <a:pt x="9164" y="450960"/>
                  </a:lnTo>
                  <a:lnTo>
                    <a:pt x="0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51"/>
            <p:cNvSpPr/>
            <p:nvPr>
              <p:custDataLst>
                <p:tags r:id="rId99"/>
              </p:custDataLst>
            </p:nvPr>
          </p:nvSpPr>
          <p:spPr>
            <a:xfrm>
              <a:off x="3577584" y="5186885"/>
              <a:ext cx="628657" cy="212562"/>
            </a:xfrm>
            <a:custGeom>
              <a:avLst/>
              <a:gdLst/>
              <a:ahLst/>
              <a:cxnLst/>
              <a:rect l="0" t="0" r="0" b="0"/>
              <a:pathLst>
                <a:path w="628657" h="212562">
                  <a:moveTo>
                    <a:pt x="95256" y="40435"/>
                  </a:moveTo>
                  <a:lnTo>
                    <a:pt x="95256" y="40435"/>
                  </a:lnTo>
                  <a:lnTo>
                    <a:pt x="62894" y="64706"/>
                  </a:lnTo>
                  <a:lnTo>
                    <a:pt x="30634" y="91935"/>
                  </a:lnTo>
                  <a:lnTo>
                    <a:pt x="9034" y="120135"/>
                  </a:lnTo>
                  <a:lnTo>
                    <a:pt x="0" y="145895"/>
                  </a:lnTo>
                  <a:lnTo>
                    <a:pt x="6352" y="155615"/>
                  </a:lnTo>
                  <a:lnTo>
                    <a:pt x="33730" y="177704"/>
                  </a:lnTo>
                  <a:lnTo>
                    <a:pt x="60008" y="190344"/>
                  </a:lnTo>
                  <a:lnTo>
                    <a:pt x="71758" y="193713"/>
                  </a:lnTo>
                  <a:lnTo>
                    <a:pt x="96101" y="192944"/>
                  </a:lnTo>
                  <a:lnTo>
                    <a:pt x="131349" y="185247"/>
                  </a:lnTo>
                  <a:lnTo>
                    <a:pt x="151937" y="178456"/>
                  </a:lnTo>
                  <a:lnTo>
                    <a:pt x="185851" y="153400"/>
                  </a:lnTo>
                  <a:lnTo>
                    <a:pt x="222991" y="116460"/>
                  </a:lnTo>
                  <a:lnTo>
                    <a:pt x="231895" y="101317"/>
                  </a:lnTo>
                  <a:lnTo>
                    <a:pt x="237624" y="78511"/>
                  </a:lnTo>
                  <a:lnTo>
                    <a:pt x="235276" y="51623"/>
                  </a:lnTo>
                  <a:lnTo>
                    <a:pt x="229172" y="36658"/>
                  </a:lnTo>
                  <a:lnTo>
                    <a:pt x="211455" y="13254"/>
                  </a:lnTo>
                  <a:lnTo>
                    <a:pt x="192621" y="1525"/>
                  </a:lnTo>
                  <a:lnTo>
                    <a:pt x="180580" y="0"/>
                  </a:lnTo>
                  <a:lnTo>
                    <a:pt x="155008" y="5919"/>
                  </a:lnTo>
                  <a:lnTo>
                    <a:pt x="132998" y="20894"/>
                  </a:lnTo>
                  <a:lnTo>
                    <a:pt x="114435" y="41418"/>
                  </a:lnTo>
                  <a:lnTo>
                    <a:pt x="111428" y="48711"/>
                  </a:lnTo>
                  <a:lnTo>
                    <a:pt x="110346" y="63586"/>
                  </a:lnTo>
                  <a:lnTo>
                    <a:pt x="118765" y="95402"/>
                  </a:lnTo>
                  <a:lnTo>
                    <a:pt x="121089" y="102479"/>
                  </a:lnTo>
                  <a:lnTo>
                    <a:pt x="130444" y="114860"/>
                  </a:lnTo>
                  <a:lnTo>
                    <a:pt x="157146" y="136604"/>
                  </a:lnTo>
                  <a:lnTo>
                    <a:pt x="183397" y="148046"/>
                  </a:lnTo>
                  <a:lnTo>
                    <a:pt x="212624" y="152753"/>
                  </a:lnTo>
                  <a:lnTo>
                    <a:pt x="246778" y="154148"/>
                  </a:lnTo>
                  <a:lnTo>
                    <a:pt x="279663" y="146471"/>
                  </a:lnTo>
                  <a:lnTo>
                    <a:pt x="314901" y="137517"/>
                  </a:lnTo>
                  <a:lnTo>
                    <a:pt x="352567" y="120822"/>
                  </a:lnTo>
                  <a:lnTo>
                    <a:pt x="388158" y="100243"/>
                  </a:lnTo>
                  <a:lnTo>
                    <a:pt x="407053" y="93943"/>
                  </a:lnTo>
                  <a:lnTo>
                    <a:pt x="401469" y="101584"/>
                  </a:lnTo>
                  <a:lnTo>
                    <a:pt x="389748" y="136948"/>
                  </a:lnTo>
                  <a:lnTo>
                    <a:pt x="379434" y="172745"/>
                  </a:lnTo>
                  <a:lnTo>
                    <a:pt x="377638" y="190841"/>
                  </a:lnTo>
                  <a:lnTo>
                    <a:pt x="379184" y="194046"/>
                  </a:lnTo>
                  <a:lnTo>
                    <a:pt x="381908" y="196182"/>
                  </a:lnTo>
                  <a:lnTo>
                    <a:pt x="385418" y="197606"/>
                  </a:lnTo>
                  <a:lnTo>
                    <a:pt x="393833" y="196931"/>
                  </a:lnTo>
                  <a:lnTo>
                    <a:pt x="410347" y="189533"/>
                  </a:lnTo>
                  <a:lnTo>
                    <a:pt x="447600" y="159807"/>
                  </a:lnTo>
                  <a:lnTo>
                    <a:pt x="483368" y="130731"/>
                  </a:lnTo>
                  <a:lnTo>
                    <a:pt x="496707" y="120811"/>
                  </a:lnTo>
                  <a:lnTo>
                    <a:pt x="500050" y="119420"/>
                  </a:lnTo>
                  <a:lnTo>
                    <a:pt x="502279" y="119338"/>
                  </a:lnTo>
                  <a:lnTo>
                    <a:pt x="503765" y="120131"/>
                  </a:lnTo>
                  <a:lnTo>
                    <a:pt x="510194" y="127485"/>
                  </a:lnTo>
                  <a:lnTo>
                    <a:pt x="512506" y="136697"/>
                  </a:lnTo>
                  <a:lnTo>
                    <a:pt x="514113" y="170610"/>
                  </a:lnTo>
                  <a:lnTo>
                    <a:pt x="514248" y="185498"/>
                  </a:lnTo>
                  <a:lnTo>
                    <a:pt x="518824" y="198322"/>
                  </a:lnTo>
                  <a:lnTo>
                    <a:pt x="527468" y="212263"/>
                  </a:lnTo>
                  <a:lnTo>
                    <a:pt x="529024" y="212561"/>
                  </a:lnTo>
                  <a:lnTo>
                    <a:pt x="533011" y="210632"/>
                  </a:lnTo>
                  <a:lnTo>
                    <a:pt x="547453" y="197693"/>
                  </a:lnTo>
                  <a:lnTo>
                    <a:pt x="557552" y="180781"/>
                  </a:lnTo>
                  <a:lnTo>
                    <a:pt x="570238" y="146531"/>
                  </a:lnTo>
                  <a:lnTo>
                    <a:pt x="581243" y="117366"/>
                  </a:lnTo>
                  <a:lnTo>
                    <a:pt x="592406" y="99824"/>
                  </a:lnTo>
                  <a:lnTo>
                    <a:pt x="598160" y="84749"/>
                  </a:lnTo>
                  <a:lnTo>
                    <a:pt x="605507" y="77627"/>
                  </a:lnTo>
                  <a:lnTo>
                    <a:pt x="614416" y="73899"/>
                  </a:lnTo>
                  <a:lnTo>
                    <a:pt x="628656" y="70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352"/>
            <p:cNvSpPr/>
            <p:nvPr>
              <p:custDataLst>
                <p:tags r:id="rId100"/>
              </p:custDataLst>
            </p:nvPr>
          </p:nvSpPr>
          <p:spPr>
            <a:xfrm>
              <a:off x="4252050" y="5196840"/>
              <a:ext cx="350431" cy="264465"/>
            </a:xfrm>
            <a:custGeom>
              <a:avLst/>
              <a:gdLst/>
              <a:ahLst/>
              <a:cxnLst/>
              <a:rect l="0" t="0" r="0" b="0"/>
              <a:pathLst>
                <a:path w="350431" h="264465">
                  <a:moveTo>
                    <a:pt x="144690" y="0"/>
                  </a:moveTo>
                  <a:lnTo>
                    <a:pt x="144690" y="0"/>
                  </a:lnTo>
                  <a:lnTo>
                    <a:pt x="110729" y="12167"/>
                  </a:lnTo>
                  <a:lnTo>
                    <a:pt x="85803" y="26841"/>
                  </a:lnTo>
                  <a:lnTo>
                    <a:pt x="73081" y="39869"/>
                  </a:lnTo>
                  <a:lnTo>
                    <a:pt x="66296" y="51869"/>
                  </a:lnTo>
                  <a:lnTo>
                    <a:pt x="62478" y="70402"/>
                  </a:lnTo>
                  <a:lnTo>
                    <a:pt x="62431" y="83783"/>
                  </a:lnTo>
                  <a:lnTo>
                    <a:pt x="65233" y="95375"/>
                  </a:lnTo>
                  <a:lnTo>
                    <a:pt x="89416" y="130945"/>
                  </a:lnTo>
                  <a:lnTo>
                    <a:pt x="114487" y="153367"/>
                  </a:lnTo>
                  <a:lnTo>
                    <a:pt x="133762" y="165594"/>
                  </a:lnTo>
                  <a:lnTo>
                    <a:pt x="140135" y="179169"/>
                  </a:lnTo>
                  <a:lnTo>
                    <a:pt x="139960" y="182946"/>
                  </a:lnTo>
                  <a:lnTo>
                    <a:pt x="138150" y="185464"/>
                  </a:lnTo>
                  <a:lnTo>
                    <a:pt x="123078" y="193551"/>
                  </a:lnTo>
                  <a:lnTo>
                    <a:pt x="109120" y="193831"/>
                  </a:lnTo>
                  <a:lnTo>
                    <a:pt x="76609" y="191158"/>
                  </a:lnTo>
                  <a:lnTo>
                    <a:pt x="45729" y="184547"/>
                  </a:lnTo>
                  <a:lnTo>
                    <a:pt x="7695" y="170950"/>
                  </a:lnTo>
                  <a:lnTo>
                    <a:pt x="0" y="167679"/>
                  </a:lnTo>
                  <a:lnTo>
                    <a:pt x="22831" y="168513"/>
                  </a:lnTo>
                  <a:lnTo>
                    <a:pt x="60910" y="169915"/>
                  </a:lnTo>
                  <a:lnTo>
                    <a:pt x="109157" y="171697"/>
                  </a:lnTo>
                  <a:lnTo>
                    <a:pt x="144708" y="172885"/>
                  </a:lnTo>
                  <a:lnTo>
                    <a:pt x="171795" y="173677"/>
                  </a:lnTo>
                  <a:lnTo>
                    <a:pt x="209230" y="174556"/>
                  </a:lnTo>
                  <a:lnTo>
                    <a:pt x="240671" y="175051"/>
                  </a:lnTo>
                  <a:lnTo>
                    <a:pt x="277033" y="175241"/>
                  </a:lnTo>
                  <a:lnTo>
                    <a:pt x="283377" y="175252"/>
                  </a:lnTo>
                  <a:lnTo>
                    <a:pt x="285409" y="174408"/>
                  </a:lnTo>
                  <a:lnTo>
                    <a:pt x="286763" y="172999"/>
                  </a:lnTo>
                  <a:lnTo>
                    <a:pt x="287665" y="171212"/>
                  </a:lnTo>
                  <a:lnTo>
                    <a:pt x="289114" y="170022"/>
                  </a:lnTo>
                  <a:lnTo>
                    <a:pt x="292980" y="168699"/>
                  </a:lnTo>
                  <a:lnTo>
                    <a:pt x="294350" y="167499"/>
                  </a:lnTo>
                  <a:lnTo>
                    <a:pt x="295872" y="163908"/>
                  </a:lnTo>
                  <a:lnTo>
                    <a:pt x="292685" y="153081"/>
                  </a:lnTo>
                  <a:lnTo>
                    <a:pt x="283862" y="129295"/>
                  </a:lnTo>
                  <a:lnTo>
                    <a:pt x="281898" y="120118"/>
                  </a:lnTo>
                  <a:lnTo>
                    <a:pt x="271361" y="100526"/>
                  </a:lnTo>
                  <a:lnTo>
                    <a:pt x="264206" y="93220"/>
                  </a:lnTo>
                  <a:lnTo>
                    <a:pt x="257075" y="87152"/>
                  </a:lnTo>
                  <a:lnTo>
                    <a:pt x="253906" y="81632"/>
                  </a:lnTo>
                  <a:lnTo>
                    <a:pt x="251367" y="80667"/>
                  </a:lnTo>
                  <a:lnTo>
                    <a:pt x="244031" y="81855"/>
                  </a:lnTo>
                  <a:lnTo>
                    <a:pt x="230381" y="87283"/>
                  </a:lnTo>
                  <a:lnTo>
                    <a:pt x="222851" y="94108"/>
                  </a:lnTo>
                  <a:lnTo>
                    <a:pt x="211118" y="112287"/>
                  </a:lnTo>
                  <a:lnTo>
                    <a:pt x="206731" y="143504"/>
                  </a:lnTo>
                  <a:lnTo>
                    <a:pt x="205864" y="175008"/>
                  </a:lnTo>
                  <a:lnTo>
                    <a:pt x="207971" y="198046"/>
                  </a:lnTo>
                  <a:lnTo>
                    <a:pt x="219502" y="235364"/>
                  </a:lnTo>
                  <a:lnTo>
                    <a:pt x="232145" y="252147"/>
                  </a:lnTo>
                  <a:lnTo>
                    <a:pt x="241696" y="259668"/>
                  </a:lnTo>
                  <a:lnTo>
                    <a:pt x="253844" y="263574"/>
                  </a:lnTo>
                  <a:lnTo>
                    <a:pt x="266863" y="264464"/>
                  </a:lnTo>
                  <a:lnTo>
                    <a:pt x="278294" y="262038"/>
                  </a:lnTo>
                  <a:lnTo>
                    <a:pt x="298294" y="251866"/>
                  </a:lnTo>
                  <a:lnTo>
                    <a:pt x="329317" y="213998"/>
                  </a:lnTo>
                  <a:lnTo>
                    <a:pt x="35043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353"/>
            <p:cNvSpPr/>
            <p:nvPr>
              <p:custDataLst>
                <p:tags r:id="rId101"/>
              </p:custDataLst>
            </p:nvPr>
          </p:nvSpPr>
          <p:spPr>
            <a:xfrm>
              <a:off x="4556760" y="5013960"/>
              <a:ext cx="137161" cy="457201"/>
            </a:xfrm>
            <a:custGeom>
              <a:avLst/>
              <a:gdLst/>
              <a:ahLst/>
              <a:cxnLst/>
              <a:rect l="0" t="0" r="0" b="0"/>
              <a:pathLst>
                <a:path w="137161" h="457201">
                  <a:moveTo>
                    <a:pt x="137160" y="0"/>
                  </a:moveTo>
                  <a:lnTo>
                    <a:pt x="137160" y="0"/>
                  </a:lnTo>
                  <a:lnTo>
                    <a:pt x="128129" y="22578"/>
                  </a:lnTo>
                  <a:lnTo>
                    <a:pt x="114519" y="56601"/>
                  </a:lnTo>
                  <a:lnTo>
                    <a:pt x="102827" y="85835"/>
                  </a:lnTo>
                  <a:lnTo>
                    <a:pt x="94243" y="115195"/>
                  </a:lnTo>
                  <a:lnTo>
                    <a:pt x="86759" y="145177"/>
                  </a:lnTo>
                  <a:lnTo>
                    <a:pt x="77789" y="175436"/>
                  </a:lnTo>
                  <a:lnTo>
                    <a:pt x="68157" y="210334"/>
                  </a:lnTo>
                  <a:lnTo>
                    <a:pt x="59079" y="246728"/>
                  </a:lnTo>
                  <a:lnTo>
                    <a:pt x="52222" y="279837"/>
                  </a:lnTo>
                  <a:lnTo>
                    <a:pt x="41837" y="311485"/>
                  </a:lnTo>
                  <a:lnTo>
                    <a:pt x="28754" y="348412"/>
                  </a:lnTo>
                  <a:lnTo>
                    <a:pt x="21709" y="373668"/>
                  </a:lnTo>
                  <a:lnTo>
                    <a:pt x="14473" y="401512"/>
                  </a:lnTo>
                  <a:lnTo>
                    <a:pt x="6432" y="432450"/>
                  </a:lnTo>
                  <a:lnTo>
                    <a:pt x="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54"/>
            <p:cNvSpPr/>
            <p:nvPr>
              <p:custDataLst>
                <p:tags r:id="rId102"/>
              </p:custDataLst>
            </p:nvPr>
          </p:nvSpPr>
          <p:spPr>
            <a:xfrm>
              <a:off x="4680055" y="4910877"/>
              <a:ext cx="326286" cy="595003"/>
            </a:xfrm>
            <a:custGeom>
              <a:avLst/>
              <a:gdLst/>
              <a:ahLst/>
              <a:cxnLst/>
              <a:rect l="0" t="0" r="0" b="0"/>
              <a:pathLst>
                <a:path w="326286" h="595003">
                  <a:moveTo>
                    <a:pt x="211985" y="270723"/>
                  </a:moveTo>
                  <a:lnTo>
                    <a:pt x="211985" y="270723"/>
                  </a:lnTo>
                  <a:lnTo>
                    <a:pt x="234625" y="236762"/>
                  </a:lnTo>
                  <a:lnTo>
                    <a:pt x="250961" y="209296"/>
                  </a:lnTo>
                  <a:lnTo>
                    <a:pt x="261539" y="175946"/>
                  </a:lnTo>
                  <a:lnTo>
                    <a:pt x="270035" y="143393"/>
                  </a:lnTo>
                  <a:lnTo>
                    <a:pt x="276222" y="108160"/>
                  </a:lnTo>
                  <a:lnTo>
                    <a:pt x="274293" y="75894"/>
                  </a:lnTo>
                  <a:lnTo>
                    <a:pt x="271651" y="45732"/>
                  </a:lnTo>
                  <a:lnTo>
                    <a:pt x="260896" y="21179"/>
                  </a:lnTo>
                  <a:lnTo>
                    <a:pt x="251785" y="8544"/>
                  </a:lnTo>
                  <a:lnTo>
                    <a:pt x="242091" y="1799"/>
                  </a:lnTo>
                  <a:lnTo>
                    <a:pt x="237136" y="0"/>
                  </a:lnTo>
                  <a:lnTo>
                    <a:pt x="224856" y="259"/>
                  </a:lnTo>
                  <a:lnTo>
                    <a:pt x="210932" y="4043"/>
                  </a:lnTo>
                  <a:lnTo>
                    <a:pt x="196278" y="11370"/>
                  </a:lnTo>
                  <a:lnTo>
                    <a:pt x="166172" y="48121"/>
                  </a:lnTo>
                  <a:lnTo>
                    <a:pt x="143378" y="84634"/>
                  </a:lnTo>
                  <a:lnTo>
                    <a:pt x="128153" y="112663"/>
                  </a:lnTo>
                  <a:lnTo>
                    <a:pt x="112919" y="142054"/>
                  </a:lnTo>
                  <a:lnTo>
                    <a:pt x="98529" y="172897"/>
                  </a:lnTo>
                  <a:lnTo>
                    <a:pt x="86490" y="206361"/>
                  </a:lnTo>
                  <a:lnTo>
                    <a:pt x="77751" y="243247"/>
                  </a:lnTo>
                  <a:lnTo>
                    <a:pt x="74236" y="262565"/>
                  </a:lnTo>
                  <a:lnTo>
                    <a:pt x="70199" y="282218"/>
                  </a:lnTo>
                  <a:lnTo>
                    <a:pt x="65815" y="302093"/>
                  </a:lnTo>
                  <a:lnTo>
                    <a:pt x="61198" y="322116"/>
                  </a:lnTo>
                  <a:lnTo>
                    <a:pt x="51553" y="360169"/>
                  </a:lnTo>
                  <a:lnTo>
                    <a:pt x="42469" y="396837"/>
                  </a:lnTo>
                  <a:lnTo>
                    <a:pt x="35609" y="432889"/>
                  </a:lnTo>
                  <a:lnTo>
                    <a:pt x="29738" y="468668"/>
                  </a:lnTo>
                  <a:lnTo>
                    <a:pt x="25154" y="502631"/>
                  </a:lnTo>
                  <a:lnTo>
                    <a:pt x="23115" y="531838"/>
                  </a:lnTo>
                  <a:lnTo>
                    <a:pt x="21968" y="563990"/>
                  </a:lnTo>
                  <a:lnTo>
                    <a:pt x="14967" y="594583"/>
                  </a:lnTo>
                  <a:lnTo>
                    <a:pt x="15446" y="595002"/>
                  </a:lnTo>
                  <a:lnTo>
                    <a:pt x="18237" y="593211"/>
                  </a:lnTo>
                  <a:lnTo>
                    <a:pt x="17783" y="585077"/>
                  </a:lnTo>
                  <a:lnTo>
                    <a:pt x="14381" y="549218"/>
                  </a:lnTo>
                  <a:lnTo>
                    <a:pt x="13064" y="527452"/>
                  </a:lnTo>
                  <a:lnTo>
                    <a:pt x="11638" y="508763"/>
                  </a:lnTo>
                  <a:lnTo>
                    <a:pt x="9840" y="485296"/>
                  </a:lnTo>
                  <a:lnTo>
                    <a:pt x="5585" y="452448"/>
                  </a:lnTo>
                  <a:lnTo>
                    <a:pt x="0" y="418756"/>
                  </a:lnTo>
                  <a:lnTo>
                    <a:pt x="1234" y="415978"/>
                  </a:lnTo>
                  <a:lnTo>
                    <a:pt x="3752" y="414973"/>
                  </a:lnTo>
                  <a:lnTo>
                    <a:pt x="37844" y="417714"/>
                  </a:lnTo>
                  <a:lnTo>
                    <a:pt x="75516" y="426100"/>
                  </a:lnTo>
                  <a:lnTo>
                    <a:pt x="101379" y="430937"/>
                  </a:lnTo>
                  <a:lnTo>
                    <a:pt x="130654" y="436756"/>
                  </a:lnTo>
                  <a:lnTo>
                    <a:pt x="163420" y="444986"/>
                  </a:lnTo>
                  <a:lnTo>
                    <a:pt x="195480" y="452031"/>
                  </a:lnTo>
                  <a:lnTo>
                    <a:pt x="226663" y="457138"/>
                  </a:lnTo>
                  <a:lnTo>
                    <a:pt x="257454" y="459408"/>
                  </a:lnTo>
                  <a:lnTo>
                    <a:pt x="285817" y="460416"/>
                  </a:lnTo>
                  <a:lnTo>
                    <a:pt x="323917" y="461175"/>
                  </a:lnTo>
                  <a:lnTo>
                    <a:pt x="326285" y="46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8"/>
          <p:cNvGrpSpPr/>
          <p:nvPr/>
        </p:nvGrpSpPr>
        <p:grpSpPr>
          <a:xfrm>
            <a:off x="922020" y="5676900"/>
            <a:ext cx="1097281" cy="693421"/>
            <a:chOff x="922020" y="5676900"/>
            <a:chExt cx="1097281" cy="693421"/>
          </a:xfrm>
        </p:grpSpPr>
        <p:sp>
          <p:nvSpPr>
            <p:cNvPr id="73" name="SMARTInkShape-355"/>
            <p:cNvSpPr/>
            <p:nvPr>
              <p:custDataLst>
                <p:tags r:id="rId94"/>
              </p:custDataLst>
            </p:nvPr>
          </p:nvSpPr>
          <p:spPr>
            <a:xfrm>
              <a:off x="960120" y="5676900"/>
              <a:ext cx="160021" cy="693421"/>
            </a:xfrm>
            <a:custGeom>
              <a:avLst/>
              <a:gdLst/>
              <a:ahLst/>
              <a:cxnLst/>
              <a:rect l="0" t="0" r="0" b="0"/>
              <a:pathLst>
                <a:path w="160021" h="693421">
                  <a:moveTo>
                    <a:pt x="160020" y="0"/>
                  </a:moveTo>
                  <a:lnTo>
                    <a:pt x="160020" y="0"/>
                  </a:lnTo>
                  <a:lnTo>
                    <a:pt x="157762" y="22577"/>
                  </a:lnTo>
                  <a:lnTo>
                    <a:pt x="153090" y="58294"/>
                  </a:lnTo>
                  <a:lnTo>
                    <a:pt x="145369" y="93923"/>
                  </a:lnTo>
                  <a:lnTo>
                    <a:pt x="136293" y="131773"/>
                  </a:lnTo>
                  <a:lnTo>
                    <a:pt x="131502" y="151349"/>
                  </a:lnTo>
                  <a:lnTo>
                    <a:pt x="126615" y="172019"/>
                  </a:lnTo>
                  <a:lnTo>
                    <a:pt x="121663" y="193419"/>
                  </a:lnTo>
                  <a:lnTo>
                    <a:pt x="116668" y="215306"/>
                  </a:lnTo>
                  <a:lnTo>
                    <a:pt x="111646" y="238364"/>
                  </a:lnTo>
                  <a:lnTo>
                    <a:pt x="106604" y="262203"/>
                  </a:lnTo>
                  <a:lnTo>
                    <a:pt x="101549" y="286561"/>
                  </a:lnTo>
                  <a:lnTo>
                    <a:pt x="96486" y="311268"/>
                  </a:lnTo>
                  <a:lnTo>
                    <a:pt x="91417" y="336205"/>
                  </a:lnTo>
                  <a:lnTo>
                    <a:pt x="86345" y="361297"/>
                  </a:lnTo>
                  <a:lnTo>
                    <a:pt x="80423" y="386492"/>
                  </a:lnTo>
                  <a:lnTo>
                    <a:pt x="73935" y="411755"/>
                  </a:lnTo>
                  <a:lnTo>
                    <a:pt x="67070" y="437063"/>
                  </a:lnTo>
                  <a:lnTo>
                    <a:pt x="61647" y="462402"/>
                  </a:lnTo>
                  <a:lnTo>
                    <a:pt x="57184" y="487761"/>
                  </a:lnTo>
                  <a:lnTo>
                    <a:pt x="53363" y="513133"/>
                  </a:lnTo>
                  <a:lnTo>
                    <a:pt x="49122" y="536823"/>
                  </a:lnTo>
                  <a:lnTo>
                    <a:pt x="44601" y="559388"/>
                  </a:lnTo>
                  <a:lnTo>
                    <a:pt x="39894" y="581206"/>
                  </a:lnTo>
                  <a:lnTo>
                    <a:pt x="35909" y="601677"/>
                  </a:lnTo>
                  <a:lnTo>
                    <a:pt x="32406" y="621252"/>
                  </a:lnTo>
                  <a:lnTo>
                    <a:pt x="26256" y="656265"/>
                  </a:lnTo>
                  <a:lnTo>
                    <a:pt x="20700" y="683115"/>
                  </a:lnTo>
                  <a:lnTo>
                    <a:pt x="17187" y="689937"/>
                  </a:lnTo>
                  <a:lnTo>
                    <a:pt x="13151" y="692791"/>
                  </a:lnTo>
                  <a:lnTo>
                    <a:pt x="0" y="69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56"/>
            <p:cNvSpPr/>
            <p:nvPr>
              <p:custDataLst>
                <p:tags r:id="rId95"/>
              </p:custDataLst>
            </p:nvPr>
          </p:nvSpPr>
          <p:spPr>
            <a:xfrm>
              <a:off x="922020" y="5785989"/>
              <a:ext cx="716281" cy="582576"/>
            </a:xfrm>
            <a:custGeom>
              <a:avLst/>
              <a:gdLst/>
              <a:ahLst/>
              <a:cxnLst/>
              <a:rect l="0" t="0" r="0" b="0"/>
              <a:pathLst>
                <a:path w="716281" h="582576">
                  <a:moveTo>
                    <a:pt x="0" y="271911"/>
                  </a:moveTo>
                  <a:lnTo>
                    <a:pt x="0" y="271911"/>
                  </a:lnTo>
                  <a:lnTo>
                    <a:pt x="32361" y="263820"/>
                  </a:lnTo>
                  <a:lnTo>
                    <a:pt x="59538" y="253075"/>
                  </a:lnTo>
                  <a:lnTo>
                    <a:pt x="87421" y="240679"/>
                  </a:lnTo>
                  <a:lnTo>
                    <a:pt x="119570" y="229526"/>
                  </a:lnTo>
                  <a:lnTo>
                    <a:pt x="151355" y="216667"/>
                  </a:lnTo>
                  <a:lnTo>
                    <a:pt x="183262" y="201637"/>
                  </a:lnTo>
                  <a:lnTo>
                    <a:pt x="217199" y="183669"/>
                  </a:lnTo>
                  <a:lnTo>
                    <a:pt x="249779" y="164395"/>
                  </a:lnTo>
                  <a:lnTo>
                    <a:pt x="282040" y="144539"/>
                  </a:lnTo>
                  <a:lnTo>
                    <a:pt x="316133" y="124426"/>
                  </a:lnTo>
                  <a:lnTo>
                    <a:pt x="346526" y="104197"/>
                  </a:lnTo>
                  <a:lnTo>
                    <a:pt x="374145" y="84765"/>
                  </a:lnTo>
                  <a:lnTo>
                    <a:pt x="400531" y="67662"/>
                  </a:lnTo>
                  <a:lnTo>
                    <a:pt x="426369" y="51593"/>
                  </a:lnTo>
                  <a:lnTo>
                    <a:pt x="460201" y="28267"/>
                  </a:lnTo>
                  <a:lnTo>
                    <a:pt x="493556" y="1204"/>
                  </a:lnTo>
                  <a:lnTo>
                    <a:pt x="496678" y="0"/>
                  </a:lnTo>
                  <a:lnTo>
                    <a:pt x="498758" y="43"/>
                  </a:lnTo>
                  <a:lnTo>
                    <a:pt x="500146" y="919"/>
                  </a:lnTo>
                  <a:lnTo>
                    <a:pt x="501070" y="2350"/>
                  </a:lnTo>
                  <a:lnTo>
                    <a:pt x="499840" y="8455"/>
                  </a:lnTo>
                  <a:lnTo>
                    <a:pt x="483731" y="43205"/>
                  </a:lnTo>
                  <a:lnTo>
                    <a:pt x="469483" y="72818"/>
                  </a:lnTo>
                  <a:lnTo>
                    <a:pt x="454536" y="108875"/>
                  </a:lnTo>
                  <a:lnTo>
                    <a:pt x="444445" y="136797"/>
                  </a:lnTo>
                  <a:lnTo>
                    <a:pt x="432058" y="166141"/>
                  </a:lnTo>
                  <a:lnTo>
                    <a:pt x="418932" y="196115"/>
                  </a:lnTo>
                  <a:lnTo>
                    <a:pt x="407454" y="226371"/>
                  </a:lnTo>
                  <a:lnTo>
                    <a:pt x="394451" y="259009"/>
                  </a:lnTo>
                  <a:lnTo>
                    <a:pt x="381898" y="292423"/>
                  </a:lnTo>
                  <a:lnTo>
                    <a:pt x="373497" y="324209"/>
                  </a:lnTo>
                  <a:lnTo>
                    <a:pt x="364683" y="353010"/>
                  </a:lnTo>
                  <a:lnTo>
                    <a:pt x="352459" y="388509"/>
                  </a:lnTo>
                  <a:lnTo>
                    <a:pt x="347995" y="405013"/>
                  </a:lnTo>
                  <a:lnTo>
                    <a:pt x="350372" y="430069"/>
                  </a:lnTo>
                  <a:lnTo>
                    <a:pt x="350476" y="427334"/>
                  </a:lnTo>
                  <a:lnTo>
                    <a:pt x="375666" y="390717"/>
                  </a:lnTo>
                  <a:lnTo>
                    <a:pt x="385252" y="359230"/>
                  </a:lnTo>
                  <a:lnTo>
                    <a:pt x="394301" y="328921"/>
                  </a:lnTo>
                  <a:lnTo>
                    <a:pt x="412928" y="295725"/>
                  </a:lnTo>
                  <a:lnTo>
                    <a:pt x="414986" y="293713"/>
                  </a:lnTo>
                  <a:lnTo>
                    <a:pt x="416357" y="293220"/>
                  </a:lnTo>
                  <a:lnTo>
                    <a:pt x="417272" y="293737"/>
                  </a:lnTo>
                  <a:lnTo>
                    <a:pt x="424822" y="307580"/>
                  </a:lnTo>
                  <a:lnTo>
                    <a:pt x="431144" y="328482"/>
                  </a:lnTo>
                  <a:lnTo>
                    <a:pt x="434240" y="359887"/>
                  </a:lnTo>
                  <a:lnTo>
                    <a:pt x="439296" y="391863"/>
                  </a:lnTo>
                  <a:lnTo>
                    <a:pt x="440776" y="415534"/>
                  </a:lnTo>
                  <a:lnTo>
                    <a:pt x="444557" y="433700"/>
                  </a:lnTo>
                  <a:lnTo>
                    <a:pt x="450465" y="455971"/>
                  </a:lnTo>
                  <a:lnTo>
                    <a:pt x="457790" y="480977"/>
                  </a:lnTo>
                  <a:lnTo>
                    <a:pt x="468187" y="515536"/>
                  </a:lnTo>
                  <a:lnTo>
                    <a:pt x="481058" y="547014"/>
                  </a:lnTo>
                  <a:lnTo>
                    <a:pt x="496532" y="568775"/>
                  </a:lnTo>
                  <a:lnTo>
                    <a:pt x="509117" y="578405"/>
                  </a:lnTo>
                  <a:lnTo>
                    <a:pt x="519526" y="582575"/>
                  </a:lnTo>
                  <a:lnTo>
                    <a:pt x="522457" y="582314"/>
                  </a:lnTo>
                  <a:lnTo>
                    <a:pt x="543648" y="571231"/>
                  </a:lnTo>
                  <a:lnTo>
                    <a:pt x="550090" y="566373"/>
                  </a:lnTo>
                  <a:lnTo>
                    <a:pt x="558477" y="550788"/>
                  </a:lnTo>
                  <a:lnTo>
                    <a:pt x="568049" y="522766"/>
                  </a:lnTo>
                  <a:lnTo>
                    <a:pt x="573076" y="490513"/>
                  </a:lnTo>
                  <a:lnTo>
                    <a:pt x="579587" y="459448"/>
                  </a:lnTo>
                  <a:lnTo>
                    <a:pt x="584621" y="425691"/>
                  </a:lnTo>
                  <a:lnTo>
                    <a:pt x="586321" y="387989"/>
                  </a:lnTo>
                  <a:lnTo>
                    <a:pt x="594974" y="350603"/>
                  </a:lnTo>
                  <a:lnTo>
                    <a:pt x="600560" y="339059"/>
                  </a:lnTo>
                  <a:lnTo>
                    <a:pt x="618737" y="316742"/>
                  </a:lnTo>
                  <a:lnTo>
                    <a:pt x="628901" y="313003"/>
                  </a:lnTo>
                  <a:lnTo>
                    <a:pt x="652077" y="310602"/>
                  </a:lnTo>
                  <a:lnTo>
                    <a:pt x="678198" y="316211"/>
                  </a:lnTo>
                  <a:lnTo>
                    <a:pt x="716280" y="332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357"/>
            <p:cNvSpPr/>
            <p:nvPr>
              <p:custDataLst>
                <p:tags r:id="rId96"/>
              </p:custDataLst>
            </p:nvPr>
          </p:nvSpPr>
          <p:spPr>
            <a:xfrm>
              <a:off x="1714500" y="6141720"/>
              <a:ext cx="304801" cy="205741"/>
            </a:xfrm>
            <a:custGeom>
              <a:avLst/>
              <a:gdLst/>
              <a:ahLst/>
              <a:cxnLst/>
              <a:rect l="0" t="0" r="0" b="0"/>
              <a:pathLst>
                <a:path w="304801" h="205741">
                  <a:moveTo>
                    <a:pt x="0" y="0"/>
                  </a:moveTo>
                  <a:lnTo>
                    <a:pt x="0" y="0"/>
                  </a:lnTo>
                  <a:lnTo>
                    <a:pt x="0" y="22578"/>
                  </a:lnTo>
                  <a:lnTo>
                    <a:pt x="0" y="54908"/>
                  </a:lnTo>
                  <a:lnTo>
                    <a:pt x="0" y="87389"/>
                  </a:lnTo>
                  <a:lnTo>
                    <a:pt x="2258" y="121120"/>
                  </a:lnTo>
                  <a:lnTo>
                    <a:pt x="10606" y="148197"/>
                  </a:lnTo>
                  <a:lnTo>
                    <a:pt x="21957" y="164607"/>
                  </a:lnTo>
                  <a:lnTo>
                    <a:pt x="36045" y="176149"/>
                  </a:lnTo>
                  <a:lnTo>
                    <a:pt x="54989" y="184931"/>
                  </a:lnTo>
                  <a:lnTo>
                    <a:pt x="76689" y="188850"/>
                  </a:lnTo>
                  <a:lnTo>
                    <a:pt x="103250" y="185966"/>
                  </a:lnTo>
                  <a:lnTo>
                    <a:pt x="120395" y="177478"/>
                  </a:lnTo>
                  <a:lnTo>
                    <a:pt x="152099" y="151333"/>
                  </a:lnTo>
                  <a:lnTo>
                    <a:pt x="181974" y="120862"/>
                  </a:lnTo>
                  <a:lnTo>
                    <a:pt x="205059" y="83109"/>
                  </a:lnTo>
                  <a:lnTo>
                    <a:pt x="229357" y="45940"/>
                  </a:lnTo>
                  <a:lnTo>
                    <a:pt x="234186" y="36283"/>
                  </a:lnTo>
                  <a:lnTo>
                    <a:pt x="234865" y="36042"/>
                  </a:lnTo>
                  <a:lnTo>
                    <a:pt x="235316" y="36728"/>
                  </a:lnTo>
                  <a:lnTo>
                    <a:pt x="234771" y="37185"/>
                  </a:lnTo>
                  <a:lnTo>
                    <a:pt x="231907" y="37694"/>
                  </a:lnTo>
                  <a:lnTo>
                    <a:pt x="230805" y="38676"/>
                  </a:lnTo>
                  <a:lnTo>
                    <a:pt x="229580" y="42025"/>
                  </a:lnTo>
                  <a:lnTo>
                    <a:pt x="227947" y="74561"/>
                  </a:lnTo>
                  <a:lnTo>
                    <a:pt x="224268" y="104407"/>
                  </a:lnTo>
                  <a:lnTo>
                    <a:pt x="228634" y="133852"/>
                  </a:lnTo>
                  <a:lnTo>
                    <a:pt x="242592" y="166987"/>
                  </a:lnTo>
                  <a:lnTo>
                    <a:pt x="245548" y="174825"/>
                  </a:lnTo>
                  <a:lnTo>
                    <a:pt x="250905" y="180897"/>
                  </a:lnTo>
                  <a:lnTo>
                    <a:pt x="281580" y="196725"/>
                  </a:lnTo>
                  <a:lnTo>
                    <a:pt x="30480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358"/>
          <p:cNvSpPr/>
          <p:nvPr>
            <p:custDataLst>
              <p:tags r:id="rId6"/>
            </p:custDataLst>
          </p:nvPr>
        </p:nvSpPr>
        <p:spPr>
          <a:xfrm>
            <a:off x="2225040" y="637032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SMARTInkShape-Group60"/>
          <p:cNvGrpSpPr/>
          <p:nvPr/>
        </p:nvGrpSpPr>
        <p:grpSpPr>
          <a:xfrm>
            <a:off x="2484120" y="5692140"/>
            <a:ext cx="2225041" cy="647701"/>
            <a:chOff x="2484120" y="5692140"/>
            <a:chExt cx="2225041" cy="647701"/>
          </a:xfrm>
        </p:grpSpPr>
        <p:sp>
          <p:nvSpPr>
            <p:cNvPr id="78" name="SMARTInkShape-359"/>
            <p:cNvSpPr/>
            <p:nvPr>
              <p:custDataLst>
                <p:tags r:id="rId83"/>
              </p:custDataLst>
            </p:nvPr>
          </p:nvSpPr>
          <p:spPr>
            <a:xfrm>
              <a:off x="2484120" y="5930402"/>
              <a:ext cx="472441" cy="363079"/>
            </a:xfrm>
            <a:custGeom>
              <a:avLst/>
              <a:gdLst/>
              <a:ahLst/>
              <a:cxnLst/>
              <a:rect l="0" t="0" r="0" b="0"/>
              <a:pathLst>
                <a:path w="472441" h="363079">
                  <a:moveTo>
                    <a:pt x="0" y="157978"/>
                  </a:moveTo>
                  <a:lnTo>
                    <a:pt x="0" y="157978"/>
                  </a:lnTo>
                  <a:lnTo>
                    <a:pt x="12135" y="186294"/>
                  </a:lnTo>
                  <a:lnTo>
                    <a:pt x="31818" y="211994"/>
                  </a:lnTo>
                  <a:lnTo>
                    <a:pt x="53737" y="230332"/>
                  </a:lnTo>
                  <a:lnTo>
                    <a:pt x="80363" y="242446"/>
                  </a:lnTo>
                  <a:lnTo>
                    <a:pt x="113746" y="247352"/>
                  </a:lnTo>
                  <a:lnTo>
                    <a:pt x="150449" y="248806"/>
                  </a:lnTo>
                  <a:lnTo>
                    <a:pt x="188135" y="241146"/>
                  </a:lnTo>
                  <a:lnTo>
                    <a:pt x="222067" y="228152"/>
                  </a:lnTo>
                  <a:lnTo>
                    <a:pt x="257614" y="205487"/>
                  </a:lnTo>
                  <a:lnTo>
                    <a:pt x="290914" y="181368"/>
                  </a:lnTo>
                  <a:lnTo>
                    <a:pt x="322229" y="154090"/>
                  </a:lnTo>
                  <a:lnTo>
                    <a:pt x="335970" y="132261"/>
                  </a:lnTo>
                  <a:lnTo>
                    <a:pt x="348467" y="98429"/>
                  </a:lnTo>
                  <a:lnTo>
                    <a:pt x="352994" y="78172"/>
                  </a:lnTo>
                  <a:lnTo>
                    <a:pt x="352184" y="60702"/>
                  </a:lnTo>
                  <a:lnTo>
                    <a:pt x="346744" y="46729"/>
                  </a:lnTo>
                  <a:lnTo>
                    <a:pt x="337835" y="34874"/>
                  </a:lnTo>
                  <a:lnTo>
                    <a:pt x="309162" y="13466"/>
                  </a:lnTo>
                  <a:lnTo>
                    <a:pt x="289805" y="4851"/>
                  </a:lnTo>
                  <a:lnTo>
                    <a:pt x="255954" y="0"/>
                  </a:lnTo>
                  <a:lnTo>
                    <a:pt x="223253" y="256"/>
                  </a:lnTo>
                  <a:lnTo>
                    <a:pt x="187974" y="10305"/>
                  </a:lnTo>
                  <a:lnTo>
                    <a:pt x="156544" y="25699"/>
                  </a:lnTo>
                  <a:lnTo>
                    <a:pt x="139002" y="41896"/>
                  </a:lnTo>
                  <a:lnTo>
                    <a:pt x="122936" y="70055"/>
                  </a:lnTo>
                  <a:lnTo>
                    <a:pt x="112814" y="103893"/>
                  </a:lnTo>
                  <a:lnTo>
                    <a:pt x="109406" y="130554"/>
                  </a:lnTo>
                  <a:lnTo>
                    <a:pt x="109585" y="158490"/>
                  </a:lnTo>
                  <a:lnTo>
                    <a:pt x="115309" y="185017"/>
                  </a:lnTo>
                  <a:lnTo>
                    <a:pt x="128013" y="213175"/>
                  </a:lnTo>
                  <a:lnTo>
                    <a:pt x="144948" y="242624"/>
                  </a:lnTo>
                  <a:lnTo>
                    <a:pt x="163763" y="272645"/>
                  </a:lnTo>
                  <a:lnTo>
                    <a:pt x="197442" y="310017"/>
                  </a:lnTo>
                  <a:lnTo>
                    <a:pt x="226323" y="331949"/>
                  </a:lnTo>
                  <a:lnTo>
                    <a:pt x="242322" y="342538"/>
                  </a:lnTo>
                  <a:lnTo>
                    <a:pt x="267381" y="350444"/>
                  </a:lnTo>
                  <a:lnTo>
                    <a:pt x="298481" y="356563"/>
                  </a:lnTo>
                  <a:lnTo>
                    <a:pt x="333607" y="361488"/>
                  </a:lnTo>
                  <a:lnTo>
                    <a:pt x="360412" y="363078"/>
                  </a:lnTo>
                  <a:lnTo>
                    <a:pt x="381668" y="362445"/>
                  </a:lnTo>
                  <a:lnTo>
                    <a:pt x="415163" y="355532"/>
                  </a:lnTo>
                  <a:lnTo>
                    <a:pt x="444162" y="341171"/>
                  </a:lnTo>
                  <a:lnTo>
                    <a:pt x="472440" y="325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60"/>
            <p:cNvSpPr/>
            <p:nvPr>
              <p:custDataLst>
                <p:tags r:id="rId84"/>
              </p:custDataLst>
            </p:nvPr>
          </p:nvSpPr>
          <p:spPr>
            <a:xfrm>
              <a:off x="2896416" y="5692140"/>
              <a:ext cx="243025" cy="578034"/>
            </a:xfrm>
            <a:custGeom>
              <a:avLst/>
              <a:gdLst/>
              <a:ahLst/>
              <a:cxnLst/>
              <a:rect l="0" t="0" r="0" b="0"/>
              <a:pathLst>
                <a:path w="243025" h="578034">
                  <a:moveTo>
                    <a:pt x="243024" y="0"/>
                  </a:moveTo>
                  <a:lnTo>
                    <a:pt x="243024" y="0"/>
                  </a:lnTo>
                  <a:lnTo>
                    <a:pt x="230888" y="32362"/>
                  </a:lnTo>
                  <a:lnTo>
                    <a:pt x="220415" y="59538"/>
                  </a:lnTo>
                  <a:lnTo>
                    <a:pt x="210116" y="87422"/>
                  </a:lnTo>
                  <a:lnTo>
                    <a:pt x="199893" y="119569"/>
                  </a:lnTo>
                  <a:lnTo>
                    <a:pt x="189706" y="153614"/>
                  </a:lnTo>
                  <a:lnTo>
                    <a:pt x="179533" y="188500"/>
                  </a:lnTo>
                  <a:lnTo>
                    <a:pt x="169368" y="223760"/>
                  </a:lnTo>
                  <a:lnTo>
                    <a:pt x="161464" y="261444"/>
                  </a:lnTo>
                  <a:lnTo>
                    <a:pt x="158170" y="280976"/>
                  </a:lnTo>
                  <a:lnTo>
                    <a:pt x="149996" y="318483"/>
                  </a:lnTo>
                  <a:lnTo>
                    <a:pt x="141564" y="354061"/>
                  </a:lnTo>
                  <a:lnTo>
                    <a:pt x="134996" y="386807"/>
                  </a:lnTo>
                  <a:lnTo>
                    <a:pt x="131512" y="418295"/>
                  </a:lnTo>
                  <a:lnTo>
                    <a:pt x="130810" y="449222"/>
                  </a:lnTo>
                  <a:lnTo>
                    <a:pt x="133320" y="479901"/>
                  </a:lnTo>
                  <a:lnTo>
                    <a:pt x="135448" y="517643"/>
                  </a:lnTo>
                  <a:lnTo>
                    <a:pt x="142250" y="553806"/>
                  </a:lnTo>
                  <a:lnTo>
                    <a:pt x="149289" y="570867"/>
                  </a:lnTo>
                  <a:lnTo>
                    <a:pt x="154233" y="575453"/>
                  </a:lnTo>
                  <a:lnTo>
                    <a:pt x="159253" y="577490"/>
                  </a:lnTo>
                  <a:lnTo>
                    <a:pt x="161776" y="578033"/>
                  </a:lnTo>
                  <a:lnTo>
                    <a:pt x="164305" y="577548"/>
                  </a:lnTo>
                  <a:lnTo>
                    <a:pt x="181032" y="568419"/>
                  </a:lnTo>
                  <a:lnTo>
                    <a:pt x="183916" y="564366"/>
                  </a:lnTo>
                  <a:lnTo>
                    <a:pt x="187975" y="546526"/>
                  </a:lnTo>
                  <a:lnTo>
                    <a:pt x="189459" y="510262"/>
                  </a:lnTo>
                  <a:lnTo>
                    <a:pt x="181527" y="483552"/>
                  </a:lnTo>
                  <a:lnTo>
                    <a:pt x="158799" y="448451"/>
                  </a:lnTo>
                  <a:lnTo>
                    <a:pt x="132904" y="417414"/>
                  </a:lnTo>
                  <a:lnTo>
                    <a:pt x="105185" y="398666"/>
                  </a:lnTo>
                  <a:lnTo>
                    <a:pt x="72065" y="384707"/>
                  </a:lnTo>
                  <a:lnTo>
                    <a:pt x="34443" y="381488"/>
                  </a:lnTo>
                  <a:lnTo>
                    <a:pt x="25297" y="383475"/>
                  </a:lnTo>
                  <a:lnTo>
                    <a:pt x="17563" y="388027"/>
                  </a:lnTo>
                  <a:lnTo>
                    <a:pt x="8482" y="395693"/>
                  </a:lnTo>
                  <a:lnTo>
                    <a:pt x="3316" y="404746"/>
                  </a:lnTo>
                  <a:lnTo>
                    <a:pt x="409" y="423879"/>
                  </a:lnTo>
                  <a:lnTo>
                    <a:pt x="0" y="432445"/>
                  </a:lnTo>
                  <a:lnTo>
                    <a:pt x="13093" y="469058"/>
                  </a:lnTo>
                  <a:lnTo>
                    <a:pt x="23697" y="493046"/>
                  </a:lnTo>
                  <a:lnTo>
                    <a:pt x="42252" y="526471"/>
                  </a:lnTo>
                  <a:lnTo>
                    <a:pt x="64720" y="557311"/>
                  </a:lnTo>
                  <a:lnTo>
                    <a:pt x="70815" y="564582"/>
                  </a:lnTo>
                  <a:lnTo>
                    <a:pt x="84360" y="572659"/>
                  </a:lnTo>
                  <a:lnTo>
                    <a:pt x="113752" y="577844"/>
                  </a:lnTo>
                  <a:lnTo>
                    <a:pt x="126586" y="574037"/>
                  </a:lnTo>
                  <a:lnTo>
                    <a:pt x="137934" y="565854"/>
                  </a:lnTo>
                  <a:lnTo>
                    <a:pt x="159204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61"/>
            <p:cNvSpPr/>
            <p:nvPr>
              <p:custDataLst>
                <p:tags r:id="rId85"/>
              </p:custDataLst>
            </p:nvPr>
          </p:nvSpPr>
          <p:spPr>
            <a:xfrm>
              <a:off x="3100744" y="6080760"/>
              <a:ext cx="305397" cy="182881"/>
            </a:xfrm>
            <a:custGeom>
              <a:avLst/>
              <a:gdLst/>
              <a:ahLst/>
              <a:cxnLst/>
              <a:rect l="0" t="0" r="0" b="0"/>
              <a:pathLst>
                <a:path w="305397" h="182881">
                  <a:moveTo>
                    <a:pt x="15836" y="0"/>
                  </a:moveTo>
                  <a:lnTo>
                    <a:pt x="15836" y="0"/>
                  </a:lnTo>
                  <a:lnTo>
                    <a:pt x="3701" y="36407"/>
                  </a:lnTo>
                  <a:lnTo>
                    <a:pt x="0" y="58797"/>
                  </a:lnTo>
                  <a:lnTo>
                    <a:pt x="1364" y="92691"/>
                  </a:lnTo>
                  <a:lnTo>
                    <a:pt x="4607" y="103568"/>
                  </a:lnTo>
                  <a:lnTo>
                    <a:pt x="15237" y="119210"/>
                  </a:lnTo>
                  <a:lnTo>
                    <a:pt x="33999" y="133583"/>
                  </a:lnTo>
                  <a:lnTo>
                    <a:pt x="49817" y="141087"/>
                  </a:lnTo>
                  <a:lnTo>
                    <a:pt x="84877" y="144294"/>
                  </a:lnTo>
                  <a:lnTo>
                    <a:pt x="107413" y="140591"/>
                  </a:lnTo>
                  <a:lnTo>
                    <a:pt x="143020" y="125672"/>
                  </a:lnTo>
                  <a:lnTo>
                    <a:pt x="175391" y="104159"/>
                  </a:lnTo>
                  <a:lnTo>
                    <a:pt x="190043" y="89473"/>
                  </a:lnTo>
                  <a:lnTo>
                    <a:pt x="210988" y="56966"/>
                  </a:lnTo>
                  <a:lnTo>
                    <a:pt x="226678" y="25436"/>
                  </a:lnTo>
                  <a:lnTo>
                    <a:pt x="228699" y="17254"/>
                  </a:lnTo>
                  <a:lnTo>
                    <a:pt x="228018" y="16583"/>
                  </a:lnTo>
                  <a:lnTo>
                    <a:pt x="225003" y="15836"/>
                  </a:lnTo>
                  <a:lnTo>
                    <a:pt x="220841" y="17763"/>
                  </a:lnTo>
                  <a:lnTo>
                    <a:pt x="204389" y="29119"/>
                  </a:lnTo>
                  <a:lnTo>
                    <a:pt x="195418" y="51289"/>
                  </a:lnTo>
                  <a:lnTo>
                    <a:pt x="195274" y="63436"/>
                  </a:lnTo>
                  <a:lnTo>
                    <a:pt x="202082" y="91929"/>
                  </a:lnTo>
                  <a:lnTo>
                    <a:pt x="223746" y="127253"/>
                  </a:lnTo>
                  <a:lnTo>
                    <a:pt x="259962" y="163294"/>
                  </a:lnTo>
                  <a:lnTo>
                    <a:pt x="297071" y="179715"/>
                  </a:lnTo>
                  <a:lnTo>
                    <a:pt x="305396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62"/>
            <p:cNvSpPr/>
            <p:nvPr>
              <p:custDataLst>
                <p:tags r:id="rId86"/>
              </p:custDataLst>
            </p:nvPr>
          </p:nvSpPr>
          <p:spPr>
            <a:xfrm>
              <a:off x="3396499" y="5996940"/>
              <a:ext cx="230622" cy="254164"/>
            </a:xfrm>
            <a:custGeom>
              <a:avLst/>
              <a:gdLst/>
              <a:ahLst/>
              <a:cxnLst/>
              <a:rect l="0" t="0" r="0" b="0"/>
              <a:pathLst>
                <a:path w="230622" h="254164">
                  <a:moveTo>
                    <a:pt x="146801" y="0"/>
                  </a:moveTo>
                  <a:lnTo>
                    <a:pt x="146801" y="0"/>
                  </a:lnTo>
                  <a:lnTo>
                    <a:pt x="118485" y="0"/>
                  </a:lnTo>
                  <a:lnTo>
                    <a:pt x="88740" y="4044"/>
                  </a:lnTo>
                  <a:lnTo>
                    <a:pt x="59795" y="10606"/>
                  </a:lnTo>
                  <a:lnTo>
                    <a:pt x="44350" y="19953"/>
                  </a:lnTo>
                  <a:lnTo>
                    <a:pt x="20637" y="46651"/>
                  </a:lnTo>
                  <a:lnTo>
                    <a:pt x="5730" y="83314"/>
                  </a:lnTo>
                  <a:lnTo>
                    <a:pt x="0" y="106173"/>
                  </a:lnTo>
                  <a:lnTo>
                    <a:pt x="1405" y="128185"/>
                  </a:lnTo>
                  <a:lnTo>
                    <a:pt x="11716" y="159619"/>
                  </a:lnTo>
                  <a:lnTo>
                    <a:pt x="22416" y="180162"/>
                  </a:lnTo>
                  <a:lnTo>
                    <a:pt x="47481" y="209920"/>
                  </a:lnTo>
                  <a:lnTo>
                    <a:pt x="77203" y="233507"/>
                  </a:lnTo>
                  <a:lnTo>
                    <a:pt x="112445" y="246611"/>
                  </a:lnTo>
                  <a:lnTo>
                    <a:pt x="149698" y="254163"/>
                  </a:lnTo>
                  <a:lnTo>
                    <a:pt x="186700" y="250944"/>
                  </a:lnTo>
                  <a:lnTo>
                    <a:pt x="224168" y="238493"/>
                  </a:lnTo>
                  <a:lnTo>
                    <a:pt x="230621" y="2362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63"/>
            <p:cNvSpPr/>
            <p:nvPr>
              <p:custDataLst>
                <p:tags r:id="rId87"/>
              </p:custDataLst>
            </p:nvPr>
          </p:nvSpPr>
          <p:spPr>
            <a:xfrm>
              <a:off x="3711432" y="6042660"/>
              <a:ext cx="98569" cy="163380"/>
            </a:xfrm>
            <a:custGeom>
              <a:avLst/>
              <a:gdLst/>
              <a:ahLst/>
              <a:cxnLst/>
              <a:rect l="0" t="0" r="0" b="0"/>
              <a:pathLst>
                <a:path w="98569" h="163380">
                  <a:moveTo>
                    <a:pt x="75708" y="0"/>
                  </a:moveTo>
                  <a:lnTo>
                    <a:pt x="75708" y="0"/>
                  </a:lnTo>
                  <a:lnTo>
                    <a:pt x="38204" y="28724"/>
                  </a:lnTo>
                  <a:lnTo>
                    <a:pt x="13959" y="64303"/>
                  </a:lnTo>
                  <a:lnTo>
                    <a:pt x="3240" y="86017"/>
                  </a:lnTo>
                  <a:lnTo>
                    <a:pt x="0" y="107670"/>
                  </a:lnTo>
                  <a:lnTo>
                    <a:pt x="1984" y="113611"/>
                  </a:lnTo>
                  <a:lnTo>
                    <a:pt x="13388" y="127995"/>
                  </a:lnTo>
                  <a:lnTo>
                    <a:pt x="16401" y="128853"/>
                  </a:lnTo>
                  <a:lnTo>
                    <a:pt x="18391" y="129082"/>
                  </a:lnTo>
                  <a:lnTo>
                    <a:pt x="22858" y="127079"/>
                  </a:lnTo>
                  <a:lnTo>
                    <a:pt x="25234" y="125359"/>
                  </a:lnTo>
                  <a:lnTo>
                    <a:pt x="28579" y="94622"/>
                  </a:lnTo>
                  <a:lnTo>
                    <a:pt x="28863" y="67640"/>
                  </a:lnTo>
                  <a:lnTo>
                    <a:pt x="22671" y="53948"/>
                  </a:lnTo>
                  <a:lnTo>
                    <a:pt x="26503" y="53520"/>
                  </a:lnTo>
                  <a:lnTo>
                    <a:pt x="26818" y="54306"/>
                  </a:lnTo>
                  <a:lnTo>
                    <a:pt x="23121" y="59918"/>
                  </a:lnTo>
                  <a:lnTo>
                    <a:pt x="23717" y="60265"/>
                  </a:lnTo>
                  <a:lnTo>
                    <a:pt x="26637" y="60651"/>
                  </a:lnTo>
                  <a:lnTo>
                    <a:pt x="27754" y="61601"/>
                  </a:lnTo>
                  <a:lnTo>
                    <a:pt x="28995" y="64913"/>
                  </a:lnTo>
                  <a:lnTo>
                    <a:pt x="29930" y="99596"/>
                  </a:lnTo>
                  <a:lnTo>
                    <a:pt x="30817" y="116246"/>
                  </a:lnTo>
                  <a:lnTo>
                    <a:pt x="36546" y="134071"/>
                  </a:lnTo>
                  <a:lnTo>
                    <a:pt x="60039" y="157497"/>
                  </a:lnTo>
                  <a:lnTo>
                    <a:pt x="71848" y="163132"/>
                  </a:lnTo>
                  <a:lnTo>
                    <a:pt x="82741" y="163379"/>
                  </a:lnTo>
                  <a:lnTo>
                    <a:pt x="98568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64"/>
            <p:cNvSpPr/>
            <p:nvPr>
              <p:custDataLst>
                <p:tags r:id="rId88"/>
              </p:custDataLst>
            </p:nvPr>
          </p:nvSpPr>
          <p:spPr>
            <a:xfrm>
              <a:off x="3985260" y="5821680"/>
              <a:ext cx="15241" cy="468077"/>
            </a:xfrm>
            <a:custGeom>
              <a:avLst/>
              <a:gdLst/>
              <a:ahLst/>
              <a:cxnLst/>
              <a:rect l="0" t="0" r="0" b="0"/>
              <a:pathLst>
                <a:path w="15241" h="468077">
                  <a:moveTo>
                    <a:pt x="0" y="0"/>
                  </a:moveTo>
                  <a:lnTo>
                    <a:pt x="0" y="0"/>
                  </a:lnTo>
                  <a:lnTo>
                    <a:pt x="0" y="24836"/>
                  </a:lnTo>
                  <a:lnTo>
                    <a:pt x="0" y="44497"/>
                  </a:lnTo>
                  <a:lnTo>
                    <a:pt x="0" y="82147"/>
                  </a:lnTo>
                  <a:lnTo>
                    <a:pt x="0" y="119483"/>
                  </a:lnTo>
                  <a:lnTo>
                    <a:pt x="0" y="138922"/>
                  </a:lnTo>
                  <a:lnTo>
                    <a:pt x="0" y="158655"/>
                  </a:lnTo>
                  <a:lnTo>
                    <a:pt x="0" y="178583"/>
                  </a:lnTo>
                  <a:lnTo>
                    <a:pt x="0" y="198642"/>
                  </a:lnTo>
                  <a:lnTo>
                    <a:pt x="0" y="218789"/>
                  </a:lnTo>
                  <a:lnTo>
                    <a:pt x="0" y="238992"/>
                  </a:lnTo>
                  <a:lnTo>
                    <a:pt x="0" y="259234"/>
                  </a:lnTo>
                  <a:lnTo>
                    <a:pt x="0" y="279503"/>
                  </a:lnTo>
                  <a:lnTo>
                    <a:pt x="0" y="298942"/>
                  </a:lnTo>
                  <a:lnTo>
                    <a:pt x="0" y="336345"/>
                  </a:lnTo>
                  <a:lnTo>
                    <a:pt x="2257" y="370466"/>
                  </a:lnTo>
                  <a:lnTo>
                    <a:pt x="6083" y="400872"/>
                  </a:lnTo>
                  <a:lnTo>
                    <a:pt x="12150" y="436183"/>
                  </a:lnTo>
                  <a:lnTo>
                    <a:pt x="14969" y="468076"/>
                  </a:lnTo>
                  <a:lnTo>
                    <a:pt x="15059" y="467837"/>
                  </a:lnTo>
                  <a:lnTo>
                    <a:pt x="15240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65"/>
            <p:cNvSpPr/>
            <p:nvPr>
              <p:custDataLst>
                <p:tags r:id="rId89"/>
              </p:custDataLst>
            </p:nvPr>
          </p:nvSpPr>
          <p:spPr>
            <a:xfrm>
              <a:off x="3893820" y="6012180"/>
              <a:ext cx="220981" cy="7621"/>
            </a:xfrm>
            <a:custGeom>
              <a:avLst/>
              <a:gdLst/>
              <a:ahLst/>
              <a:cxnLst/>
              <a:rect l="0" t="0" r="0" b="0"/>
              <a:pathLst>
                <a:path w="220981" h="7621">
                  <a:moveTo>
                    <a:pt x="0" y="0"/>
                  </a:moveTo>
                  <a:lnTo>
                    <a:pt x="0" y="0"/>
                  </a:lnTo>
                  <a:lnTo>
                    <a:pt x="28316" y="0"/>
                  </a:lnTo>
                  <a:lnTo>
                    <a:pt x="62106" y="4045"/>
                  </a:lnTo>
                  <a:lnTo>
                    <a:pt x="93567" y="6561"/>
                  </a:lnTo>
                  <a:lnTo>
                    <a:pt x="128383" y="7305"/>
                  </a:lnTo>
                  <a:lnTo>
                    <a:pt x="165509" y="7527"/>
                  </a:lnTo>
                  <a:lnTo>
                    <a:pt x="199277" y="7592"/>
                  </a:lnTo>
                  <a:lnTo>
                    <a:pt x="220980" y="7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66"/>
            <p:cNvSpPr/>
            <p:nvPr>
              <p:custDataLst>
                <p:tags r:id="rId90"/>
              </p:custDataLst>
            </p:nvPr>
          </p:nvSpPr>
          <p:spPr>
            <a:xfrm>
              <a:off x="4161744" y="6035040"/>
              <a:ext cx="44497" cy="152401"/>
            </a:xfrm>
            <a:custGeom>
              <a:avLst/>
              <a:gdLst/>
              <a:ahLst/>
              <a:cxnLst/>
              <a:rect l="0" t="0" r="0" b="0"/>
              <a:pathLst>
                <a:path w="44497" h="152401">
                  <a:moveTo>
                    <a:pt x="44496" y="0"/>
                  </a:moveTo>
                  <a:lnTo>
                    <a:pt x="44496" y="0"/>
                  </a:lnTo>
                  <a:lnTo>
                    <a:pt x="36405" y="28316"/>
                  </a:lnTo>
                  <a:lnTo>
                    <a:pt x="23284" y="58061"/>
                  </a:lnTo>
                  <a:lnTo>
                    <a:pt x="10610" y="90867"/>
                  </a:lnTo>
                  <a:lnTo>
                    <a:pt x="2906" y="125420"/>
                  </a:lnTo>
                  <a:lnTo>
                    <a:pt x="0" y="141772"/>
                  </a:lnTo>
                  <a:lnTo>
                    <a:pt x="439" y="145314"/>
                  </a:lnTo>
                  <a:lnTo>
                    <a:pt x="1578" y="147677"/>
                  </a:lnTo>
                  <a:lnTo>
                    <a:pt x="6396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67"/>
            <p:cNvSpPr/>
            <p:nvPr>
              <p:custDataLst>
                <p:tags r:id="rId91"/>
              </p:custDataLst>
            </p:nvPr>
          </p:nvSpPr>
          <p:spPr>
            <a:xfrm>
              <a:off x="4191000" y="593598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68"/>
            <p:cNvSpPr/>
            <p:nvPr>
              <p:custDataLst>
                <p:tags r:id="rId92"/>
              </p:custDataLst>
            </p:nvPr>
          </p:nvSpPr>
          <p:spPr>
            <a:xfrm>
              <a:off x="4245808" y="5996940"/>
              <a:ext cx="211024" cy="220178"/>
            </a:xfrm>
            <a:custGeom>
              <a:avLst/>
              <a:gdLst/>
              <a:ahLst/>
              <a:cxnLst/>
              <a:rect l="0" t="0" r="0" b="0"/>
              <a:pathLst>
                <a:path w="211024" h="220178">
                  <a:moveTo>
                    <a:pt x="74732" y="53340"/>
                  </a:moveTo>
                  <a:lnTo>
                    <a:pt x="74732" y="53340"/>
                  </a:lnTo>
                  <a:lnTo>
                    <a:pt x="50461" y="85702"/>
                  </a:lnTo>
                  <a:lnTo>
                    <a:pt x="27277" y="122007"/>
                  </a:lnTo>
                  <a:lnTo>
                    <a:pt x="5966" y="157685"/>
                  </a:lnTo>
                  <a:lnTo>
                    <a:pt x="0" y="181917"/>
                  </a:lnTo>
                  <a:lnTo>
                    <a:pt x="31" y="191766"/>
                  </a:lnTo>
                  <a:lnTo>
                    <a:pt x="2867" y="198964"/>
                  </a:lnTo>
                  <a:lnTo>
                    <a:pt x="17314" y="211824"/>
                  </a:lnTo>
                  <a:lnTo>
                    <a:pt x="30586" y="216910"/>
                  </a:lnTo>
                  <a:lnTo>
                    <a:pt x="59803" y="220177"/>
                  </a:lnTo>
                  <a:lnTo>
                    <a:pt x="96117" y="214738"/>
                  </a:lnTo>
                  <a:lnTo>
                    <a:pt x="133644" y="205510"/>
                  </a:lnTo>
                  <a:lnTo>
                    <a:pt x="169812" y="191490"/>
                  </a:lnTo>
                  <a:lnTo>
                    <a:pt x="182748" y="182191"/>
                  </a:lnTo>
                  <a:lnTo>
                    <a:pt x="197048" y="169694"/>
                  </a:lnTo>
                  <a:lnTo>
                    <a:pt x="201996" y="166469"/>
                  </a:lnTo>
                  <a:lnTo>
                    <a:pt x="205295" y="162627"/>
                  </a:lnTo>
                  <a:lnTo>
                    <a:pt x="208960" y="153841"/>
                  </a:lnTo>
                  <a:lnTo>
                    <a:pt x="211023" y="139374"/>
                  </a:lnTo>
                  <a:lnTo>
                    <a:pt x="209249" y="131653"/>
                  </a:lnTo>
                  <a:lnTo>
                    <a:pt x="207589" y="128409"/>
                  </a:lnTo>
                  <a:lnTo>
                    <a:pt x="201231" y="122547"/>
                  </a:lnTo>
                  <a:lnTo>
                    <a:pt x="168535" y="104176"/>
                  </a:lnTo>
                  <a:lnTo>
                    <a:pt x="131656" y="88904"/>
                  </a:lnTo>
                  <a:lnTo>
                    <a:pt x="110498" y="83131"/>
                  </a:lnTo>
                  <a:lnTo>
                    <a:pt x="80266" y="58640"/>
                  </a:lnTo>
                  <a:lnTo>
                    <a:pt x="77192" y="51180"/>
                  </a:lnTo>
                  <a:lnTo>
                    <a:pt x="76372" y="46820"/>
                  </a:lnTo>
                  <a:lnTo>
                    <a:pt x="77719" y="37460"/>
                  </a:lnTo>
                  <a:lnTo>
                    <a:pt x="81986" y="27655"/>
                  </a:lnTo>
                  <a:lnTo>
                    <a:pt x="1052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69"/>
            <p:cNvSpPr/>
            <p:nvPr>
              <p:custDataLst>
                <p:tags r:id="rId93"/>
              </p:custDataLst>
            </p:nvPr>
          </p:nvSpPr>
          <p:spPr>
            <a:xfrm>
              <a:off x="4457876" y="6065520"/>
              <a:ext cx="251285" cy="274321"/>
            </a:xfrm>
            <a:custGeom>
              <a:avLst/>
              <a:gdLst/>
              <a:ahLst/>
              <a:cxnLst/>
              <a:rect l="0" t="0" r="0" b="0"/>
              <a:pathLst>
                <a:path w="251285" h="274321">
                  <a:moveTo>
                    <a:pt x="30304" y="0"/>
                  </a:moveTo>
                  <a:lnTo>
                    <a:pt x="30304" y="0"/>
                  </a:lnTo>
                  <a:lnTo>
                    <a:pt x="18169" y="28316"/>
                  </a:lnTo>
                  <a:lnTo>
                    <a:pt x="4326" y="61410"/>
                  </a:lnTo>
                  <a:lnTo>
                    <a:pt x="0" y="96681"/>
                  </a:lnTo>
                  <a:lnTo>
                    <a:pt x="4418" y="100261"/>
                  </a:lnTo>
                  <a:lnTo>
                    <a:pt x="12026" y="103826"/>
                  </a:lnTo>
                  <a:lnTo>
                    <a:pt x="21051" y="105412"/>
                  </a:lnTo>
                  <a:lnTo>
                    <a:pt x="30707" y="103858"/>
                  </a:lnTo>
                  <a:lnTo>
                    <a:pt x="40643" y="99499"/>
                  </a:lnTo>
                  <a:lnTo>
                    <a:pt x="77890" y="73253"/>
                  </a:lnTo>
                  <a:lnTo>
                    <a:pt x="106116" y="58300"/>
                  </a:lnTo>
                  <a:lnTo>
                    <a:pt x="140068" y="43991"/>
                  </a:lnTo>
                  <a:lnTo>
                    <a:pt x="171953" y="35706"/>
                  </a:lnTo>
                  <a:lnTo>
                    <a:pt x="200309" y="37861"/>
                  </a:lnTo>
                  <a:lnTo>
                    <a:pt x="211130" y="41663"/>
                  </a:lnTo>
                  <a:lnTo>
                    <a:pt x="226028" y="52608"/>
                  </a:lnTo>
                  <a:lnTo>
                    <a:pt x="237122" y="70621"/>
                  </a:lnTo>
                  <a:lnTo>
                    <a:pt x="245771" y="100135"/>
                  </a:lnTo>
                  <a:lnTo>
                    <a:pt x="248834" y="125785"/>
                  </a:lnTo>
                  <a:lnTo>
                    <a:pt x="249348" y="154118"/>
                  </a:lnTo>
                  <a:lnTo>
                    <a:pt x="246755" y="183643"/>
                  </a:lnTo>
                  <a:lnTo>
                    <a:pt x="245038" y="211441"/>
                  </a:lnTo>
                  <a:lnTo>
                    <a:pt x="246329" y="246376"/>
                  </a:lnTo>
                  <a:lnTo>
                    <a:pt x="251284" y="274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61"/>
          <p:cNvGrpSpPr/>
          <p:nvPr/>
        </p:nvGrpSpPr>
        <p:grpSpPr>
          <a:xfrm>
            <a:off x="4876800" y="1158240"/>
            <a:ext cx="3945387" cy="1834895"/>
            <a:chOff x="4876800" y="1158240"/>
            <a:chExt cx="3945387" cy="1834895"/>
          </a:xfrm>
        </p:grpSpPr>
        <p:sp>
          <p:nvSpPr>
            <p:cNvPr id="90" name="SMARTInkShape-370"/>
            <p:cNvSpPr/>
            <p:nvPr>
              <p:custDataLst>
                <p:tags r:id="rId59"/>
              </p:custDataLst>
            </p:nvPr>
          </p:nvSpPr>
          <p:spPr>
            <a:xfrm>
              <a:off x="4876800" y="1935480"/>
              <a:ext cx="289561" cy="41559"/>
            </a:xfrm>
            <a:custGeom>
              <a:avLst/>
              <a:gdLst/>
              <a:ahLst/>
              <a:cxnLst/>
              <a:rect l="0" t="0" r="0" b="0"/>
              <a:pathLst>
                <a:path w="289561" h="41559">
                  <a:moveTo>
                    <a:pt x="0" y="0"/>
                  </a:moveTo>
                  <a:lnTo>
                    <a:pt x="0" y="0"/>
                  </a:lnTo>
                  <a:lnTo>
                    <a:pt x="32362" y="12136"/>
                  </a:lnTo>
                  <a:lnTo>
                    <a:pt x="64622" y="19682"/>
                  </a:lnTo>
                  <a:lnTo>
                    <a:pt x="102403" y="25963"/>
                  </a:lnTo>
                  <a:lnTo>
                    <a:pt x="128768" y="30730"/>
                  </a:lnTo>
                  <a:lnTo>
                    <a:pt x="154596" y="34825"/>
                  </a:lnTo>
                  <a:lnTo>
                    <a:pt x="192092" y="37130"/>
                  </a:lnTo>
                  <a:lnTo>
                    <a:pt x="225027" y="38659"/>
                  </a:lnTo>
                  <a:lnTo>
                    <a:pt x="255388" y="41558"/>
                  </a:lnTo>
                  <a:lnTo>
                    <a:pt x="289560" y="30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1"/>
            <p:cNvSpPr/>
            <p:nvPr>
              <p:custDataLst>
                <p:tags r:id="rId60"/>
              </p:custDataLst>
            </p:nvPr>
          </p:nvSpPr>
          <p:spPr>
            <a:xfrm>
              <a:off x="5220421" y="1478586"/>
              <a:ext cx="448860" cy="708408"/>
            </a:xfrm>
            <a:custGeom>
              <a:avLst/>
              <a:gdLst/>
              <a:ahLst/>
              <a:cxnLst/>
              <a:rect l="0" t="0" r="0" b="0"/>
              <a:pathLst>
                <a:path w="448860" h="708408">
                  <a:moveTo>
                    <a:pt x="166919" y="91134"/>
                  </a:moveTo>
                  <a:lnTo>
                    <a:pt x="166919" y="91134"/>
                  </a:lnTo>
                  <a:lnTo>
                    <a:pt x="162874" y="58772"/>
                  </a:lnTo>
                  <a:lnTo>
                    <a:pt x="160852" y="23656"/>
                  </a:lnTo>
                  <a:lnTo>
                    <a:pt x="165953" y="3184"/>
                  </a:lnTo>
                  <a:lnTo>
                    <a:pt x="167121" y="2021"/>
                  </a:lnTo>
                  <a:lnTo>
                    <a:pt x="173395" y="0"/>
                  </a:lnTo>
                  <a:lnTo>
                    <a:pt x="167878" y="35584"/>
                  </a:lnTo>
                  <a:lnTo>
                    <a:pt x="171248" y="68090"/>
                  </a:lnTo>
                  <a:lnTo>
                    <a:pt x="170819" y="96697"/>
                  </a:lnTo>
                  <a:lnTo>
                    <a:pt x="167805" y="130013"/>
                  </a:lnTo>
                  <a:lnTo>
                    <a:pt x="163644" y="167398"/>
                  </a:lnTo>
                  <a:lnTo>
                    <a:pt x="159655" y="188543"/>
                  </a:lnTo>
                  <a:lnTo>
                    <a:pt x="154457" y="211107"/>
                  </a:lnTo>
                  <a:lnTo>
                    <a:pt x="148451" y="234616"/>
                  </a:lnTo>
                  <a:lnTo>
                    <a:pt x="141907" y="259602"/>
                  </a:lnTo>
                  <a:lnTo>
                    <a:pt x="135004" y="285573"/>
                  </a:lnTo>
                  <a:lnTo>
                    <a:pt x="127863" y="312200"/>
                  </a:lnTo>
                  <a:lnTo>
                    <a:pt x="119715" y="338418"/>
                  </a:lnTo>
                  <a:lnTo>
                    <a:pt x="110896" y="364363"/>
                  </a:lnTo>
                  <a:lnTo>
                    <a:pt x="101631" y="390127"/>
                  </a:lnTo>
                  <a:lnTo>
                    <a:pt x="92067" y="415769"/>
                  </a:lnTo>
                  <a:lnTo>
                    <a:pt x="82305" y="441331"/>
                  </a:lnTo>
                  <a:lnTo>
                    <a:pt x="72409" y="466838"/>
                  </a:lnTo>
                  <a:lnTo>
                    <a:pt x="63273" y="491464"/>
                  </a:lnTo>
                  <a:lnTo>
                    <a:pt x="54642" y="515500"/>
                  </a:lnTo>
                  <a:lnTo>
                    <a:pt x="46347" y="539145"/>
                  </a:lnTo>
                  <a:lnTo>
                    <a:pt x="38278" y="561681"/>
                  </a:lnTo>
                  <a:lnTo>
                    <a:pt x="30358" y="583479"/>
                  </a:lnTo>
                  <a:lnTo>
                    <a:pt x="22538" y="604784"/>
                  </a:lnTo>
                  <a:lnTo>
                    <a:pt x="11593" y="639745"/>
                  </a:lnTo>
                  <a:lnTo>
                    <a:pt x="2927" y="676454"/>
                  </a:lnTo>
                  <a:lnTo>
                    <a:pt x="0" y="704029"/>
                  </a:lnTo>
                  <a:lnTo>
                    <a:pt x="1453" y="707164"/>
                  </a:lnTo>
                  <a:lnTo>
                    <a:pt x="4115" y="708407"/>
                  </a:lnTo>
                  <a:lnTo>
                    <a:pt x="11588" y="707531"/>
                  </a:lnTo>
                  <a:lnTo>
                    <a:pt x="20553" y="704319"/>
                  </a:lnTo>
                  <a:lnTo>
                    <a:pt x="47257" y="685616"/>
                  </a:lnTo>
                  <a:lnTo>
                    <a:pt x="74507" y="661277"/>
                  </a:lnTo>
                  <a:lnTo>
                    <a:pt x="107220" y="631551"/>
                  </a:lnTo>
                  <a:lnTo>
                    <a:pt x="144338" y="601406"/>
                  </a:lnTo>
                  <a:lnTo>
                    <a:pt x="181153" y="573333"/>
                  </a:lnTo>
                  <a:lnTo>
                    <a:pt x="217272" y="547591"/>
                  </a:lnTo>
                  <a:lnTo>
                    <a:pt x="253081" y="524862"/>
                  </a:lnTo>
                  <a:lnTo>
                    <a:pt x="272620" y="518292"/>
                  </a:lnTo>
                  <a:lnTo>
                    <a:pt x="293267" y="514760"/>
                  </a:lnTo>
                  <a:lnTo>
                    <a:pt x="328907" y="513939"/>
                  </a:lnTo>
                  <a:lnTo>
                    <a:pt x="338411" y="516090"/>
                  </a:lnTo>
                  <a:lnTo>
                    <a:pt x="344747" y="519218"/>
                  </a:lnTo>
                  <a:lnTo>
                    <a:pt x="348971" y="523843"/>
                  </a:lnTo>
                  <a:lnTo>
                    <a:pt x="353665" y="535756"/>
                  </a:lnTo>
                  <a:lnTo>
                    <a:pt x="352261" y="564833"/>
                  </a:lnTo>
                  <a:lnTo>
                    <a:pt x="350528" y="596214"/>
                  </a:lnTo>
                  <a:lnTo>
                    <a:pt x="354639" y="612230"/>
                  </a:lnTo>
                  <a:lnTo>
                    <a:pt x="362957" y="624992"/>
                  </a:lnTo>
                  <a:lnTo>
                    <a:pt x="375120" y="636309"/>
                  </a:lnTo>
                  <a:lnTo>
                    <a:pt x="391250" y="642467"/>
                  </a:lnTo>
                  <a:lnTo>
                    <a:pt x="400293" y="644110"/>
                  </a:lnTo>
                  <a:lnTo>
                    <a:pt x="419372" y="641419"/>
                  </a:lnTo>
                  <a:lnTo>
                    <a:pt x="448859" y="63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2"/>
            <p:cNvSpPr/>
            <p:nvPr>
              <p:custDataLst>
                <p:tags r:id="rId61"/>
              </p:custDataLst>
            </p:nvPr>
          </p:nvSpPr>
          <p:spPr>
            <a:xfrm>
              <a:off x="5717966" y="1994382"/>
              <a:ext cx="185137" cy="153839"/>
            </a:xfrm>
            <a:custGeom>
              <a:avLst/>
              <a:gdLst/>
              <a:ahLst/>
              <a:cxnLst/>
              <a:rect l="0" t="0" r="0" b="0"/>
              <a:pathLst>
                <a:path w="185137" h="153839">
                  <a:moveTo>
                    <a:pt x="118954" y="2058"/>
                  </a:moveTo>
                  <a:lnTo>
                    <a:pt x="118954" y="2058"/>
                  </a:lnTo>
                  <a:lnTo>
                    <a:pt x="85839" y="25545"/>
                  </a:lnTo>
                  <a:lnTo>
                    <a:pt x="59480" y="57780"/>
                  </a:lnTo>
                  <a:lnTo>
                    <a:pt x="42013" y="92463"/>
                  </a:lnTo>
                  <a:lnTo>
                    <a:pt x="37172" y="116051"/>
                  </a:lnTo>
                  <a:lnTo>
                    <a:pt x="40556" y="129204"/>
                  </a:lnTo>
                  <a:lnTo>
                    <a:pt x="52480" y="147400"/>
                  </a:lnTo>
                  <a:lnTo>
                    <a:pt x="64574" y="151321"/>
                  </a:lnTo>
                  <a:lnTo>
                    <a:pt x="95889" y="153838"/>
                  </a:lnTo>
                  <a:lnTo>
                    <a:pt x="111243" y="149667"/>
                  </a:lnTo>
                  <a:lnTo>
                    <a:pt x="141796" y="133192"/>
                  </a:lnTo>
                  <a:lnTo>
                    <a:pt x="170597" y="108394"/>
                  </a:lnTo>
                  <a:lnTo>
                    <a:pt x="179442" y="97014"/>
                  </a:lnTo>
                  <a:lnTo>
                    <a:pt x="183938" y="84054"/>
                  </a:lnTo>
                  <a:lnTo>
                    <a:pt x="185136" y="77042"/>
                  </a:lnTo>
                  <a:lnTo>
                    <a:pt x="181953" y="62478"/>
                  </a:lnTo>
                  <a:lnTo>
                    <a:pt x="170640" y="42256"/>
                  </a:lnTo>
                  <a:lnTo>
                    <a:pt x="151647" y="20252"/>
                  </a:lnTo>
                  <a:lnTo>
                    <a:pt x="128547" y="8766"/>
                  </a:lnTo>
                  <a:lnTo>
                    <a:pt x="100254" y="0"/>
                  </a:lnTo>
                  <a:lnTo>
                    <a:pt x="70421" y="131"/>
                  </a:lnTo>
                  <a:lnTo>
                    <a:pt x="36930" y="2524"/>
                  </a:lnTo>
                  <a:lnTo>
                    <a:pt x="214" y="15910"/>
                  </a:lnTo>
                  <a:lnTo>
                    <a:pt x="0" y="16373"/>
                  </a:lnTo>
                  <a:lnTo>
                    <a:pt x="705" y="16681"/>
                  </a:lnTo>
                  <a:lnTo>
                    <a:pt x="4592" y="17871"/>
                  </a:lnTo>
                  <a:lnTo>
                    <a:pt x="11964" y="21222"/>
                  </a:lnTo>
                  <a:lnTo>
                    <a:pt x="20885" y="21017"/>
                  </a:lnTo>
                  <a:lnTo>
                    <a:pt x="31342" y="17258"/>
                  </a:lnTo>
                  <a:lnTo>
                    <a:pt x="57994" y="2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73"/>
            <p:cNvSpPr/>
            <p:nvPr>
              <p:custDataLst>
                <p:tags r:id="rId62"/>
              </p:custDataLst>
            </p:nvPr>
          </p:nvSpPr>
          <p:spPr>
            <a:xfrm>
              <a:off x="5989320" y="1997143"/>
              <a:ext cx="213361" cy="123953"/>
            </a:xfrm>
            <a:custGeom>
              <a:avLst/>
              <a:gdLst/>
              <a:ahLst/>
              <a:cxnLst/>
              <a:rect l="0" t="0" r="0" b="0"/>
              <a:pathLst>
                <a:path w="213361" h="123953">
                  <a:moveTo>
                    <a:pt x="0" y="60257"/>
                  </a:moveTo>
                  <a:lnTo>
                    <a:pt x="0" y="60257"/>
                  </a:lnTo>
                  <a:lnTo>
                    <a:pt x="32361" y="44076"/>
                  </a:lnTo>
                  <a:lnTo>
                    <a:pt x="68667" y="21878"/>
                  </a:lnTo>
                  <a:lnTo>
                    <a:pt x="105193" y="4636"/>
                  </a:lnTo>
                  <a:lnTo>
                    <a:pt x="136493" y="0"/>
                  </a:lnTo>
                  <a:lnTo>
                    <a:pt x="143356" y="1867"/>
                  </a:lnTo>
                  <a:lnTo>
                    <a:pt x="146370" y="3550"/>
                  </a:lnTo>
                  <a:lnTo>
                    <a:pt x="148380" y="5519"/>
                  </a:lnTo>
                  <a:lnTo>
                    <a:pt x="150613" y="9965"/>
                  </a:lnTo>
                  <a:lnTo>
                    <a:pt x="151871" y="25318"/>
                  </a:lnTo>
                  <a:lnTo>
                    <a:pt x="144041" y="62931"/>
                  </a:lnTo>
                  <a:lnTo>
                    <a:pt x="138520" y="97380"/>
                  </a:lnTo>
                  <a:lnTo>
                    <a:pt x="140022" y="108647"/>
                  </a:lnTo>
                  <a:lnTo>
                    <a:pt x="141608" y="112837"/>
                  </a:lnTo>
                  <a:lnTo>
                    <a:pt x="147886" y="119750"/>
                  </a:lnTo>
                  <a:lnTo>
                    <a:pt x="151930" y="122779"/>
                  </a:lnTo>
                  <a:lnTo>
                    <a:pt x="157166" y="123952"/>
                  </a:lnTo>
                  <a:lnTo>
                    <a:pt x="169759" y="122997"/>
                  </a:lnTo>
                  <a:lnTo>
                    <a:pt x="213360" y="105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74"/>
            <p:cNvSpPr/>
            <p:nvPr>
              <p:custDataLst>
                <p:tags r:id="rId63"/>
              </p:custDataLst>
            </p:nvPr>
          </p:nvSpPr>
          <p:spPr>
            <a:xfrm>
              <a:off x="6356505" y="1959548"/>
              <a:ext cx="114112" cy="126720"/>
            </a:xfrm>
            <a:custGeom>
              <a:avLst/>
              <a:gdLst/>
              <a:ahLst/>
              <a:cxnLst/>
              <a:rect l="0" t="0" r="0" b="0"/>
              <a:pathLst>
                <a:path w="114112" h="126720">
                  <a:moveTo>
                    <a:pt x="67155" y="44512"/>
                  </a:moveTo>
                  <a:lnTo>
                    <a:pt x="67155" y="44512"/>
                  </a:lnTo>
                  <a:lnTo>
                    <a:pt x="34041" y="67153"/>
                  </a:lnTo>
                  <a:lnTo>
                    <a:pt x="15198" y="83488"/>
                  </a:lnTo>
                  <a:lnTo>
                    <a:pt x="3336" y="103883"/>
                  </a:lnTo>
                  <a:lnTo>
                    <a:pt x="2595" y="107799"/>
                  </a:lnTo>
                  <a:lnTo>
                    <a:pt x="2948" y="111257"/>
                  </a:lnTo>
                  <a:lnTo>
                    <a:pt x="5598" y="117357"/>
                  </a:lnTo>
                  <a:lnTo>
                    <a:pt x="9598" y="122890"/>
                  </a:lnTo>
                  <a:lnTo>
                    <a:pt x="14199" y="125913"/>
                  </a:lnTo>
                  <a:lnTo>
                    <a:pt x="16611" y="126719"/>
                  </a:lnTo>
                  <a:lnTo>
                    <a:pt x="51698" y="119831"/>
                  </a:lnTo>
                  <a:lnTo>
                    <a:pt x="67058" y="113547"/>
                  </a:lnTo>
                  <a:lnTo>
                    <a:pt x="101197" y="89759"/>
                  </a:lnTo>
                  <a:lnTo>
                    <a:pt x="113460" y="76639"/>
                  </a:lnTo>
                  <a:lnTo>
                    <a:pt x="114111" y="70163"/>
                  </a:lnTo>
                  <a:lnTo>
                    <a:pt x="110320" y="53937"/>
                  </a:lnTo>
                  <a:lnTo>
                    <a:pt x="100732" y="39952"/>
                  </a:lnTo>
                  <a:lnTo>
                    <a:pt x="77927" y="21222"/>
                  </a:lnTo>
                  <a:lnTo>
                    <a:pt x="51879" y="10215"/>
                  </a:lnTo>
                  <a:lnTo>
                    <a:pt x="15571" y="1509"/>
                  </a:lnTo>
                  <a:lnTo>
                    <a:pt x="10362" y="0"/>
                  </a:lnTo>
                  <a:lnTo>
                    <a:pt x="8126" y="444"/>
                  </a:lnTo>
                  <a:lnTo>
                    <a:pt x="0" y="5459"/>
                  </a:lnTo>
                  <a:lnTo>
                    <a:pt x="11133" y="22310"/>
                  </a:lnTo>
                  <a:lnTo>
                    <a:pt x="21372" y="30411"/>
                  </a:lnTo>
                  <a:lnTo>
                    <a:pt x="36675" y="3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5"/>
            <p:cNvSpPr/>
            <p:nvPr>
              <p:custDataLst>
                <p:tags r:id="rId64"/>
              </p:custDataLst>
            </p:nvPr>
          </p:nvSpPr>
          <p:spPr>
            <a:xfrm>
              <a:off x="6614160" y="1935505"/>
              <a:ext cx="198121" cy="115136"/>
            </a:xfrm>
            <a:custGeom>
              <a:avLst/>
              <a:gdLst/>
              <a:ahLst/>
              <a:cxnLst/>
              <a:rect l="0" t="0" r="0" b="0"/>
              <a:pathLst>
                <a:path w="198121" h="115136">
                  <a:moveTo>
                    <a:pt x="0" y="83795"/>
                  </a:moveTo>
                  <a:lnTo>
                    <a:pt x="0" y="83795"/>
                  </a:lnTo>
                  <a:lnTo>
                    <a:pt x="8090" y="51433"/>
                  </a:lnTo>
                  <a:lnTo>
                    <a:pt x="16578" y="33288"/>
                  </a:lnTo>
                  <a:lnTo>
                    <a:pt x="33133" y="16054"/>
                  </a:lnTo>
                  <a:lnTo>
                    <a:pt x="46899" y="7121"/>
                  </a:lnTo>
                  <a:lnTo>
                    <a:pt x="68930" y="2092"/>
                  </a:lnTo>
                  <a:lnTo>
                    <a:pt x="106554" y="161"/>
                  </a:lnTo>
                  <a:lnTo>
                    <a:pt x="113280" y="0"/>
                  </a:lnTo>
                  <a:lnTo>
                    <a:pt x="150404" y="16163"/>
                  </a:lnTo>
                  <a:lnTo>
                    <a:pt x="173257" y="30266"/>
                  </a:lnTo>
                  <a:lnTo>
                    <a:pt x="178604" y="39120"/>
                  </a:lnTo>
                  <a:lnTo>
                    <a:pt x="182035" y="54556"/>
                  </a:lnTo>
                  <a:lnTo>
                    <a:pt x="178584" y="67135"/>
                  </a:lnTo>
                  <a:lnTo>
                    <a:pt x="169667" y="91562"/>
                  </a:lnTo>
                  <a:lnTo>
                    <a:pt x="169388" y="101640"/>
                  </a:lnTo>
                  <a:lnTo>
                    <a:pt x="172085" y="111764"/>
                  </a:lnTo>
                  <a:lnTo>
                    <a:pt x="174836" y="114294"/>
                  </a:lnTo>
                  <a:lnTo>
                    <a:pt x="178365" y="115135"/>
                  </a:lnTo>
                  <a:lnTo>
                    <a:pt x="182410" y="114848"/>
                  </a:lnTo>
                  <a:lnTo>
                    <a:pt x="185954" y="112117"/>
                  </a:lnTo>
                  <a:lnTo>
                    <a:pt x="198120" y="91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6"/>
            <p:cNvSpPr/>
            <p:nvPr>
              <p:custDataLst>
                <p:tags r:id="rId65"/>
              </p:custDataLst>
            </p:nvPr>
          </p:nvSpPr>
          <p:spPr>
            <a:xfrm>
              <a:off x="6842760" y="1882140"/>
              <a:ext cx="175261" cy="205741"/>
            </a:xfrm>
            <a:custGeom>
              <a:avLst/>
              <a:gdLst/>
              <a:ahLst/>
              <a:cxnLst/>
              <a:rect l="0" t="0" r="0" b="0"/>
              <a:pathLst>
                <a:path w="175261" h="205741">
                  <a:moveTo>
                    <a:pt x="0" y="0"/>
                  </a:moveTo>
                  <a:lnTo>
                    <a:pt x="0" y="0"/>
                  </a:lnTo>
                  <a:lnTo>
                    <a:pt x="16181" y="28316"/>
                  </a:lnTo>
                  <a:lnTo>
                    <a:pt x="32892" y="60564"/>
                  </a:lnTo>
                  <a:lnTo>
                    <a:pt x="37071" y="85498"/>
                  </a:lnTo>
                  <a:lnTo>
                    <a:pt x="43201" y="121294"/>
                  </a:lnTo>
                  <a:lnTo>
                    <a:pt x="50736" y="154662"/>
                  </a:lnTo>
                  <a:lnTo>
                    <a:pt x="53415" y="168404"/>
                  </a:lnTo>
                  <a:lnTo>
                    <a:pt x="55083" y="170690"/>
                  </a:lnTo>
                  <a:lnTo>
                    <a:pt x="59195" y="173229"/>
                  </a:lnTo>
                  <a:lnTo>
                    <a:pt x="68733" y="174859"/>
                  </a:lnTo>
                  <a:lnTo>
                    <a:pt x="71222" y="174993"/>
                  </a:lnTo>
                  <a:lnTo>
                    <a:pt x="96975" y="164631"/>
                  </a:lnTo>
                  <a:lnTo>
                    <a:pt x="132107" y="135988"/>
                  </a:lnTo>
                  <a:lnTo>
                    <a:pt x="162115" y="123231"/>
                  </a:lnTo>
                  <a:lnTo>
                    <a:pt x="163957" y="123641"/>
                  </a:lnTo>
                  <a:lnTo>
                    <a:pt x="165184" y="124760"/>
                  </a:lnTo>
                  <a:lnTo>
                    <a:pt x="169170" y="130382"/>
                  </a:lnTo>
                  <a:lnTo>
                    <a:pt x="171201" y="132641"/>
                  </a:lnTo>
                  <a:lnTo>
                    <a:pt x="174057" y="147957"/>
                  </a:lnTo>
                  <a:lnTo>
                    <a:pt x="169071" y="181041"/>
                  </a:lnTo>
                  <a:lnTo>
                    <a:pt x="169123" y="191376"/>
                  </a:lnTo>
                  <a:lnTo>
                    <a:pt x="175260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7"/>
            <p:cNvSpPr/>
            <p:nvPr>
              <p:custDataLst>
                <p:tags r:id="rId66"/>
              </p:custDataLst>
            </p:nvPr>
          </p:nvSpPr>
          <p:spPr>
            <a:xfrm>
              <a:off x="6799300" y="1913846"/>
              <a:ext cx="714021" cy="508352"/>
            </a:xfrm>
            <a:custGeom>
              <a:avLst/>
              <a:gdLst/>
              <a:ahLst/>
              <a:cxnLst/>
              <a:rect l="0" t="0" r="0" b="0"/>
              <a:pathLst>
                <a:path w="714021" h="508352">
                  <a:moveTo>
                    <a:pt x="493040" y="21634"/>
                  </a:moveTo>
                  <a:lnTo>
                    <a:pt x="493040" y="21634"/>
                  </a:lnTo>
                  <a:lnTo>
                    <a:pt x="465946" y="35181"/>
                  </a:lnTo>
                  <a:lnTo>
                    <a:pt x="444498" y="45905"/>
                  </a:lnTo>
                  <a:lnTo>
                    <a:pt x="423426" y="59828"/>
                  </a:lnTo>
                  <a:lnTo>
                    <a:pt x="402604" y="75883"/>
                  </a:lnTo>
                  <a:lnTo>
                    <a:pt x="368180" y="105858"/>
                  </a:lnTo>
                  <a:lnTo>
                    <a:pt x="344267" y="131806"/>
                  </a:lnTo>
                  <a:lnTo>
                    <a:pt x="343905" y="134029"/>
                  </a:lnTo>
                  <a:lnTo>
                    <a:pt x="344510" y="136357"/>
                  </a:lnTo>
                  <a:lnTo>
                    <a:pt x="345760" y="138756"/>
                  </a:lnTo>
                  <a:lnTo>
                    <a:pt x="347440" y="140356"/>
                  </a:lnTo>
                  <a:lnTo>
                    <a:pt x="351565" y="142132"/>
                  </a:lnTo>
                  <a:lnTo>
                    <a:pt x="366737" y="139088"/>
                  </a:lnTo>
                  <a:lnTo>
                    <a:pt x="398252" y="119772"/>
                  </a:lnTo>
                  <a:lnTo>
                    <a:pt x="414506" y="109277"/>
                  </a:lnTo>
                  <a:lnTo>
                    <a:pt x="448184" y="74474"/>
                  </a:lnTo>
                  <a:lnTo>
                    <a:pt x="478465" y="37300"/>
                  </a:lnTo>
                  <a:lnTo>
                    <a:pt x="482329" y="28315"/>
                  </a:lnTo>
                  <a:lnTo>
                    <a:pt x="483359" y="23548"/>
                  </a:lnTo>
                  <a:lnTo>
                    <a:pt x="483200" y="19523"/>
                  </a:lnTo>
                  <a:lnTo>
                    <a:pt x="478678" y="8290"/>
                  </a:lnTo>
                  <a:lnTo>
                    <a:pt x="471316" y="0"/>
                  </a:lnTo>
                  <a:lnTo>
                    <a:pt x="470090" y="438"/>
                  </a:lnTo>
                  <a:lnTo>
                    <a:pt x="463719" y="5442"/>
                  </a:lnTo>
                  <a:lnTo>
                    <a:pt x="452056" y="27523"/>
                  </a:lnTo>
                  <a:lnTo>
                    <a:pt x="448256" y="53277"/>
                  </a:lnTo>
                  <a:lnTo>
                    <a:pt x="448444" y="74472"/>
                  </a:lnTo>
                  <a:lnTo>
                    <a:pt x="453917" y="106559"/>
                  </a:lnTo>
                  <a:lnTo>
                    <a:pt x="460837" y="143700"/>
                  </a:lnTo>
                  <a:lnTo>
                    <a:pt x="462334" y="176436"/>
                  </a:lnTo>
                  <a:lnTo>
                    <a:pt x="462514" y="207246"/>
                  </a:lnTo>
                  <a:lnTo>
                    <a:pt x="460846" y="226048"/>
                  </a:lnTo>
                  <a:lnTo>
                    <a:pt x="450387" y="255674"/>
                  </a:lnTo>
                  <a:lnTo>
                    <a:pt x="429425" y="293767"/>
                  </a:lnTo>
                  <a:lnTo>
                    <a:pt x="406176" y="322682"/>
                  </a:lnTo>
                  <a:lnTo>
                    <a:pt x="380096" y="358060"/>
                  </a:lnTo>
                  <a:lnTo>
                    <a:pt x="351767" y="393096"/>
                  </a:lnTo>
                  <a:lnTo>
                    <a:pt x="314303" y="422668"/>
                  </a:lnTo>
                  <a:lnTo>
                    <a:pt x="286602" y="440325"/>
                  </a:lnTo>
                  <a:lnTo>
                    <a:pt x="260179" y="459461"/>
                  </a:lnTo>
                  <a:lnTo>
                    <a:pt x="232066" y="474739"/>
                  </a:lnTo>
                  <a:lnTo>
                    <a:pt x="202639" y="487174"/>
                  </a:lnTo>
                  <a:lnTo>
                    <a:pt x="172626" y="498346"/>
                  </a:lnTo>
                  <a:lnTo>
                    <a:pt x="142354" y="504439"/>
                  </a:lnTo>
                  <a:lnTo>
                    <a:pt x="112813" y="507147"/>
                  </a:lnTo>
                  <a:lnTo>
                    <a:pt x="85572" y="508351"/>
                  </a:lnTo>
                  <a:lnTo>
                    <a:pt x="50481" y="504984"/>
                  </a:lnTo>
                  <a:lnTo>
                    <a:pt x="22680" y="494578"/>
                  </a:lnTo>
                  <a:lnTo>
                    <a:pt x="2402" y="480771"/>
                  </a:lnTo>
                  <a:lnTo>
                    <a:pt x="0" y="470812"/>
                  </a:lnTo>
                  <a:lnTo>
                    <a:pt x="1849" y="441684"/>
                  </a:lnTo>
                  <a:lnTo>
                    <a:pt x="12831" y="415192"/>
                  </a:lnTo>
                  <a:lnTo>
                    <a:pt x="42570" y="378979"/>
                  </a:lnTo>
                  <a:lnTo>
                    <a:pt x="70158" y="354021"/>
                  </a:lnTo>
                  <a:lnTo>
                    <a:pt x="102175" y="328817"/>
                  </a:lnTo>
                  <a:lnTo>
                    <a:pt x="120704" y="316169"/>
                  </a:lnTo>
                  <a:lnTo>
                    <a:pt x="140676" y="303504"/>
                  </a:lnTo>
                  <a:lnTo>
                    <a:pt x="161610" y="290827"/>
                  </a:lnTo>
                  <a:lnTo>
                    <a:pt x="184033" y="278143"/>
                  </a:lnTo>
                  <a:lnTo>
                    <a:pt x="207449" y="265453"/>
                  </a:lnTo>
                  <a:lnTo>
                    <a:pt x="231526" y="252760"/>
                  </a:lnTo>
                  <a:lnTo>
                    <a:pt x="256891" y="240065"/>
                  </a:lnTo>
                  <a:lnTo>
                    <a:pt x="283114" y="227368"/>
                  </a:lnTo>
                  <a:lnTo>
                    <a:pt x="309909" y="214670"/>
                  </a:lnTo>
                  <a:lnTo>
                    <a:pt x="347621" y="196799"/>
                  </a:lnTo>
                  <a:lnTo>
                    <a:pt x="384917" y="180600"/>
                  </a:lnTo>
                  <a:lnTo>
                    <a:pt x="426884" y="163172"/>
                  </a:lnTo>
                  <a:lnTo>
                    <a:pt x="479415" y="141393"/>
                  </a:lnTo>
                  <a:lnTo>
                    <a:pt x="520364" y="125180"/>
                  </a:lnTo>
                  <a:lnTo>
                    <a:pt x="553589" y="112678"/>
                  </a:lnTo>
                  <a:lnTo>
                    <a:pt x="581667" y="102650"/>
                  </a:lnTo>
                  <a:lnTo>
                    <a:pt x="605465" y="95118"/>
                  </a:lnTo>
                  <a:lnTo>
                    <a:pt x="626410" y="89250"/>
                  </a:lnTo>
                  <a:lnTo>
                    <a:pt x="660688" y="80472"/>
                  </a:lnTo>
                  <a:lnTo>
                    <a:pt x="692574" y="71617"/>
                  </a:lnTo>
                  <a:lnTo>
                    <a:pt x="714020" y="67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8"/>
            <p:cNvSpPr/>
            <p:nvPr>
              <p:custDataLst>
                <p:tags r:id="rId67"/>
              </p:custDataLst>
            </p:nvPr>
          </p:nvSpPr>
          <p:spPr>
            <a:xfrm>
              <a:off x="5413516" y="2327726"/>
              <a:ext cx="370065" cy="433234"/>
            </a:xfrm>
            <a:custGeom>
              <a:avLst/>
              <a:gdLst/>
              <a:ahLst/>
              <a:cxnLst/>
              <a:rect l="0" t="0" r="0" b="0"/>
              <a:pathLst>
                <a:path w="370065" h="433234">
                  <a:moveTo>
                    <a:pt x="65264" y="179254"/>
                  </a:moveTo>
                  <a:lnTo>
                    <a:pt x="65264" y="179254"/>
                  </a:lnTo>
                  <a:lnTo>
                    <a:pt x="92357" y="176996"/>
                  </a:lnTo>
                  <a:lnTo>
                    <a:pt x="113806" y="175209"/>
                  </a:lnTo>
                  <a:lnTo>
                    <a:pt x="137418" y="165550"/>
                  </a:lnTo>
                  <a:lnTo>
                    <a:pt x="162473" y="150645"/>
                  </a:lnTo>
                  <a:lnTo>
                    <a:pt x="188491" y="132241"/>
                  </a:lnTo>
                  <a:lnTo>
                    <a:pt x="224171" y="102762"/>
                  </a:lnTo>
                  <a:lnTo>
                    <a:pt x="246802" y="78371"/>
                  </a:lnTo>
                  <a:lnTo>
                    <a:pt x="264304" y="46446"/>
                  </a:lnTo>
                  <a:lnTo>
                    <a:pt x="273159" y="21370"/>
                  </a:lnTo>
                  <a:lnTo>
                    <a:pt x="272526" y="8612"/>
                  </a:lnTo>
                  <a:lnTo>
                    <a:pt x="269478" y="4533"/>
                  </a:lnTo>
                  <a:lnTo>
                    <a:pt x="259319" y="0"/>
                  </a:lnTo>
                  <a:lnTo>
                    <a:pt x="244079" y="2501"/>
                  </a:lnTo>
                  <a:lnTo>
                    <a:pt x="214202" y="15687"/>
                  </a:lnTo>
                  <a:lnTo>
                    <a:pt x="176280" y="40196"/>
                  </a:lnTo>
                  <a:lnTo>
                    <a:pt x="148471" y="63264"/>
                  </a:lnTo>
                  <a:lnTo>
                    <a:pt x="122001" y="90449"/>
                  </a:lnTo>
                  <a:lnTo>
                    <a:pt x="96124" y="119465"/>
                  </a:lnTo>
                  <a:lnTo>
                    <a:pt x="71360" y="150988"/>
                  </a:lnTo>
                  <a:lnTo>
                    <a:pt x="49064" y="187576"/>
                  </a:lnTo>
                  <a:lnTo>
                    <a:pt x="40071" y="206815"/>
                  </a:lnTo>
                  <a:lnTo>
                    <a:pt x="32383" y="226415"/>
                  </a:lnTo>
                  <a:lnTo>
                    <a:pt x="25562" y="246255"/>
                  </a:lnTo>
                  <a:lnTo>
                    <a:pt x="13470" y="281845"/>
                  </a:lnTo>
                  <a:lnTo>
                    <a:pt x="4144" y="313750"/>
                  </a:lnTo>
                  <a:lnTo>
                    <a:pt x="0" y="342041"/>
                  </a:lnTo>
                  <a:lnTo>
                    <a:pt x="1712" y="373678"/>
                  </a:lnTo>
                  <a:lnTo>
                    <a:pt x="15671" y="403184"/>
                  </a:lnTo>
                  <a:lnTo>
                    <a:pt x="28829" y="416503"/>
                  </a:lnTo>
                  <a:lnTo>
                    <a:pt x="44838" y="425245"/>
                  </a:lnTo>
                  <a:lnTo>
                    <a:pt x="77650" y="433233"/>
                  </a:lnTo>
                  <a:lnTo>
                    <a:pt x="115031" y="430143"/>
                  </a:lnTo>
                  <a:lnTo>
                    <a:pt x="143262" y="423123"/>
                  </a:lnTo>
                  <a:lnTo>
                    <a:pt x="172743" y="409842"/>
                  </a:lnTo>
                  <a:lnTo>
                    <a:pt x="187717" y="401560"/>
                  </a:lnTo>
                  <a:lnTo>
                    <a:pt x="211246" y="381644"/>
                  </a:lnTo>
                  <a:lnTo>
                    <a:pt x="240478" y="353974"/>
                  </a:lnTo>
                  <a:lnTo>
                    <a:pt x="273514" y="321134"/>
                  </a:lnTo>
                  <a:lnTo>
                    <a:pt x="298923" y="294161"/>
                  </a:lnTo>
                  <a:lnTo>
                    <a:pt x="319250" y="271099"/>
                  </a:lnTo>
                  <a:lnTo>
                    <a:pt x="347480" y="237007"/>
                  </a:lnTo>
                  <a:lnTo>
                    <a:pt x="370064" y="20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79"/>
            <p:cNvSpPr/>
            <p:nvPr>
              <p:custDataLst>
                <p:tags r:id="rId68"/>
              </p:custDataLst>
            </p:nvPr>
          </p:nvSpPr>
          <p:spPr>
            <a:xfrm>
              <a:off x="5852500" y="2194560"/>
              <a:ext cx="75861" cy="524189"/>
            </a:xfrm>
            <a:custGeom>
              <a:avLst/>
              <a:gdLst/>
              <a:ahLst/>
              <a:cxnLst/>
              <a:rect l="0" t="0" r="0" b="0"/>
              <a:pathLst>
                <a:path w="75861" h="524189">
                  <a:moveTo>
                    <a:pt x="75860" y="0"/>
                  </a:moveTo>
                  <a:lnTo>
                    <a:pt x="75860" y="0"/>
                  </a:lnTo>
                  <a:lnTo>
                    <a:pt x="69086" y="36125"/>
                  </a:lnTo>
                  <a:lnTo>
                    <a:pt x="63725" y="64723"/>
                  </a:lnTo>
                  <a:lnTo>
                    <a:pt x="58457" y="97336"/>
                  </a:lnTo>
                  <a:lnTo>
                    <a:pt x="53251" y="132624"/>
                  </a:lnTo>
                  <a:lnTo>
                    <a:pt x="48087" y="169696"/>
                  </a:lnTo>
                  <a:lnTo>
                    <a:pt x="41258" y="208804"/>
                  </a:lnTo>
                  <a:lnTo>
                    <a:pt x="33319" y="249269"/>
                  </a:lnTo>
                  <a:lnTo>
                    <a:pt x="24639" y="290639"/>
                  </a:lnTo>
                  <a:lnTo>
                    <a:pt x="18006" y="324146"/>
                  </a:lnTo>
                  <a:lnTo>
                    <a:pt x="12737" y="352411"/>
                  </a:lnTo>
                  <a:lnTo>
                    <a:pt x="8378" y="377181"/>
                  </a:lnTo>
                  <a:lnTo>
                    <a:pt x="5472" y="398774"/>
                  </a:lnTo>
                  <a:lnTo>
                    <a:pt x="2243" y="436313"/>
                  </a:lnTo>
                  <a:lnTo>
                    <a:pt x="808" y="465414"/>
                  </a:lnTo>
                  <a:lnTo>
                    <a:pt x="0" y="498581"/>
                  </a:lnTo>
                  <a:lnTo>
                    <a:pt x="658" y="513692"/>
                  </a:lnTo>
                  <a:lnTo>
                    <a:pt x="2019" y="517721"/>
                  </a:lnTo>
                  <a:lnTo>
                    <a:pt x="6240" y="524188"/>
                  </a:lnTo>
                  <a:lnTo>
                    <a:pt x="728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380"/>
            <p:cNvSpPr/>
            <p:nvPr>
              <p:custDataLst>
                <p:tags r:id="rId69"/>
              </p:custDataLst>
            </p:nvPr>
          </p:nvSpPr>
          <p:spPr>
            <a:xfrm>
              <a:off x="5945131" y="2247900"/>
              <a:ext cx="204210" cy="436696"/>
            </a:xfrm>
            <a:custGeom>
              <a:avLst/>
              <a:gdLst/>
              <a:ahLst/>
              <a:cxnLst/>
              <a:rect l="0" t="0" r="0" b="0"/>
              <a:pathLst>
                <a:path w="204210" h="436696">
                  <a:moveTo>
                    <a:pt x="173729" y="0"/>
                  </a:moveTo>
                  <a:lnTo>
                    <a:pt x="173729" y="0"/>
                  </a:lnTo>
                  <a:lnTo>
                    <a:pt x="175987" y="27093"/>
                  </a:lnTo>
                  <a:lnTo>
                    <a:pt x="177774" y="48542"/>
                  </a:lnTo>
                  <a:lnTo>
                    <a:pt x="176427" y="73002"/>
                  </a:lnTo>
                  <a:lnTo>
                    <a:pt x="172987" y="99468"/>
                  </a:lnTo>
                  <a:lnTo>
                    <a:pt x="168155" y="127272"/>
                  </a:lnTo>
                  <a:lnTo>
                    <a:pt x="164933" y="155968"/>
                  </a:lnTo>
                  <a:lnTo>
                    <a:pt x="162785" y="185258"/>
                  </a:lnTo>
                  <a:lnTo>
                    <a:pt x="161353" y="214946"/>
                  </a:lnTo>
                  <a:lnTo>
                    <a:pt x="160398" y="238971"/>
                  </a:lnTo>
                  <a:lnTo>
                    <a:pt x="159338" y="276954"/>
                  </a:lnTo>
                  <a:lnTo>
                    <a:pt x="158563" y="309307"/>
                  </a:lnTo>
                  <a:lnTo>
                    <a:pt x="142719" y="288459"/>
                  </a:lnTo>
                  <a:lnTo>
                    <a:pt x="119307" y="259437"/>
                  </a:lnTo>
                  <a:lnTo>
                    <a:pt x="100434" y="246539"/>
                  </a:lnTo>
                  <a:lnTo>
                    <a:pt x="83580" y="243064"/>
                  </a:lnTo>
                  <a:lnTo>
                    <a:pt x="67623" y="245188"/>
                  </a:lnTo>
                  <a:lnTo>
                    <a:pt x="44360" y="256751"/>
                  </a:lnTo>
                  <a:lnTo>
                    <a:pt x="22226" y="276734"/>
                  </a:lnTo>
                  <a:lnTo>
                    <a:pt x="10156" y="294302"/>
                  </a:lnTo>
                  <a:lnTo>
                    <a:pt x="1933" y="323232"/>
                  </a:lnTo>
                  <a:lnTo>
                    <a:pt x="0" y="357266"/>
                  </a:lnTo>
                  <a:lnTo>
                    <a:pt x="2818" y="372991"/>
                  </a:lnTo>
                  <a:lnTo>
                    <a:pt x="13210" y="392080"/>
                  </a:lnTo>
                  <a:lnTo>
                    <a:pt x="45127" y="418887"/>
                  </a:lnTo>
                  <a:lnTo>
                    <a:pt x="61539" y="428319"/>
                  </a:lnTo>
                  <a:lnTo>
                    <a:pt x="93732" y="436695"/>
                  </a:lnTo>
                  <a:lnTo>
                    <a:pt x="125944" y="433721"/>
                  </a:lnTo>
                  <a:lnTo>
                    <a:pt x="161076" y="421645"/>
                  </a:lnTo>
                  <a:lnTo>
                    <a:pt x="197860" y="400087"/>
                  </a:lnTo>
                  <a:lnTo>
                    <a:pt x="204209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81"/>
            <p:cNvSpPr/>
            <p:nvPr>
              <p:custDataLst>
                <p:tags r:id="rId70"/>
              </p:custDataLst>
            </p:nvPr>
          </p:nvSpPr>
          <p:spPr>
            <a:xfrm>
              <a:off x="6214428" y="2478060"/>
              <a:ext cx="285433" cy="179358"/>
            </a:xfrm>
            <a:custGeom>
              <a:avLst/>
              <a:gdLst/>
              <a:ahLst/>
              <a:cxnLst/>
              <a:rect l="0" t="0" r="0" b="0"/>
              <a:pathLst>
                <a:path w="285433" h="179358">
                  <a:moveTo>
                    <a:pt x="33972" y="105120"/>
                  </a:moveTo>
                  <a:lnTo>
                    <a:pt x="33972" y="105120"/>
                  </a:lnTo>
                  <a:lnTo>
                    <a:pt x="70379" y="80849"/>
                  </a:lnTo>
                  <a:lnTo>
                    <a:pt x="97064" y="53620"/>
                  </a:lnTo>
                  <a:lnTo>
                    <a:pt x="104346" y="39616"/>
                  </a:lnTo>
                  <a:lnTo>
                    <a:pt x="109022" y="20873"/>
                  </a:lnTo>
                  <a:lnTo>
                    <a:pt x="107712" y="17629"/>
                  </a:lnTo>
                  <a:lnTo>
                    <a:pt x="92904" y="3705"/>
                  </a:lnTo>
                  <a:lnTo>
                    <a:pt x="85282" y="780"/>
                  </a:lnTo>
                  <a:lnTo>
                    <a:pt x="80878" y="0"/>
                  </a:lnTo>
                  <a:lnTo>
                    <a:pt x="76250" y="1173"/>
                  </a:lnTo>
                  <a:lnTo>
                    <a:pt x="43542" y="15744"/>
                  </a:lnTo>
                  <a:lnTo>
                    <a:pt x="29478" y="25604"/>
                  </a:lnTo>
                  <a:lnTo>
                    <a:pt x="10695" y="48585"/>
                  </a:lnTo>
                  <a:lnTo>
                    <a:pt x="2183" y="86616"/>
                  </a:lnTo>
                  <a:lnTo>
                    <a:pt x="80" y="92784"/>
                  </a:lnTo>
                  <a:lnTo>
                    <a:pt x="0" y="106411"/>
                  </a:lnTo>
                  <a:lnTo>
                    <a:pt x="3633" y="120934"/>
                  </a:lnTo>
                  <a:lnTo>
                    <a:pt x="10893" y="135855"/>
                  </a:lnTo>
                  <a:lnTo>
                    <a:pt x="28545" y="154490"/>
                  </a:lnTo>
                  <a:lnTo>
                    <a:pt x="62502" y="169874"/>
                  </a:lnTo>
                  <a:lnTo>
                    <a:pt x="88428" y="177552"/>
                  </a:lnTo>
                  <a:lnTo>
                    <a:pt x="121321" y="179357"/>
                  </a:lnTo>
                  <a:lnTo>
                    <a:pt x="152045" y="174906"/>
                  </a:lnTo>
                  <a:lnTo>
                    <a:pt x="169423" y="170567"/>
                  </a:lnTo>
                  <a:lnTo>
                    <a:pt x="196902" y="154528"/>
                  </a:lnTo>
                  <a:lnTo>
                    <a:pt x="226613" y="133852"/>
                  </a:lnTo>
                  <a:lnTo>
                    <a:pt x="251165" y="112693"/>
                  </a:lnTo>
                  <a:lnTo>
                    <a:pt x="257501" y="101148"/>
                  </a:lnTo>
                  <a:lnTo>
                    <a:pt x="258061" y="90372"/>
                  </a:lnTo>
                  <a:lnTo>
                    <a:pt x="249195" y="55670"/>
                  </a:lnTo>
                  <a:lnTo>
                    <a:pt x="245626" y="43054"/>
                  </a:lnTo>
                  <a:lnTo>
                    <a:pt x="239644" y="29935"/>
                  </a:lnTo>
                  <a:lnTo>
                    <a:pt x="236012" y="25702"/>
                  </a:lnTo>
                  <a:lnTo>
                    <a:pt x="235552" y="24235"/>
                  </a:lnTo>
                  <a:lnTo>
                    <a:pt x="236091" y="23257"/>
                  </a:lnTo>
                  <a:lnTo>
                    <a:pt x="237299" y="22604"/>
                  </a:lnTo>
                  <a:lnTo>
                    <a:pt x="272212" y="14773"/>
                  </a:lnTo>
                  <a:lnTo>
                    <a:pt x="285432" y="13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82"/>
            <p:cNvSpPr/>
            <p:nvPr>
              <p:custDataLst>
                <p:tags r:id="rId71"/>
              </p:custDataLst>
            </p:nvPr>
          </p:nvSpPr>
          <p:spPr>
            <a:xfrm>
              <a:off x="6545580" y="2461260"/>
              <a:ext cx="173175" cy="190377"/>
            </a:xfrm>
            <a:custGeom>
              <a:avLst/>
              <a:gdLst/>
              <a:ahLst/>
              <a:cxnLst/>
              <a:rect l="0" t="0" r="0" b="0"/>
              <a:pathLst>
                <a:path w="173175" h="190377">
                  <a:moveTo>
                    <a:pt x="160020" y="0"/>
                  </a:moveTo>
                  <a:lnTo>
                    <a:pt x="160020" y="0"/>
                  </a:lnTo>
                  <a:lnTo>
                    <a:pt x="135184" y="11289"/>
                  </a:lnTo>
                  <a:lnTo>
                    <a:pt x="115523" y="20226"/>
                  </a:lnTo>
                  <a:lnTo>
                    <a:pt x="84646" y="50476"/>
                  </a:lnTo>
                  <a:lnTo>
                    <a:pt x="64714" y="82547"/>
                  </a:lnTo>
                  <a:lnTo>
                    <a:pt x="61769" y="92285"/>
                  </a:lnTo>
                  <a:lnTo>
                    <a:pt x="61500" y="99623"/>
                  </a:lnTo>
                  <a:lnTo>
                    <a:pt x="65716" y="112293"/>
                  </a:lnTo>
                  <a:lnTo>
                    <a:pt x="69211" y="118041"/>
                  </a:lnTo>
                  <a:lnTo>
                    <a:pt x="82126" y="126687"/>
                  </a:lnTo>
                  <a:lnTo>
                    <a:pt x="113965" y="143182"/>
                  </a:lnTo>
                  <a:lnTo>
                    <a:pt x="150098" y="159475"/>
                  </a:lnTo>
                  <a:lnTo>
                    <a:pt x="170567" y="167412"/>
                  </a:lnTo>
                  <a:lnTo>
                    <a:pt x="172131" y="169181"/>
                  </a:lnTo>
                  <a:lnTo>
                    <a:pt x="173174" y="171207"/>
                  </a:lnTo>
                  <a:lnTo>
                    <a:pt x="172177" y="172558"/>
                  </a:lnTo>
                  <a:lnTo>
                    <a:pt x="142213" y="181106"/>
                  </a:lnTo>
                  <a:lnTo>
                    <a:pt x="105671" y="188394"/>
                  </a:lnTo>
                  <a:lnTo>
                    <a:pt x="75901" y="189876"/>
                  </a:lnTo>
                  <a:lnTo>
                    <a:pt x="39547" y="190376"/>
                  </a:lnTo>
                  <a:lnTo>
                    <a:pt x="14835" y="189629"/>
                  </a:lnTo>
                  <a:lnTo>
                    <a:pt x="0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383"/>
            <p:cNvSpPr/>
            <p:nvPr>
              <p:custDataLst>
                <p:tags r:id="rId72"/>
              </p:custDataLst>
            </p:nvPr>
          </p:nvSpPr>
          <p:spPr>
            <a:xfrm>
              <a:off x="6755902" y="2583180"/>
              <a:ext cx="94479" cy="166870"/>
            </a:xfrm>
            <a:custGeom>
              <a:avLst/>
              <a:gdLst/>
              <a:ahLst/>
              <a:cxnLst/>
              <a:rect l="0" t="0" r="0" b="0"/>
              <a:pathLst>
                <a:path w="94479" h="166870">
                  <a:moveTo>
                    <a:pt x="94478" y="0"/>
                  </a:moveTo>
                  <a:lnTo>
                    <a:pt x="94478" y="0"/>
                  </a:lnTo>
                  <a:lnTo>
                    <a:pt x="89963" y="29351"/>
                  </a:lnTo>
                  <a:lnTo>
                    <a:pt x="86388" y="52588"/>
                  </a:lnTo>
                  <a:lnTo>
                    <a:pt x="79772" y="73158"/>
                  </a:lnTo>
                  <a:lnTo>
                    <a:pt x="61130" y="109562"/>
                  </a:lnTo>
                  <a:lnTo>
                    <a:pt x="38972" y="142435"/>
                  </a:lnTo>
                  <a:lnTo>
                    <a:pt x="21681" y="158855"/>
                  </a:lnTo>
                  <a:lnTo>
                    <a:pt x="9880" y="165037"/>
                  </a:lnTo>
                  <a:lnTo>
                    <a:pt x="1020" y="166869"/>
                  </a:lnTo>
                  <a:lnTo>
                    <a:pt x="0" y="166279"/>
                  </a:lnTo>
                  <a:lnTo>
                    <a:pt x="165" y="165039"/>
                  </a:lnTo>
                  <a:lnTo>
                    <a:pt x="3038" y="160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84"/>
            <p:cNvSpPr/>
            <p:nvPr>
              <p:custDataLst>
                <p:tags r:id="rId73"/>
              </p:custDataLst>
            </p:nvPr>
          </p:nvSpPr>
          <p:spPr>
            <a:xfrm>
              <a:off x="7109460" y="2170168"/>
              <a:ext cx="315613" cy="496833"/>
            </a:xfrm>
            <a:custGeom>
              <a:avLst/>
              <a:gdLst/>
              <a:ahLst/>
              <a:cxnLst/>
              <a:rect l="0" t="0" r="0" b="0"/>
              <a:pathLst>
                <a:path w="315613" h="496833">
                  <a:moveTo>
                    <a:pt x="259080" y="184412"/>
                  </a:moveTo>
                  <a:lnTo>
                    <a:pt x="259080" y="184412"/>
                  </a:lnTo>
                  <a:lnTo>
                    <a:pt x="277142" y="161834"/>
                  </a:lnTo>
                  <a:lnTo>
                    <a:pt x="291442" y="143960"/>
                  </a:lnTo>
                  <a:lnTo>
                    <a:pt x="301821" y="122731"/>
                  </a:lnTo>
                  <a:lnTo>
                    <a:pt x="309588" y="99265"/>
                  </a:lnTo>
                  <a:lnTo>
                    <a:pt x="315612" y="74307"/>
                  </a:lnTo>
                  <a:lnTo>
                    <a:pt x="315533" y="37545"/>
                  </a:lnTo>
                  <a:lnTo>
                    <a:pt x="311955" y="23001"/>
                  </a:lnTo>
                  <a:lnTo>
                    <a:pt x="306183" y="13304"/>
                  </a:lnTo>
                  <a:lnTo>
                    <a:pt x="298948" y="6840"/>
                  </a:lnTo>
                  <a:lnTo>
                    <a:pt x="290739" y="2531"/>
                  </a:lnTo>
                  <a:lnTo>
                    <a:pt x="272586" y="0"/>
                  </a:lnTo>
                  <a:lnTo>
                    <a:pt x="252383" y="3391"/>
                  </a:lnTo>
                  <a:lnTo>
                    <a:pt x="218055" y="20428"/>
                  </a:lnTo>
                  <a:lnTo>
                    <a:pt x="186905" y="46548"/>
                  </a:lnTo>
                  <a:lnTo>
                    <a:pt x="162059" y="76582"/>
                  </a:lnTo>
                  <a:lnTo>
                    <a:pt x="142750" y="111917"/>
                  </a:lnTo>
                  <a:lnTo>
                    <a:pt x="128638" y="136669"/>
                  </a:lnTo>
                  <a:lnTo>
                    <a:pt x="116156" y="166298"/>
                  </a:lnTo>
                  <a:lnTo>
                    <a:pt x="104966" y="198374"/>
                  </a:lnTo>
                  <a:lnTo>
                    <a:pt x="94347" y="229564"/>
                  </a:lnTo>
                  <a:lnTo>
                    <a:pt x="83983" y="260360"/>
                  </a:lnTo>
                  <a:lnTo>
                    <a:pt x="78849" y="275684"/>
                  </a:lnTo>
                  <a:lnTo>
                    <a:pt x="72886" y="300293"/>
                  </a:lnTo>
                  <a:lnTo>
                    <a:pt x="66370" y="331093"/>
                  </a:lnTo>
                  <a:lnTo>
                    <a:pt x="59487" y="366019"/>
                  </a:lnTo>
                  <a:lnTo>
                    <a:pt x="54052" y="392690"/>
                  </a:lnTo>
                  <a:lnTo>
                    <a:pt x="49581" y="413857"/>
                  </a:lnTo>
                  <a:lnTo>
                    <a:pt x="42356" y="445561"/>
                  </a:lnTo>
                  <a:lnTo>
                    <a:pt x="32682" y="475996"/>
                  </a:lnTo>
                  <a:lnTo>
                    <a:pt x="24120" y="487007"/>
                  </a:lnTo>
                  <a:lnTo>
                    <a:pt x="14672" y="492465"/>
                  </a:lnTo>
                  <a:lnTo>
                    <a:pt x="0" y="49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85"/>
            <p:cNvSpPr/>
            <p:nvPr>
              <p:custDataLst>
                <p:tags r:id="rId74"/>
              </p:custDataLst>
            </p:nvPr>
          </p:nvSpPr>
          <p:spPr>
            <a:xfrm>
              <a:off x="7071360" y="2429887"/>
              <a:ext cx="492775" cy="180003"/>
            </a:xfrm>
            <a:custGeom>
              <a:avLst/>
              <a:gdLst/>
              <a:ahLst/>
              <a:cxnLst/>
              <a:rect l="0" t="0" r="0" b="0"/>
              <a:pathLst>
                <a:path w="492775" h="180003">
                  <a:moveTo>
                    <a:pt x="0" y="77093"/>
                  </a:moveTo>
                  <a:lnTo>
                    <a:pt x="0" y="77093"/>
                  </a:lnTo>
                  <a:lnTo>
                    <a:pt x="31608" y="77093"/>
                  </a:lnTo>
                  <a:lnTo>
                    <a:pt x="56633" y="77093"/>
                  </a:lnTo>
                  <a:lnTo>
                    <a:pt x="85168" y="75400"/>
                  </a:lnTo>
                  <a:lnTo>
                    <a:pt x="116045" y="72577"/>
                  </a:lnTo>
                  <a:lnTo>
                    <a:pt x="148484" y="69003"/>
                  </a:lnTo>
                  <a:lnTo>
                    <a:pt x="180269" y="64926"/>
                  </a:lnTo>
                  <a:lnTo>
                    <a:pt x="211619" y="60515"/>
                  </a:lnTo>
                  <a:lnTo>
                    <a:pt x="242680" y="55881"/>
                  </a:lnTo>
                  <a:lnTo>
                    <a:pt x="268466" y="51945"/>
                  </a:lnTo>
                  <a:lnTo>
                    <a:pt x="290739" y="48474"/>
                  </a:lnTo>
                  <a:lnTo>
                    <a:pt x="328184" y="43207"/>
                  </a:lnTo>
                  <a:lnTo>
                    <a:pt x="358937" y="40866"/>
                  </a:lnTo>
                  <a:lnTo>
                    <a:pt x="391961" y="39548"/>
                  </a:lnTo>
                  <a:lnTo>
                    <a:pt x="405062" y="41498"/>
                  </a:lnTo>
                  <a:lnTo>
                    <a:pt x="418277" y="46314"/>
                  </a:lnTo>
                  <a:lnTo>
                    <a:pt x="414811" y="50570"/>
                  </a:lnTo>
                  <a:lnTo>
                    <a:pt x="379954" y="75123"/>
                  </a:lnTo>
                  <a:lnTo>
                    <a:pt x="345924" y="106306"/>
                  </a:lnTo>
                  <a:lnTo>
                    <a:pt x="315693" y="141461"/>
                  </a:lnTo>
                  <a:lnTo>
                    <a:pt x="308028" y="153832"/>
                  </a:lnTo>
                  <a:lnTo>
                    <a:pt x="308493" y="162281"/>
                  </a:lnTo>
                  <a:lnTo>
                    <a:pt x="309802" y="166905"/>
                  </a:lnTo>
                  <a:lnTo>
                    <a:pt x="311521" y="169988"/>
                  </a:lnTo>
                  <a:lnTo>
                    <a:pt x="313514" y="172043"/>
                  </a:lnTo>
                  <a:lnTo>
                    <a:pt x="320527" y="175173"/>
                  </a:lnTo>
                  <a:lnTo>
                    <a:pt x="342667" y="180002"/>
                  </a:lnTo>
                  <a:lnTo>
                    <a:pt x="358037" y="178428"/>
                  </a:lnTo>
                  <a:lnTo>
                    <a:pt x="394684" y="163589"/>
                  </a:lnTo>
                  <a:lnTo>
                    <a:pt x="424471" y="143361"/>
                  </a:lnTo>
                  <a:lnTo>
                    <a:pt x="453900" y="116295"/>
                  </a:lnTo>
                  <a:lnTo>
                    <a:pt x="482513" y="79067"/>
                  </a:lnTo>
                  <a:lnTo>
                    <a:pt x="489617" y="62730"/>
                  </a:lnTo>
                  <a:lnTo>
                    <a:pt x="492774" y="47003"/>
                  </a:lnTo>
                  <a:lnTo>
                    <a:pt x="491919" y="33804"/>
                  </a:lnTo>
                  <a:lnTo>
                    <a:pt x="487871" y="22293"/>
                  </a:lnTo>
                  <a:lnTo>
                    <a:pt x="480427" y="11533"/>
                  </a:lnTo>
                  <a:lnTo>
                    <a:pt x="466958" y="3364"/>
                  </a:lnTo>
                  <a:lnTo>
                    <a:pt x="458625" y="0"/>
                  </a:lnTo>
                  <a:lnTo>
                    <a:pt x="435820" y="779"/>
                  </a:lnTo>
                  <a:lnTo>
                    <a:pt x="401194" y="10737"/>
                  </a:lnTo>
                  <a:lnTo>
                    <a:pt x="366739" y="29272"/>
                  </a:lnTo>
                  <a:lnTo>
                    <a:pt x="364719" y="35053"/>
                  </a:lnTo>
                  <a:lnTo>
                    <a:pt x="366760" y="41446"/>
                  </a:lnTo>
                  <a:lnTo>
                    <a:pt x="381000" y="6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86"/>
            <p:cNvSpPr/>
            <p:nvPr>
              <p:custDataLst>
                <p:tags r:id="rId75"/>
              </p:custDataLst>
            </p:nvPr>
          </p:nvSpPr>
          <p:spPr>
            <a:xfrm>
              <a:off x="7629582" y="2202180"/>
              <a:ext cx="112339" cy="437773"/>
            </a:xfrm>
            <a:custGeom>
              <a:avLst/>
              <a:gdLst/>
              <a:ahLst/>
              <a:cxnLst/>
              <a:rect l="0" t="0" r="0" b="0"/>
              <a:pathLst>
                <a:path w="112339" h="437773">
                  <a:moveTo>
                    <a:pt x="112338" y="0"/>
                  </a:moveTo>
                  <a:lnTo>
                    <a:pt x="112338" y="0"/>
                  </a:lnTo>
                  <a:lnTo>
                    <a:pt x="98791" y="27093"/>
                  </a:lnTo>
                  <a:lnTo>
                    <a:pt x="88067" y="48542"/>
                  </a:lnTo>
                  <a:lnTo>
                    <a:pt x="79223" y="74695"/>
                  </a:lnTo>
                  <a:lnTo>
                    <a:pt x="71636" y="103983"/>
                  </a:lnTo>
                  <a:lnTo>
                    <a:pt x="64883" y="135362"/>
                  </a:lnTo>
                  <a:lnTo>
                    <a:pt x="57841" y="168135"/>
                  </a:lnTo>
                  <a:lnTo>
                    <a:pt x="50607" y="201836"/>
                  </a:lnTo>
                  <a:lnTo>
                    <a:pt x="43243" y="236158"/>
                  </a:lnTo>
                  <a:lnTo>
                    <a:pt x="36642" y="264965"/>
                  </a:lnTo>
                  <a:lnTo>
                    <a:pt x="30547" y="290097"/>
                  </a:lnTo>
                  <a:lnTo>
                    <a:pt x="24791" y="312778"/>
                  </a:lnTo>
                  <a:lnTo>
                    <a:pt x="16137" y="349268"/>
                  </a:lnTo>
                  <a:lnTo>
                    <a:pt x="9469" y="378750"/>
                  </a:lnTo>
                  <a:lnTo>
                    <a:pt x="1800" y="412695"/>
                  </a:lnTo>
                  <a:lnTo>
                    <a:pt x="0" y="432536"/>
                  </a:lnTo>
                  <a:lnTo>
                    <a:pt x="1039" y="435678"/>
                  </a:lnTo>
                  <a:lnTo>
                    <a:pt x="2578" y="437772"/>
                  </a:lnTo>
                  <a:lnTo>
                    <a:pt x="4451" y="437475"/>
                  </a:lnTo>
                  <a:lnTo>
                    <a:pt x="8791" y="432629"/>
                  </a:lnTo>
                  <a:lnTo>
                    <a:pt x="28518" y="396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87"/>
            <p:cNvSpPr/>
            <p:nvPr>
              <p:custDataLst>
                <p:tags r:id="rId76"/>
              </p:custDataLst>
            </p:nvPr>
          </p:nvSpPr>
          <p:spPr>
            <a:xfrm>
              <a:off x="7749540" y="2286000"/>
              <a:ext cx="60961" cy="312421"/>
            </a:xfrm>
            <a:custGeom>
              <a:avLst/>
              <a:gdLst/>
              <a:ahLst/>
              <a:cxnLst/>
              <a:rect l="0" t="0" r="0" b="0"/>
              <a:pathLst>
                <a:path w="60961" h="312421">
                  <a:moveTo>
                    <a:pt x="60960" y="0"/>
                  </a:moveTo>
                  <a:lnTo>
                    <a:pt x="60960" y="0"/>
                  </a:lnTo>
                  <a:lnTo>
                    <a:pt x="51929" y="27093"/>
                  </a:lnTo>
                  <a:lnTo>
                    <a:pt x="44779" y="48542"/>
                  </a:lnTo>
                  <a:lnTo>
                    <a:pt x="38319" y="74695"/>
                  </a:lnTo>
                  <a:lnTo>
                    <a:pt x="32320" y="103983"/>
                  </a:lnTo>
                  <a:lnTo>
                    <a:pt x="26626" y="135362"/>
                  </a:lnTo>
                  <a:lnTo>
                    <a:pt x="21138" y="168981"/>
                  </a:lnTo>
                  <a:lnTo>
                    <a:pt x="15785" y="204094"/>
                  </a:lnTo>
                  <a:lnTo>
                    <a:pt x="10524" y="240203"/>
                  </a:lnTo>
                  <a:lnTo>
                    <a:pt x="7016" y="264275"/>
                  </a:lnTo>
                  <a:lnTo>
                    <a:pt x="2078" y="298155"/>
                  </a:lnTo>
                  <a:lnTo>
                    <a:pt x="0" y="312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88"/>
            <p:cNvSpPr/>
            <p:nvPr>
              <p:custDataLst>
                <p:tags r:id="rId77"/>
              </p:custDataLst>
            </p:nvPr>
          </p:nvSpPr>
          <p:spPr>
            <a:xfrm>
              <a:off x="7863840" y="2470618"/>
              <a:ext cx="127831" cy="139215"/>
            </a:xfrm>
            <a:custGeom>
              <a:avLst/>
              <a:gdLst/>
              <a:ahLst/>
              <a:cxnLst/>
              <a:rect l="0" t="0" r="0" b="0"/>
              <a:pathLst>
                <a:path w="127831" h="139215">
                  <a:moveTo>
                    <a:pt x="0" y="74462"/>
                  </a:moveTo>
                  <a:lnTo>
                    <a:pt x="0" y="74462"/>
                  </a:lnTo>
                  <a:lnTo>
                    <a:pt x="32268" y="57905"/>
                  </a:lnTo>
                  <a:lnTo>
                    <a:pt x="51185" y="46983"/>
                  </a:lnTo>
                  <a:lnTo>
                    <a:pt x="60388" y="44158"/>
                  </a:lnTo>
                  <a:lnTo>
                    <a:pt x="43032" y="61899"/>
                  </a:lnTo>
                  <a:lnTo>
                    <a:pt x="40291" y="71418"/>
                  </a:lnTo>
                  <a:lnTo>
                    <a:pt x="38292" y="104675"/>
                  </a:lnTo>
                  <a:lnTo>
                    <a:pt x="39032" y="114983"/>
                  </a:lnTo>
                  <a:lnTo>
                    <a:pt x="42184" y="125209"/>
                  </a:lnTo>
                  <a:lnTo>
                    <a:pt x="45056" y="128613"/>
                  </a:lnTo>
                  <a:lnTo>
                    <a:pt x="66622" y="138571"/>
                  </a:lnTo>
                  <a:lnTo>
                    <a:pt x="70662" y="139214"/>
                  </a:lnTo>
                  <a:lnTo>
                    <a:pt x="77407" y="137672"/>
                  </a:lnTo>
                  <a:lnTo>
                    <a:pt x="97297" y="127429"/>
                  </a:lnTo>
                  <a:lnTo>
                    <a:pt x="112918" y="113523"/>
                  </a:lnTo>
                  <a:lnTo>
                    <a:pt x="117919" y="104241"/>
                  </a:lnTo>
                  <a:lnTo>
                    <a:pt x="127599" y="72143"/>
                  </a:lnTo>
                  <a:lnTo>
                    <a:pt x="127830" y="59038"/>
                  </a:lnTo>
                  <a:lnTo>
                    <a:pt x="116467" y="22019"/>
                  </a:lnTo>
                  <a:lnTo>
                    <a:pt x="111595" y="13618"/>
                  </a:lnTo>
                  <a:lnTo>
                    <a:pt x="100046" y="4129"/>
                  </a:lnTo>
                  <a:lnTo>
                    <a:pt x="90749" y="869"/>
                  </a:lnTo>
                  <a:lnTo>
                    <a:pt x="85899" y="0"/>
                  </a:lnTo>
                  <a:lnTo>
                    <a:pt x="75996" y="1292"/>
                  </a:lnTo>
                  <a:lnTo>
                    <a:pt x="55840" y="9021"/>
                  </a:lnTo>
                  <a:lnTo>
                    <a:pt x="47960" y="16026"/>
                  </a:lnTo>
                  <a:lnTo>
                    <a:pt x="34162" y="33998"/>
                  </a:lnTo>
                  <a:lnTo>
                    <a:pt x="32116" y="42649"/>
                  </a:lnTo>
                  <a:lnTo>
                    <a:pt x="33465" y="49881"/>
                  </a:lnTo>
                  <a:lnTo>
                    <a:pt x="38984" y="58712"/>
                  </a:lnTo>
                  <a:lnTo>
                    <a:pt x="41229" y="61422"/>
                  </a:lnTo>
                  <a:lnTo>
                    <a:pt x="50497" y="64433"/>
                  </a:lnTo>
                  <a:lnTo>
                    <a:pt x="83820" y="668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89"/>
            <p:cNvSpPr/>
            <p:nvPr>
              <p:custDataLst>
                <p:tags r:id="rId78"/>
              </p:custDataLst>
            </p:nvPr>
          </p:nvSpPr>
          <p:spPr>
            <a:xfrm>
              <a:off x="8078770" y="2438400"/>
              <a:ext cx="173691" cy="109779"/>
            </a:xfrm>
            <a:custGeom>
              <a:avLst/>
              <a:gdLst/>
              <a:ahLst/>
              <a:cxnLst/>
              <a:rect l="0" t="0" r="0" b="0"/>
              <a:pathLst>
                <a:path w="173691" h="109779">
                  <a:moveTo>
                    <a:pt x="36530" y="0"/>
                  </a:moveTo>
                  <a:lnTo>
                    <a:pt x="36530" y="0"/>
                  </a:lnTo>
                  <a:lnTo>
                    <a:pt x="25242" y="22578"/>
                  </a:lnTo>
                  <a:lnTo>
                    <a:pt x="10346" y="54061"/>
                  </a:lnTo>
                  <a:lnTo>
                    <a:pt x="0" y="90229"/>
                  </a:lnTo>
                  <a:lnTo>
                    <a:pt x="323" y="93172"/>
                  </a:lnTo>
                  <a:lnTo>
                    <a:pt x="1386" y="95135"/>
                  </a:lnTo>
                  <a:lnTo>
                    <a:pt x="2941" y="96444"/>
                  </a:lnTo>
                  <a:lnTo>
                    <a:pt x="6926" y="97897"/>
                  </a:lnTo>
                  <a:lnTo>
                    <a:pt x="9174" y="98285"/>
                  </a:lnTo>
                  <a:lnTo>
                    <a:pt x="11519" y="97696"/>
                  </a:lnTo>
                  <a:lnTo>
                    <a:pt x="37222" y="81334"/>
                  </a:lnTo>
                  <a:lnTo>
                    <a:pt x="73979" y="46324"/>
                  </a:lnTo>
                  <a:lnTo>
                    <a:pt x="81766" y="38581"/>
                  </a:lnTo>
                  <a:lnTo>
                    <a:pt x="86282" y="69690"/>
                  </a:lnTo>
                  <a:lnTo>
                    <a:pt x="92852" y="89040"/>
                  </a:lnTo>
                  <a:lnTo>
                    <a:pt x="100160" y="100136"/>
                  </a:lnTo>
                  <a:lnTo>
                    <a:pt x="111734" y="108786"/>
                  </a:lnTo>
                  <a:lnTo>
                    <a:pt x="116299" y="109778"/>
                  </a:lnTo>
                  <a:lnTo>
                    <a:pt x="131662" y="107128"/>
                  </a:lnTo>
                  <a:lnTo>
                    <a:pt x="151076" y="100133"/>
                  </a:lnTo>
                  <a:lnTo>
                    <a:pt x="173690" y="83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90"/>
            <p:cNvSpPr/>
            <p:nvPr>
              <p:custDataLst>
                <p:tags r:id="rId79"/>
              </p:custDataLst>
            </p:nvPr>
          </p:nvSpPr>
          <p:spPr>
            <a:xfrm>
              <a:off x="8351520" y="2476500"/>
              <a:ext cx="22861" cy="72268"/>
            </a:xfrm>
            <a:custGeom>
              <a:avLst/>
              <a:gdLst/>
              <a:ahLst/>
              <a:cxnLst/>
              <a:rect l="0" t="0" r="0" b="0"/>
              <a:pathLst>
                <a:path w="22861" h="72268">
                  <a:moveTo>
                    <a:pt x="0" y="0"/>
                  </a:moveTo>
                  <a:lnTo>
                    <a:pt x="0" y="0"/>
                  </a:lnTo>
                  <a:lnTo>
                    <a:pt x="0" y="32361"/>
                  </a:lnTo>
                  <a:lnTo>
                    <a:pt x="0" y="60577"/>
                  </a:lnTo>
                  <a:lnTo>
                    <a:pt x="1693" y="65784"/>
                  </a:lnTo>
                  <a:lnTo>
                    <a:pt x="4515" y="69256"/>
                  </a:lnTo>
                  <a:lnTo>
                    <a:pt x="8090" y="71571"/>
                  </a:lnTo>
                  <a:lnTo>
                    <a:pt x="10473" y="72267"/>
                  </a:lnTo>
                  <a:lnTo>
                    <a:pt x="12062" y="71885"/>
                  </a:lnTo>
                  <a:lnTo>
                    <a:pt x="14675" y="68356"/>
                  </a:lnTo>
                  <a:lnTo>
                    <a:pt x="22860" y="5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91"/>
            <p:cNvSpPr/>
            <p:nvPr>
              <p:custDataLst>
                <p:tags r:id="rId80"/>
              </p:custDataLst>
            </p:nvPr>
          </p:nvSpPr>
          <p:spPr>
            <a:xfrm>
              <a:off x="8389620" y="2346960"/>
              <a:ext cx="190501" cy="198121"/>
            </a:xfrm>
            <a:custGeom>
              <a:avLst/>
              <a:gdLst/>
              <a:ahLst/>
              <a:cxnLst/>
              <a:rect l="0" t="0" r="0" b="0"/>
              <a:pathLst>
                <a:path w="190501" h="198121">
                  <a:moveTo>
                    <a:pt x="0" y="0"/>
                  </a:moveTo>
                  <a:lnTo>
                    <a:pt x="0" y="0"/>
                  </a:lnTo>
                  <a:lnTo>
                    <a:pt x="16182" y="32361"/>
                  </a:lnTo>
                  <a:lnTo>
                    <a:pt x="26243" y="64621"/>
                  </a:lnTo>
                  <a:lnTo>
                    <a:pt x="28796" y="98278"/>
                  </a:lnTo>
                  <a:lnTo>
                    <a:pt x="24283" y="129386"/>
                  </a:lnTo>
                  <a:lnTo>
                    <a:pt x="21024" y="150096"/>
                  </a:lnTo>
                  <a:lnTo>
                    <a:pt x="16002" y="171413"/>
                  </a:lnTo>
                  <a:lnTo>
                    <a:pt x="15579" y="177219"/>
                  </a:lnTo>
                  <a:lnTo>
                    <a:pt x="16313" y="179106"/>
                  </a:lnTo>
                  <a:lnTo>
                    <a:pt x="17648" y="180364"/>
                  </a:lnTo>
                  <a:lnTo>
                    <a:pt x="21391" y="182608"/>
                  </a:lnTo>
                  <a:lnTo>
                    <a:pt x="25876" y="186428"/>
                  </a:lnTo>
                  <a:lnTo>
                    <a:pt x="28258" y="186939"/>
                  </a:lnTo>
                  <a:lnTo>
                    <a:pt x="30692" y="186432"/>
                  </a:lnTo>
                  <a:lnTo>
                    <a:pt x="36501" y="182765"/>
                  </a:lnTo>
                  <a:lnTo>
                    <a:pt x="71041" y="149838"/>
                  </a:lnTo>
                  <a:lnTo>
                    <a:pt x="106158" y="120893"/>
                  </a:lnTo>
                  <a:lnTo>
                    <a:pt x="138584" y="102802"/>
                  </a:lnTo>
                  <a:lnTo>
                    <a:pt x="145695" y="100723"/>
                  </a:lnTo>
                  <a:lnTo>
                    <a:pt x="148777" y="101016"/>
                  </a:lnTo>
                  <a:lnTo>
                    <a:pt x="154459" y="103598"/>
                  </a:lnTo>
                  <a:lnTo>
                    <a:pt x="156313" y="106319"/>
                  </a:lnTo>
                  <a:lnTo>
                    <a:pt x="165835" y="139694"/>
                  </a:lnTo>
                  <a:lnTo>
                    <a:pt x="165991" y="152680"/>
                  </a:lnTo>
                  <a:lnTo>
                    <a:pt x="163012" y="169510"/>
                  </a:lnTo>
                  <a:lnTo>
                    <a:pt x="165019" y="180042"/>
                  </a:lnTo>
                  <a:lnTo>
                    <a:pt x="170908" y="191446"/>
                  </a:lnTo>
                  <a:lnTo>
                    <a:pt x="175584" y="195154"/>
                  </a:lnTo>
                  <a:lnTo>
                    <a:pt x="182976" y="197241"/>
                  </a:lnTo>
                  <a:lnTo>
                    <a:pt x="190500" y="198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92"/>
            <p:cNvSpPr/>
            <p:nvPr>
              <p:custDataLst>
                <p:tags r:id="rId81"/>
              </p:custDataLst>
            </p:nvPr>
          </p:nvSpPr>
          <p:spPr>
            <a:xfrm>
              <a:off x="8184311" y="2446020"/>
              <a:ext cx="637876" cy="547115"/>
            </a:xfrm>
            <a:custGeom>
              <a:avLst/>
              <a:gdLst/>
              <a:ahLst/>
              <a:cxnLst/>
              <a:rect l="0" t="0" r="0" b="0"/>
              <a:pathLst>
                <a:path w="637876" h="547115">
                  <a:moveTo>
                    <a:pt x="632028" y="0"/>
                  </a:moveTo>
                  <a:lnTo>
                    <a:pt x="632028" y="0"/>
                  </a:lnTo>
                  <a:lnTo>
                    <a:pt x="599668" y="12135"/>
                  </a:lnTo>
                  <a:lnTo>
                    <a:pt x="567407" y="27773"/>
                  </a:lnTo>
                  <a:lnTo>
                    <a:pt x="545807" y="47176"/>
                  </a:lnTo>
                  <a:lnTo>
                    <a:pt x="523490" y="80962"/>
                  </a:lnTo>
                  <a:lnTo>
                    <a:pt x="519436" y="92380"/>
                  </a:lnTo>
                  <a:lnTo>
                    <a:pt x="519713" y="95453"/>
                  </a:lnTo>
                  <a:lnTo>
                    <a:pt x="522280" y="101126"/>
                  </a:lnTo>
                  <a:lnTo>
                    <a:pt x="524996" y="102977"/>
                  </a:lnTo>
                  <a:lnTo>
                    <a:pt x="536909" y="105583"/>
                  </a:lnTo>
                  <a:lnTo>
                    <a:pt x="546291" y="106192"/>
                  </a:lnTo>
                  <a:lnTo>
                    <a:pt x="581319" y="86310"/>
                  </a:lnTo>
                  <a:lnTo>
                    <a:pt x="609009" y="65743"/>
                  </a:lnTo>
                  <a:lnTo>
                    <a:pt x="623892" y="44879"/>
                  </a:lnTo>
                  <a:lnTo>
                    <a:pt x="636989" y="18056"/>
                  </a:lnTo>
                  <a:lnTo>
                    <a:pt x="637875" y="14578"/>
                  </a:lnTo>
                  <a:lnTo>
                    <a:pt x="637619" y="12258"/>
                  </a:lnTo>
                  <a:lnTo>
                    <a:pt x="636603" y="10712"/>
                  </a:lnTo>
                  <a:lnTo>
                    <a:pt x="635079" y="9681"/>
                  </a:lnTo>
                  <a:lnTo>
                    <a:pt x="634062" y="8147"/>
                  </a:lnTo>
                  <a:lnTo>
                    <a:pt x="632053" y="109"/>
                  </a:lnTo>
                  <a:lnTo>
                    <a:pt x="632028" y="32566"/>
                  </a:lnTo>
                  <a:lnTo>
                    <a:pt x="632028" y="69822"/>
                  </a:lnTo>
                  <a:lnTo>
                    <a:pt x="632028" y="103070"/>
                  </a:lnTo>
                  <a:lnTo>
                    <a:pt x="632028" y="136447"/>
                  </a:lnTo>
                  <a:lnTo>
                    <a:pt x="619862" y="173582"/>
                  </a:lnTo>
                  <a:lnTo>
                    <a:pt x="605187" y="203455"/>
                  </a:lnTo>
                  <a:lnTo>
                    <a:pt x="584282" y="235449"/>
                  </a:lnTo>
                  <a:lnTo>
                    <a:pt x="566501" y="262124"/>
                  </a:lnTo>
                  <a:lnTo>
                    <a:pt x="547308" y="288655"/>
                  </a:lnTo>
                  <a:lnTo>
                    <a:pt x="525796" y="315404"/>
                  </a:lnTo>
                  <a:lnTo>
                    <a:pt x="499301" y="344227"/>
                  </a:lnTo>
                  <a:lnTo>
                    <a:pt x="470592" y="371712"/>
                  </a:lnTo>
                  <a:lnTo>
                    <a:pt x="439205" y="398038"/>
                  </a:lnTo>
                  <a:lnTo>
                    <a:pt x="402680" y="423851"/>
                  </a:lnTo>
                  <a:lnTo>
                    <a:pt x="383456" y="436660"/>
                  </a:lnTo>
                  <a:lnTo>
                    <a:pt x="363866" y="449433"/>
                  </a:lnTo>
                  <a:lnTo>
                    <a:pt x="344034" y="462182"/>
                  </a:lnTo>
                  <a:lnTo>
                    <a:pt x="323193" y="473221"/>
                  </a:lnTo>
                  <a:lnTo>
                    <a:pt x="301678" y="483121"/>
                  </a:lnTo>
                  <a:lnTo>
                    <a:pt x="279715" y="492261"/>
                  </a:lnTo>
                  <a:lnTo>
                    <a:pt x="258299" y="500894"/>
                  </a:lnTo>
                  <a:lnTo>
                    <a:pt x="237249" y="509189"/>
                  </a:lnTo>
                  <a:lnTo>
                    <a:pt x="216442" y="517259"/>
                  </a:lnTo>
                  <a:lnTo>
                    <a:pt x="190718" y="525179"/>
                  </a:lnTo>
                  <a:lnTo>
                    <a:pt x="161715" y="533000"/>
                  </a:lnTo>
                  <a:lnTo>
                    <a:pt x="130526" y="540753"/>
                  </a:lnTo>
                  <a:lnTo>
                    <a:pt x="105501" y="545076"/>
                  </a:lnTo>
                  <a:lnTo>
                    <a:pt x="84584" y="547110"/>
                  </a:lnTo>
                  <a:lnTo>
                    <a:pt x="51746" y="547114"/>
                  </a:lnTo>
                  <a:lnTo>
                    <a:pt x="19827" y="542355"/>
                  </a:lnTo>
                  <a:lnTo>
                    <a:pt x="5468" y="537945"/>
                  </a:lnTo>
                  <a:lnTo>
                    <a:pt x="1809" y="534737"/>
                  </a:lnTo>
                  <a:lnTo>
                    <a:pt x="216" y="530904"/>
                  </a:lnTo>
                  <a:lnTo>
                    <a:pt x="0" y="526656"/>
                  </a:lnTo>
                  <a:lnTo>
                    <a:pt x="7788" y="508542"/>
                  </a:lnTo>
                  <a:lnTo>
                    <a:pt x="32955" y="483042"/>
                  </a:lnTo>
                  <a:lnTo>
                    <a:pt x="59845" y="463888"/>
                  </a:lnTo>
                  <a:lnTo>
                    <a:pt x="93245" y="444086"/>
                  </a:lnTo>
                  <a:lnTo>
                    <a:pt x="112820" y="434064"/>
                  </a:lnTo>
                  <a:lnTo>
                    <a:pt x="133490" y="423996"/>
                  </a:lnTo>
                  <a:lnTo>
                    <a:pt x="154890" y="413897"/>
                  </a:lnTo>
                  <a:lnTo>
                    <a:pt x="176776" y="403778"/>
                  </a:lnTo>
                  <a:lnTo>
                    <a:pt x="198987" y="393646"/>
                  </a:lnTo>
                  <a:lnTo>
                    <a:pt x="223108" y="384350"/>
                  </a:lnTo>
                  <a:lnTo>
                    <a:pt x="248501" y="375613"/>
                  </a:lnTo>
                  <a:lnTo>
                    <a:pt x="274745" y="367249"/>
                  </a:lnTo>
                  <a:lnTo>
                    <a:pt x="300706" y="358286"/>
                  </a:lnTo>
                  <a:lnTo>
                    <a:pt x="326481" y="348924"/>
                  </a:lnTo>
                  <a:lnTo>
                    <a:pt x="352131" y="339296"/>
                  </a:lnTo>
                  <a:lnTo>
                    <a:pt x="377697" y="331184"/>
                  </a:lnTo>
                  <a:lnTo>
                    <a:pt x="403207" y="324083"/>
                  </a:lnTo>
                  <a:lnTo>
                    <a:pt x="428681" y="317655"/>
                  </a:lnTo>
                  <a:lnTo>
                    <a:pt x="453283" y="309983"/>
                  </a:lnTo>
                  <a:lnTo>
                    <a:pt x="477305" y="301482"/>
                  </a:lnTo>
                  <a:lnTo>
                    <a:pt x="500941" y="292428"/>
                  </a:lnTo>
                  <a:lnTo>
                    <a:pt x="522622" y="284699"/>
                  </a:lnTo>
                  <a:lnTo>
                    <a:pt x="543005" y="277853"/>
                  </a:lnTo>
                  <a:lnTo>
                    <a:pt x="578916" y="265730"/>
                  </a:lnTo>
                  <a:lnTo>
                    <a:pt x="614787" y="251079"/>
                  </a:lnTo>
                  <a:lnTo>
                    <a:pt x="632028" y="243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93"/>
            <p:cNvSpPr/>
            <p:nvPr>
              <p:custDataLst>
                <p:tags r:id="rId82"/>
              </p:custDataLst>
            </p:nvPr>
          </p:nvSpPr>
          <p:spPr>
            <a:xfrm>
              <a:off x="6509059" y="1158240"/>
              <a:ext cx="768042" cy="624700"/>
            </a:xfrm>
            <a:custGeom>
              <a:avLst/>
              <a:gdLst/>
              <a:ahLst/>
              <a:cxnLst/>
              <a:rect l="0" t="0" r="0" b="0"/>
              <a:pathLst>
                <a:path w="768042" h="624700">
                  <a:moveTo>
                    <a:pt x="768041" y="0"/>
                  </a:moveTo>
                  <a:lnTo>
                    <a:pt x="768041" y="0"/>
                  </a:lnTo>
                  <a:lnTo>
                    <a:pt x="768041" y="28316"/>
                  </a:lnTo>
                  <a:lnTo>
                    <a:pt x="759952" y="62106"/>
                  </a:lnTo>
                  <a:lnTo>
                    <a:pt x="746948" y="87716"/>
                  </a:lnTo>
                  <a:lnTo>
                    <a:pt x="728186" y="116031"/>
                  </a:lnTo>
                  <a:lnTo>
                    <a:pt x="702915" y="145549"/>
                  </a:lnTo>
                  <a:lnTo>
                    <a:pt x="670234" y="177860"/>
                  </a:lnTo>
                  <a:lnTo>
                    <a:pt x="652036" y="194773"/>
                  </a:lnTo>
                  <a:lnTo>
                    <a:pt x="617045" y="222135"/>
                  </a:lnTo>
                  <a:lnTo>
                    <a:pt x="570857" y="256463"/>
                  </a:lnTo>
                  <a:lnTo>
                    <a:pt x="517205" y="295436"/>
                  </a:lnTo>
                  <a:lnTo>
                    <a:pt x="473817" y="327344"/>
                  </a:lnTo>
                  <a:lnTo>
                    <a:pt x="437271" y="354542"/>
                  </a:lnTo>
                  <a:lnTo>
                    <a:pt x="405288" y="378602"/>
                  </a:lnTo>
                  <a:lnTo>
                    <a:pt x="376346" y="398875"/>
                  </a:lnTo>
                  <a:lnTo>
                    <a:pt x="349431" y="416623"/>
                  </a:lnTo>
                  <a:lnTo>
                    <a:pt x="323868" y="432689"/>
                  </a:lnTo>
                  <a:lnTo>
                    <a:pt x="300898" y="448479"/>
                  </a:lnTo>
                  <a:lnTo>
                    <a:pt x="279658" y="464086"/>
                  </a:lnTo>
                  <a:lnTo>
                    <a:pt x="259574" y="479571"/>
                  </a:lnTo>
                  <a:lnTo>
                    <a:pt x="240256" y="493280"/>
                  </a:lnTo>
                  <a:lnTo>
                    <a:pt x="202987" y="517545"/>
                  </a:lnTo>
                  <a:lnTo>
                    <a:pt x="171184" y="539618"/>
                  </a:lnTo>
                  <a:lnTo>
                    <a:pt x="133994" y="568827"/>
                  </a:lnTo>
                  <a:lnTo>
                    <a:pt x="98296" y="601223"/>
                  </a:lnTo>
                  <a:lnTo>
                    <a:pt x="109859" y="597711"/>
                  </a:lnTo>
                  <a:lnTo>
                    <a:pt x="142604" y="576771"/>
                  </a:lnTo>
                  <a:lnTo>
                    <a:pt x="171718" y="554717"/>
                  </a:lnTo>
                  <a:lnTo>
                    <a:pt x="207379" y="521869"/>
                  </a:lnTo>
                  <a:lnTo>
                    <a:pt x="231232" y="494528"/>
                  </a:lnTo>
                  <a:lnTo>
                    <a:pt x="237360" y="481974"/>
                  </a:lnTo>
                  <a:lnTo>
                    <a:pt x="238993" y="476257"/>
                  </a:lnTo>
                  <a:lnTo>
                    <a:pt x="238552" y="465387"/>
                  </a:lnTo>
                  <a:lnTo>
                    <a:pt x="234684" y="454912"/>
                  </a:lnTo>
                  <a:lnTo>
                    <a:pt x="222989" y="440341"/>
                  </a:lnTo>
                  <a:lnTo>
                    <a:pt x="213658" y="433338"/>
                  </a:lnTo>
                  <a:lnTo>
                    <a:pt x="182550" y="421944"/>
                  </a:lnTo>
                  <a:lnTo>
                    <a:pt x="157119" y="415803"/>
                  </a:lnTo>
                  <a:lnTo>
                    <a:pt x="125217" y="418594"/>
                  </a:lnTo>
                  <a:lnTo>
                    <a:pt x="88566" y="427122"/>
                  </a:lnTo>
                  <a:lnTo>
                    <a:pt x="70659" y="432825"/>
                  </a:lnTo>
                  <a:lnTo>
                    <a:pt x="35831" y="455129"/>
                  </a:lnTo>
                  <a:lnTo>
                    <a:pt x="21547" y="470039"/>
                  </a:lnTo>
                  <a:lnTo>
                    <a:pt x="3747" y="500392"/>
                  </a:lnTo>
                  <a:lnTo>
                    <a:pt x="0" y="515624"/>
                  </a:lnTo>
                  <a:lnTo>
                    <a:pt x="1380" y="525781"/>
                  </a:lnTo>
                  <a:lnTo>
                    <a:pt x="5664" y="535941"/>
                  </a:lnTo>
                  <a:lnTo>
                    <a:pt x="30765" y="571500"/>
                  </a:lnTo>
                  <a:lnTo>
                    <a:pt x="44694" y="584482"/>
                  </a:lnTo>
                  <a:lnTo>
                    <a:pt x="80701" y="607813"/>
                  </a:lnTo>
                  <a:lnTo>
                    <a:pt x="106302" y="619407"/>
                  </a:lnTo>
                  <a:lnTo>
                    <a:pt x="143359" y="624125"/>
                  </a:lnTo>
                  <a:lnTo>
                    <a:pt x="177758" y="624699"/>
                  </a:lnTo>
                  <a:lnTo>
                    <a:pt x="194966" y="620262"/>
                  </a:lnTo>
                  <a:lnTo>
                    <a:pt x="230043" y="604074"/>
                  </a:lnTo>
                  <a:lnTo>
                    <a:pt x="266220" y="586150"/>
                  </a:lnTo>
                  <a:lnTo>
                    <a:pt x="295926" y="571325"/>
                  </a:lnTo>
                  <a:lnTo>
                    <a:pt x="328435" y="558466"/>
                  </a:lnTo>
                  <a:lnTo>
                    <a:pt x="360364" y="549294"/>
                  </a:lnTo>
                  <a:lnTo>
                    <a:pt x="387041" y="541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2"/>
          <p:cNvGrpSpPr/>
          <p:nvPr/>
        </p:nvGrpSpPr>
        <p:grpSpPr>
          <a:xfrm>
            <a:off x="7467600" y="1447800"/>
            <a:ext cx="1539240" cy="638269"/>
            <a:chOff x="7467600" y="1447800"/>
            <a:chExt cx="1539240" cy="638269"/>
          </a:xfrm>
        </p:grpSpPr>
        <p:sp>
          <p:nvSpPr>
            <p:cNvPr id="115" name="SMARTInkShape-394"/>
            <p:cNvSpPr/>
            <p:nvPr>
              <p:custDataLst>
                <p:tags r:id="rId52"/>
              </p:custDataLst>
            </p:nvPr>
          </p:nvSpPr>
          <p:spPr>
            <a:xfrm>
              <a:off x="7467600" y="1447800"/>
              <a:ext cx="434341" cy="594361"/>
            </a:xfrm>
            <a:custGeom>
              <a:avLst/>
              <a:gdLst/>
              <a:ahLst/>
              <a:cxnLst/>
              <a:rect l="0" t="0" r="0" b="0"/>
              <a:pathLst>
                <a:path w="434341" h="594361">
                  <a:moveTo>
                    <a:pt x="434340" y="0"/>
                  </a:moveTo>
                  <a:lnTo>
                    <a:pt x="434340" y="0"/>
                  </a:lnTo>
                  <a:lnTo>
                    <a:pt x="423052" y="22578"/>
                  </a:lnTo>
                  <a:lnTo>
                    <a:pt x="404770" y="56601"/>
                  </a:lnTo>
                  <a:lnTo>
                    <a:pt x="385356" y="85834"/>
                  </a:lnTo>
                  <a:lnTo>
                    <a:pt x="360923" y="115195"/>
                  </a:lnTo>
                  <a:lnTo>
                    <a:pt x="333130" y="146025"/>
                  </a:lnTo>
                  <a:lnTo>
                    <a:pt x="303846" y="179482"/>
                  </a:lnTo>
                  <a:lnTo>
                    <a:pt x="269380" y="214108"/>
                  </a:lnTo>
                  <a:lnTo>
                    <a:pt x="232331" y="250099"/>
                  </a:lnTo>
                  <a:lnTo>
                    <a:pt x="214154" y="269179"/>
                  </a:lnTo>
                  <a:lnTo>
                    <a:pt x="196109" y="288673"/>
                  </a:lnTo>
                  <a:lnTo>
                    <a:pt x="178153" y="308442"/>
                  </a:lnTo>
                  <a:lnTo>
                    <a:pt x="160255" y="328395"/>
                  </a:lnTo>
                  <a:lnTo>
                    <a:pt x="142397" y="348470"/>
                  </a:lnTo>
                  <a:lnTo>
                    <a:pt x="126257" y="367780"/>
                  </a:lnTo>
                  <a:lnTo>
                    <a:pt x="97037" y="405040"/>
                  </a:lnTo>
                  <a:lnTo>
                    <a:pt x="72196" y="441356"/>
                  </a:lnTo>
                  <a:lnTo>
                    <a:pt x="51560" y="475558"/>
                  </a:lnTo>
                  <a:lnTo>
                    <a:pt x="36745" y="504870"/>
                  </a:lnTo>
                  <a:lnTo>
                    <a:pt x="24516" y="532009"/>
                  </a:lnTo>
                  <a:lnTo>
                    <a:pt x="10368" y="566572"/>
                  </a:lnTo>
                  <a:lnTo>
                    <a:pt x="0" y="59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395"/>
            <p:cNvSpPr/>
            <p:nvPr>
              <p:custDataLst>
                <p:tags r:id="rId53"/>
              </p:custDataLst>
            </p:nvPr>
          </p:nvSpPr>
          <p:spPr>
            <a:xfrm>
              <a:off x="7764780" y="1729307"/>
              <a:ext cx="129541" cy="205954"/>
            </a:xfrm>
            <a:custGeom>
              <a:avLst/>
              <a:gdLst/>
              <a:ahLst/>
              <a:cxnLst/>
              <a:rect l="0" t="0" r="0" b="0"/>
              <a:pathLst>
                <a:path w="129541" h="205954">
                  <a:moveTo>
                    <a:pt x="0" y="145213"/>
                  </a:moveTo>
                  <a:lnTo>
                    <a:pt x="0" y="145213"/>
                  </a:lnTo>
                  <a:lnTo>
                    <a:pt x="0" y="177574"/>
                  </a:lnTo>
                  <a:lnTo>
                    <a:pt x="0" y="205953"/>
                  </a:lnTo>
                  <a:lnTo>
                    <a:pt x="13844" y="171542"/>
                  </a:lnTo>
                  <a:lnTo>
                    <a:pt x="26492" y="134952"/>
                  </a:lnTo>
                  <a:lnTo>
                    <a:pt x="40963" y="97770"/>
                  </a:lnTo>
                  <a:lnTo>
                    <a:pt x="56822" y="64927"/>
                  </a:lnTo>
                  <a:lnTo>
                    <a:pt x="82250" y="28005"/>
                  </a:lnTo>
                  <a:lnTo>
                    <a:pt x="103829" y="3904"/>
                  </a:lnTo>
                  <a:lnTo>
                    <a:pt x="109013" y="1053"/>
                  </a:lnTo>
                  <a:lnTo>
                    <a:pt x="114162" y="0"/>
                  </a:lnTo>
                  <a:lnTo>
                    <a:pt x="129540" y="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96"/>
            <p:cNvSpPr/>
            <p:nvPr>
              <p:custDataLst>
                <p:tags r:id="rId54"/>
              </p:custDataLst>
            </p:nvPr>
          </p:nvSpPr>
          <p:spPr>
            <a:xfrm>
              <a:off x="7985760" y="1777023"/>
              <a:ext cx="213361" cy="163995"/>
            </a:xfrm>
            <a:custGeom>
              <a:avLst/>
              <a:gdLst/>
              <a:ahLst/>
              <a:cxnLst/>
              <a:rect l="0" t="0" r="0" b="0"/>
              <a:pathLst>
                <a:path w="213361" h="163995">
                  <a:moveTo>
                    <a:pt x="0" y="89877"/>
                  </a:moveTo>
                  <a:lnTo>
                    <a:pt x="0" y="89877"/>
                  </a:lnTo>
                  <a:lnTo>
                    <a:pt x="27094" y="80846"/>
                  </a:lnTo>
                  <a:lnTo>
                    <a:pt x="48542" y="73696"/>
                  </a:lnTo>
                  <a:lnTo>
                    <a:pt x="83663" y="49948"/>
                  </a:lnTo>
                  <a:lnTo>
                    <a:pt x="115946" y="16804"/>
                  </a:lnTo>
                  <a:lnTo>
                    <a:pt x="120479" y="10682"/>
                  </a:lnTo>
                  <a:lnTo>
                    <a:pt x="121806" y="6600"/>
                  </a:lnTo>
                  <a:lnTo>
                    <a:pt x="120997" y="3879"/>
                  </a:lnTo>
                  <a:lnTo>
                    <a:pt x="118765" y="2065"/>
                  </a:lnTo>
                  <a:lnTo>
                    <a:pt x="111769" y="50"/>
                  </a:lnTo>
                  <a:lnTo>
                    <a:pt x="102169" y="0"/>
                  </a:lnTo>
                  <a:lnTo>
                    <a:pt x="67986" y="9137"/>
                  </a:lnTo>
                  <a:lnTo>
                    <a:pt x="45544" y="20422"/>
                  </a:lnTo>
                  <a:lnTo>
                    <a:pt x="26853" y="38536"/>
                  </a:lnTo>
                  <a:lnTo>
                    <a:pt x="8481" y="74900"/>
                  </a:lnTo>
                  <a:lnTo>
                    <a:pt x="4616" y="89994"/>
                  </a:lnTo>
                  <a:lnTo>
                    <a:pt x="5720" y="105169"/>
                  </a:lnTo>
                  <a:lnTo>
                    <a:pt x="15147" y="127992"/>
                  </a:lnTo>
                  <a:lnTo>
                    <a:pt x="28666" y="146797"/>
                  </a:lnTo>
                  <a:lnTo>
                    <a:pt x="47440" y="159047"/>
                  </a:lnTo>
                  <a:lnTo>
                    <a:pt x="77180" y="163994"/>
                  </a:lnTo>
                  <a:lnTo>
                    <a:pt x="108757" y="157370"/>
                  </a:lnTo>
                  <a:lnTo>
                    <a:pt x="139563" y="144682"/>
                  </a:lnTo>
                  <a:lnTo>
                    <a:pt x="170141" y="126153"/>
                  </a:lnTo>
                  <a:lnTo>
                    <a:pt x="205913" y="96410"/>
                  </a:lnTo>
                  <a:lnTo>
                    <a:pt x="213360" y="89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97"/>
            <p:cNvSpPr/>
            <p:nvPr>
              <p:custDataLst>
                <p:tags r:id="rId55"/>
              </p:custDataLst>
            </p:nvPr>
          </p:nvSpPr>
          <p:spPr>
            <a:xfrm>
              <a:off x="8107680" y="1744980"/>
              <a:ext cx="160021" cy="173849"/>
            </a:xfrm>
            <a:custGeom>
              <a:avLst/>
              <a:gdLst/>
              <a:ahLst/>
              <a:cxnLst/>
              <a:rect l="0" t="0" r="0" b="0"/>
              <a:pathLst>
                <a:path w="160021" h="173849">
                  <a:moveTo>
                    <a:pt x="160020" y="0"/>
                  </a:moveTo>
                  <a:lnTo>
                    <a:pt x="160020" y="0"/>
                  </a:lnTo>
                  <a:lnTo>
                    <a:pt x="131702" y="28316"/>
                  </a:lnTo>
                  <a:lnTo>
                    <a:pt x="120059" y="46734"/>
                  </a:lnTo>
                  <a:lnTo>
                    <a:pt x="115437" y="72355"/>
                  </a:lnTo>
                  <a:lnTo>
                    <a:pt x="117064" y="80982"/>
                  </a:lnTo>
                  <a:lnTo>
                    <a:pt x="121455" y="88486"/>
                  </a:lnTo>
                  <a:lnTo>
                    <a:pt x="138803" y="112040"/>
                  </a:lnTo>
                  <a:lnTo>
                    <a:pt x="143010" y="123038"/>
                  </a:lnTo>
                  <a:lnTo>
                    <a:pt x="144625" y="139575"/>
                  </a:lnTo>
                  <a:lnTo>
                    <a:pt x="142983" y="142157"/>
                  </a:lnTo>
                  <a:lnTo>
                    <a:pt x="136644" y="147283"/>
                  </a:lnTo>
                  <a:lnTo>
                    <a:pt x="119510" y="154929"/>
                  </a:lnTo>
                  <a:lnTo>
                    <a:pt x="85727" y="159861"/>
                  </a:lnTo>
                  <a:lnTo>
                    <a:pt x="51458" y="168110"/>
                  </a:lnTo>
                  <a:lnTo>
                    <a:pt x="20419" y="173848"/>
                  </a:lnTo>
                  <a:lnTo>
                    <a:pt x="11051" y="172375"/>
                  </a:lnTo>
                  <a:lnTo>
                    <a:pt x="0" y="16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98"/>
            <p:cNvSpPr/>
            <p:nvPr>
              <p:custDataLst>
                <p:tags r:id="rId56"/>
              </p:custDataLst>
            </p:nvPr>
          </p:nvSpPr>
          <p:spPr>
            <a:xfrm>
              <a:off x="8306846" y="1754107"/>
              <a:ext cx="318411" cy="331962"/>
            </a:xfrm>
            <a:custGeom>
              <a:avLst/>
              <a:gdLst/>
              <a:ahLst/>
              <a:cxnLst/>
              <a:rect l="0" t="0" r="0" b="0"/>
              <a:pathLst>
                <a:path w="318411" h="331962">
                  <a:moveTo>
                    <a:pt x="75154" y="82313"/>
                  </a:moveTo>
                  <a:lnTo>
                    <a:pt x="75154" y="82313"/>
                  </a:lnTo>
                  <a:lnTo>
                    <a:pt x="63866" y="104891"/>
                  </a:lnTo>
                  <a:lnTo>
                    <a:pt x="54929" y="122765"/>
                  </a:lnTo>
                  <a:lnTo>
                    <a:pt x="46430" y="145688"/>
                  </a:lnTo>
                  <a:lnTo>
                    <a:pt x="38225" y="171976"/>
                  </a:lnTo>
                  <a:lnTo>
                    <a:pt x="30214" y="200508"/>
                  </a:lnTo>
                  <a:lnTo>
                    <a:pt x="23181" y="226303"/>
                  </a:lnTo>
                  <a:lnTo>
                    <a:pt x="16799" y="250273"/>
                  </a:lnTo>
                  <a:lnTo>
                    <a:pt x="10850" y="273026"/>
                  </a:lnTo>
                  <a:lnTo>
                    <a:pt x="4241" y="302823"/>
                  </a:lnTo>
                  <a:lnTo>
                    <a:pt x="0" y="327659"/>
                  </a:lnTo>
                  <a:lnTo>
                    <a:pt x="497" y="329697"/>
                  </a:lnTo>
                  <a:lnTo>
                    <a:pt x="1676" y="331056"/>
                  </a:lnTo>
                  <a:lnTo>
                    <a:pt x="3308" y="331961"/>
                  </a:lnTo>
                  <a:lnTo>
                    <a:pt x="4397" y="331719"/>
                  </a:lnTo>
                  <a:lnTo>
                    <a:pt x="5123" y="330710"/>
                  </a:lnTo>
                  <a:lnTo>
                    <a:pt x="5606" y="329191"/>
                  </a:lnTo>
                  <a:lnTo>
                    <a:pt x="24461" y="291153"/>
                  </a:lnTo>
                  <a:lnTo>
                    <a:pt x="29396" y="257935"/>
                  </a:lnTo>
                  <a:lnTo>
                    <a:pt x="31102" y="243421"/>
                  </a:lnTo>
                  <a:lnTo>
                    <a:pt x="33932" y="219351"/>
                  </a:lnTo>
                  <a:lnTo>
                    <a:pt x="37513" y="188912"/>
                  </a:lnTo>
                  <a:lnTo>
                    <a:pt x="43286" y="160152"/>
                  </a:lnTo>
                  <a:lnTo>
                    <a:pt x="50522" y="132513"/>
                  </a:lnTo>
                  <a:lnTo>
                    <a:pt x="58732" y="105619"/>
                  </a:lnTo>
                  <a:lnTo>
                    <a:pt x="67856" y="71222"/>
                  </a:lnTo>
                  <a:lnTo>
                    <a:pt x="77758" y="35343"/>
                  </a:lnTo>
                  <a:lnTo>
                    <a:pt x="85333" y="21453"/>
                  </a:lnTo>
                  <a:lnTo>
                    <a:pt x="96984" y="11975"/>
                  </a:lnTo>
                  <a:lnTo>
                    <a:pt x="106306" y="8718"/>
                  </a:lnTo>
                  <a:lnTo>
                    <a:pt x="137206" y="2066"/>
                  </a:lnTo>
                  <a:lnTo>
                    <a:pt x="158450" y="5384"/>
                  </a:lnTo>
                  <a:lnTo>
                    <a:pt x="175000" y="11730"/>
                  </a:lnTo>
                  <a:lnTo>
                    <a:pt x="182465" y="16511"/>
                  </a:lnTo>
                  <a:lnTo>
                    <a:pt x="186347" y="21459"/>
                  </a:lnTo>
                  <a:lnTo>
                    <a:pt x="187384" y="23964"/>
                  </a:lnTo>
                  <a:lnTo>
                    <a:pt x="187227" y="26480"/>
                  </a:lnTo>
                  <a:lnTo>
                    <a:pt x="178666" y="43184"/>
                  </a:lnTo>
                  <a:lnTo>
                    <a:pt x="142786" y="76331"/>
                  </a:lnTo>
                  <a:lnTo>
                    <a:pt x="113067" y="93329"/>
                  </a:lnTo>
                  <a:lnTo>
                    <a:pt x="79174" y="107491"/>
                  </a:lnTo>
                  <a:lnTo>
                    <a:pt x="54747" y="112095"/>
                  </a:lnTo>
                  <a:lnTo>
                    <a:pt x="51390" y="112328"/>
                  </a:lnTo>
                  <a:lnTo>
                    <a:pt x="49151" y="111636"/>
                  </a:lnTo>
                  <a:lnTo>
                    <a:pt x="47659" y="110328"/>
                  </a:lnTo>
                  <a:lnTo>
                    <a:pt x="46663" y="108610"/>
                  </a:lnTo>
                  <a:lnTo>
                    <a:pt x="47694" y="106618"/>
                  </a:lnTo>
                  <a:lnTo>
                    <a:pt x="61513" y="97337"/>
                  </a:lnTo>
                  <a:lnTo>
                    <a:pt x="86372" y="85671"/>
                  </a:lnTo>
                  <a:lnTo>
                    <a:pt x="121348" y="78710"/>
                  </a:lnTo>
                  <a:lnTo>
                    <a:pt x="156684" y="75486"/>
                  </a:lnTo>
                  <a:lnTo>
                    <a:pt x="189001" y="74850"/>
                  </a:lnTo>
                  <a:lnTo>
                    <a:pt x="212180" y="72482"/>
                  </a:lnTo>
                  <a:lnTo>
                    <a:pt x="246813" y="68141"/>
                  </a:lnTo>
                  <a:lnTo>
                    <a:pt x="274099" y="61201"/>
                  </a:lnTo>
                  <a:lnTo>
                    <a:pt x="290546" y="53292"/>
                  </a:lnTo>
                  <a:lnTo>
                    <a:pt x="312343" y="35081"/>
                  </a:lnTo>
                  <a:lnTo>
                    <a:pt x="316037" y="29430"/>
                  </a:lnTo>
                  <a:lnTo>
                    <a:pt x="318117" y="21488"/>
                  </a:lnTo>
                  <a:lnTo>
                    <a:pt x="318410" y="18903"/>
                  </a:lnTo>
                  <a:lnTo>
                    <a:pt x="316911" y="16333"/>
                  </a:lnTo>
                  <a:lnTo>
                    <a:pt x="306711" y="8671"/>
                  </a:lnTo>
                  <a:lnTo>
                    <a:pt x="292965" y="1885"/>
                  </a:lnTo>
                  <a:lnTo>
                    <a:pt x="283154" y="0"/>
                  </a:lnTo>
                  <a:lnTo>
                    <a:pt x="264067" y="2985"/>
                  </a:lnTo>
                  <a:lnTo>
                    <a:pt x="233376" y="16248"/>
                  </a:lnTo>
                  <a:lnTo>
                    <a:pt x="197585" y="36145"/>
                  </a:lnTo>
                  <a:lnTo>
                    <a:pt x="192336" y="38834"/>
                  </a:lnTo>
                  <a:lnTo>
                    <a:pt x="188835" y="42320"/>
                  </a:lnTo>
                  <a:lnTo>
                    <a:pt x="184946" y="50710"/>
                  </a:lnTo>
                  <a:lnTo>
                    <a:pt x="182756" y="64953"/>
                  </a:lnTo>
                  <a:lnTo>
                    <a:pt x="186152" y="79898"/>
                  </a:lnTo>
                  <a:lnTo>
                    <a:pt x="194760" y="89988"/>
                  </a:lnTo>
                  <a:lnTo>
                    <a:pt x="200611" y="95050"/>
                  </a:lnTo>
                  <a:lnTo>
                    <a:pt x="213886" y="100674"/>
                  </a:lnTo>
                  <a:lnTo>
                    <a:pt x="251194" y="104284"/>
                  </a:lnTo>
                  <a:lnTo>
                    <a:pt x="282913" y="100864"/>
                  </a:lnTo>
                  <a:lnTo>
                    <a:pt x="303754" y="97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99"/>
            <p:cNvSpPr/>
            <p:nvPr>
              <p:custDataLst>
                <p:tags r:id="rId57"/>
              </p:custDataLst>
            </p:nvPr>
          </p:nvSpPr>
          <p:spPr>
            <a:xfrm>
              <a:off x="8664442" y="1656443"/>
              <a:ext cx="304033" cy="208823"/>
            </a:xfrm>
            <a:custGeom>
              <a:avLst/>
              <a:gdLst/>
              <a:ahLst/>
              <a:cxnLst/>
              <a:rect l="0" t="0" r="0" b="0"/>
              <a:pathLst>
                <a:path w="304033" h="208823">
                  <a:moveTo>
                    <a:pt x="106178" y="96157"/>
                  </a:moveTo>
                  <a:lnTo>
                    <a:pt x="106178" y="96157"/>
                  </a:lnTo>
                  <a:lnTo>
                    <a:pt x="77861" y="104247"/>
                  </a:lnTo>
                  <a:lnTo>
                    <a:pt x="40378" y="122152"/>
                  </a:lnTo>
                  <a:lnTo>
                    <a:pt x="14403" y="142990"/>
                  </a:lnTo>
                  <a:lnTo>
                    <a:pt x="5230" y="155659"/>
                  </a:lnTo>
                  <a:lnTo>
                    <a:pt x="1196" y="170138"/>
                  </a:lnTo>
                  <a:lnTo>
                    <a:pt x="0" y="185152"/>
                  </a:lnTo>
                  <a:lnTo>
                    <a:pt x="1527" y="189354"/>
                  </a:lnTo>
                  <a:lnTo>
                    <a:pt x="7738" y="196280"/>
                  </a:lnTo>
                  <a:lnTo>
                    <a:pt x="20755" y="204939"/>
                  </a:lnTo>
                  <a:lnTo>
                    <a:pt x="39379" y="208822"/>
                  </a:lnTo>
                  <a:lnTo>
                    <a:pt x="74513" y="204051"/>
                  </a:lnTo>
                  <a:lnTo>
                    <a:pt x="104040" y="196517"/>
                  </a:lnTo>
                  <a:lnTo>
                    <a:pt x="133390" y="183090"/>
                  </a:lnTo>
                  <a:lnTo>
                    <a:pt x="166492" y="156227"/>
                  </a:lnTo>
                  <a:lnTo>
                    <a:pt x="199039" y="121811"/>
                  </a:lnTo>
                  <a:lnTo>
                    <a:pt x="214652" y="100560"/>
                  </a:lnTo>
                  <a:lnTo>
                    <a:pt x="234374" y="73692"/>
                  </a:lnTo>
                  <a:lnTo>
                    <a:pt x="263060" y="39324"/>
                  </a:lnTo>
                  <a:lnTo>
                    <a:pt x="299758" y="1724"/>
                  </a:lnTo>
                  <a:lnTo>
                    <a:pt x="301270" y="182"/>
                  </a:lnTo>
                  <a:lnTo>
                    <a:pt x="302279" y="0"/>
                  </a:lnTo>
                  <a:lnTo>
                    <a:pt x="302953" y="726"/>
                  </a:lnTo>
                  <a:lnTo>
                    <a:pt x="303700" y="3790"/>
                  </a:lnTo>
                  <a:lnTo>
                    <a:pt x="304032" y="7974"/>
                  </a:lnTo>
                  <a:lnTo>
                    <a:pt x="298233" y="40403"/>
                  </a:lnTo>
                  <a:lnTo>
                    <a:pt x="292940" y="70750"/>
                  </a:lnTo>
                  <a:lnTo>
                    <a:pt x="278504" y="103274"/>
                  </a:lnTo>
                  <a:lnTo>
                    <a:pt x="263940" y="137766"/>
                  </a:lnTo>
                  <a:lnTo>
                    <a:pt x="256121" y="154111"/>
                  </a:lnTo>
                  <a:lnTo>
                    <a:pt x="252707" y="157653"/>
                  </a:lnTo>
                  <a:lnTo>
                    <a:pt x="235719" y="16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00"/>
            <p:cNvSpPr/>
            <p:nvPr>
              <p:custDataLst>
                <p:tags r:id="rId58"/>
              </p:custDataLst>
            </p:nvPr>
          </p:nvSpPr>
          <p:spPr>
            <a:xfrm>
              <a:off x="8839200" y="1752600"/>
              <a:ext cx="167640" cy="1"/>
            </a:xfrm>
            <a:custGeom>
              <a:avLst/>
              <a:gdLst/>
              <a:ahLst/>
              <a:cxnLst/>
              <a:rect l="0" t="0" r="0" b="0"/>
              <a:pathLst>
                <a:path w="167640" h="1">
                  <a:moveTo>
                    <a:pt x="0" y="0"/>
                  </a:moveTo>
                  <a:lnTo>
                    <a:pt x="0" y="0"/>
                  </a:lnTo>
                  <a:lnTo>
                    <a:pt x="36407" y="0"/>
                  </a:lnTo>
                  <a:lnTo>
                    <a:pt x="67828" y="0"/>
                  </a:lnTo>
                  <a:lnTo>
                    <a:pt x="99572" y="0"/>
                  </a:lnTo>
                  <a:lnTo>
                    <a:pt x="133436" y="0"/>
                  </a:lnTo>
                  <a:lnTo>
                    <a:pt x="167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63"/>
          <p:cNvGrpSpPr/>
          <p:nvPr/>
        </p:nvGrpSpPr>
        <p:grpSpPr>
          <a:xfrm>
            <a:off x="5434280" y="2823071"/>
            <a:ext cx="1621841" cy="466488"/>
            <a:chOff x="5434280" y="2823071"/>
            <a:chExt cx="1621841" cy="466488"/>
          </a:xfrm>
        </p:grpSpPr>
        <p:sp>
          <p:nvSpPr>
            <p:cNvPr id="123" name="SMARTInkShape-401"/>
            <p:cNvSpPr/>
            <p:nvPr>
              <p:custDataLst>
                <p:tags r:id="rId45"/>
              </p:custDataLst>
            </p:nvPr>
          </p:nvSpPr>
          <p:spPr>
            <a:xfrm>
              <a:off x="5434280" y="2857500"/>
              <a:ext cx="314685" cy="432059"/>
            </a:xfrm>
            <a:custGeom>
              <a:avLst/>
              <a:gdLst/>
              <a:ahLst/>
              <a:cxnLst/>
              <a:rect l="0" t="0" r="0" b="0"/>
              <a:pathLst>
                <a:path w="314685" h="432059">
                  <a:moveTo>
                    <a:pt x="273100" y="0"/>
                  </a:moveTo>
                  <a:lnTo>
                    <a:pt x="273100" y="0"/>
                  </a:lnTo>
                  <a:lnTo>
                    <a:pt x="250522" y="6773"/>
                  </a:lnTo>
                  <a:lnTo>
                    <a:pt x="217345" y="19097"/>
                  </a:lnTo>
                  <a:lnTo>
                    <a:pt x="191311" y="35863"/>
                  </a:lnTo>
                  <a:lnTo>
                    <a:pt x="163936" y="61377"/>
                  </a:lnTo>
                  <a:lnTo>
                    <a:pt x="134836" y="91625"/>
                  </a:lnTo>
                  <a:lnTo>
                    <a:pt x="104969" y="122002"/>
                  </a:lnTo>
                  <a:lnTo>
                    <a:pt x="79278" y="154694"/>
                  </a:lnTo>
                  <a:lnTo>
                    <a:pt x="67685" y="171710"/>
                  </a:lnTo>
                  <a:lnTo>
                    <a:pt x="54030" y="199140"/>
                  </a:lnTo>
                  <a:lnTo>
                    <a:pt x="39000" y="233513"/>
                  </a:lnTo>
                  <a:lnTo>
                    <a:pt x="23053" y="272515"/>
                  </a:lnTo>
                  <a:lnTo>
                    <a:pt x="12422" y="302750"/>
                  </a:lnTo>
                  <a:lnTo>
                    <a:pt x="5335" y="327140"/>
                  </a:lnTo>
                  <a:lnTo>
                    <a:pt x="0" y="363835"/>
                  </a:lnTo>
                  <a:lnTo>
                    <a:pt x="6096" y="388611"/>
                  </a:lnTo>
                  <a:lnTo>
                    <a:pt x="19529" y="405831"/>
                  </a:lnTo>
                  <a:lnTo>
                    <a:pt x="36789" y="418283"/>
                  </a:lnTo>
                  <a:lnTo>
                    <a:pt x="55749" y="426639"/>
                  </a:lnTo>
                  <a:lnTo>
                    <a:pt x="93554" y="432058"/>
                  </a:lnTo>
                  <a:lnTo>
                    <a:pt x="119924" y="431068"/>
                  </a:lnTo>
                  <a:lnTo>
                    <a:pt x="146601" y="426113"/>
                  </a:lnTo>
                  <a:lnTo>
                    <a:pt x="175392" y="415443"/>
                  </a:lnTo>
                  <a:lnTo>
                    <a:pt x="205121" y="399977"/>
                  </a:lnTo>
                  <a:lnTo>
                    <a:pt x="233574" y="380968"/>
                  </a:lnTo>
                  <a:lnTo>
                    <a:pt x="267786" y="346465"/>
                  </a:lnTo>
                  <a:lnTo>
                    <a:pt x="293539" y="308585"/>
                  </a:lnTo>
                  <a:lnTo>
                    <a:pt x="306455" y="280236"/>
                  </a:lnTo>
                  <a:lnTo>
                    <a:pt x="313324" y="248445"/>
                  </a:lnTo>
                  <a:lnTo>
                    <a:pt x="314684" y="215406"/>
                  </a:lnTo>
                  <a:lnTo>
                    <a:pt x="309644" y="183789"/>
                  </a:lnTo>
                  <a:lnTo>
                    <a:pt x="299501" y="155062"/>
                  </a:lnTo>
                  <a:lnTo>
                    <a:pt x="277254" y="117347"/>
                  </a:lnTo>
                  <a:lnTo>
                    <a:pt x="249213" y="86981"/>
                  </a:lnTo>
                  <a:lnTo>
                    <a:pt x="217198" y="64154"/>
                  </a:lnTo>
                  <a:lnTo>
                    <a:pt x="180900" y="44409"/>
                  </a:lnTo>
                  <a:lnTo>
                    <a:pt x="147850" y="26987"/>
                  </a:lnTo>
                  <a:lnTo>
                    <a:pt x="113927" y="13515"/>
                  </a:lnTo>
                  <a:lnTo>
                    <a:pt x="75915" y="208"/>
                  </a:lnTo>
                  <a:lnTo>
                    <a:pt x="749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02"/>
            <p:cNvSpPr/>
            <p:nvPr>
              <p:custDataLst>
                <p:tags r:id="rId46"/>
              </p:custDataLst>
            </p:nvPr>
          </p:nvSpPr>
          <p:spPr>
            <a:xfrm>
              <a:off x="5814060" y="3033039"/>
              <a:ext cx="220981" cy="197842"/>
            </a:xfrm>
            <a:custGeom>
              <a:avLst/>
              <a:gdLst/>
              <a:ahLst/>
              <a:cxnLst/>
              <a:rect l="0" t="0" r="0" b="0"/>
              <a:pathLst>
                <a:path w="220981" h="197842">
                  <a:moveTo>
                    <a:pt x="0" y="197841"/>
                  </a:moveTo>
                  <a:lnTo>
                    <a:pt x="0" y="197841"/>
                  </a:lnTo>
                  <a:lnTo>
                    <a:pt x="4515" y="170748"/>
                  </a:lnTo>
                  <a:lnTo>
                    <a:pt x="8090" y="149299"/>
                  </a:lnTo>
                  <a:lnTo>
                    <a:pt x="16578" y="114178"/>
                  </a:lnTo>
                  <a:lnTo>
                    <a:pt x="27688" y="84457"/>
                  </a:lnTo>
                  <a:lnTo>
                    <a:pt x="43915" y="57137"/>
                  </a:lnTo>
                  <a:lnTo>
                    <a:pt x="72090" y="26047"/>
                  </a:lnTo>
                  <a:lnTo>
                    <a:pt x="101887" y="4793"/>
                  </a:lnTo>
                  <a:lnTo>
                    <a:pt x="135594" y="0"/>
                  </a:lnTo>
                  <a:lnTo>
                    <a:pt x="172024" y="692"/>
                  </a:lnTo>
                  <a:lnTo>
                    <a:pt x="206951" y="5776"/>
                  </a:lnTo>
                  <a:lnTo>
                    <a:pt x="220980" y="7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03"/>
            <p:cNvSpPr/>
            <p:nvPr>
              <p:custDataLst>
                <p:tags r:id="rId47"/>
              </p:custDataLst>
            </p:nvPr>
          </p:nvSpPr>
          <p:spPr>
            <a:xfrm>
              <a:off x="6052373" y="2823071"/>
              <a:ext cx="186932" cy="379415"/>
            </a:xfrm>
            <a:custGeom>
              <a:avLst/>
              <a:gdLst/>
              <a:ahLst/>
              <a:cxnLst/>
              <a:rect l="0" t="0" r="0" b="0"/>
              <a:pathLst>
                <a:path w="186932" h="379415">
                  <a:moveTo>
                    <a:pt x="119827" y="26809"/>
                  </a:moveTo>
                  <a:lnTo>
                    <a:pt x="119827" y="26809"/>
                  </a:lnTo>
                  <a:lnTo>
                    <a:pt x="152094" y="5862"/>
                  </a:lnTo>
                  <a:lnTo>
                    <a:pt x="163237" y="566"/>
                  </a:lnTo>
                  <a:lnTo>
                    <a:pt x="166546" y="0"/>
                  </a:lnTo>
                  <a:lnTo>
                    <a:pt x="168753" y="470"/>
                  </a:lnTo>
                  <a:lnTo>
                    <a:pt x="170224" y="1629"/>
                  </a:lnTo>
                  <a:lnTo>
                    <a:pt x="176340" y="11352"/>
                  </a:lnTo>
                  <a:lnTo>
                    <a:pt x="176553" y="24737"/>
                  </a:lnTo>
                  <a:lnTo>
                    <a:pt x="173836" y="60925"/>
                  </a:lnTo>
                  <a:lnTo>
                    <a:pt x="169320" y="94679"/>
                  </a:lnTo>
                  <a:lnTo>
                    <a:pt x="162619" y="131491"/>
                  </a:lnTo>
                  <a:lnTo>
                    <a:pt x="159317" y="165165"/>
                  </a:lnTo>
                  <a:lnTo>
                    <a:pt x="154294" y="196591"/>
                  </a:lnTo>
                  <a:lnTo>
                    <a:pt x="155533" y="223306"/>
                  </a:lnTo>
                  <a:lnTo>
                    <a:pt x="164278" y="259901"/>
                  </a:lnTo>
                  <a:lnTo>
                    <a:pt x="165547" y="263483"/>
                  </a:lnTo>
                  <a:lnTo>
                    <a:pt x="167240" y="265872"/>
                  </a:lnTo>
                  <a:lnTo>
                    <a:pt x="171379" y="268526"/>
                  </a:lnTo>
                  <a:lnTo>
                    <a:pt x="180936" y="270229"/>
                  </a:lnTo>
                  <a:lnTo>
                    <a:pt x="183427" y="270370"/>
                  </a:lnTo>
                  <a:lnTo>
                    <a:pt x="185087" y="269616"/>
                  </a:lnTo>
                  <a:lnTo>
                    <a:pt x="186194" y="268267"/>
                  </a:lnTo>
                  <a:lnTo>
                    <a:pt x="186931" y="266521"/>
                  </a:lnTo>
                  <a:lnTo>
                    <a:pt x="185493" y="260066"/>
                  </a:lnTo>
                  <a:lnTo>
                    <a:pt x="181185" y="251552"/>
                  </a:lnTo>
                  <a:lnTo>
                    <a:pt x="173626" y="242123"/>
                  </a:lnTo>
                  <a:lnTo>
                    <a:pt x="138484" y="222784"/>
                  </a:lnTo>
                  <a:lnTo>
                    <a:pt x="123321" y="222000"/>
                  </a:lnTo>
                  <a:lnTo>
                    <a:pt x="95744" y="228577"/>
                  </a:lnTo>
                  <a:lnTo>
                    <a:pt x="76949" y="237557"/>
                  </a:lnTo>
                  <a:lnTo>
                    <a:pt x="44189" y="264018"/>
                  </a:lnTo>
                  <a:lnTo>
                    <a:pt x="12531" y="296023"/>
                  </a:lnTo>
                  <a:lnTo>
                    <a:pt x="2617" y="316267"/>
                  </a:lnTo>
                  <a:lnTo>
                    <a:pt x="0" y="327895"/>
                  </a:lnTo>
                  <a:lnTo>
                    <a:pt x="1094" y="338707"/>
                  </a:lnTo>
                  <a:lnTo>
                    <a:pt x="5251" y="349157"/>
                  </a:lnTo>
                  <a:lnTo>
                    <a:pt x="12742" y="359446"/>
                  </a:lnTo>
                  <a:lnTo>
                    <a:pt x="30524" y="370713"/>
                  </a:lnTo>
                  <a:lnTo>
                    <a:pt x="55925" y="379414"/>
                  </a:lnTo>
                  <a:lnTo>
                    <a:pt x="84900" y="379264"/>
                  </a:lnTo>
                  <a:lnTo>
                    <a:pt x="121645" y="367238"/>
                  </a:lnTo>
                  <a:lnTo>
                    <a:pt x="135067" y="362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04"/>
            <p:cNvSpPr/>
            <p:nvPr>
              <p:custDataLst>
                <p:tags r:id="rId48"/>
              </p:custDataLst>
            </p:nvPr>
          </p:nvSpPr>
          <p:spPr>
            <a:xfrm>
              <a:off x="6271260" y="3025183"/>
              <a:ext cx="327661" cy="151051"/>
            </a:xfrm>
            <a:custGeom>
              <a:avLst/>
              <a:gdLst/>
              <a:ahLst/>
              <a:cxnLst/>
              <a:rect l="0" t="0" r="0" b="0"/>
              <a:pathLst>
                <a:path w="327661" h="151051">
                  <a:moveTo>
                    <a:pt x="0" y="121877"/>
                  </a:moveTo>
                  <a:lnTo>
                    <a:pt x="0" y="121877"/>
                  </a:lnTo>
                  <a:lnTo>
                    <a:pt x="36407" y="121877"/>
                  </a:lnTo>
                  <a:lnTo>
                    <a:pt x="58797" y="117362"/>
                  </a:lnTo>
                  <a:lnTo>
                    <a:pt x="80921" y="105299"/>
                  </a:lnTo>
                  <a:lnTo>
                    <a:pt x="98201" y="88743"/>
                  </a:lnTo>
                  <a:lnTo>
                    <a:pt x="115165" y="64438"/>
                  </a:lnTo>
                  <a:lnTo>
                    <a:pt x="119918" y="44463"/>
                  </a:lnTo>
                  <a:lnTo>
                    <a:pt x="121327" y="30547"/>
                  </a:lnTo>
                  <a:lnTo>
                    <a:pt x="119400" y="23995"/>
                  </a:lnTo>
                  <a:lnTo>
                    <a:pt x="111262" y="12890"/>
                  </a:lnTo>
                  <a:lnTo>
                    <a:pt x="104200" y="9938"/>
                  </a:lnTo>
                  <a:lnTo>
                    <a:pt x="99946" y="9151"/>
                  </a:lnTo>
                  <a:lnTo>
                    <a:pt x="90705" y="10535"/>
                  </a:lnTo>
                  <a:lnTo>
                    <a:pt x="70975" y="18321"/>
                  </a:lnTo>
                  <a:lnTo>
                    <a:pt x="55836" y="29575"/>
                  </a:lnTo>
                  <a:lnTo>
                    <a:pt x="31957" y="65085"/>
                  </a:lnTo>
                  <a:lnTo>
                    <a:pt x="26903" y="78010"/>
                  </a:lnTo>
                  <a:lnTo>
                    <a:pt x="25503" y="91373"/>
                  </a:lnTo>
                  <a:lnTo>
                    <a:pt x="27704" y="102958"/>
                  </a:lnTo>
                  <a:lnTo>
                    <a:pt x="37747" y="118999"/>
                  </a:lnTo>
                  <a:lnTo>
                    <a:pt x="55493" y="134477"/>
                  </a:lnTo>
                  <a:lnTo>
                    <a:pt x="76838" y="145743"/>
                  </a:lnTo>
                  <a:lnTo>
                    <a:pt x="112042" y="151050"/>
                  </a:lnTo>
                  <a:lnTo>
                    <a:pt x="146592" y="149841"/>
                  </a:lnTo>
                  <a:lnTo>
                    <a:pt x="175796" y="143992"/>
                  </a:lnTo>
                  <a:lnTo>
                    <a:pt x="203641" y="134638"/>
                  </a:lnTo>
                  <a:lnTo>
                    <a:pt x="219200" y="125009"/>
                  </a:lnTo>
                  <a:lnTo>
                    <a:pt x="248351" y="90806"/>
                  </a:lnTo>
                  <a:lnTo>
                    <a:pt x="259947" y="68362"/>
                  </a:lnTo>
                  <a:lnTo>
                    <a:pt x="265811" y="32672"/>
                  </a:lnTo>
                  <a:lnTo>
                    <a:pt x="266524" y="14604"/>
                  </a:lnTo>
                  <a:lnTo>
                    <a:pt x="264364" y="8442"/>
                  </a:lnTo>
                  <a:lnTo>
                    <a:pt x="259171" y="104"/>
                  </a:lnTo>
                  <a:lnTo>
                    <a:pt x="263152" y="0"/>
                  </a:lnTo>
                  <a:lnTo>
                    <a:pt x="267381" y="2234"/>
                  </a:lnTo>
                  <a:lnTo>
                    <a:pt x="273776" y="6049"/>
                  </a:lnTo>
                  <a:lnTo>
                    <a:pt x="306958" y="20366"/>
                  </a:lnTo>
                  <a:lnTo>
                    <a:pt x="327660" y="30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05"/>
            <p:cNvSpPr/>
            <p:nvPr>
              <p:custDataLst>
                <p:tags r:id="rId49"/>
              </p:custDataLst>
            </p:nvPr>
          </p:nvSpPr>
          <p:spPr>
            <a:xfrm>
              <a:off x="6637020" y="3002280"/>
              <a:ext cx="167641" cy="196498"/>
            </a:xfrm>
            <a:custGeom>
              <a:avLst/>
              <a:gdLst/>
              <a:ahLst/>
              <a:cxnLst/>
              <a:rect l="0" t="0" r="0" b="0"/>
              <a:pathLst>
                <a:path w="167641" h="196498">
                  <a:moveTo>
                    <a:pt x="167640" y="0"/>
                  </a:moveTo>
                  <a:lnTo>
                    <a:pt x="167640" y="0"/>
                  </a:lnTo>
                  <a:lnTo>
                    <a:pt x="135278" y="16181"/>
                  </a:lnTo>
                  <a:lnTo>
                    <a:pt x="111108" y="34334"/>
                  </a:lnTo>
                  <a:lnTo>
                    <a:pt x="92357" y="66830"/>
                  </a:lnTo>
                  <a:lnTo>
                    <a:pt x="89512" y="72493"/>
                  </a:lnTo>
                  <a:lnTo>
                    <a:pt x="88607" y="85559"/>
                  </a:lnTo>
                  <a:lnTo>
                    <a:pt x="91875" y="98987"/>
                  </a:lnTo>
                  <a:lnTo>
                    <a:pt x="116211" y="137007"/>
                  </a:lnTo>
                  <a:lnTo>
                    <a:pt x="144631" y="174587"/>
                  </a:lnTo>
                  <a:lnTo>
                    <a:pt x="147221" y="177351"/>
                  </a:lnTo>
                  <a:lnTo>
                    <a:pt x="148101" y="179194"/>
                  </a:lnTo>
                  <a:lnTo>
                    <a:pt x="147840" y="180423"/>
                  </a:lnTo>
                  <a:lnTo>
                    <a:pt x="141339" y="186440"/>
                  </a:lnTo>
                  <a:lnTo>
                    <a:pt x="132245" y="188696"/>
                  </a:lnTo>
                  <a:lnTo>
                    <a:pt x="101663" y="194189"/>
                  </a:lnTo>
                  <a:lnTo>
                    <a:pt x="69095" y="196497"/>
                  </a:lnTo>
                  <a:lnTo>
                    <a:pt x="34593" y="191457"/>
                  </a:lnTo>
                  <a:lnTo>
                    <a:pt x="18247" y="186739"/>
                  </a:lnTo>
                  <a:lnTo>
                    <a:pt x="0" y="175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06"/>
            <p:cNvSpPr/>
            <p:nvPr>
              <p:custDataLst>
                <p:tags r:id="rId50"/>
              </p:custDataLst>
            </p:nvPr>
          </p:nvSpPr>
          <p:spPr>
            <a:xfrm>
              <a:off x="6903720" y="3086100"/>
              <a:ext cx="152401" cy="17426"/>
            </a:xfrm>
            <a:custGeom>
              <a:avLst/>
              <a:gdLst/>
              <a:ahLst/>
              <a:cxnLst/>
              <a:rect l="0" t="0" r="0" b="0"/>
              <a:pathLst>
                <a:path w="152401" h="17426">
                  <a:moveTo>
                    <a:pt x="0" y="7620"/>
                  </a:moveTo>
                  <a:lnTo>
                    <a:pt x="0" y="7620"/>
                  </a:lnTo>
                  <a:lnTo>
                    <a:pt x="36407" y="15710"/>
                  </a:lnTo>
                  <a:lnTo>
                    <a:pt x="63311" y="17425"/>
                  </a:lnTo>
                  <a:lnTo>
                    <a:pt x="100089" y="15672"/>
                  </a:lnTo>
                  <a:lnTo>
                    <a:pt x="135037" y="700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07"/>
            <p:cNvSpPr/>
            <p:nvPr>
              <p:custDataLst>
                <p:tags r:id="rId51"/>
              </p:custDataLst>
            </p:nvPr>
          </p:nvSpPr>
          <p:spPr>
            <a:xfrm>
              <a:off x="6988411" y="3025140"/>
              <a:ext cx="52470" cy="144781"/>
            </a:xfrm>
            <a:custGeom>
              <a:avLst/>
              <a:gdLst/>
              <a:ahLst/>
              <a:cxnLst/>
              <a:rect l="0" t="0" r="0" b="0"/>
              <a:pathLst>
                <a:path w="52470" h="144781">
                  <a:moveTo>
                    <a:pt x="52469" y="0"/>
                  </a:moveTo>
                  <a:lnTo>
                    <a:pt x="52469" y="0"/>
                  </a:lnTo>
                  <a:lnTo>
                    <a:pt x="20202" y="27877"/>
                  </a:lnTo>
                  <a:lnTo>
                    <a:pt x="9060" y="40894"/>
                  </a:lnTo>
                  <a:lnTo>
                    <a:pt x="3543" y="54582"/>
                  </a:lnTo>
                  <a:lnTo>
                    <a:pt x="0" y="80020"/>
                  </a:lnTo>
                  <a:lnTo>
                    <a:pt x="5385" y="106588"/>
                  </a:lnTo>
                  <a:lnTo>
                    <a:pt x="9811" y="118210"/>
                  </a:lnTo>
                  <a:lnTo>
                    <a:pt x="16859" y="126762"/>
                  </a:lnTo>
                  <a:lnTo>
                    <a:pt x="44849" y="14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4"/>
          <p:cNvGrpSpPr/>
          <p:nvPr/>
        </p:nvGrpSpPr>
        <p:grpSpPr>
          <a:xfrm>
            <a:off x="7241567" y="2945785"/>
            <a:ext cx="812774" cy="271687"/>
            <a:chOff x="7241567" y="2945785"/>
            <a:chExt cx="812774" cy="271687"/>
          </a:xfrm>
        </p:grpSpPr>
        <p:sp>
          <p:nvSpPr>
            <p:cNvPr id="131" name="SMARTInkShape-408"/>
            <p:cNvSpPr/>
            <p:nvPr>
              <p:custDataLst>
                <p:tags r:id="rId41"/>
              </p:custDataLst>
            </p:nvPr>
          </p:nvSpPr>
          <p:spPr>
            <a:xfrm>
              <a:off x="7241567" y="2945785"/>
              <a:ext cx="279374" cy="271687"/>
            </a:xfrm>
            <a:custGeom>
              <a:avLst/>
              <a:gdLst/>
              <a:ahLst/>
              <a:cxnLst/>
              <a:rect l="0" t="0" r="0" b="0"/>
              <a:pathLst>
                <a:path w="279374" h="271687">
                  <a:moveTo>
                    <a:pt x="20293" y="48875"/>
                  </a:moveTo>
                  <a:lnTo>
                    <a:pt x="20293" y="48875"/>
                  </a:lnTo>
                  <a:lnTo>
                    <a:pt x="47387" y="62421"/>
                  </a:lnTo>
                  <a:lnTo>
                    <a:pt x="68835" y="73146"/>
                  </a:lnTo>
                  <a:lnTo>
                    <a:pt x="94142" y="76909"/>
                  </a:lnTo>
                  <a:lnTo>
                    <a:pt x="122019" y="76031"/>
                  </a:lnTo>
                  <a:lnTo>
                    <a:pt x="151610" y="72059"/>
                  </a:lnTo>
                  <a:lnTo>
                    <a:pt x="173878" y="67718"/>
                  </a:lnTo>
                  <a:lnTo>
                    <a:pt x="205392" y="58379"/>
                  </a:lnTo>
                  <a:lnTo>
                    <a:pt x="223350" y="48583"/>
                  </a:lnTo>
                  <a:lnTo>
                    <a:pt x="238220" y="33549"/>
                  </a:lnTo>
                  <a:lnTo>
                    <a:pt x="241778" y="28498"/>
                  </a:lnTo>
                  <a:lnTo>
                    <a:pt x="243302" y="23437"/>
                  </a:lnTo>
                  <a:lnTo>
                    <a:pt x="242740" y="13298"/>
                  </a:lnTo>
                  <a:lnTo>
                    <a:pt x="241404" y="9917"/>
                  </a:lnTo>
                  <a:lnTo>
                    <a:pt x="239666" y="7663"/>
                  </a:lnTo>
                  <a:lnTo>
                    <a:pt x="233785" y="4312"/>
                  </a:lnTo>
                  <a:lnTo>
                    <a:pt x="222706" y="0"/>
                  </a:lnTo>
                  <a:lnTo>
                    <a:pt x="194096" y="903"/>
                  </a:lnTo>
                  <a:lnTo>
                    <a:pt x="158809" y="10578"/>
                  </a:lnTo>
                  <a:lnTo>
                    <a:pt x="121542" y="28214"/>
                  </a:lnTo>
                  <a:lnTo>
                    <a:pt x="83689" y="49527"/>
                  </a:lnTo>
                  <a:lnTo>
                    <a:pt x="49708" y="75973"/>
                  </a:lnTo>
                  <a:lnTo>
                    <a:pt x="22235" y="109304"/>
                  </a:lnTo>
                  <a:lnTo>
                    <a:pt x="6098" y="141945"/>
                  </a:lnTo>
                  <a:lnTo>
                    <a:pt x="0" y="177111"/>
                  </a:lnTo>
                  <a:lnTo>
                    <a:pt x="2238" y="206251"/>
                  </a:lnTo>
                  <a:lnTo>
                    <a:pt x="16356" y="235016"/>
                  </a:lnTo>
                  <a:lnTo>
                    <a:pt x="40669" y="256898"/>
                  </a:lnTo>
                  <a:lnTo>
                    <a:pt x="66321" y="266354"/>
                  </a:lnTo>
                  <a:lnTo>
                    <a:pt x="96630" y="271686"/>
                  </a:lnTo>
                  <a:lnTo>
                    <a:pt x="127034" y="271233"/>
                  </a:lnTo>
                  <a:lnTo>
                    <a:pt x="161996" y="268210"/>
                  </a:lnTo>
                  <a:lnTo>
                    <a:pt x="180802" y="266218"/>
                  </a:lnTo>
                  <a:lnTo>
                    <a:pt x="200113" y="262350"/>
                  </a:lnTo>
                  <a:lnTo>
                    <a:pt x="219759" y="257232"/>
                  </a:lnTo>
                  <a:lnTo>
                    <a:pt x="252878" y="247311"/>
                  </a:lnTo>
                  <a:lnTo>
                    <a:pt x="279373" y="23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09"/>
            <p:cNvSpPr/>
            <p:nvPr>
              <p:custDataLst>
                <p:tags r:id="rId42"/>
              </p:custDataLst>
            </p:nvPr>
          </p:nvSpPr>
          <p:spPr>
            <a:xfrm>
              <a:off x="7612380" y="2948940"/>
              <a:ext cx="289561" cy="250545"/>
            </a:xfrm>
            <a:custGeom>
              <a:avLst/>
              <a:gdLst/>
              <a:ahLst/>
              <a:cxnLst/>
              <a:rect l="0" t="0" r="0" b="0"/>
              <a:pathLst>
                <a:path w="289561" h="250545">
                  <a:moveTo>
                    <a:pt x="289560" y="0"/>
                  </a:moveTo>
                  <a:lnTo>
                    <a:pt x="289560" y="0"/>
                  </a:lnTo>
                  <a:lnTo>
                    <a:pt x="261243" y="28316"/>
                  </a:lnTo>
                  <a:lnTo>
                    <a:pt x="227453" y="58061"/>
                  </a:lnTo>
                  <a:lnTo>
                    <a:pt x="200038" y="87006"/>
                  </a:lnTo>
                  <a:lnTo>
                    <a:pt x="171783" y="117031"/>
                  </a:lnTo>
                  <a:lnTo>
                    <a:pt x="141962" y="147377"/>
                  </a:lnTo>
                  <a:lnTo>
                    <a:pt x="111679" y="177817"/>
                  </a:lnTo>
                  <a:lnTo>
                    <a:pt x="81256" y="208285"/>
                  </a:lnTo>
                  <a:lnTo>
                    <a:pt x="47566" y="241144"/>
                  </a:lnTo>
                  <a:lnTo>
                    <a:pt x="34970" y="250544"/>
                  </a:lnTo>
                  <a:lnTo>
                    <a:pt x="28392" y="250003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10"/>
            <p:cNvSpPr/>
            <p:nvPr>
              <p:custDataLst>
                <p:tags r:id="rId43"/>
              </p:custDataLst>
            </p:nvPr>
          </p:nvSpPr>
          <p:spPr>
            <a:xfrm>
              <a:off x="7642860" y="2965749"/>
              <a:ext cx="220981" cy="211792"/>
            </a:xfrm>
            <a:custGeom>
              <a:avLst/>
              <a:gdLst/>
              <a:ahLst/>
              <a:cxnLst/>
              <a:rect l="0" t="0" r="0" b="0"/>
              <a:pathLst>
                <a:path w="220981" h="211792">
                  <a:moveTo>
                    <a:pt x="0" y="36531"/>
                  </a:moveTo>
                  <a:lnTo>
                    <a:pt x="0" y="36531"/>
                  </a:lnTo>
                  <a:lnTo>
                    <a:pt x="26243" y="3727"/>
                  </a:lnTo>
                  <a:lnTo>
                    <a:pt x="30855" y="785"/>
                  </a:lnTo>
                  <a:lnTo>
                    <a:pt x="33270" y="0"/>
                  </a:lnTo>
                  <a:lnTo>
                    <a:pt x="34880" y="324"/>
                  </a:lnTo>
                  <a:lnTo>
                    <a:pt x="35953" y="1386"/>
                  </a:lnTo>
                  <a:lnTo>
                    <a:pt x="37993" y="4824"/>
                  </a:lnTo>
                  <a:lnTo>
                    <a:pt x="66581" y="38533"/>
                  </a:lnTo>
                  <a:lnTo>
                    <a:pt x="97542" y="74894"/>
                  </a:lnTo>
                  <a:lnTo>
                    <a:pt x="123126" y="109208"/>
                  </a:lnTo>
                  <a:lnTo>
                    <a:pt x="145137" y="138592"/>
                  </a:lnTo>
                  <a:lnTo>
                    <a:pt x="170093" y="172779"/>
                  </a:lnTo>
                  <a:lnTo>
                    <a:pt x="191226" y="194587"/>
                  </a:lnTo>
                  <a:lnTo>
                    <a:pt x="220980" y="21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11"/>
            <p:cNvSpPr/>
            <p:nvPr>
              <p:custDataLst>
                <p:tags r:id="rId44"/>
              </p:custDataLst>
            </p:nvPr>
          </p:nvSpPr>
          <p:spPr>
            <a:xfrm>
              <a:off x="8046720" y="31623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412"/>
          <p:cNvSpPr/>
          <p:nvPr>
            <p:custDataLst>
              <p:tags r:id="rId7"/>
            </p:custDataLst>
          </p:nvPr>
        </p:nvSpPr>
        <p:spPr>
          <a:xfrm>
            <a:off x="5265420" y="3832860"/>
            <a:ext cx="236221" cy="22615"/>
          </a:xfrm>
          <a:custGeom>
            <a:avLst/>
            <a:gdLst/>
            <a:ahLst/>
            <a:cxnLst/>
            <a:rect l="0" t="0" r="0" b="0"/>
            <a:pathLst>
              <a:path w="236221" h="22615">
                <a:moveTo>
                  <a:pt x="0" y="0"/>
                </a:moveTo>
                <a:lnTo>
                  <a:pt x="0" y="0"/>
                </a:lnTo>
                <a:lnTo>
                  <a:pt x="29351" y="4515"/>
                </a:lnTo>
                <a:lnTo>
                  <a:pt x="52587" y="8090"/>
                </a:lnTo>
                <a:lnTo>
                  <a:pt x="85179" y="12063"/>
                </a:lnTo>
                <a:lnTo>
                  <a:pt x="117807" y="16556"/>
                </a:lnTo>
                <a:lnTo>
                  <a:pt x="151588" y="21614"/>
                </a:lnTo>
                <a:lnTo>
                  <a:pt x="187957" y="22614"/>
                </a:lnTo>
                <a:lnTo>
                  <a:pt x="218219" y="20554"/>
                </a:lnTo>
                <a:lnTo>
                  <a:pt x="236220" y="152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66"/>
          <p:cNvGrpSpPr/>
          <p:nvPr/>
        </p:nvGrpSpPr>
        <p:grpSpPr>
          <a:xfrm>
            <a:off x="5821700" y="3482340"/>
            <a:ext cx="1318241" cy="1028701"/>
            <a:chOff x="5821700" y="3482340"/>
            <a:chExt cx="1318241" cy="1028701"/>
          </a:xfrm>
        </p:grpSpPr>
        <p:sp>
          <p:nvSpPr>
            <p:cNvPr id="137" name="SMARTInkShape-413"/>
            <p:cNvSpPr/>
            <p:nvPr>
              <p:custDataLst>
                <p:tags r:id="rId36"/>
              </p:custDataLst>
            </p:nvPr>
          </p:nvSpPr>
          <p:spPr>
            <a:xfrm>
              <a:off x="5821700" y="3482340"/>
              <a:ext cx="398925" cy="1024709"/>
            </a:xfrm>
            <a:custGeom>
              <a:avLst/>
              <a:gdLst/>
              <a:ahLst/>
              <a:cxnLst/>
              <a:rect l="0" t="0" r="0" b="0"/>
              <a:pathLst>
                <a:path w="398925" h="1024709">
                  <a:moveTo>
                    <a:pt x="91420" y="0"/>
                  </a:moveTo>
                  <a:lnTo>
                    <a:pt x="91420" y="0"/>
                  </a:lnTo>
                  <a:lnTo>
                    <a:pt x="89162" y="27093"/>
                  </a:lnTo>
                  <a:lnTo>
                    <a:pt x="87375" y="48542"/>
                  </a:lnTo>
                  <a:lnTo>
                    <a:pt x="85336" y="69615"/>
                  </a:lnTo>
                  <a:lnTo>
                    <a:pt x="83131" y="90437"/>
                  </a:lnTo>
                  <a:lnTo>
                    <a:pt x="80814" y="111091"/>
                  </a:lnTo>
                  <a:lnTo>
                    <a:pt x="79270" y="133327"/>
                  </a:lnTo>
                  <a:lnTo>
                    <a:pt x="78239" y="156618"/>
                  </a:lnTo>
                  <a:lnTo>
                    <a:pt x="77553" y="180612"/>
                  </a:lnTo>
                  <a:lnTo>
                    <a:pt x="75402" y="205921"/>
                  </a:lnTo>
                  <a:lnTo>
                    <a:pt x="72275" y="232108"/>
                  </a:lnTo>
                  <a:lnTo>
                    <a:pt x="68497" y="258879"/>
                  </a:lnTo>
                  <a:lnTo>
                    <a:pt x="64284" y="287732"/>
                  </a:lnTo>
                  <a:lnTo>
                    <a:pt x="59782" y="317975"/>
                  </a:lnTo>
                  <a:lnTo>
                    <a:pt x="55089" y="349143"/>
                  </a:lnTo>
                  <a:lnTo>
                    <a:pt x="51112" y="380928"/>
                  </a:lnTo>
                  <a:lnTo>
                    <a:pt x="47615" y="413126"/>
                  </a:lnTo>
                  <a:lnTo>
                    <a:pt x="44437" y="445597"/>
                  </a:lnTo>
                  <a:lnTo>
                    <a:pt x="40625" y="478251"/>
                  </a:lnTo>
                  <a:lnTo>
                    <a:pt x="36390" y="511027"/>
                  </a:lnTo>
                  <a:lnTo>
                    <a:pt x="31873" y="543885"/>
                  </a:lnTo>
                  <a:lnTo>
                    <a:pt x="28016" y="576797"/>
                  </a:lnTo>
                  <a:lnTo>
                    <a:pt x="24597" y="609745"/>
                  </a:lnTo>
                  <a:lnTo>
                    <a:pt x="21471" y="642717"/>
                  </a:lnTo>
                  <a:lnTo>
                    <a:pt x="17694" y="674011"/>
                  </a:lnTo>
                  <a:lnTo>
                    <a:pt x="13483" y="704188"/>
                  </a:lnTo>
                  <a:lnTo>
                    <a:pt x="8982" y="733619"/>
                  </a:lnTo>
                  <a:lnTo>
                    <a:pt x="5981" y="760859"/>
                  </a:lnTo>
                  <a:lnTo>
                    <a:pt x="3981" y="786640"/>
                  </a:lnTo>
                  <a:lnTo>
                    <a:pt x="2647" y="811446"/>
                  </a:lnTo>
                  <a:lnTo>
                    <a:pt x="1758" y="832218"/>
                  </a:lnTo>
                  <a:lnTo>
                    <a:pt x="771" y="866586"/>
                  </a:lnTo>
                  <a:lnTo>
                    <a:pt x="214" y="901644"/>
                  </a:lnTo>
                  <a:lnTo>
                    <a:pt x="27" y="917148"/>
                  </a:lnTo>
                  <a:lnTo>
                    <a:pt x="0" y="916186"/>
                  </a:lnTo>
                  <a:lnTo>
                    <a:pt x="11304" y="900892"/>
                  </a:lnTo>
                  <a:lnTo>
                    <a:pt x="21586" y="873802"/>
                  </a:lnTo>
                  <a:lnTo>
                    <a:pt x="33290" y="845275"/>
                  </a:lnTo>
                  <a:lnTo>
                    <a:pt x="49215" y="812840"/>
                  </a:lnTo>
                  <a:lnTo>
                    <a:pt x="67582" y="776975"/>
                  </a:lnTo>
                  <a:lnTo>
                    <a:pt x="77222" y="756743"/>
                  </a:lnTo>
                  <a:lnTo>
                    <a:pt x="87035" y="735635"/>
                  </a:lnTo>
                  <a:lnTo>
                    <a:pt x="109226" y="698635"/>
                  </a:lnTo>
                  <a:lnTo>
                    <a:pt x="132354" y="666951"/>
                  </a:lnTo>
                  <a:lnTo>
                    <a:pt x="165261" y="630920"/>
                  </a:lnTo>
                  <a:lnTo>
                    <a:pt x="200599" y="605475"/>
                  </a:lnTo>
                  <a:lnTo>
                    <a:pt x="232896" y="592667"/>
                  </a:lnTo>
                  <a:lnTo>
                    <a:pt x="263913" y="589343"/>
                  </a:lnTo>
                  <a:lnTo>
                    <a:pt x="294552" y="594191"/>
                  </a:lnTo>
                  <a:lnTo>
                    <a:pt x="325079" y="605975"/>
                  </a:lnTo>
                  <a:lnTo>
                    <a:pt x="354728" y="621038"/>
                  </a:lnTo>
                  <a:lnTo>
                    <a:pt x="371853" y="634157"/>
                  </a:lnTo>
                  <a:lnTo>
                    <a:pt x="383414" y="650712"/>
                  </a:lnTo>
                  <a:lnTo>
                    <a:pt x="394684" y="679072"/>
                  </a:lnTo>
                  <a:lnTo>
                    <a:pt x="398924" y="701437"/>
                  </a:lnTo>
                  <a:lnTo>
                    <a:pt x="397986" y="731132"/>
                  </a:lnTo>
                  <a:lnTo>
                    <a:pt x="390231" y="761827"/>
                  </a:lnTo>
                  <a:lnTo>
                    <a:pt x="376624" y="794097"/>
                  </a:lnTo>
                  <a:lnTo>
                    <a:pt x="356466" y="831016"/>
                  </a:lnTo>
                  <a:lnTo>
                    <a:pt x="333396" y="865487"/>
                  </a:lnTo>
                  <a:lnTo>
                    <a:pt x="309032" y="897741"/>
                  </a:lnTo>
                  <a:lnTo>
                    <a:pt x="284092" y="929009"/>
                  </a:lnTo>
                  <a:lnTo>
                    <a:pt x="250296" y="967083"/>
                  </a:lnTo>
                  <a:lnTo>
                    <a:pt x="214789" y="995768"/>
                  </a:lnTo>
                  <a:lnTo>
                    <a:pt x="195680" y="1004205"/>
                  </a:lnTo>
                  <a:lnTo>
                    <a:pt x="171933" y="1012370"/>
                  </a:lnTo>
                  <a:lnTo>
                    <a:pt x="145095" y="1020354"/>
                  </a:lnTo>
                  <a:lnTo>
                    <a:pt x="113017" y="1024708"/>
                  </a:lnTo>
                  <a:lnTo>
                    <a:pt x="103278" y="1023499"/>
                  </a:lnTo>
                  <a:lnTo>
                    <a:pt x="96785" y="1019306"/>
                  </a:lnTo>
                  <a:lnTo>
                    <a:pt x="92456" y="1013124"/>
                  </a:lnTo>
                  <a:lnTo>
                    <a:pt x="83800" y="990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14"/>
            <p:cNvSpPr/>
            <p:nvPr>
              <p:custDataLst>
                <p:tags r:id="rId37"/>
              </p:custDataLst>
            </p:nvPr>
          </p:nvSpPr>
          <p:spPr>
            <a:xfrm>
              <a:off x="6283446" y="4099560"/>
              <a:ext cx="234651" cy="360907"/>
            </a:xfrm>
            <a:custGeom>
              <a:avLst/>
              <a:gdLst/>
              <a:ahLst/>
              <a:cxnLst/>
              <a:rect l="0" t="0" r="0" b="0"/>
              <a:pathLst>
                <a:path w="234651" h="360907">
                  <a:moveTo>
                    <a:pt x="109734" y="0"/>
                  </a:moveTo>
                  <a:lnTo>
                    <a:pt x="109734" y="0"/>
                  </a:lnTo>
                  <a:lnTo>
                    <a:pt x="85463" y="28316"/>
                  </a:lnTo>
                  <a:lnTo>
                    <a:pt x="58233" y="66151"/>
                  </a:lnTo>
                  <a:lnTo>
                    <a:pt x="38125" y="104173"/>
                  </a:lnTo>
                  <a:lnTo>
                    <a:pt x="26826" y="131812"/>
                  </a:lnTo>
                  <a:lnTo>
                    <a:pt x="17005" y="161030"/>
                  </a:lnTo>
                  <a:lnTo>
                    <a:pt x="9819" y="190949"/>
                  </a:lnTo>
                  <a:lnTo>
                    <a:pt x="3802" y="221179"/>
                  </a:lnTo>
                  <a:lnTo>
                    <a:pt x="0" y="250702"/>
                  </a:lnTo>
                  <a:lnTo>
                    <a:pt x="1132" y="277934"/>
                  </a:lnTo>
                  <a:lnTo>
                    <a:pt x="10574" y="313020"/>
                  </a:lnTo>
                  <a:lnTo>
                    <a:pt x="21637" y="329901"/>
                  </a:lnTo>
                  <a:lnTo>
                    <a:pt x="45389" y="350492"/>
                  </a:lnTo>
                  <a:lnTo>
                    <a:pt x="65269" y="359920"/>
                  </a:lnTo>
                  <a:lnTo>
                    <a:pt x="82069" y="360906"/>
                  </a:lnTo>
                  <a:lnTo>
                    <a:pt x="116405" y="354641"/>
                  </a:lnTo>
                  <a:lnTo>
                    <a:pt x="152883" y="339168"/>
                  </a:lnTo>
                  <a:lnTo>
                    <a:pt x="185426" y="317547"/>
                  </a:lnTo>
                  <a:lnTo>
                    <a:pt x="212268" y="289067"/>
                  </a:lnTo>
                  <a:lnTo>
                    <a:pt x="227794" y="253746"/>
                  </a:lnTo>
                  <a:lnTo>
                    <a:pt x="234650" y="229277"/>
                  </a:lnTo>
                  <a:lnTo>
                    <a:pt x="233550" y="213661"/>
                  </a:lnTo>
                  <a:lnTo>
                    <a:pt x="224125" y="186544"/>
                  </a:lnTo>
                  <a:lnTo>
                    <a:pt x="199687" y="153124"/>
                  </a:lnTo>
                  <a:lnTo>
                    <a:pt x="177026" y="131448"/>
                  </a:lnTo>
                  <a:lnTo>
                    <a:pt x="143974" y="115680"/>
                  </a:lnTo>
                  <a:lnTo>
                    <a:pt x="137640" y="112680"/>
                  </a:lnTo>
                  <a:lnTo>
                    <a:pt x="123831" y="111604"/>
                  </a:lnTo>
                  <a:lnTo>
                    <a:pt x="86218" y="114142"/>
                  </a:lnTo>
                  <a:lnTo>
                    <a:pt x="81317" y="114253"/>
                  </a:lnTo>
                  <a:lnTo>
                    <a:pt x="81476" y="113422"/>
                  </a:lnTo>
                  <a:lnTo>
                    <a:pt x="83911" y="110241"/>
                  </a:lnTo>
                  <a:lnTo>
                    <a:pt x="118432" y="96387"/>
                  </a:lnTo>
                  <a:lnTo>
                    <a:pt x="132594" y="9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15"/>
            <p:cNvSpPr/>
            <p:nvPr>
              <p:custDataLst>
                <p:tags r:id="rId38"/>
              </p:custDataLst>
            </p:nvPr>
          </p:nvSpPr>
          <p:spPr>
            <a:xfrm>
              <a:off x="6610798" y="3802380"/>
              <a:ext cx="71943" cy="690679"/>
            </a:xfrm>
            <a:custGeom>
              <a:avLst/>
              <a:gdLst/>
              <a:ahLst/>
              <a:cxnLst/>
              <a:rect l="0" t="0" r="0" b="0"/>
              <a:pathLst>
                <a:path w="71943" h="690679">
                  <a:moveTo>
                    <a:pt x="71942" y="0"/>
                  </a:moveTo>
                  <a:lnTo>
                    <a:pt x="71942" y="0"/>
                  </a:lnTo>
                  <a:lnTo>
                    <a:pt x="63852" y="36407"/>
                  </a:lnTo>
                  <a:lnTo>
                    <a:pt x="55364" y="72343"/>
                  </a:lnTo>
                  <a:lnTo>
                    <a:pt x="50730" y="91408"/>
                  </a:lnTo>
                  <a:lnTo>
                    <a:pt x="45948" y="110892"/>
                  </a:lnTo>
                  <a:lnTo>
                    <a:pt x="41066" y="130655"/>
                  </a:lnTo>
                  <a:lnTo>
                    <a:pt x="36118" y="150604"/>
                  </a:lnTo>
                  <a:lnTo>
                    <a:pt x="31973" y="172368"/>
                  </a:lnTo>
                  <a:lnTo>
                    <a:pt x="28361" y="195346"/>
                  </a:lnTo>
                  <a:lnTo>
                    <a:pt x="25109" y="219130"/>
                  </a:lnTo>
                  <a:lnTo>
                    <a:pt x="22093" y="243454"/>
                  </a:lnTo>
                  <a:lnTo>
                    <a:pt x="19236" y="268136"/>
                  </a:lnTo>
                  <a:lnTo>
                    <a:pt x="16485" y="293057"/>
                  </a:lnTo>
                  <a:lnTo>
                    <a:pt x="13804" y="318985"/>
                  </a:lnTo>
                  <a:lnTo>
                    <a:pt x="11171" y="345583"/>
                  </a:lnTo>
                  <a:lnTo>
                    <a:pt x="8567" y="372629"/>
                  </a:lnTo>
                  <a:lnTo>
                    <a:pt x="5986" y="399972"/>
                  </a:lnTo>
                  <a:lnTo>
                    <a:pt x="3418" y="427515"/>
                  </a:lnTo>
                  <a:lnTo>
                    <a:pt x="860" y="455190"/>
                  </a:lnTo>
                  <a:lnTo>
                    <a:pt x="0" y="481260"/>
                  </a:lnTo>
                  <a:lnTo>
                    <a:pt x="274" y="506259"/>
                  </a:lnTo>
                  <a:lnTo>
                    <a:pt x="1304" y="530546"/>
                  </a:lnTo>
                  <a:lnTo>
                    <a:pt x="2836" y="551818"/>
                  </a:lnTo>
                  <a:lnTo>
                    <a:pt x="6797" y="588999"/>
                  </a:lnTo>
                  <a:lnTo>
                    <a:pt x="9123" y="620200"/>
                  </a:lnTo>
                  <a:lnTo>
                    <a:pt x="12690" y="657050"/>
                  </a:lnTo>
                  <a:lnTo>
                    <a:pt x="18670" y="687251"/>
                  </a:lnTo>
                  <a:lnTo>
                    <a:pt x="20341" y="689307"/>
                  </a:lnTo>
                  <a:lnTo>
                    <a:pt x="22301" y="690678"/>
                  </a:lnTo>
                  <a:lnTo>
                    <a:pt x="23608" y="689899"/>
                  </a:lnTo>
                  <a:lnTo>
                    <a:pt x="25061" y="684517"/>
                  </a:lnTo>
                  <a:lnTo>
                    <a:pt x="26070" y="648858"/>
                  </a:lnTo>
                  <a:lnTo>
                    <a:pt x="26222" y="64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16"/>
            <p:cNvSpPr/>
            <p:nvPr>
              <p:custDataLst>
                <p:tags r:id="rId39"/>
              </p:custDataLst>
            </p:nvPr>
          </p:nvSpPr>
          <p:spPr>
            <a:xfrm>
              <a:off x="6553200" y="4107180"/>
              <a:ext cx="289561" cy="106681"/>
            </a:xfrm>
            <a:custGeom>
              <a:avLst/>
              <a:gdLst/>
              <a:ahLst/>
              <a:cxnLst/>
              <a:rect l="0" t="0" r="0" b="0"/>
              <a:pathLst>
                <a:path w="289561" h="106681">
                  <a:moveTo>
                    <a:pt x="0" y="106680"/>
                  </a:moveTo>
                  <a:lnTo>
                    <a:pt x="0" y="106680"/>
                  </a:lnTo>
                  <a:lnTo>
                    <a:pt x="14394" y="104140"/>
                  </a:lnTo>
                  <a:lnTo>
                    <a:pt x="38382" y="99907"/>
                  </a:lnTo>
                  <a:lnTo>
                    <a:pt x="68768" y="94545"/>
                  </a:lnTo>
                  <a:lnTo>
                    <a:pt x="93259" y="90123"/>
                  </a:lnTo>
                  <a:lnTo>
                    <a:pt x="113819" y="86329"/>
                  </a:lnTo>
                  <a:lnTo>
                    <a:pt x="151692" y="79201"/>
                  </a:lnTo>
                  <a:lnTo>
                    <a:pt x="177393" y="71516"/>
                  </a:lnTo>
                  <a:lnTo>
                    <a:pt x="197848" y="62917"/>
                  </a:lnTo>
                  <a:lnTo>
                    <a:pt x="223339" y="52105"/>
                  </a:lnTo>
                  <a:lnTo>
                    <a:pt x="256177" y="31060"/>
                  </a:lnTo>
                  <a:lnTo>
                    <a:pt x="289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17"/>
            <p:cNvSpPr/>
            <p:nvPr>
              <p:custDataLst>
                <p:tags r:id="rId40"/>
              </p:custDataLst>
            </p:nvPr>
          </p:nvSpPr>
          <p:spPr>
            <a:xfrm>
              <a:off x="6829096" y="3733800"/>
              <a:ext cx="310845" cy="777241"/>
            </a:xfrm>
            <a:custGeom>
              <a:avLst/>
              <a:gdLst/>
              <a:ahLst/>
              <a:cxnLst/>
              <a:rect l="0" t="0" r="0" b="0"/>
              <a:pathLst>
                <a:path w="310845" h="777241">
                  <a:moveTo>
                    <a:pt x="36524" y="0"/>
                  </a:moveTo>
                  <a:lnTo>
                    <a:pt x="36524" y="0"/>
                  </a:lnTo>
                  <a:lnTo>
                    <a:pt x="29750" y="29351"/>
                  </a:lnTo>
                  <a:lnTo>
                    <a:pt x="24388" y="52587"/>
                  </a:lnTo>
                  <a:lnTo>
                    <a:pt x="20813" y="85858"/>
                  </a:lnTo>
                  <a:lnTo>
                    <a:pt x="18430" y="125819"/>
                  </a:lnTo>
                  <a:lnTo>
                    <a:pt x="16841" y="170239"/>
                  </a:lnTo>
                  <a:lnTo>
                    <a:pt x="14936" y="221866"/>
                  </a:lnTo>
                  <a:lnTo>
                    <a:pt x="12818" y="278297"/>
                  </a:lnTo>
                  <a:lnTo>
                    <a:pt x="10560" y="337931"/>
                  </a:lnTo>
                  <a:lnTo>
                    <a:pt x="9054" y="395467"/>
                  </a:lnTo>
                  <a:lnTo>
                    <a:pt x="8050" y="451605"/>
                  </a:lnTo>
                  <a:lnTo>
                    <a:pt x="7381" y="506810"/>
                  </a:lnTo>
                  <a:lnTo>
                    <a:pt x="6936" y="549540"/>
                  </a:lnTo>
                  <a:lnTo>
                    <a:pt x="6639" y="583953"/>
                  </a:lnTo>
                  <a:lnTo>
                    <a:pt x="6440" y="612822"/>
                  </a:lnTo>
                  <a:lnTo>
                    <a:pt x="5462" y="634608"/>
                  </a:lnTo>
                  <a:lnTo>
                    <a:pt x="2116" y="665588"/>
                  </a:lnTo>
                  <a:lnTo>
                    <a:pt x="0" y="694006"/>
                  </a:lnTo>
                  <a:lnTo>
                    <a:pt x="2793" y="701583"/>
                  </a:lnTo>
                  <a:lnTo>
                    <a:pt x="3878" y="703095"/>
                  </a:lnTo>
                  <a:lnTo>
                    <a:pt x="4599" y="703256"/>
                  </a:lnTo>
                  <a:lnTo>
                    <a:pt x="35764" y="666823"/>
                  </a:lnTo>
                  <a:lnTo>
                    <a:pt x="64785" y="629182"/>
                  </a:lnTo>
                  <a:lnTo>
                    <a:pt x="93250" y="603267"/>
                  </a:lnTo>
                  <a:lnTo>
                    <a:pt x="123135" y="587592"/>
                  </a:lnTo>
                  <a:lnTo>
                    <a:pt x="153439" y="581630"/>
                  </a:lnTo>
                  <a:lnTo>
                    <a:pt x="171460" y="584751"/>
                  </a:lnTo>
                  <a:lnTo>
                    <a:pt x="179821" y="587954"/>
                  </a:lnTo>
                  <a:lnTo>
                    <a:pt x="203725" y="608642"/>
                  </a:lnTo>
                  <a:lnTo>
                    <a:pt x="222849" y="636222"/>
                  </a:lnTo>
                  <a:lnTo>
                    <a:pt x="239239" y="673933"/>
                  </a:lnTo>
                  <a:lnTo>
                    <a:pt x="251927" y="700281"/>
                  </a:lnTo>
                  <a:lnTo>
                    <a:pt x="273350" y="734400"/>
                  </a:lnTo>
                  <a:lnTo>
                    <a:pt x="305713" y="771639"/>
                  </a:lnTo>
                  <a:lnTo>
                    <a:pt x="310844" y="777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67"/>
          <p:cNvGrpSpPr/>
          <p:nvPr/>
        </p:nvGrpSpPr>
        <p:grpSpPr>
          <a:xfrm>
            <a:off x="7368540" y="3764280"/>
            <a:ext cx="1303022" cy="613896"/>
            <a:chOff x="7368540" y="3764280"/>
            <a:chExt cx="1303022" cy="613896"/>
          </a:xfrm>
        </p:grpSpPr>
        <p:sp>
          <p:nvSpPr>
            <p:cNvPr id="143" name="SMARTInkShape-418"/>
            <p:cNvSpPr/>
            <p:nvPr>
              <p:custDataLst>
                <p:tags r:id="rId30"/>
              </p:custDataLst>
            </p:nvPr>
          </p:nvSpPr>
          <p:spPr>
            <a:xfrm>
              <a:off x="7536180" y="3764280"/>
              <a:ext cx="76201" cy="594798"/>
            </a:xfrm>
            <a:custGeom>
              <a:avLst/>
              <a:gdLst/>
              <a:ahLst/>
              <a:cxnLst/>
              <a:rect l="0" t="0" r="0" b="0"/>
              <a:pathLst>
                <a:path w="76201" h="594798">
                  <a:moveTo>
                    <a:pt x="76200" y="0"/>
                  </a:moveTo>
                  <a:lnTo>
                    <a:pt x="76200" y="0"/>
                  </a:lnTo>
                  <a:lnTo>
                    <a:pt x="76200" y="29351"/>
                  </a:lnTo>
                  <a:lnTo>
                    <a:pt x="76200" y="52587"/>
                  </a:lnTo>
                  <a:lnTo>
                    <a:pt x="71120" y="97711"/>
                  </a:lnTo>
                  <a:lnTo>
                    <a:pt x="62653" y="157428"/>
                  </a:lnTo>
                  <a:lnTo>
                    <a:pt x="51929" y="226872"/>
                  </a:lnTo>
                  <a:lnTo>
                    <a:pt x="43086" y="288408"/>
                  </a:lnTo>
                  <a:lnTo>
                    <a:pt x="35497" y="344672"/>
                  </a:lnTo>
                  <a:lnTo>
                    <a:pt x="28745" y="397421"/>
                  </a:lnTo>
                  <a:lnTo>
                    <a:pt x="24243" y="441901"/>
                  </a:lnTo>
                  <a:lnTo>
                    <a:pt x="21242" y="480867"/>
                  </a:lnTo>
                  <a:lnTo>
                    <a:pt x="19242" y="516158"/>
                  </a:lnTo>
                  <a:lnTo>
                    <a:pt x="17908" y="543072"/>
                  </a:lnTo>
                  <a:lnTo>
                    <a:pt x="17019" y="564402"/>
                  </a:lnTo>
                  <a:lnTo>
                    <a:pt x="15768" y="594797"/>
                  </a:lnTo>
                  <a:lnTo>
                    <a:pt x="15592" y="594651"/>
                  </a:lnTo>
                  <a:lnTo>
                    <a:pt x="0" y="5562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19"/>
            <p:cNvSpPr/>
            <p:nvPr>
              <p:custDataLst>
                <p:tags r:id="rId31"/>
              </p:custDataLst>
            </p:nvPr>
          </p:nvSpPr>
          <p:spPr>
            <a:xfrm>
              <a:off x="7368540" y="4008120"/>
              <a:ext cx="472441" cy="68581"/>
            </a:xfrm>
            <a:custGeom>
              <a:avLst/>
              <a:gdLst/>
              <a:ahLst/>
              <a:cxnLst/>
              <a:rect l="0" t="0" r="0" b="0"/>
              <a:pathLst>
                <a:path w="472441" h="68581">
                  <a:moveTo>
                    <a:pt x="0" y="68580"/>
                  </a:moveTo>
                  <a:lnTo>
                    <a:pt x="0" y="68580"/>
                  </a:lnTo>
                  <a:lnTo>
                    <a:pt x="31608" y="68580"/>
                  </a:lnTo>
                  <a:lnTo>
                    <a:pt x="56633" y="68580"/>
                  </a:lnTo>
                  <a:lnTo>
                    <a:pt x="85168" y="66040"/>
                  </a:lnTo>
                  <a:lnTo>
                    <a:pt x="116045" y="61806"/>
                  </a:lnTo>
                  <a:lnTo>
                    <a:pt x="148484" y="56444"/>
                  </a:lnTo>
                  <a:lnTo>
                    <a:pt x="182809" y="51176"/>
                  </a:lnTo>
                  <a:lnTo>
                    <a:pt x="218393" y="45971"/>
                  </a:lnTo>
                  <a:lnTo>
                    <a:pt x="254815" y="40807"/>
                  </a:lnTo>
                  <a:lnTo>
                    <a:pt x="289257" y="35672"/>
                  </a:lnTo>
                  <a:lnTo>
                    <a:pt x="322378" y="30554"/>
                  </a:lnTo>
                  <a:lnTo>
                    <a:pt x="354620" y="25450"/>
                  </a:lnTo>
                  <a:lnTo>
                    <a:pt x="382039" y="20353"/>
                  </a:lnTo>
                  <a:lnTo>
                    <a:pt x="406246" y="15262"/>
                  </a:lnTo>
                  <a:lnTo>
                    <a:pt x="443020" y="6783"/>
                  </a:lnTo>
                  <a:lnTo>
                    <a:pt x="4724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20"/>
            <p:cNvSpPr/>
            <p:nvPr>
              <p:custDataLst>
                <p:tags r:id="rId32"/>
              </p:custDataLst>
            </p:nvPr>
          </p:nvSpPr>
          <p:spPr>
            <a:xfrm>
              <a:off x="7722241" y="4046355"/>
              <a:ext cx="217800" cy="331821"/>
            </a:xfrm>
            <a:custGeom>
              <a:avLst/>
              <a:gdLst/>
              <a:ahLst/>
              <a:cxnLst/>
              <a:rect l="0" t="0" r="0" b="0"/>
              <a:pathLst>
                <a:path w="217800" h="331821">
                  <a:moveTo>
                    <a:pt x="111119" y="167505"/>
                  </a:moveTo>
                  <a:lnTo>
                    <a:pt x="111119" y="167505"/>
                  </a:lnTo>
                  <a:lnTo>
                    <a:pt x="135955" y="160732"/>
                  </a:lnTo>
                  <a:lnTo>
                    <a:pt x="155615" y="155370"/>
                  </a:lnTo>
                  <a:lnTo>
                    <a:pt x="172110" y="141634"/>
                  </a:lnTo>
                  <a:lnTo>
                    <a:pt x="186493" y="122318"/>
                  </a:lnTo>
                  <a:lnTo>
                    <a:pt x="199468" y="99280"/>
                  </a:lnTo>
                  <a:lnTo>
                    <a:pt x="203038" y="77148"/>
                  </a:lnTo>
                  <a:lnTo>
                    <a:pt x="200337" y="55621"/>
                  </a:lnTo>
                  <a:lnTo>
                    <a:pt x="185486" y="20412"/>
                  </a:lnTo>
                  <a:lnTo>
                    <a:pt x="176783" y="11023"/>
                  </a:lnTo>
                  <a:lnTo>
                    <a:pt x="167594" y="4764"/>
                  </a:lnTo>
                  <a:lnTo>
                    <a:pt x="150613" y="67"/>
                  </a:lnTo>
                  <a:lnTo>
                    <a:pt x="142527" y="0"/>
                  </a:lnTo>
                  <a:lnTo>
                    <a:pt x="110924" y="12041"/>
                  </a:lnTo>
                  <a:lnTo>
                    <a:pt x="78794" y="35740"/>
                  </a:lnTo>
                  <a:lnTo>
                    <a:pt x="51870" y="68256"/>
                  </a:lnTo>
                  <a:lnTo>
                    <a:pt x="35680" y="96866"/>
                  </a:lnTo>
                  <a:lnTo>
                    <a:pt x="20864" y="128490"/>
                  </a:lnTo>
                  <a:lnTo>
                    <a:pt x="8635" y="159478"/>
                  </a:lnTo>
                  <a:lnTo>
                    <a:pt x="2070" y="190184"/>
                  </a:lnTo>
                  <a:lnTo>
                    <a:pt x="0" y="219918"/>
                  </a:lnTo>
                  <a:lnTo>
                    <a:pt x="1901" y="247244"/>
                  </a:lnTo>
                  <a:lnTo>
                    <a:pt x="11777" y="282383"/>
                  </a:lnTo>
                  <a:lnTo>
                    <a:pt x="25198" y="299277"/>
                  </a:lnTo>
                  <a:lnTo>
                    <a:pt x="54053" y="318309"/>
                  </a:lnTo>
                  <a:lnTo>
                    <a:pt x="77289" y="327663"/>
                  </a:lnTo>
                  <a:lnTo>
                    <a:pt x="101729" y="331820"/>
                  </a:lnTo>
                  <a:lnTo>
                    <a:pt x="131216" y="329152"/>
                  </a:lnTo>
                  <a:lnTo>
                    <a:pt x="162385" y="319782"/>
                  </a:lnTo>
                  <a:lnTo>
                    <a:pt x="199499" y="294939"/>
                  </a:lnTo>
                  <a:lnTo>
                    <a:pt x="217799" y="281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21"/>
            <p:cNvSpPr/>
            <p:nvPr>
              <p:custDataLst>
                <p:tags r:id="rId33"/>
              </p:custDataLst>
            </p:nvPr>
          </p:nvSpPr>
          <p:spPr>
            <a:xfrm>
              <a:off x="8071574" y="4069080"/>
              <a:ext cx="180887" cy="251866"/>
            </a:xfrm>
            <a:custGeom>
              <a:avLst/>
              <a:gdLst/>
              <a:ahLst/>
              <a:cxnLst/>
              <a:rect l="0" t="0" r="0" b="0"/>
              <a:pathLst>
                <a:path w="180887" h="251866">
                  <a:moveTo>
                    <a:pt x="127546" y="0"/>
                  </a:moveTo>
                  <a:lnTo>
                    <a:pt x="127546" y="0"/>
                  </a:lnTo>
                  <a:lnTo>
                    <a:pt x="103275" y="32362"/>
                  </a:lnTo>
                  <a:lnTo>
                    <a:pt x="84585" y="59539"/>
                  </a:lnTo>
                  <a:lnTo>
                    <a:pt x="67812" y="86575"/>
                  </a:lnTo>
                  <a:lnTo>
                    <a:pt x="51890" y="115524"/>
                  </a:lnTo>
                  <a:lnTo>
                    <a:pt x="32693" y="152292"/>
                  </a:lnTo>
                  <a:lnTo>
                    <a:pt x="16280" y="188681"/>
                  </a:lnTo>
                  <a:lnTo>
                    <a:pt x="2493" y="224196"/>
                  </a:lnTo>
                  <a:lnTo>
                    <a:pt x="0" y="230876"/>
                  </a:lnTo>
                  <a:lnTo>
                    <a:pt x="183" y="231811"/>
                  </a:lnTo>
                  <a:lnTo>
                    <a:pt x="1150" y="231587"/>
                  </a:lnTo>
                  <a:lnTo>
                    <a:pt x="8787" y="225145"/>
                  </a:lnTo>
                  <a:lnTo>
                    <a:pt x="34066" y="189528"/>
                  </a:lnTo>
                  <a:lnTo>
                    <a:pt x="48748" y="153744"/>
                  </a:lnTo>
                  <a:lnTo>
                    <a:pt x="64819" y="118579"/>
                  </a:lnTo>
                  <a:lnTo>
                    <a:pt x="71425" y="100328"/>
                  </a:lnTo>
                  <a:lnTo>
                    <a:pt x="73816" y="91157"/>
                  </a:lnTo>
                  <a:lnTo>
                    <a:pt x="75640" y="88711"/>
                  </a:lnTo>
                  <a:lnTo>
                    <a:pt x="77701" y="87081"/>
                  </a:lnTo>
                  <a:lnTo>
                    <a:pt x="79923" y="87687"/>
                  </a:lnTo>
                  <a:lnTo>
                    <a:pt x="84649" y="92877"/>
                  </a:lnTo>
                  <a:lnTo>
                    <a:pt x="94582" y="117782"/>
                  </a:lnTo>
                  <a:lnTo>
                    <a:pt x="103009" y="149857"/>
                  </a:lnTo>
                  <a:lnTo>
                    <a:pt x="115007" y="185325"/>
                  </a:lnTo>
                  <a:lnTo>
                    <a:pt x="125995" y="215966"/>
                  </a:lnTo>
                  <a:lnTo>
                    <a:pt x="144584" y="236522"/>
                  </a:lnTo>
                  <a:lnTo>
                    <a:pt x="164485" y="250797"/>
                  </a:lnTo>
                  <a:lnTo>
                    <a:pt x="169105" y="251865"/>
                  </a:lnTo>
                  <a:lnTo>
                    <a:pt x="180886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22"/>
            <p:cNvSpPr/>
            <p:nvPr>
              <p:custDataLst>
                <p:tags r:id="rId34"/>
              </p:custDataLst>
            </p:nvPr>
          </p:nvSpPr>
          <p:spPr>
            <a:xfrm>
              <a:off x="8277434" y="4046220"/>
              <a:ext cx="180767" cy="256872"/>
            </a:xfrm>
            <a:custGeom>
              <a:avLst/>
              <a:gdLst/>
              <a:ahLst/>
              <a:cxnLst/>
              <a:rect l="0" t="0" r="0" b="0"/>
              <a:pathLst>
                <a:path w="180767" h="256872">
                  <a:moveTo>
                    <a:pt x="74086" y="0"/>
                  </a:moveTo>
                  <a:lnTo>
                    <a:pt x="74086" y="0"/>
                  </a:lnTo>
                  <a:lnTo>
                    <a:pt x="56024" y="24836"/>
                  </a:lnTo>
                  <a:lnTo>
                    <a:pt x="41725" y="44497"/>
                  </a:lnTo>
                  <a:lnTo>
                    <a:pt x="29653" y="68612"/>
                  </a:lnTo>
                  <a:lnTo>
                    <a:pt x="19063" y="95695"/>
                  </a:lnTo>
                  <a:lnTo>
                    <a:pt x="9464" y="124756"/>
                  </a:lnTo>
                  <a:lnTo>
                    <a:pt x="3911" y="147517"/>
                  </a:lnTo>
                  <a:lnTo>
                    <a:pt x="0" y="181839"/>
                  </a:lnTo>
                  <a:lnTo>
                    <a:pt x="3340" y="206124"/>
                  </a:lnTo>
                  <a:lnTo>
                    <a:pt x="14742" y="231818"/>
                  </a:lnTo>
                  <a:lnTo>
                    <a:pt x="24851" y="243577"/>
                  </a:lnTo>
                  <a:lnTo>
                    <a:pt x="37809" y="251625"/>
                  </a:lnTo>
                  <a:lnTo>
                    <a:pt x="59387" y="256871"/>
                  </a:lnTo>
                  <a:lnTo>
                    <a:pt x="85911" y="250335"/>
                  </a:lnTo>
                  <a:lnTo>
                    <a:pt x="115220" y="225538"/>
                  </a:lnTo>
                  <a:lnTo>
                    <a:pt x="133008" y="200993"/>
                  </a:lnTo>
                  <a:lnTo>
                    <a:pt x="149381" y="173150"/>
                  </a:lnTo>
                  <a:lnTo>
                    <a:pt x="165124" y="143842"/>
                  </a:lnTo>
                  <a:lnTo>
                    <a:pt x="1807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23"/>
            <p:cNvSpPr/>
            <p:nvPr>
              <p:custDataLst>
                <p:tags r:id="rId35"/>
              </p:custDataLst>
            </p:nvPr>
          </p:nvSpPr>
          <p:spPr>
            <a:xfrm>
              <a:off x="8534443" y="3810000"/>
              <a:ext cx="137119" cy="510541"/>
            </a:xfrm>
            <a:custGeom>
              <a:avLst/>
              <a:gdLst/>
              <a:ahLst/>
              <a:cxnLst/>
              <a:rect l="0" t="0" r="0" b="0"/>
              <a:pathLst>
                <a:path w="137119" h="510541">
                  <a:moveTo>
                    <a:pt x="7577" y="0"/>
                  </a:moveTo>
                  <a:lnTo>
                    <a:pt x="7577" y="0"/>
                  </a:lnTo>
                  <a:lnTo>
                    <a:pt x="11623" y="32361"/>
                  </a:lnTo>
                  <a:lnTo>
                    <a:pt x="11351" y="59539"/>
                  </a:lnTo>
                  <a:lnTo>
                    <a:pt x="9254" y="87422"/>
                  </a:lnTo>
                  <a:lnTo>
                    <a:pt x="8322" y="119569"/>
                  </a:lnTo>
                  <a:lnTo>
                    <a:pt x="5650" y="155871"/>
                  </a:lnTo>
                  <a:lnTo>
                    <a:pt x="3753" y="175034"/>
                  </a:lnTo>
                  <a:lnTo>
                    <a:pt x="2487" y="195430"/>
                  </a:lnTo>
                  <a:lnTo>
                    <a:pt x="1644" y="216646"/>
                  </a:lnTo>
                  <a:lnTo>
                    <a:pt x="1082" y="238411"/>
                  </a:lnTo>
                  <a:lnTo>
                    <a:pt x="456" y="276141"/>
                  </a:lnTo>
                  <a:lnTo>
                    <a:pt x="179" y="309842"/>
                  </a:lnTo>
                  <a:lnTo>
                    <a:pt x="56" y="341754"/>
                  </a:lnTo>
                  <a:lnTo>
                    <a:pt x="0" y="368355"/>
                  </a:lnTo>
                  <a:lnTo>
                    <a:pt x="2227" y="397856"/>
                  </a:lnTo>
                  <a:lnTo>
                    <a:pt x="4011" y="404937"/>
                  </a:lnTo>
                  <a:lnTo>
                    <a:pt x="6892" y="409658"/>
                  </a:lnTo>
                  <a:lnTo>
                    <a:pt x="10507" y="412805"/>
                  </a:lnTo>
                  <a:lnTo>
                    <a:pt x="14610" y="414903"/>
                  </a:lnTo>
                  <a:lnTo>
                    <a:pt x="19040" y="415456"/>
                  </a:lnTo>
                  <a:lnTo>
                    <a:pt x="33363" y="412188"/>
                  </a:lnTo>
                  <a:lnTo>
                    <a:pt x="48332" y="405010"/>
                  </a:lnTo>
                  <a:lnTo>
                    <a:pt x="83784" y="381439"/>
                  </a:lnTo>
                  <a:lnTo>
                    <a:pt x="92246" y="377809"/>
                  </a:lnTo>
                  <a:lnTo>
                    <a:pt x="94504" y="378026"/>
                  </a:lnTo>
                  <a:lnTo>
                    <a:pt x="102170" y="384458"/>
                  </a:lnTo>
                  <a:lnTo>
                    <a:pt x="109358" y="399522"/>
                  </a:lnTo>
                  <a:lnTo>
                    <a:pt x="116851" y="428163"/>
                  </a:lnTo>
                  <a:lnTo>
                    <a:pt x="124432" y="459415"/>
                  </a:lnTo>
                  <a:lnTo>
                    <a:pt x="133733" y="496929"/>
                  </a:lnTo>
                  <a:lnTo>
                    <a:pt x="137118" y="510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0" name="SMARTInkShape-424"/>
          <p:cNvSpPr/>
          <p:nvPr>
            <p:custDataLst>
              <p:tags r:id="rId8"/>
            </p:custDataLst>
          </p:nvPr>
        </p:nvSpPr>
        <p:spPr>
          <a:xfrm>
            <a:off x="8877300" y="426720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69"/>
          <p:cNvGrpSpPr/>
          <p:nvPr/>
        </p:nvGrpSpPr>
        <p:grpSpPr>
          <a:xfrm>
            <a:off x="6042660" y="4693920"/>
            <a:ext cx="167641" cy="251461"/>
            <a:chOff x="6042660" y="4693920"/>
            <a:chExt cx="167641" cy="251461"/>
          </a:xfrm>
        </p:grpSpPr>
        <p:sp>
          <p:nvSpPr>
            <p:cNvPr id="151" name="SMARTInkShape-425"/>
            <p:cNvSpPr/>
            <p:nvPr>
              <p:custDataLst>
                <p:tags r:id="rId28"/>
              </p:custDataLst>
            </p:nvPr>
          </p:nvSpPr>
          <p:spPr>
            <a:xfrm>
              <a:off x="6142943" y="4693920"/>
              <a:ext cx="44498" cy="251461"/>
            </a:xfrm>
            <a:custGeom>
              <a:avLst/>
              <a:gdLst/>
              <a:ahLst/>
              <a:cxnLst/>
              <a:rect l="0" t="0" r="0" b="0"/>
              <a:pathLst>
                <a:path w="44498" h="251461">
                  <a:moveTo>
                    <a:pt x="14017" y="0"/>
                  </a:moveTo>
                  <a:lnTo>
                    <a:pt x="14017" y="0"/>
                  </a:lnTo>
                  <a:lnTo>
                    <a:pt x="7243" y="27093"/>
                  </a:lnTo>
                  <a:lnTo>
                    <a:pt x="1882" y="48542"/>
                  </a:lnTo>
                  <a:lnTo>
                    <a:pt x="0" y="70461"/>
                  </a:lnTo>
                  <a:lnTo>
                    <a:pt x="439" y="92694"/>
                  </a:lnTo>
                  <a:lnTo>
                    <a:pt x="2425" y="115136"/>
                  </a:lnTo>
                  <a:lnTo>
                    <a:pt x="6890" y="151360"/>
                  </a:lnTo>
                  <a:lnTo>
                    <a:pt x="13389" y="180724"/>
                  </a:lnTo>
                  <a:lnTo>
                    <a:pt x="29635" y="215450"/>
                  </a:lnTo>
                  <a:lnTo>
                    <a:pt x="44497" y="251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26"/>
            <p:cNvSpPr/>
            <p:nvPr>
              <p:custDataLst>
                <p:tags r:id="rId29"/>
              </p:custDataLst>
            </p:nvPr>
          </p:nvSpPr>
          <p:spPr>
            <a:xfrm>
              <a:off x="6042660" y="4884420"/>
              <a:ext cx="167641" cy="26811"/>
            </a:xfrm>
            <a:custGeom>
              <a:avLst/>
              <a:gdLst/>
              <a:ahLst/>
              <a:cxnLst/>
              <a:rect l="0" t="0" r="0" b="0"/>
              <a:pathLst>
                <a:path w="167641" h="26811">
                  <a:moveTo>
                    <a:pt x="0" y="7620"/>
                  </a:moveTo>
                  <a:lnTo>
                    <a:pt x="0" y="7620"/>
                  </a:lnTo>
                  <a:lnTo>
                    <a:pt x="29351" y="14394"/>
                  </a:lnTo>
                  <a:lnTo>
                    <a:pt x="52588" y="19755"/>
                  </a:lnTo>
                  <a:lnTo>
                    <a:pt x="85180" y="25714"/>
                  </a:lnTo>
                  <a:lnTo>
                    <a:pt x="117807" y="26810"/>
                  </a:lnTo>
                  <a:lnTo>
                    <a:pt x="126798" y="25494"/>
                  </a:lnTo>
                  <a:lnTo>
                    <a:pt x="143561" y="17257"/>
                  </a:lnTo>
                  <a:lnTo>
                    <a:pt x="167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0"/>
          <p:cNvGrpSpPr/>
          <p:nvPr/>
        </p:nvGrpSpPr>
        <p:grpSpPr>
          <a:xfrm>
            <a:off x="6393180" y="4572000"/>
            <a:ext cx="1346234" cy="822961"/>
            <a:chOff x="6393180" y="4572000"/>
            <a:chExt cx="1346234" cy="822961"/>
          </a:xfrm>
        </p:grpSpPr>
        <p:sp>
          <p:nvSpPr>
            <p:cNvPr id="154" name="SMARTInkShape-427"/>
            <p:cNvSpPr/>
            <p:nvPr>
              <p:custDataLst>
                <p:tags r:id="rId23"/>
              </p:custDataLst>
            </p:nvPr>
          </p:nvSpPr>
          <p:spPr>
            <a:xfrm>
              <a:off x="7414260" y="4930140"/>
              <a:ext cx="325154" cy="464821"/>
            </a:xfrm>
            <a:custGeom>
              <a:avLst/>
              <a:gdLst/>
              <a:ahLst/>
              <a:cxnLst/>
              <a:rect l="0" t="0" r="0" b="0"/>
              <a:pathLst>
                <a:path w="325154" h="464821">
                  <a:moveTo>
                    <a:pt x="0" y="0"/>
                  </a:moveTo>
                  <a:lnTo>
                    <a:pt x="0" y="0"/>
                  </a:lnTo>
                  <a:lnTo>
                    <a:pt x="27876" y="34807"/>
                  </a:lnTo>
                  <a:lnTo>
                    <a:pt x="46736" y="66664"/>
                  </a:lnTo>
                  <a:lnTo>
                    <a:pt x="63049" y="100844"/>
                  </a:lnTo>
                  <a:lnTo>
                    <a:pt x="83730" y="136007"/>
                  </a:lnTo>
                  <a:lnTo>
                    <a:pt x="94787" y="150195"/>
                  </a:lnTo>
                  <a:lnTo>
                    <a:pt x="108168" y="159323"/>
                  </a:lnTo>
                  <a:lnTo>
                    <a:pt x="134027" y="165176"/>
                  </a:lnTo>
                  <a:lnTo>
                    <a:pt x="163137" y="158820"/>
                  </a:lnTo>
                  <a:lnTo>
                    <a:pt x="180880" y="146221"/>
                  </a:lnTo>
                  <a:lnTo>
                    <a:pt x="209662" y="120090"/>
                  </a:lnTo>
                  <a:lnTo>
                    <a:pt x="240487" y="90898"/>
                  </a:lnTo>
                  <a:lnTo>
                    <a:pt x="267964" y="60799"/>
                  </a:lnTo>
                  <a:lnTo>
                    <a:pt x="303544" y="28379"/>
                  </a:lnTo>
                  <a:lnTo>
                    <a:pt x="325153" y="9833"/>
                  </a:lnTo>
                  <a:lnTo>
                    <a:pt x="324296" y="9941"/>
                  </a:lnTo>
                  <a:lnTo>
                    <a:pt x="318827" y="12321"/>
                  </a:lnTo>
                  <a:lnTo>
                    <a:pt x="286140" y="50269"/>
                  </a:lnTo>
                  <a:lnTo>
                    <a:pt x="266026" y="74835"/>
                  </a:lnTo>
                  <a:lnTo>
                    <a:pt x="240153" y="105510"/>
                  </a:lnTo>
                  <a:lnTo>
                    <a:pt x="216237" y="141155"/>
                  </a:lnTo>
                  <a:lnTo>
                    <a:pt x="205118" y="160143"/>
                  </a:lnTo>
                  <a:lnTo>
                    <a:pt x="193472" y="181269"/>
                  </a:lnTo>
                  <a:lnTo>
                    <a:pt x="181475" y="203819"/>
                  </a:lnTo>
                  <a:lnTo>
                    <a:pt x="169243" y="227320"/>
                  </a:lnTo>
                  <a:lnTo>
                    <a:pt x="157702" y="250606"/>
                  </a:lnTo>
                  <a:lnTo>
                    <a:pt x="146622" y="273750"/>
                  </a:lnTo>
                  <a:lnTo>
                    <a:pt x="135847" y="296801"/>
                  </a:lnTo>
                  <a:lnTo>
                    <a:pt x="127819" y="317247"/>
                  </a:lnTo>
                  <a:lnTo>
                    <a:pt x="116639" y="353512"/>
                  </a:lnTo>
                  <a:lnTo>
                    <a:pt x="106591" y="384306"/>
                  </a:lnTo>
                  <a:lnTo>
                    <a:pt x="91414" y="420926"/>
                  </a:lnTo>
                  <a:lnTo>
                    <a:pt x="75160" y="452010"/>
                  </a:lnTo>
                  <a:lnTo>
                    <a:pt x="71273" y="456280"/>
                  </a:lnTo>
                  <a:lnTo>
                    <a:pt x="53340" y="464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28"/>
            <p:cNvSpPr/>
            <p:nvPr>
              <p:custDataLst>
                <p:tags r:id="rId24"/>
              </p:custDataLst>
            </p:nvPr>
          </p:nvSpPr>
          <p:spPr>
            <a:xfrm>
              <a:off x="7348858" y="4572000"/>
              <a:ext cx="27303" cy="489021"/>
            </a:xfrm>
            <a:custGeom>
              <a:avLst/>
              <a:gdLst/>
              <a:ahLst/>
              <a:cxnLst/>
              <a:rect l="0" t="0" r="0" b="0"/>
              <a:pathLst>
                <a:path w="27303" h="489021">
                  <a:moveTo>
                    <a:pt x="19682" y="0"/>
                  </a:moveTo>
                  <a:lnTo>
                    <a:pt x="19682" y="0"/>
                  </a:lnTo>
                  <a:lnTo>
                    <a:pt x="12908" y="33867"/>
                  </a:lnTo>
                  <a:lnTo>
                    <a:pt x="7546" y="60677"/>
                  </a:lnTo>
                  <a:lnTo>
                    <a:pt x="3971" y="110725"/>
                  </a:lnTo>
                  <a:lnTo>
                    <a:pt x="1588" y="176263"/>
                  </a:lnTo>
                  <a:lnTo>
                    <a:pt x="0" y="252129"/>
                  </a:lnTo>
                  <a:lnTo>
                    <a:pt x="634" y="312866"/>
                  </a:lnTo>
                  <a:lnTo>
                    <a:pt x="2749" y="363517"/>
                  </a:lnTo>
                  <a:lnTo>
                    <a:pt x="5854" y="407445"/>
                  </a:lnTo>
                  <a:lnTo>
                    <a:pt x="8769" y="438423"/>
                  </a:lnTo>
                  <a:lnTo>
                    <a:pt x="11559" y="460769"/>
                  </a:lnTo>
                  <a:lnTo>
                    <a:pt x="16919" y="485879"/>
                  </a:lnTo>
                  <a:lnTo>
                    <a:pt x="19533" y="489020"/>
                  </a:lnTo>
                  <a:lnTo>
                    <a:pt x="27302" y="48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29"/>
            <p:cNvSpPr/>
            <p:nvPr>
              <p:custDataLst>
                <p:tags r:id="rId25"/>
              </p:custDataLst>
            </p:nvPr>
          </p:nvSpPr>
          <p:spPr>
            <a:xfrm>
              <a:off x="6992000" y="4894191"/>
              <a:ext cx="231761" cy="236955"/>
            </a:xfrm>
            <a:custGeom>
              <a:avLst/>
              <a:gdLst/>
              <a:ahLst/>
              <a:cxnLst/>
              <a:rect l="0" t="0" r="0" b="0"/>
              <a:pathLst>
                <a:path w="231761" h="236955">
                  <a:moveTo>
                    <a:pt x="64120" y="96909"/>
                  </a:moveTo>
                  <a:lnTo>
                    <a:pt x="64120" y="96909"/>
                  </a:lnTo>
                  <a:lnTo>
                    <a:pt x="56030" y="60502"/>
                  </a:lnTo>
                  <a:lnTo>
                    <a:pt x="51953" y="50625"/>
                  </a:lnTo>
                  <a:lnTo>
                    <a:pt x="47542" y="44886"/>
                  </a:lnTo>
                  <a:lnTo>
                    <a:pt x="42909" y="41907"/>
                  </a:lnTo>
                  <a:lnTo>
                    <a:pt x="38125" y="40768"/>
                  </a:lnTo>
                  <a:lnTo>
                    <a:pt x="28296" y="41759"/>
                  </a:lnTo>
                  <a:lnTo>
                    <a:pt x="18283" y="49538"/>
                  </a:lnTo>
                  <a:lnTo>
                    <a:pt x="13242" y="55169"/>
                  </a:lnTo>
                  <a:lnTo>
                    <a:pt x="7641" y="68198"/>
                  </a:lnTo>
                  <a:lnTo>
                    <a:pt x="0" y="101303"/>
                  </a:lnTo>
                  <a:lnTo>
                    <a:pt x="906" y="126433"/>
                  </a:lnTo>
                  <a:lnTo>
                    <a:pt x="8799" y="162917"/>
                  </a:lnTo>
                  <a:lnTo>
                    <a:pt x="16871" y="186740"/>
                  </a:lnTo>
                  <a:lnTo>
                    <a:pt x="39188" y="215742"/>
                  </a:lnTo>
                  <a:lnTo>
                    <a:pt x="54099" y="227322"/>
                  </a:lnTo>
                  <a:lnTo>
                    <a:pt x="73286" y="236115"/>
                  </a:lnTo>
                  <a:lnTo>
                    <a:pt x="85409" y="236954"/>
                  </a:lnTo>
                  <a:lnTo>
                    <a:pt x="122448" y="230193"/>
                  </a:lnTo>
                  <a:lnTo>
                    <a:pt x="147929" y="210364"/>
                  </a:lnTo>
                  <a:lnTo>
                    <a:pt x="153012" y="205566"/>
                  </a:lnTo>
                  <a:lnTo>
                    <a:pt x="158660" y="193461"/>
                  </a:lnTo>
                  <a:lnTo>
                    <a:pt x="167822" y="155845"/>
                  </a:lnTo>
                  <a:lnTo>
                    <a:pt x="169071" y="123591"/>
                  </a:lnTo>
                  <a:lnTo>
                    <a:pt x="164455" y="91362"/>
                  </a:lnTo>
                  <a:lnTo>
                    <a:pt x="158572" y="57071"/>
                  </a:lnTo>
                  <a:lnTo>
                    <a:pt x="156154" y="24129"/>
                  </a:lnTo>
                  <a:lnTo>
                    <a:pt x="155677" y="5110"/>
                  </a:lnTo>
                  <a:lnTo>
                    <a:pt x="156485" y="2690"/>
                  </a:lnTo>
                  <a:lnTo>
                    <a:pt x="157870" y="1076"/>
                  </a:lnTo>
                  <a:lnTo>
                    <a:pt x="159639" y="0"/>
                  </a:lnTo>
                  <a:lnTo>
                    <a:pt x="161666" y="130"/>
                  </a:lnTo>
                  <a:lnTo>
                    <a:pt x="166176" y="2532"/>
                  </a:lnTo>
                  <a:lnTo>
                    <a:pt x="199696" y="26423"/>
                  </a:lnTo>
                  <a:lnTo>
                    <a:pt x="223670" y="45388"/>
                  </a:lnTo>
                  <a:lnTo>
                    <a:pt x="231760" y="58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30"/>
            <p:cNvSpPr/>
            <p:nvPr>
              <p:custDataLst>
                <p:tags r:id="rId26"/>
              </p:custDataLst>
            </p:nvPr>
          </p:nvSpPr>
          <p:spPr>
            <a:xfrm>
              <a:off x="6821155" y="4678680"/>
              <a:ext cx="158766" cy="509634"/>
            </a:xfrm>
            <a:custGeom>
              <a:avLst/>
              <a:gdLst/>
              <a:ahLst/>
              <a:cxnLst/>
              <a:rect l="0" t="0" r="0" b="0"/>
              <a:pathLst>
                <a:path w="158766" h="509634">
                  <a:moveTo>
                    <a:pt x="74945" y="0"/>
                  </a:moveTo>
                  <a:lnTo>
                    <a:pt x="74945" y="0"/>
                  </a:lnTo>
                  <a:lnTo>
                    <a:pt x="79460" y="27093"/>
                  </a:lnTo>
                  <a:lnTo>
                    <a:pt x="83034" y="48542"/>
                  </a:lnTo>
                  <a:lnTo>
                    <a:pt x="84572" y="89088"/>
                  </a:lnTo>
                  <a:lnTo>
                    <a:pt x="84749" y="142365"/>
                  </a:lnTo>
                  <a:lnTo>
                    <a:pt x="84022" y="204130"/>
                  </a:lnTo>
                  <a:lnTo>
                    <a:pt x="82689" y="249540"/>
                  </a:lnTo>
                  <a:lnTo>
                    <a:pt x="80954" y="284047"/>
                  </a:lnTo>
                  <a:lnTo>
                    <a:pt x="78951" y="311285"/>
                  </a:lnTo>
                  <a:lnTo>
                    <a:pt x="76726" y="343806"/>
                  </a:lnTo>
                  <a:lnTo>
                    <a:pt x="76132" y="353664"/>
                  </a:lnTo>
                  <a:lnTo>
                    <a:pt x="74043" y="360236"/>
                  </a:lnTo>
                  <a:lnTo>
                    <a:pt x="70956" y="364617"/>
                  </a:lnTo>
                  <a:lnTo>
                    <a:pt x="67206" y="367538"/>
                  </a:lnTo>
                  <a:lnTo>
                    <a:pt x="63859" y="368639"/>
                  </a:lnTo>
                  <a:lnTo>
                    <a:pt x="60780" y="368526"/>
                  </a:lnTo>
                  <a:lnTo>
                    <a:pt x="57882" y="367604"/>
                  </a:lnTo>
                  <a:lnTo>
                    <a:pt x="27337" y="334104"/>
                  </a:lnTo>
                  <a:lnTo>
                    <a:pt x="8596" y="308152"/>
                  </a:lnTo>
                  <a:lnTo>
                    <a:pt x="7006" y="307035"/>
                  </a:lnTo>
                  <a:lnTo>
                    <a:pt x="2981" y="305794"/>
                  </a:lnTo>
                  <a:lnTo>
                    <a:pt x="1569" y="307156"/>
                  </a:lnTo>
                  <a:lnTo>
                    <a:pt x="0" y="313185"/>
                  </a:lnTo>
                  <a:lnTo>
                    <a:pt x="5076" y="343020"/>
                  </a:lnTo>
                  <a:lnTo>
                    <a:pt x="13508" y="371628"/>
                  </a:lnTo>
                  <a:lnTo>
                    <a:pt x="29649" y="401554"/>
                  </a:lnTo>
                  <a:lnTo>
                    <a:pt x="41392" y="431022"/>
                  </a:lnTo>
                  <a:lnTo>
                    <a:pt x="65049" y="467958"/>
                  </a:lnTo>
                  <a:lnTo>
                    <a:pt x="101849" y="500209"/>
                  </a:lnTo>
                  <a:lnTo>
                    <a:pt x="112585" y="505949"/>
                  </a:lnTo>
                  <a:lnTo>
                    <a:pt x="129229" y="509633"/>
                  </a:lnTo>
                  <a:lnTo>
                    <a:pt x="137454" y="505622"/>
                  </a:lnTo>
                  <a:lnTo>
                    <a:pt x="142017" y="502182"/>
                  </a:lnTo>
                  <a:lnTo>
                    <a:pt x="152485" y="485204"/>
                  </a:lnTo>
                  <a:lnTo>
                    <a:pt x="157524" y="448778"/>
                  </a:lnTo>
                  <a:lnTo>
                    <a:pt x="158765" y="43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31"/>
            <p:cNvSpPr/>
            <p:nvPr>
              <p:custDataLst>
                <p:tags r:id="rId27"/>
              </p:custDataLst>
            </p:nvPr>
          </p:nvSpPr>
          <p:spPr>
            <a:xfrm>
              <a:off x="6393180" y="4657453"/>
              <a:ext cx="281941" cy="646068"/>
            </a:xfrm>
            <a:custGeom>
              <a:avLst/>
              <a:gdLst/>
              <a:ahLst/>
              <a:cxnLst/>
              <a:rect l="0" t="0" r="0" b="0"/>
              <a:pathLst>
                <a:path w="281941" h="646068">
                  <a:moveTo>
                    <a:pt x="0" y="295547"/>
                  </a:moveTo>
                  <a:lnTo>
                    <a:pt x="0" y="295547"/>
                  </a:lnTo>
                  <a:lnTo>
                    <a:pt x="32362" y="299592"/>
                  </a:lnTo>
                  <a:lnTo>
                    <a:pt x="50507" y="299320"/>
                  </a:lnTo>
                  <a:lnTo>
                    <a:pt x="62241" y="295530"/>
                  </a:lnTo>
                  <a:lnTo>
                    <a:pt x="73101" y="288202"/>
                  </a:lnTo>
                  <a:lnTo>
                    <a:pt x="88734" y="270511"/>
                  </a:lnTo>
                  <a:lnTo>
                    <a:pt x="100046" y="245137"/>
                  </a:lnTo>
                  <a:lnTo>
                    <a:pt x="104715" y="212125"/>
                  </a:lnTo>
                  <a:lnTo>
                    <a:pt x="105806" y="185658"/>
                  </a:lnTo>
                  <a:lnTo>
                    <a:pt x="105445" y="156960"/>
                  </a:lnTo>
                  <a:lnTo>
                    <a:pt x="102462" y="127273"/>
                  </a:lnTo>
                  <a:lnTo>
                    <a:pt x="99359" y="100047"/>
                  </a:lnTo>
                  <a:lnTo>
                    <a:pt x="72089" y="67370"/>
                  </a:lnTo>
                  <a:lnTo>
                    <a:pt x="66686" y="63842"/>
                  </a:lnTo>
                  <a:lnTo>
                    <a:pt x="62237" y="62338"/>
                  </a:lnTo>
                  <a:lnTo>
                    <a:pt x="55037" y="84194"/>
                  </a:lnTo>
                  <a:lnTo>
                    <a:pt x="46005" y="121625"/>
                  </a:lnTo>
                  <a:lnTo>
                    <a:pt x="35750" y="169439"/>
                  </a:lnTo>
                  <a:lnTo>
                    <a:pt x="28913" y="208935"/>
                  </a:lnTo>
                  <a:lnTo>
                    <a:pt x="24355" y="242885"/>
                  </a:lnTo>
                  <a:lnTo>
                    <a:pt x="21317" y="273139"/>
                  </a:lnTo>
                  <a:lnTo>
                    <a:pt x="20137" y="301775"/>
                  </a:lnTo>
                  <a:lnTo>
                    <a:pt x="20199" y="329332"/>
                  </a:lnTo>
                  <a:lnTo>
                    <a:pt x="21085" y="356171"/>
                  </a:lnTo>
                  <a:lnTo>
                    <a:pt x="24217" y="381682"/>
                  </a:lnTo>
                  <a:lnTo>
                    <a:pt x="28845" y="406311"/>
                  </a:lnTo>
                  <a:lnTo>
                    <a:pt x="34470" y="430350"/>
                  </a:lnTo>
                  <a:lnTo>
                    <a:pt x="40759" y="452302"/>
                  </a:lnTo>
                  <a:lnTo>
                    <a:pt x="47494" y="472863"/>
                  </a:lnTo>
                  <a:lnTo>
                    <a:pt x="60902" y="509821"/>
                  </a:lnTo>
                  <a:lnTo>
                    <a:pt x="72506" y="540358"/>
                  </a:lnTo>
                  <a:lnTo>
                    <a:pt x="88558" y="573259"/>
                  </a:lnTo>
                  <a:lnTo>
                    <a:pt x="108084" y="595048"/>
                  </a:lnTo>
                  <a:lnTo>
                    <a:pt x="122544" y="602226"/>
                  </a:lnTo>
                  <a:lnTo>
                    <a:pt x="129956" y="604139"/>
                  </a:lnTo>
                  <a:lnTo>
                    <a:pt x="144965" y="601750"/>
                  </a:lnTo>
                  <a:lnTo>
                    <a:pt x="152524" y="598742"/>
                  </a:lnTo>
                  <a:lnTo>
                    <a:pt x="175297" y="578329"/>
                  </a:lnTo>
                  <a:lnTo>
                    <a:pt x="194086" y="546786"/>
                  </a:lnTo>
                  <a:lnTo>
                    <a:pt x="202818" y="516146"/>
                  </a:lnTo>
                  <a:lnTo>
                    <a:pt x="209521" y="479104"/>
                  </a:lnTo>
                  <a:lnTo>
                    <a:pt x="212494" y="458559"/>
                  </a:lnTo>
                  <a:lnTo>
                    <a:pt x="215323" y="437241"/>
                  </a:lnTo>
                  <a:lnTo>
                    <a:pt x="218054" y="414563"/>
                  </a:lnTo>
                  <a:lnTo>
                    <a:pt x="220723" y="390977"/>
                  </a:lnTo>
                  <a:lnTo>
                    <a:pt x="223348" y="366788"/>
                  </a:lnTo>
                  <a:lnTo>
                    <a:pt x="225945" y="343041"/>
                  </a:lnTo>
                  <a:lnTo>
                    <a:pt x="228524" y="319589"/>
                  </a:lnTo>
                  <a:lnTo>
                    <a:pt x="231089" y="296336"/>
                  </a:lnTo>
                  <a:lnTo>
                    <a:pt x="233647" y="272366"/>
                  </a:lnTo>
                  <a:lnTo>
                    <a:pt x="236198" y="247920"/>
                  </a:lnTo>
                  <a:lnTo>
                    <a:pt x="238745" y="223155"/>
                  </a:lnTo>
                  <a:lnTo>
                    <a:pt x="240443" y="199872"/>
                  </a:lnTo>
                  <a:lnTo>
                    <a:pt x="241575" y="177577"/>
                  </a:lnTo>
                  <a:lnTo>
                    <a:pt x="242330" y="155940"/>
                  </a:lnTo>
                  <a:lnTo>
                    <a:pt x="244526" y="134743"/>
                  </a:lnTo>
                  <a:lnTo>
                    <a:pt x="247684" y="113837"/>
                  </a:lnTo>
                  <a:lnTo>
                    <a:pt x="255708" y="75934"/>
                  </a:lnTo>
                  <a:lnTo>
                    <a:pt x="264919" y="47799"/>
                  </a:lnTo>
                  <a:lnTo>
                    <a:pt x="277700" y="10766"/>
                  </a:lnTo>
                  <a:lnTo>
                    <a:pt x="281382" y="0"/>
                  </a:lnTo>
                  <a:lnTo>
                    <a:pt x="275835" y="36253"/>
                  </a:lnTo>
                  <a:lnTo>
                    <a:pt x="273300" y="65159"/>
                  </a:lnTo>
                  <a:lnTo>
                    <a:pt x="270254" y="83535"/>
                  </a:lnTo>
                  <a:lnTo>
                    <a:pt x="266529" y="103406"/>
                  </a:lnTo>
                  <a:lnTo>
                    <a:pt x="264045" y="125119"/>
                  </a:lnTo>
                  <a:lnTo>
                    <a:pt x="262390" y="148062"/>
                  </a:lnTo>
                  <a:lnTo>
                    <a:pt x="261287" y="171823"/>
                  </a:lnTo>
                  <a:lnTo>
                    <a:pt x="259705" y="196978"/>
                  </a:lnTo>
                  <a:lnTo>
                    <a:pt x="257804" y="223062"/>
                  </a:lnTo>
                  <a:lnTo>
                    <a:pt x="255689" y="249763"/>
                  </a:lnTo>
                  <a:lnTo>
                    <a:pt x="255126" y="277724"/>
                  </a:lnTo>
                  <a:lnTo>
                    <a:pt x="255597" y="306525"/>
                  </a:lnTo>
                  <a:lnTo>
                    <a:pt x="256758" y="335886"/>
                  </a:lnTo>
                  <a:lnTo>
                    <a:pt x="257532" y="365619"/>
                  </a:lnTo>
                  <a:lnTo>
                    <a:pt x="258048" y="395603"/>
                  </a:lnTo>
                  <a:lnTo>
                    <a:pt x="258392" y="425751"/>
                  </a:lnTo>
                  <a:lnTo>
                    <a:pt x="259468" y="454316"/>
                  </a:lnTo>
                  <a:lnTo>
                    <a:pt x="261032" y="481826"/>
                  </a:lnTo>
                  <a:lnTo>
                    <a:pt x="262921" y="508633"/>
                  </a:lnTo>
                  <a:lnTo>
                    <a:pt x="265028" y="533278"/>
                  </a:lnTo>
                  <a:lnTo>
                    <a:pt x="267278" y="556481"/>
                  </a:lnTo>
                  <a:lnTo>
                    <a:pt x="269626" y="578722"/>
                  </a:lnTo>
                  <a:lnTo>
                    <a:pt x="274491" y="610210"/>
                  </a:lnTo>
                  <a:lnTo>
                    <a:pt x="281940" y="646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71"/>
          <p:cNvGrpSpPr/>
          <p:nvPr/>
        </p:nvGrpSpPr>
        <p:grpSpPr>
          <a:xfrm>
            <a:off x="5839805" y="5212080"/>
            <a:ext cx="1041056" cy="817625"/>
            <a:chOff x="5839805" y="5212080"/>
            <a:chExt cx="1041056" cy="817625"/>
          </a:xfrm>
        </p:grpSpPr>
        <p:sp>
          <p:nvSpPr>
            <p:cNvPr id="160" name="SMARTInkShape-432"/>
            <p:cNvSpPr/>
            <p:nvPr>
              <p:custDataLst>
                <p:tags r:id="rId18"/>
              </p:custDataLst>
            </p:nvPr>
          </p:nvSpPr>
          <p:spPr>
            <a:xfrm>
              <a:off x="6607101" y="5601192"/>
              <a:ext cx="273760" cy="325697"/>
            </a:xfrm>
            <a:custGeom>
              <a:avLst/>
              <a:gdLst/>
              <a:ahLst/>
              <a:cxnLst/>
              <a:rect l="0" t="0" r="0" b="0"/>
              <a:pathLst>
                <a:path w="273760" h="325697">
                  <a:moveTo>
                    <a:pt x="45159" y="106188"/>
                  </a:moveTo>
                  <a:lnTo>
                    <a:pt x="45159" y="106188"/>
                  </a:lnTo>
                  <a:lnTo>
                    <a:pt x="77520" y="98097"/>
                  </a:lnTo>
                  <a:lnTo>
                    <a:pt x="106554" y="86276"/>
                  </a:lnTo>
                  <a:lnTo>
                    <a:pt x="114214" y="80970"/>
                  </a:lnTo>
                  <a:lnTo>
                    <a:pt x="116596" y="77523"/>
                  </a:lnTo>
                  <a:lnTo>
                    <a:pt x="119242" y="69177"/>
                  </a:lnTo>
                  <a:lnTo>
                    <a:pt x="120732" y="54958"/>
                  </a:lnTo>
                  <a:lnTo>
                    <a:pt x="117129" y="40021"/>
                  </a:lnTo>
                  <a:lnTo>
                    <a:pt x="106653" y="24870"/>
                  </a:lnTo>
                  <a:lnTo>
                    <a:pt x="68553" y="5612"/>
                  </a:lnTo>
                  <a:lnTo>
                    <a:pt x="44550" y="245"/>
                  </a:lnTo>
                  <a:lnTo>
                    <a:pt x="34593" y="0"/>
                  </a:lnTo>
                  <a:lnTo>
                    <a:pt x="27109" y="1530"/>
                  </a:lnTo>
                  <a:lnTo>
                    <a:pt x="16535" y="7744"/>
                  </a:lnTo>
                  <a:lnTo>
                    <a:pt x="9012" y="20666"/>
                  </a:lnTo>
                  <a:lnTo>
                    <a:pt x="3695" y="38546"/>
                  </a:lnTo>
                  <a:lnTo>
                    <a:pt x="700" y="72411"/>
                  </a:lnTo>
                  <a:lnTo>
                    <a:pt x="0" y="96821"/>
                  </a:lnTo>
                  <a:lnTo>
                    <a:pt x="1946" y="126296"/>
                  </a:lnTo>
                  <a:lnTo>
                    <a:pt x="6480" y="157458"/>
                  </a:lnTo>
                  <a:lnTo>
                    <a:pt x="14140" y="185420"/>
                  </a:lnTo>
                  <a:lnTo>
                    <a:pt x="25446" y="211958"/>
                  </a:lnTo>
                  <a:lnTo>
                    <a:pt x="43833" y="246182"/>
                  </a:lnTo>
                  <a:lnTo>
                    <a:pt x="69262" y="280503"/>
                  </a:lnTo>
                  <a:lnTo>
                    <a:pt x="103982" y="305658"/>
                  </a:lnTo>
                  <a:lnTo>
                    <a:pt x="129192" y="320042"/>
                  </a:lnTo>
                  <a:lnTo>
                    <a:pt x="157734" y="325057"/>
                  </a:lnTo>
                  <a:lnTo>
                    <a:pt x="187641" y="325696"/>
                  </a:lnTo>
                  <a:lnTo>
                    <a:pt x="207826" y="322845"/>
                  </a:lnTo>
                  <a:lnTo>
                    <a:pt x="225828" y="314240"/>
                  </a:lnTo>
                  <a:lnTo>
                    <a:pt x="250244" y="292858"/>
                  </a:lnTo>
                  <a:lnTo>
                    <a:pt x="273759" y="26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33"/>
            <p:cNvSpPr/>
            <p:nvPr>
              <p:custDataLst>
                <p:tags r:id="rId19"/>
              </p:custDataLst>
            </p:nvPr>
          </p:nvSpPr>
          <p:spPr>
            <a:xfrm>
              <a:off x="6461760" y="5585460"/>
              <a:ext cx="106681" cy="125966"/>
            </a:xfrm>
            <a:custGeom>
              <a:avLst/>
              <a:gdLst/>
              <a:ahLst/>
              <a:cxnLst/>
              <a:rect l="0" t="0" r="0" b="0"/>
              <a:pathLst>
                <a:path w="106681" h="125966">
                  <a:moveTo>
                    <a:pt x="0" y="121920"/>
                  </a:moveTo>
                  <a:lnTo>
                    <a:pt x="0" y="121920"/>
                  </a:lnTo>
                  <a:lnTo>
                    <a:pt x="32361" y="125965"/>
                  </a:lnTo>
                  <a:lnTo>
                    <a:pt x="50508" y="125693"/>
                  </a:lnTo>
                  <a:lnTo>
                    <a:pt x="56531" y="124435"/>
                  </a:lnTo>
                  <a:lnTo>
                    <a:pt x="65483" y="118522"/>
                  </a:lnTo>
                  <a:lnTo>
                    <a:pt x="82174" y="100929"/>
                  </a:lnTo>
                  <a:lnTo>
                    <a:pt x="87321" y="88884"/>
                  </a:lnTo>
                  <a:lnTo>
                    <a:pt x="99368" y="51527"/>
                  </a:lnTo>
                  <a:lnTo>
                    <a:pt x="104514" y="29943"/>
                  </a:lnTo>
                  <a:lnTo>
                    <a:pt x="1066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34"/>
            <p:cNvSpPr/>
            <p:nvPr>
              <p:custDataLst>
                <p:tags r:id="rId20"/>
              </p:custDataLst>
            </p:nvPr>
          </p:nvSpPr>
          <p:spPr>
            <a:xfrm>
              <a:off x="6347460" y="5638800"/>
              <a:ext cx="101654" cy="216895"/>
            </a:xfrm>
            <a:custGeom>
              <a:avLst/>
              <a:gdLst/>
              <a:ahLst/>
              <a:cxnLst/>
              <a:rect l="0" t="0" r="0" b="0"/>
              <a:pathLst>
                <a:path w="101654" h="216895">
                  <a:moveTo>
                    <a:pt x="0" y="0"/>
                  </a:moveTo>
                  <a:lnTo>
                    <a:pt x="0" y="0"/>
                  </a:lnTo>
                  <a:lnTo>
                    <a:pt x="9031" y="22577"/>
                  </a:lnTo>
                  <a:lnTo>
                    <a:pt x="16181" y="40452"/>
                  </a:lnTo>
                  <a:lnTo>
                    <a:pt x="25180" y="63374"/>
                  </a:lnTo>
                  <a:lnTo>
                    <a:pt x="35414" y="89663"/>
                  </a:lnTo>
                  <a:lnTo>
                    <a:pt x="46469" y="118195"/>
                  </a:lnTo>
                  <a:lnTo>
                    <a:pt x="54687" y="140603"/>
                  </a:lnTo>
                  <a:lnTo>
                    <a:pt x="66074" y="174532"/>
                  </a:lnTo>
                  <a:lnTo>
                    <a:pt x="77246" y="204583"/>
                  </a:lnTo>
                  <a:lnTo>
                    <a:pt x="81130" y="210049"/>
                  </a:lnTo>
                  <a:lnTo>
                    <a:pt x="89962" y="216122"/>
                  </a:lnTo>
                  <a:lnTo>
                    <a:pt x="93841" y="216894"/>
                  </a:lnTo>
                  <a:lnTo>
                    <a:pt x="97275" y="216563"/>
                  </a:lnTo>
                  <a:lnTo>
                    <a:pt x="100410" y="215495"/>
                  </a:lnTo>
                  <a:lnTo>
                    <a:pt x="101653" y="212244"/>
                  </a:lnTo>
                  <a:lnTo>
                    <a:pt x="9906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35"/>
            <p:cNvSpPr/>
            <p:nvPr>
              <p:custDataLst>
                <p:tags r:id="rId21"/>
              </p:custDataLst>
            </p:nvPr>
          </p:nvSpPr>
          <p:spPr>
            <a:xfrm>
              <a:off x="6228294" y="5676900"/>
              <a:ext cx="103927" cy="251021"/>
            </a:xfrm>
            <a:custGeom>
              <a:avLst/>
              <a:gdLst/>
              <a:ahLst/>
              <a:cxnLst/>
              <a:rect l="0" t="0" r="0" b="0"/>
              <a:pathLst>
                <a:path w="103927" h="251021">
                  <a:moveTo>
                    <a:pt x="35346" y="0"/>
                  </a:moveTo>
                  <a:lnTo>
                    <a:pt x="35346" y="0"/>
                  </a:lnTo>
                  <a:lnTo>
                    <a:pt x="27256" y="28316"/>
                  </a:lnTo>
                  <a:lnTo>
                    <a:pt x="18179" y="62107"/>
                  </a:lnTo>
                  <a:lnTo>
                    <a:pt x="15016" y="87717"/>
                  </a:lnTo>
                  <a:lnTo>
                    <a:pt x="12763" y="115185"/>
                  </a:lnTo>
                  <a:lnTo>
                    <a:pt x="8940" y="141505"/>
                  </a:lnTo>
                  <a:lnTo>
                    <a:pt x="6073" y="176076"/>
                  </a:lnTo>
                  <a:lnTo>
                    <a:pt x="1178" y="207770"/>
                  </a:lnTo>
                  <a:lnTo>
                    <a:pt x="1538" y="243951"/>
                  </a:lnTo>
                  <a:lnTo>
                    <a:pt x="107" y="246454"/>
                  </a:lnTo>
                  <a:lnTo>
                    <a:pt x="0" y="248123"/>
                  </a:lnTo>
                  <a:lnTo>
                    <a:pt x="775" y="249235"/>
                  </a:lnTo>
                  <a:lnTo>
                    <a:pt x="4059" y="251020"/>
                  </a:lnTo>
                  <a:lnTo>
                    <a:pt x="8672" y="247284"/>
                  </a:lnTo>
                  <a:lnTo>
                    <a:pt x="10791" y="240855"/>
                  </a:lnTo>
                  <a:lnTo>
                    <a:pt x="13110" y="206727"/>
                  </a:lnTo>
                  <a:lnTo>
                    <a:pt x="18473" y="170940"/>
                  </a:lnTo>
                  <a:lnTo>
                    <a:pt x="19622" y="140395"/>
                  </a:lnTo>
                  <a:lnTo>
                    <a:pt x="20011" y="103274"/>
                  </a:lnTo>
                  <a:lnTo>
                    <a:pt x="20098" y="74922"/>
                  </a:lnTo>
                  <a:lnTo>
                    <a:pt x="20947" y="72808"/>
                  </a:lnTo>
                  <a:lnTo>
                    <a:pt x="22360" y="71399"/>
                  </a:lnTo>
                  <a:lnTo>
                    <a:pt x="24149" y="70459"/>
                  </a:lnTo>
                  <a:lnTo>
                    <a:pt x="24495" y="69833"/>
                  </a:lnTo>
                  <a:lnTo>
                    <a:pt x="23878" y="69416"/>
                  </a:lnTo>
                  <a:lnTo>
                    <a:pt x="20851" y="68746"/>
                  </a:lnTo>
                  <a:lnTo>
                    <a:pt x="20327" y="76719"/>
                  </a:lnTo>
                  <a:lnTo>
                    <a:pt x="28423" y="107752"/>
                  </a:lnTo>
                  <a:lnTo>
                    <a:pt x="42069" y="141416"/>
                  </a:lnTo>
                  <a:lnTo>
                    <a:pt x="61071" y="173749"/>
                  </a:lnTo>
                  <a:lnTo>
                    <a:pt x="76082" y="190993"/>
                  </a:lnTo>
                  <a:lnTo>
                    <a:pt x="86189" y="198622"/>
                  </a:lnTo>
                  <a:lnTo>
                    <a:pt x="90408" y="200147"/>
                  </a:lnTo>
                  <a:lnTo>
                    <a:pt x="94067" y="200318"/>
                  </a:lnTo>
                  <a:lnTo>
                    <a:pt x="97354" y="199586"/>
                  </a:lnTo>
                  <a:lnTo>
                    <a:pt x="99544" y="197403"/>
                  </a:lnTo>
                  <a:lnTo>
                    <a:pt x="103926" y="18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36"/>
            <p:cNvSpPr/>
            <p:nvPr>
              <p:custDataLst>
                <p:tags r:id="rId22"/>
              </p:custDataLst>
            </p:nvPr>
          </p:nvSpPr>
          <p:spPr>
            <a:xfrm>
              <a:off x="5839805" y="5212080"/>
              <a:ext cx="294296" cy="817625"/>
            </a:xfrm>
            <a:custGeom>
              <a:avLst/>
              <a:gdLst/>
              <a:ahLst/>
              <a:cxnLst/>
              <a:rect l="0" t="0" r="0" b="0"/>
              <a:pathLst>
                <a:path w="294296" h="817625">
                  <a:moveTo>
                    <a:pt x="96175" y="0"/>
                  </a:moveTo>
                  <a:lnTo>
                    <a:pt x="96175" y="0"/>
                  </a:lnTo>
                  <a:lnTo>
                    <a:pt x="63814" y="36407"/>
                  </a:lnTo>
                  <a:lnTo>
                    <a:pt x="50895" y="61525"/>
                  </a:lnTo>
                  <a:lnTo>
                    <a:pt x="38895" y="92662"/>
                  </a:lnTo>
                  <a:lnTo>
                    <a:pt x="27508" y="127816"/>
                  </a:lnTo>
                  <a:lnTo>
                    <a:pt x="19070" y="170723"/>
                  </a:lnTo>
                  <a:lnTo>
                    <a:pt x="12599" y="218802"/>
                  </a:lnTo>
                  <a:lnTo>
                    <a:pt x="7438" y="270328"/>
                  </a:lnTo>
                  <a:lnTo>
                    <a:pt x="3997" y="327539"/>
                  </a:lnTo>
                  <a:lnTo>
                    <a:pt x="1703" y="388539"/>
                  </a:lnTo>
                  <a:lnTo>
                    <a:pt x="174" y="452066"/>
                  </a:lnTo>
                  <a:lnTo>
                    <a:pt x="0" y="504577"/>
                  </a:lnTo>
                  <a:lnTo>
                    <a:pt x="733" y="549745"/>
                  </a:lnTo>
                  <a:lnTo>
                    <a:pt x="2067" y="590017"/>
                  </a:lnTo>
                  <a:lnTo>
                    <a:pt x="3803" y="625331"/>
                  </a:lnTo>
                  <a:lnTo>
                    <a:pt x="5807" y="657340"/>
                  </a:lnTo>
                  <a:lnTo>
                    <a:pt x="7990" y="687147"/>
                  </a:lnTo>
                  <a:lnTo>
                    <a:pt x="10292" y="712945"/>
                  </a:lnTo>
                  <a:lnTo>
                    <a:pt x="12673" y="736070"/>
                  </a:lnTo>
                  <a:lnTo>
                    <a:pt x="15106" y="757413"/>
                  </a:lnTo>
                  <a:lnTo>
                    <a:pt x="22327" y="787901"/>
                  </a:lnTo>
                  <a:lnTo>
                    <a:pt x="32669" y="816035"/>
                  </a:lnTo>
                  <a:lnTo>
                    <a:pt x="34364" y="817497"/>
                  </a:lnTo>
                  <a:lnTo>
                    <a:pt x="36341" y="817624"/>
                  </a:lnTo>
                  <a:lnTo>
                    <a:pt x="38506" y="816862"/>
                  </a:lnTo>
                  <a:lnTo>
                    <a:pt x="49642" y="803655"/>
                  </a:lnTo>
                  <a:lnTo>
                    <a:pt x="63667" y="771519"/>
                  </a:lnTo>
                  <a:lnTo>
                    <a:pt x="71284" y="741960"/>
                  </a:lnTo>
                  <a:lnTo>
                    <a:pt x="79186" y="709067"/>
                  </a:lnTo>
                  <a:lnTo>
                    <a:pt x="91164" y="674692"/>
                  </a:lnTo>
                  <a:lnTo>
                    <a:pt x="102697" y="641916"/>
                  </a:lnTo>
                  <a:lnTo>
                    <a:pt x="113467" y="612110"/>
                  </a:lnTo>
                  <a:lnTo>
                    <a:pt x="129897" y="577982"/>
                  </a:lnTo>
                  <a:lnTo>
                    <a:pt x="148783" y="558087"/>
                  </a:lnTo>
                  <a:lnTo>
                    <a:pt x="157093" y="552838"/>
                  </a:lnTo>
                  <a:lnTo>
                    <a:pt x="161340" y="552286"/>
                  </a:lnTo>
                  <a:lnTo>
                    <a:pt x="170574" y="553930"/>
                  </a:lnTo>
                  <a:lnTo>
                    <a:pt x="174562" y="558093"/>
                  </a:lnTo>
                  <a:lnTo>
                    <a:pt x="184218" y="580980"/>
                  </a:lnTo>
                  <a:lnTo>
                    <a:pt x="193287" y="614197"/>
                  </a:lnTo>
                  <a:lnTo>
                    <a:pt x="206323" y="651696"/>
                  </a:lnTo>
                  <a:lnTo>
                    <a:pt x="215967" y="679956"/>
                  </a:lnTo>
                  <a:lnTo>
                    <a:pt x="230917" y="716336"/>
                  </a:lnTo>
                  <a:lnTo>
                    <a:pt x="246071" y="744519"/>
                  </a:lnTo>
                  <a:lnTo>
                    <a:pt x="258469" y="756488"/>
                  </a:lnTo>
                  <a:lnTo>
                    <a:pt x="265330" y="760866"/>
                  </a:lnTo>
                  <a:lnTo>
                    <a:pt x="271599" y="762937"/>
                  </a:lnTo>
                  <a:lnTo>
                    <a:pt x="294295" y="762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72"/>
          <p:cNvGrpSpPr/>
          <p:nvPr/>
        </p:nvGrpSpPr>
        <p:grpSpPr>
          <a:xfrm>
            <a:off x="7185660" y="5356860"/>
            <a:ext cx="2301241" cy="683750"/>
            <a:chOff x="7185660" y="5356860"/>
            <a:chExt cx="2301241" cy="683750"/>
          </a:xfrm>
        </p:grpSpPr>
        <p:sp>
          <p:nvSpPr>
            <p:cNvPr id="166" name="SMARTInkShape-437"/>
            <p:cNvSpPr/>
            <p:nvPr>
              <p:custDataLst>
                <p:tags r:id="rId9"/>
              </p:custDataLst>
            </p:nvPr>
          </p:nvSpPr>
          <p:spPr>
            <a:xfrm>
              <a:off x="9153673" y="5556448"/>
              <a:ext cx="333228" cy="222212"/>
            </a:xfrm>
            <a:custGeom>
              <a:avLst/>
              <a:gdLst/>
              <a:ahLst/>
              <a:cxnLst/>
              <a:rect l="0" t="0" r="0" b="0"/>
              <a:pathLst>
                <a:path w="333228" h="222212">
                  <a:moveTo>
                    <a:pt x="43666" y="21392"/>
                  </a:moveTo>
                  <a:lnTo>
                    <a:pt x="43666" y="21392"/>
                  </a:lnTo>
                  <a:lnTo>
                    <a:pt x="76027" y="25436"/>
                  </a:lnTo>
                  <a:lnTo>
                    <a:pt x="105061" y="27459"/>
                  </a:lnTo>
                  <a:lnTo>
                    <a:pt x="119240" y="21678"/>
                  </a:lnTo>
                  <a:lnTo>
                    <a:pt x="115636" y="17432"/>
                  </a:lnTo>
                  <a:lnTo>
                    <a:pt x="91332" y="3487"/>
                  </a:lnTo>
                  <a:lnTo>
                    <a:pt x="72465" y="0"/>
                  </a:lnTo>
                  <a:lnTo>
                    <a:pt x="34839" y="5221"/>
                  </a:lnTo>
                  <a:lnTo>
                    <a:pt x="16873" y="9921"/>
                  </a:lnTo>
                  <a:lnTo>
                    <a:pt x="8334" y="16576"/>
                  </a:lnTo>
                  <a:lnTo>
                    <a:pt x="4872" y="20722"/>
                  </a:lnTo>
                  <a:lnTo>
                    <a:pt x="1025" y="34358"/>
                  </a:lnTo>
                  <a:lnTo>
                    <a:pt x="0" y="42736"/>
                  </a:lnTo>
                  <a:lnTo>
                    <a:pt x="6645" y="70708"/>
                  </a:lnTo>
                  <a:lnTo>
                    <a:pt x="31475" y="104490"/>
                  </a:lnTo>
                  <a:lnTo>
                    <a:pt x="56028" y="126623"/>
                  </a:lnTo>
                  <a:lnTo>
                    <a:pt x="83874" y="147748"/>
                  </a:lnTo>
                  <a:lnTo>
                    <a:pt x="113184" y="168425"/>
                  </a:lnTo>
                  <a:lnTo>
                    <a:pt x="143143" y="186647"/>
                  </a:lnTo>
                  <a:lnTo>
                    <a:pt x="173392" y="201518"/>
                  </a:lnTo>
                  <a:lnTo>
                    <a:pt x="203768" y="210950"/>
                  </a:lnTo>
                  <a:lnTo>
                    <a:pt x="234204" y="217964"/>
                  </a:lnTo>
                  <a:lnTo>
                    <a:pt x="262970" y="222211"/>
                  </a:lnTo>
                  <a:lnTo>
                    <a:pt x="297359" y="220688"/>
                  </a:lnTo>
                  <a:lnTo>
                    <a:pt x="333227" y="21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438"/>
            <p:cNvSpPr/>
            <p:nvPr>
              <p:custDataLst>
                <p:tags r:id="rId10"/>
              </p:custDataLst>
            </p:nvPr>
          </p:nvSpPr>
          <p:spPr>
            <a:xfrm>
              <a:off x="9017357" y="5440680"/>
              <a:ext cx="119024" cy="279802"/>
            </a:xfrm>
            <a:custGeom>
              <a:avLst/>
              <a:gdLst/>
              <a:ahLst/>
              <a:cxnLst/>
              <a:rect l="0" t="0" r="0" b="0"/>
              <a:pathLst>
                <a:path w="119024" h="279802">
                  <a:moveTo>
                    <a:pt x="119023" y="0"/>
                  </a:moveTo>
                  <a:lnTo>
                    <a:pt x="119023" y="0"/>
                  </a:lnTo>
                  <a:lnTo>
                    <a:pt x="86662" y="20226"/>
                  </a:lnTo>
                  <a:lnTo>
                    <a:pt x="57227" y="57250"/>
                  </a:lnTo>
                  <a:lnTo>
                    <a:pt x="42264" y="81346"/>
                  </a:lnTo>
                  <a:lnTo>
                    <a:pt x="25641" y="119410"/>
                  </a:lnTo>
                  <a:lnTo>
                    <a:pt x="16560" y="150438"/>
                  </a:lnTo>
                  <a:lnTo>
                    <a:pt x="6880" y="178339"/>
                  </a:lnTo>
                  <a:lnTo>
                    <a:pt x="0" y="213802"/>
                  </a:lnTo>
                  <a:lnTo>
                    <a:pt x="2006" y="241714"/>
                  </a:lnTo>
                  <a:lnTo>
                    <a:pt x="7964" y="262024"/>
                  </a:lnTo>
                  <a:lnTo>
                    <a:pt x="17170" y="271113"/>
                  </a:lnTo>
                  <a:lnTo>
                    <a:pt x="29728" y="277128"/>
                  </a:lnTo>
                  <a:lnTo>
                    <a:pt x="43777" y="279801"/>
                  </a:lnTo>
                  <a:lnTo>
                    <a:pt x="50232" y="277974"/>
                  </a:lnTo>
                  <a:lnTo>
                    <a:pt x="78020" y="253979"/>
                  </a:lnTo>
                  <a:lnTo>
                    <a:pt x="103782" y="220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39"/>
            <p:cNvSpPr/>
            <p:nvPr>
              <p:custDataLst>
                <p:tags r:id="rId11"/>
              </p:custDataLst>
            </p:nvPr>
          </p:nvSpPr>
          <p:spPr>
            <a:xfrm>
              <a:off x="8854563" y="5448300"/>
              <a:ext cx="144170" cy="205741"/>
            </a:xfrm>
            <a:custGeom>
              <a:avLst/>
              <a:gdLst/>
              <a:ahLst/>
              <a:cxnLst/>
              <a:rect l="0" t="0" r="0" b="0"/>
              <a:pathLst>
                <a:path w="144170" h="205741">
                  <a:moveTo>
                    <a:pt x="22737" y="0"/>
                  </a:moveTo>
                  <a:lnTo>
                    <a:pt x="22737" y="0"/>
                  </a:lnTo>
                  <a:lnTo>
                    <a:pt x="18691" y="28316"/>
                  </a:lnTo>
                  <a:lnTo>
                    <a:pt x="16176" y="58060"/>
                  </a:lnTo>
                  <a:lnTo>
                    <a:pt x="9243" y="90868"/>
                  </a:lnTo>
                  <a:lnTo>
                    <a:pt x="1979" y="121807"/>
                  </a:lnTo>
                  <a:lnTo>
                    <a:pt x="153" y="158312"/>
                  </a:lnTo>
                  <a:lnTo>
                    <a:pt x="0" y="167163"/>
                  </a:lnTo>
                  <a:lnTo>
                    <a:pt x="2189" y="173919"/>
                  </a:lnTo>
                  <a:lnTo>
                    <a:pt x="10493" y="185155"/>
                  </a:lnTo>
                  <a:lnTo>
                    <a:pt x="17578" y="188125"/>
                  </a:lnTo>
                  <a:lnTo>
                    <a:pt x="31878" y="190031"/>
                  </a:lnTo>
                  <a:lnTo>
                    <a:pt x="65213" y="173292"/>
                  </a:lnTo>
                  <a:lnTo>
                    <a:pt x="102896" y="146924"/>
                  </a:lnTo>
                  <a:lnTo>
                    <a:pt x="133428" y="118667"/>
                  </a:lnTo>
                  <a:lnTo>
                    <a:pt x="143010" y="114875"/>
                  </a:lnTo>
                  <a:lnTo>
                    <a:pt x="143560" y="115530"/>
                  </a:lnTo>
                  <a:lnTo>
                    <a:pt x="144169" y="118515"/>
                  </a:lnTo>
                  <a:lnTo>
                    <a:pt x="142335" y="148596"/>
                  </a:lnTo>
                  <a:lnTo>
                    <a:pt x="138085" y="186174"/>
                  </a:lnTo>
                  <a:lnTo>
                    <a:pt x="137037" y="20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0"/>
            <p:cNvSpPr/>
            <p:nvPr>
              <p:custDataLst>
                <p:tags r:id="rId12"/>
              </p:custDataLst>
            </p:nvPr>
          </p:nvSpPr>
          <p:spPr>
            <a:xfrm>
              <a:off x="8665901" y="5463540"/>
              <a:ext cx="158061" cy="207774"/>
            </a:xfrm>
            <a:custGeom>
              <a:avLst/>
              <a:gdLst/>
              <a:ahLst/>
              <a:cxnLst/>
              <a:rect l="0" t="0" r="0" b="0"/>
              <a:pathLst>
                <a:path w="158061" h="207774">
                  <a:moveTo>
                    <a:pt x="58999" y="0"/>
                  </a:moveTo>
                  <a:lnTo>
                    <a:pt x="58999" y="0"/>
                  </a:lnTo>
                  <a:lnTo>
                    <a:pt x="63045" y="32362"/>
                  </a:lnTo>
                  <a:lnTo>
                    <a:pt x="68406" y="67741"/>
                  </a:lnTo>
                  <a:lnTo>
                    <a:pt x="74769" y="81313"/>
                  </a:lnTo>
                  <a:lnTo>
                    <a:pt x="77131" y="84689"/>
                  </a:lnTo>
                  <a:lnTo>
                    <a:pt x="80400" y="86939"/>
                  </a:lnTo>
                  <a:lnTo>
                    <a:pt x="92246" y="90107"/>
                  </a:lnTo>
                  <a:lnTo>
                    <a:pt x="98612" y="90848"/>
                  </a:lnTo>
                  <a:lnTo>
                    <a:pt x="110999" y="87219"/>
                  </a:lnTo>
                  <a:lnTo>
                    <a:pt x="120492" y="74042"/>
                  </a:lnTo>
                  <a:lnTo>
                    <a:pt x="127816" y="57461"/>
                  </a:lnTo>
                  <a:lnTo>
                    <a:pt x="128250" y="47269"/>
                  </a:lnTo>
                  <a:lnTo>
                    <a:pt x="123733" y="32727"/>
                  </a:lnTo>
                  <a:lnTo>
                    <a:pt x="103123" y="6560"/>
                  </a:lnTo>
                  <a:lnTo>
                    <a:pt x="93003" y="2915"/>
                  </a:lnTo>
                  <a:lnTo>
                    <a:pt x="65810" y="575"/>
                  </a:lnTo>
                  <a:lnTo>
                    <a:pt x="47564" y="4216"/>
                  </a:lnTo>
                  <a:lnTo>
                    <a:pt x="31435" y="14702"/>
                  </a:lnTo>
                  <a:lnTo>
                    <a:pt x="15929" y="32579"/>
                  </a:lnTo>
                  <a:lnTo>
                    <a:pt x="4657" y="53962"/>
                  </a:lnTo>
                  <a:lnTo>
                    <a:pt x="0" y="76384"/>
                  </a:lnTo>
                  <a:lnTo>
                    <a:pt x="6711" y="107205"/>
                  </a:lnTo>
                  <a:lnTo>
                    <a:pt x="15378" y="139103"/>
                  </a:lnTo>
                  <a:lnTo>
                    <a:pt x="27354" y="170003"/>
                  </a:lnTo>
                  <a:lnTo>
                    <a:pt x="45672" y="192518"/>
                  </a:lnTo>
                  <a:lnTo>
                    <a:pt x="67185" y="205867"/>
                  </a:lnTo>
                  <a:lnTo>
                    <a:pt x="82111" y="207773"/>
                  </a:lnTo>
                  <a:lnTo>
                    <a:pt x="89646" y="207095"/>
                  </a:lnTo>
                  <a:lnTo>
                    <a:pt x="102534" y="199569"/>
                  </a:lnTo>
                  <a:lnTo>
                    <a:pt x="135068" y="165134"/>
                  </a:lnTo>
                  <a:lnTo>
                    <a:pt x="154696" y="128447"/>
                  </a:lnTo>
                  <a:lnTo>
                    <a:pt x="158060" y="121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1"/>
            <p:cNvSpPr/>
            <p:nvPr>
              <p:custDataLst>
                <p:tags r:id="rId13"/>
              </p:custDataLst>
            </p:nvPr>
          </p:nvSpPr>
          <p:spPr>
            <a:xfrm>
              <a:off x="8610600" y="535686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0" y="38100"/>
                  </a:moveTo>
                  <a:lnTo>
                    <a:pt x="0" y="381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42"/>
            <p:cNvSpPr/>
            <p:nvPr>
              <p:custDataLst>
                <p:tags r:id="rId14"/>
              </p:custDataLst>
            </p:nvPr>
          </p:nvSpPr>
          <p:spPr>
            <a:xfrm>
              <a:off x="8420506" y="5442324"/>
              <a:ext cx="159595" cy="211717"/>
            </a:xfrm>
            <a:custGeom>
              <a:avLst/>
              <a:gdLst/>
              <a:ahLst/>
              <a:cxnLst/>
              <a:rect l="0" t="0" r="0" b="0"/>
              <a:pathLst>
                <a:path w="159595" h="211717">
                  <a:moveTo>
                    <a:pt x="14834" y="135516"/>
                  </a:moveTo>
                  <a:lnTo>
                    <a:pt x="14834" y="135516"/>
                  </a:lnTo>
                  <a:lnTo>
                    <a:pt x="14834" y="172174"/>
                  </a:lnTo>
                  <a:lnTo>
                    <a:pt x="14834" y="188205"/>
                  </a:lnTo>
                  <a:lnTo>
                    <a:pt x="14834" y="184618"/>
                  </a:lnTo>
                  <a:lnTo>
                    <a:pt x="12575" y="180482"/>
                  </a:lnTo>
                  <a:lnTo>
                    <a:pt x="4229" y="170928"/>
                  </a:lnTo>
                  <a:lnTo>
                    <a:pt x="1654" y="161414"/>
                  </a:lnTo>
                  <a:lnTo>
                    <a:pt x="0" y="130566"/>
                  </a:lnTo>
                  <a:lnTo>
                    <a:pt x="520" y="97097"/>
                  </a:lnTo>
                  <a:lnTo>
                    <a:pt x="6548" y="70322"/>
                  </a:lnTo>
                  <a:lnTo>
                    <a:pt x="27764" y="34436"/>
                  </a:lnTo>
                  <a:lnTo>
                    <a:pt x="36386" y="23988"/>
                  </a:lnTo>
                  <a:lnTo>
                    <a:pt x="72303" y="3902"/>
                  </a:lnTo>
                  <a:lnTo>
                    <a:pt x="92258" y="0"/>
                  </a:lnTo>
                  <a:lnTo>
                    <a:pt x="115848" y="8117"/>
                  </a:lnTo>
                  <a:lnTo>
                    <a:pt x="140163" y="21321"/>
                  </a:lnTo>
                  <a:lnTo>
                    <a:pt x="150969" y="32834"/>
                  </a:lnTo>
                  <a:lnTo>
                    <a:pt x="155771" y="45853"/>
                  </a:lnTo>
                  <a:lnTo>
                    <a:pt x="159108" y="83256"/>
                  </a:lnTo>
                  <a:lnTo>
                    <a:pt x="159514" y="118733"/>
                  </a:lnTo>
                  <a:lnTo>
                    <a:pt x="159594" y="150451"/>
                  </a:lnTo>
                  <a:lnTo>
                    <a:pt x="153053" y="188359"/>
                  </a:lnTo>
                  <a:lnTo>
                    <a:pt x="151356" y="205346"/>
                  </a:lnTo>
                  <a:lnTo>
                    <a:pt x="149876" y="207470"/>
                  </a:lnTo>
                  <a:lnTo>
                    <a:pt x="144374" y="211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43"/>
            <p:cNvSpPr/>
            <p:nvPr>
              <p:custDataLst>
                <p:tags r:id="rId15"/>
              </p:custDataLst>
            </p:nvPr>
          </p:nvSpPr>
          <p:spPr>
            <a:xfrm>
              <a:off x="8153400" y="5418713"/>
              <a:ext cx="213361" cy="276274"/>
            </a:xfrm>
            <a:custGeom>
              <a:avLst/>
              <a:gdLst/>
              <a:ahLst/>
              <a:cxnLst/>
              <a:rect l="0" t="0" r="0" b="0"/>
              <a:pathLst>
                <a:path w="213361" h="276274">
                  <a:moveTo>
                    <a:pt x="0" y="166747"/>
                  </a:moveTo>
                  <a:lnTo>
                    <a:pt x="0" y="166747"/>
                  </a:lnTo>
                  <a:lnTo>
                    <a:pt x="22578" y="164489"/>
                  </a:lnTo>
                  <a:lnTo>
                    <a:pt x="53215" y="160664"/>
                  </a:lnTo>
                  <a:lnTo>
                    <a:pt x="87714" y="148834"/>
                  </a:lnTo>
                  <a:lnTo>
                    <a:pt x="96275" y="139312"/>
                  </a:lnTo>
                  <a:lnTo>
                    <a:pt x="108669" y="116549"/>
                  </a:lnTo>
                  <a:lnTo>
                    <a:pt x="116313" y="87992"/>
                  </a:lnTo>
                  <a:lnTo>
                    <a:pt x="123661" y="53005"/>
                  </a:lnTo>
                  <a:lnTo>
                    <a:pt x="126951" y="20721"/>
                  </a:lnTo>
                  <a:lnTo>
                    <a:pt x="124720" y="9278"/>
                  </a:lnTo>
                  <a:lnTo>
                    <a:pt x="122941" y="5887"/>
                  </a:lnTo>
                  <a:lnTo>
                    <a:pt x="120907" y="3627"/>
                  </a:lnTo>
                  <a:lnTo>
                    <a:pt x="116390" y="1116"/>
                  </a:lnTo>
                  <a:lnTo>
                    <a:pt x="111560" y="0"/>
                  </a:lnTo>
                  <a:lnTo>
                    <a:pt x="104332" y="6277"/>
                  </a:lnTo>
                  <a:lnTo>
                    <a:pt x="80971" y="39845"/>
                  </a:lnTo>
                  <a:lnTo>
                    <a:pt x="66796" y="71667"/>
                  </a:lnTo>
                  <a:lnTo>
                    <a:pt x="56856" y="103768"/>
                  </a:lnTo>
                  <a:lnTo>
                    <a:pt x="49396" y="138868"/>
                  </a:lnTo>
                  <a:lnTo>
                    <a:pt x="47656" y="170245"/>
                  </a:lnTo>
                  <a:lnTo>
                    <a:pt x="54224" y="204033"/>
                  </a:lnTo>
                  <a:lnTo>
                    <a:pt x="67002" y="241993"/>
                  </a:lnTo>
                  <a:lnTo>
                    <a:pt x="79777" y="258845"/>
                  </a:lnTo>
                  <a:lnTo>
                    <a:pt x="104277" y="275385"/>
                  </a:lnTo>
                  <a:lnTo>
                    <a:pt x="116618" y="276273"/>
                  </a:lnTo>
                  <a:lnTo>
                    <a:pt x="145238" y="269944"/>
                  </a:lnTo>
                  <a:lnTo>
                    <a:pt x="155708" y="263130"/>
                  </a:lnTo>
                  <a:lnTo>
                    <a:pt x="183473" y="227888"/>
                  </a:lnTo>
                  <a:lnTo>
                    <a:pt x="203098" y="191399"/>
                  </a:lnTo>
                  <a:lnTo>
                    <a:pt x="213360" y="166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4"/>
            <p:cNvSpPr/>
            <p:nvPr>
              <p:custDataLst>
                <p:tags r:id="rId16"/>
              </p:custDataLst>
            </p:nvPr>
          </p:nvSpPr>
          <p:spPr>
            <a:xfrm>
              <a:off x="7477008" y="5394960"/>
              <a:ext cx="648136" cy="645650"/>
            </a:xfrm>
            <a:custGeom>
              <a:avLst/>
              <a:gdLst/>
              <a:ahLst/>
              <a:cxnLst/>
              <a:rect l="0" t="0" r="0" b="0"/>
              <a:pathLst>
                <a:path w="648136" h="645650">
                  <a:moveTo>
                    <a:pt x="341112" y="0"/>
                  </a:moveTo>
                  <a:lnTo>
                    <a:pt x="341112" y="0"/>
                  </a:lnTo>
                  <a:lnTo>
                    <a:pt x="327565" y="21166"/>
                  </a:lnTo>
                  <a:lnTo>
                    <a:pt x="304988" y="56445"/>
                  </a:lnTo>
                  <a:lnTo>
                    <a:pt x="276389" y="101129"/>
                  </a:lnTo>
                  <a:lnTo>
                    <a:pt x="253089" y="136846"/>
                  </a:lnTo>
                  <a:lnTo>
                    <a:pt x="233324" y="166584"/>
                  </a:lnTo>
                  <a:lnTo>
                    <a:pt x="215913" y="192336"/>
                  </a:lnTo>
                  <a:lnTo>
                    <a:pt x="199227" y="216278"/>
                  </a:lnTo>
                  <a:lnTo>
                    <a:pt x="183022" y="239012"/>
                  </a:lnTo>
                  <a:lnTo>
                    <a:pt x="167139" y="260941"/>
                  </a:lnTo>
                  <a:lnTo>
                    <a:pt x="151470" y="281488"/>
                  </a:lnTo>
                  <a:lnTo>
                    <a:pt x="135944" y="301111"/>
                  </a:lnTo>
                  <a:lnTo>
                    <a:pt x="106840" y="337873"/>
                  </a:lnTo>
                  <a:lnTo>
                    <a:pt x="82615" y="371147"/>
                  </a:lnTo>
                  <a:lnTo>
                    <a:pt x="53983" y="406303"/>
                  </a:lnTo>
                  <a:lnTo>
                    <a:pt x="29412" y="428760"/>
                  </a:lnTo>
                  <a:lnTo>
                    <a:pt x="23245" y="432313"/>
                  </a:lnTo>
                  <a:lnTo>
                    <a:pt x="18287" y="433836"/>
                  </a:lnTo>
                  <a:lnTo>
                    <a:pt x="14136" y="434004"/>
                  </a:lnTo>
                  <a:lnTo>
                    <a:pt x="10521" y="430729"/>
                  </a:lnTo>
                  <a:lnTo>
                    <a:pt x="4247" y="418059"/>
                  </a:lnTo>
                  <a:lnTo>
                    <a:pt x="0" y="387842"/>
                  </a:lnTo>
                  <a:lnTo>
                    <a:pt x="1265" y="362027"/>
                  </a:lnTo>
                  <a:lnTo>
                    <a:pt x="6341" y="331928"/>
                  </a:lnTo>
                  <a:lnTo>
                    <a:pt x="17065" y="295972"/>
                  </a:lnTo>
                  <a:lnTo>
                    <a:pt x="25247" y="270010"/>
                  </a:lnTo>
                  <a:lnTo>
                    <a:pt x="34863" y="247741"/>
                  </a:lnTo>
                  <a:lnTo>
                    <a:pt x="49739" y="214267"/>
                  </a:lnTo>
                  <a:lnTo>
                    <a:pt x="68123" y="173325"/>
                  </a:lnTo>
                  <a:lnTo>
                    <a:pt x="82920" y="141796"/>
                  </a:lnTo>
                  <a:lnTo>
                    <a:pt x="95324" y="116544"/>
                  </a:lnTo>
                  <a:lnTo>
                    <a:pt x="116727" y="78891"/>
                  </a:lnTo>
                  <a:lnTo>
                    <a:pt x="151288" y="40795"/>
                  </a:lnTo>
                  <a:lnTo>
                    <a:pt x="163795" y="33537"/>
                  </a:lnTo>
                  <a:lnTo>
                    <a:pt x="167020" y="32517"/>
                  </a:lnTo>
                  <a:lnTo>
                    <a:pt x="170017" y="33532"/>
                  </a:lnTo>
                  <a:lnTo>
                    <a:pt x="175606" y="39174"/>
                  </a:lnTo>
                  <a:lnTo>
                    <a:pt x="187557" y="55915"/>
                  </a:lnTo>
                  <a:lnTo>
                    <a:pt x="197778" y="89098"/>
                  </a:lnTo>
                  <a:lnTo>
                    <a:pt x="203466" y="121161"/>
                  </a:lnTo>
                  <a:lnTo>
                    <a:pt x="208816" y="157143"/>
                  </a:lnTo>
                  <a:lnTo>
                    <a:pt x="214016" y="192890"/>
                  </a:lnTo>
                  <a:lnTo>
                    <a:pt x="216588" y="212414"/>
                  </a:lnTo>
                  <a:lnTo>
                    <a:pt x="219149" y="233049"/>
                  </a:lnTo>
                  <a:lnTo>
                    <a:pt x="221703" y="254425"/>
                  </a:lnTo>
                  <a:lnTo>
                    <a:pt x="224253" y="274604"/>
                  </a:lnTo>
                  <a:lnTo>
                    <a:pt x="226800" y="293982"/>
                  </a:lnTo>
                  <a:lnTo>
                    <a:pt x="232732" y="330472"/>
                  </a:lnTo>
                  <a:lnTo>
                    <a:pt x="241015" y="363623"/>
                  </a:lnTo>
                  <a:lnTo>
                    <a:pt x="250340" y="390775"/>
                  </a:lnTo>
                  <a:lnTo>
                    <a:pt x="267367" y="422843"/>
                  </a:lnTo>
                  <a:lnTo>
                    <a:pt x="286242" y="443916"/>
                  </a:lnTo>
                  <a:lnTo>
                    <a:pt x="291831" y="448344"/>
                  </a:lnTo>
                  <a:lnTo>
                    <a:pt x="298098" y="449603"/>
                  </a:lnTo>
                  <a:lnTo>
                    <a:pt x="311834" y="446485"/>
                  </a:lnTo>
                  <a:lnTo>
                    <a:pt x="324149" y="437198"/>
                  </a:lnTo>
                  <a:lnTo>
                    <a:pt x="349896" y="402449"/>
                  </a:lnTo>
                  <a:lnTo>
                    <a:pt x="367893" y="367129"/>
                  </a:lnTo>
                  <a:lnTo>
                    <a:pt x="378218" y="345028"/>
                  </a:lnTo>
                  <a:lnTo>
                    <a:pt x="388709" y="319764"/>
                  </a:lnTo>
                  <a:lnTo>
                    <a:pt x="405864" y="278370"/>
                  </a:lnTo>
                  <a:lnTo>
                    <a:pt x="427458" y="226219"/>
                  </a:lnTo>
                  <a:lnTo>
                    <a:pt x="442703" y="194840"/>
                  </a:lnTo>
                  <a:lnTo>
                    <a:pt x="461899" y="169005"/>
                  </a:lnTo>
                  <a:lnTo>
                    <a:pt x="467357" y="165164"/>
                  </a:lnTo>
                  <a:lnTo>
                    <a:pt x="470995" y="164296"/>
                  </a:lnTo>
                  <a:lnTo>
                    <a:pt x="473421" y="165411"/>
                  </a:lnTo>
                  <a:lnTo>
                    <a:pt x="476117" y="175680"/>
                  </a:lnTo>
                  <a:lnTo>
                    <a:pt x="477633" y="202760"/>
                  </a:lnTo>
                  <a:lnTo>
                    <a:pt x="477142" y="228122"/>
                  </a:lnTo>
                  <a:lnTo>
                    <a:pt x="474100" y="261973"/>
                  </a:lnTo>
                  <a:lnTo>
                    <a:pt x="469926" y="299595"/>
                  </a:lnTo>
                  <a:lnTo>
                    <a:pt x="467629" y="319109"/>
                  </a:lnTo>
                  <a:lnTo>
                    <a:pt x="465251" y="338893"/>
                  </a:lnTo>
                  <a:lnTo>
                    <a:pt x="462817" y="358855"/>
                  </a:lnTo>
                  <a:lnTo>
                    <a:pt x="460349" y="378937"/>
                  </a:lnTo>
                  <a:lnTo>
                    <a:pt x="457010" y="399944"/>
                  </a:lnTo>
                  <a:lnTo>
                    <a:pt x="453090" y="421569"/>
                  </a:lnTo>
                  <a:lnTo>
                    <a:pt x="448784" y="443606"/>
                  </a:lnTo>
                  <a:lnTo>
                    <a:pt x="445913" y="465071"/>
                  </a:lnTo>
                  <a:lnTo>
                    <a:pt x="444000" y="486154"/>
                  </a:lnTo>
                  <a:lnTo>
                    <a:pt x="442723" y="506982"/>
                  </a:lnTo>
                  <a:lnTo>
                    <a:pt x="439048" y="543672"/>
                  </a:lnTo>
                  <a:lnTo>
                    <a:pt x="434592" y="576065"/>
                  </a:lnTo>
                  <a:lnTo>
                    <a:pt x="429789" y="604573"/>
                  </a:lnTo>
                  <a:lnTo>
                    <a:pt x="422325" y="636333"/>
                  </a:lnTo>
                  <a:lnTo>
                    <a:pt x="419808" y="641815"/>
                  </a:lnTo>
                  <a:lnTo>
                    <a:pt x="417282" y="644624"/>
                  </a:lnTo>
                  <a:lnTo>
                    <a:pt x="414752" y="645649"/>
                  </a:lnTo>
                  <a:lnTo>
                    <a:pt x="412218" y="643793"/>
                  </a:lnTo>
                  <a:lnTo>
                    <a:pt x="407145" y="634957"/>
                  </a:lnTo>
                  <a:lnTo>
                    <a:pt x="402228" y="600812"/>
                  </a:lnTo>
                  <a:lnTo>
                    <a:pt x="398473" y="575214"/>
                  </a:lnTo>
                  <a:lnTo>
                    <a:pt x="396240" y="544646"/>
                  </a:lnTo>
                  <a:lnTo>
                    <a:pt x="396093" y="510458"/>
                  </a:lnTo>
                  <a:lnTo>
                    <a:pt x="398851" y="472686"/>
                  </a:lnTo>
                  <a:lnTo>
                    <a:pt x="400771" y="452284"/>
                  </a:lnTo>
                  <a:lnTo>
                    <a:pt x="402898" y="431062"/>
                  </a:lnTo>
                  <a:lnTo>
                    <a:pt x="405163" y="409295"/>
                  </a:lnTo>
                  <a:lnTo>
                    <a:pt x="408366" y="387163"/>
                  </a:lnTo>
                  <a:lnTo>
                    <a:pt x="412195" y="364789"/>
                  </a:lnTo>
                  <a:lnTo>
                    <a:pt x="416441" y="342253"/>
                  </a:lnTo>
                  <a:lnTo>
                    <a:pt x="421811" y="320455"/>
                  </a:lnTo>
                  <a:lnTo>
                    <a:pt x="427932" y="299150"/>
                  </a:lnTo>
                  <a:lnTo>
                    <a:pt x="434552" y="278174"/>
                  </a:lnTo>
                  <a:lnTo>
                    <a:pt x="441505" y="258262"/>
                  </a:lnTo>
                  <a:lnTo>
                    <a:pt x="456005" y="220334"/>
                  </a:lnTo>
                  <a:lnTo>
                    <a:pt x="473173" y="188238"/>
                  </a:lnTo>
                  <a:lnTo>
                    <a:pt x="492092" y="160708"/>
                  </a:lnTo>
                  <a:lnTo>
                    <a:pt x="520937" y="127862"/>
                  </a:lnTo>
                  <a:lnTo>
                    <a:pt x="556126" y="100736"/>
                  </a:lnTo>
                  <a:lnTo>
                    <a:pt x="574680" y="92185"/>
                  </a:lnTo>
                  <a:lnTo>
                    <a:pt x="607288" y="91337"/>
                  </a:lnTo>
                  <a:lnTo>
                    <a:pt x="615083" y="91371"/>
                  </a:lnTo>
                  <a:lnTo>
                    <a:pt x="628259" y="95925"/>
                  </a:lnTo>
                  <a:lnTo>
                    <a:pt x="638914" y="103593"/>
                  </a:lnTo>
                  <a:lnTo>
                    <a:pt x="646470" y="112646"/>
                  </a:lnTo>
                  <a:lnTo>
                    <a:pt x="648135" y="126830"/>
                  </a:lnTo>
                  <a:lnTo>
                    <a:pt x="642306" y="163530"/>
                  </a:lnTo>
                  <a:lnTo>
                    <a:pt x="627345" y="193328"/>
                  </a:lnTo>
                  <a:lnTo>
                    <a:pt x="606826" y="223605"/>
                  </a:lnTo>
                  <a:lnTo>
                    <a:pt x="584660" y="254025"/>
                  </a:lnTo>
                  <a:lnTo>
                    <a:pt x="549177" y="288562"/>
                  </a:lnTo>
                  <a:lnTo>
                    <a:pt x="516831" y="315327"/>
                  </a:lnTo>
                  <a:lnTo>
                    <a:pt x="479179" y="331273"/>
                  </a:lnTo>
                  <a:lnTo>
                    <a:pt x="467104" y="333499"/>
                  </a:lnTo>
                  <a:lnTo>
                    <a:pt x="456093" y="332230"/>
                  </a:lnTo>
                  <a:lnTo>
                    <a:pt x="447248" y="328845"/>
                  </a:lnTo>
                  <a:lnTo>
                    <a:pt x="444889" y="326757"/>
                  </a:lnTo>
                  <a:lnTo>
                    <a:pt x="443316" y="324518"/>
                  </a:lnTo>
                  <a:lnTo>
                    <a:pt x="443828" y="315257"/>
                  </a:lnTo>
                  <a:lnTo>
                    <a:pt x="451054" y="288615"/>
                  </a:lnTo>
                  <a:lnTo>
                    <a:pt x="477447" y="251336"/>
                  </a:lnTo>
                  <a:lnTo>
                    <a:pt x="493512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445"/>
            <p:cNvSpPr/>
            <p:nvPr>
              <p:custDataLst>
                <p:tags r:id="rId17"/>
              </p:custDataLst>
            </p:nvPr>
          </p:nvSpPr>
          <p:spPr>
            <a:xfrm>
              <a:off x="7185660" y="5437995"/>
              <a:ext cx="251461" cy="431507"/>
            </a:xfrm>
            <a:custGeom>
              <a:avLst/>
              <a:gdLst/>
              <a:ahLst/>
              <a:cxnLst/>
              <a:rect l="0" t="0" r="0" b="0"/>
              <a:pathLst>
                <a:path w="251461" h="431507">
                  <a:moveTo>
                    <a:pt x="0" y="208425"/>
                  </a:moveTo>
                  <a:lnTo>
                    <a:pt x="0" y="208425"/>
                  </a:lnTo>
                  <a:lnTo>
                    <a:pt x="29352" y="210682"/>
                  </a:lnTo>
                  <a:lnTo>
                    <a:pt x="52587" y="212470"/>
                  </a:lnTo>
                  <a:lnTo>
                    <a:pt x="77393" y="208582"/>
                  </a:lnTo>
                  <a:lnTo>
                    <a:pt x="103241" y="200909"/>
                  </a:lnTo>
                  <a:lnTo>
                    <a:pt x="129787" y="190714"/>
                  </a:lnTo>
                  <a:lnTo>
                    <a:pt x="153411" y="175452"/>
                  </a:lnTo>
                  <a:lnTo>
                    <a:pt x="175087" y="156809"/>
                  </a:lnTo>
                  <a:lnTo>
                    <a:pt x="195465" y="135915"/>
                  </a:lnTo>
                  <a:lnTo>
                    <a:pt x="215849" y="99152"/>
                  </a:lnTo>
                  <a:lnTo>
                    <a:pt x="221240" y="69266"/>
                  </a:lnTo>
                  <a:lnTo>
                    <a:pt x="217990" y="50339"/>
                  </a:lnTo>
                  <a:lnTo>
                    <a:pt x="206641" y="26118"/>
                  </a:lnTo>
                  <a:lnTo>
                    <a:pt x="195134" y="15076"/>
                  </a:lnTo>
                  <a:lnTo>
                    <a:pt x="167050" y="1087"/>
                  </a:lnTo>
                  <a:lnTo>
                    <a:pt x="149880" y="0"/>
                  </a:lnTo>
                  <a:lnTo>
                    <a:pt x="140559" y="895"/>
                  </a:lnTo>
                  <a:lnTo>
                    <a:pt x="123432" y="8662"/>
                  </a:lnTo>
                  <a:lnTo>
                    <a:pt x="94992" y="31831"/>
                  </a:lnTo>
                  <a:lnTo>
                    <a:pt x="64270" y="65507"/>
                  </a:lnTo>
                  <a:lnTo>
                    <a:pt x="48038" y="91566"/>
                  </a:lnTo>
                  <a:lnTo>
                    <a:pt x="35179" y="122903"/>
                  </a:lnTo>
                  <a:lnTo>
                    <a:pt x="23819" y="156586"/>
                  </a:lnTo>
                  <a:lnTo>
                    <a:pt x="14820" y="191313"/>
                  </a:lnTo>
                  <a:lnTo>
                    <a:pt x="10820" y="226501"/>
                  </a:lnTo>
                  <a:lnTo>
                    <a:pt x="9042" y="259639"/>
                  </a:lnTo>
                  <a:lnTo>
                    <a:pt x="9946" y="291300"/>
                  </a:lnTo>
                  <a:lnTo>
                    <a:pt x="15992" y="322305"/>
                  </a:lnTo>
                  <a:lnTo>
                    <a:pt x="26580" y="350760"/>
                  </a:lnTo>
                  <a:lnTo>
                    <a:pt x="46823" y="386065"/>
                  </a:lnTo>
                  <a:lnTo>
                    <a:pt x="62296" y="403370"/>
                  </a:lnTo>
                  <a:lnTo>
                    <a:pt x="90895" y="421785"/>
                  </a:lnTo>
                  <a:lnTo>
                    <a:pt x="113775" y="429688"/>
                  </a:lnTo>
                  <a:lnTo>
                    <a:pt x="140313" y="431506"/>
                  </a:lnTo>
                  <a:lnTo>
                    <a:pt x="168195" y="427799"/>
                  </a:lnTo>
                  <a:lnTo>
                    <a:pt x="194698" y="417684"/>
                  </a:lnTo>
                  <a:lnTo>
                    <a:pt x="229373" y="385575"/>
                  </a:lnTo>
                  <a:lnTo>
                    <a:pt x="251460" y="360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67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269480" cy="1325562"/>
          </a:xfrm>
        </p:spPr>
        <p:txBody>
          <a:bodyPr/>
          <a:lstStyle/>
          <a:p>
            <a:r>
              <a:rPr lang="en-US" dirty="0" smtClean="0"/>
              <a:t>Communist China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883050" cy="542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50" y="2277762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a philosophy provide the comfort and stability of a religion?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Belief system vs. religion </a:t>
            </a:r>
          </a:p>
          <a:p>
            <a:endParaRPr lang="en-US" sz="3200" dirty="0"/>
          </a:p>
          <a:p>
            <a:r>
              <a:rPr lang="en-US" sz="3200" dirty="0" smtClean="0"/>
              <a:t>Order vs. equality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212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40"/>
          <a:stretch/>
        </p:blipFill>
        <p:spPr bwMode="auto">
          <a:xfrm>
            <a:off x="2155567" y="0"/>
            <a:ext cx="4169033" cy="68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228600"/>
            <a:ext cx="838200" cy="304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Article Quote: Why China Is Turning Back to Confucius-WSJ Sept. 2015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President Xi Jinping:</a:t>
            </a:r>
          </a:p>
          <a:p>
            <a:r>
              <a:rPr lang="en-US" sz="2800" dirty="0" smtClean="0"/>
              <a:t> “To solve China’s problems, we can only search in the land of China for the ways and means that suit it</a:t>
            </a:r>
            <a:r>
              <a:rPr lang="is-IS" sz="2800" dirty="0" smtClean="0"/>
              <a:t>…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We need to fully make use of the great wisdom accumulated by the Chinese nation over the last 5,000 years.”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4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1) Questions</a:t>
            </a:r>
            <a:r>
              <a:rPr lang="en-US" sz="2800" dirty="0"/>
              <a:t>: How can you justify China reverting back to Confucianism? </a:t>
            </a:r>
          </a:p>
          <a:p>
            <a:r>
              <a:rPr lang="en-US" sz="2800" dirty="0" smtClean="0"/>
              <a:t>2) Do </a:t>
            </a:r>
            <a:r>
              <a:rPr lang="en-US" sz="2800" dirty="0"/>
              <a:t>you believe this will be a positive change for China?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840" y="198438"/>
            <a:ext cx="7269480" cy="1325562"/>
          </a:xfrm>
        </p:spPr>
        <p:txBody>
          <a:bodyPr/>
          <a:lstStyle/>
          <a:p>
            <a:r>
              <a:rPr lang="en-US" dirty="0" smtClean="0"/>
              <a:t>Warring States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376360" cy="536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6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Directions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 groups of 4-5</a:t>
            </a:r>
          </a:p>
          <a:p>
            <a:r>
              <a:rPr lang="en-US" sz="2800" dirty="0" smtClean="0"/>
              <a:t>Packet on different aspects of Confucianism</a:t>
            </a:r>
          </a:p>
          <a:p>
            <a:endParaRPr lang="en-US" sz="2800" dirty="0" smtClean="0"/>
          </a:p>
          <a:p>
            <a:r>
              <a:rPr lang="en-US" sz="2800" dirty="0" smtClean="0"/>
              <a:t>Answer questions and fill out your portion of the chart: HOW DO THE TEACHINGS IN THE FIRST BOX SUPPORT OR CONTRADICT THE SECOND BOX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Five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Father-Son</a:t>
            </a:r>
          </a:p>
          <a:p>
            <a:r>
              <a:rPr lang="en-US" sz="3200" dirty="0" smtClean="0"/>
              <a:t>Ruler-Subject</a:t>
            </a:r>
          </a:p>
          <a:p>
            <a:r>
              <a:rPr lang="en-US" sz="3200" dirty="0" smtClean="0"/>
              <a:t>Husband-Wife</a:t>
            </a:r>
          </a:p>
          <a:p>
            <a:r>
              <a:rPr lang="en-US" sz="3200" dirty="0" smtClean="0"/>
              <a:t>Elder Brother-Younger Brother</a:t>
            </a:r>
          </a:p>
          <a:p>
            <a:r>
              <a:rPr lang="en-US" sz="3200" dirty="0" smtClean="0"/>
              <a:t>Friend-Friend</a:t>
            </a:r>
            <a:endParaRPr lang="en-US" sz="3200" dirty="0"/>
          </a:p>
        </p:txBody>
      </p:sp>
      <p:grpSp>
        <p:nvGrpSpPr>
          <p:cNvPr id="7" name="SMARTInkShape-Group154"/>
          <p:cNvGrpSpPr/>
          <p:nvPr/>
        </p:nvGrpSpPr>
        <p:grpSpPr>
          <a:xfrm>
            <a:off x="3649980" y="1905000"/>
            <a:ext cx="1614939" cy="1066670"/>
            <a:chOff x="3649980" y="1905000"/>
            <a:chExt cx="1614939" cy="1066670"/>
          </a:xfrm>
        </p:grpSpPr>
        <p:sp>
          <p:nvSpPr>
            <p:cNvPr id="4" name="SMARTInkShape-725"/>
            <p:cNvSpPr/>
            <p:nvPr>
              <p:custDataLst>
                <p:tags r:id="rId3"/>
              </p:custDataLst>
            </p:nvPr>
          </p:nvSpPr>
          <p:spPr>
            <a:xfrm>
              <a:off x="3649980" y="1905000"/>
              <a:ext cx="1043941" cy="137161"/>
            </a:xfrm>
            <a:custGeom>
              <a:avLst/>
              <a:gdLst/>
              <a:ahLst/>
              <a:cxnLst/>
              <a:rect l="0" t="0" r="0" b="0"/>
              <a:pathLst>
                <a:path w="1043941" h="137161">
                  <a:moveTo>
                    <a:pt x="0" y="0"/>
                  </a:moveTo>
                  <a:lnTo>
                    <a:pt x="0" y="0"/>
                  </a:lnTo>
                  <a:lnTo>
                    <a:pt x="27093" y="0"/>
                  </a:lnTo>
                  <a:lnTo>
                    <a:pt x="48542" y="0"/>
                  </a:lnTo>
                  <a:lnTo>
                    <a:pt x="85921" y="0"/>
                  </a:lnTo>
                  <a:lnTo>
                    <a:pt x="120314" y="847"/>
                  </a:lnTo>
                  <a:lnTo>
                    <a:pt x="155355" y="4045"/>
                  </a:lnTo>
                  <a:lnTo>
                    <a:pt x="192942" y="6031"/>
                  </a:lnTo>
                  <a:lnTo>
                    <a:pt x="212449" y="6561"/>
                  </a:lnTo>
                  <a:lnTo>
                    <a:pt x="232225" y="6914"/>
                  </a:lnTo>
                  <a:lnTo>
                    <a:pt x="252184" y="7149"/>
                  </a:lnTo>
                  <a:lnTo>
                    <a:pt x="272263" y="7306"/>
                  </a:lnTo>
                  <a:lnTo>
                    <a:pt x="294115" y="7411"/>
                  </a:lnTo>
                  <a:lnTo>
                    <a:pt x="317150" y="7481"/>
                  </a:lnTo>
                  <a:lnTo>
                    <a:pt x="340974" y="7527"/>
                  </a:lnTo>
                  <a:lnTo>
                    <a:pt x="363629" y="8405"/>
                  </a:lnTo>
                  <a:lnTo>
                    <a:pt x="385506" y="9836"/>
                  </a:lnTo>
                  <a:lnTo>
                    <a:pt x="406864" y="11638"/>
                  </a:lnTo>
                  <a:lnTo>
                    <a:pt x="427029" y="13685"/>
                  </a:lnTo>
                  <a:lnTo>
                    <a:pt x="446400" y="15897"/>
                  </a:lnTo>
                  <a:lnTo>
                    <a:pt x="482033" y="21458"/>
                  </a:lnTo>
                  <a:lnTo>
                    <a:pt x="511981" y="29575"/>
                  </a:lnTo>
                  <a:lnTo>
                    <a:pt x="548597" y="39619"/>
                  </a:lnTo>
                  <a:lnTo>
                    <a:pt x="572804" y="47958"/>
                  </a:lnTo>
                  <a:lnTo>
                    <a:pt x="566442" y="50598"/>
                  </a:lnTo>
                  <a:lnTo>
                    <a:pt x="530023" y="55790"/>
                  </a:lnTo>
                  <a:lnTo>
                    <a:pt x="509136" y="56667"/>
                  </a:lnTo>
                  <a:lnTo>
                    <a:pt x="488437" y="56405"/>
                  </a:lnTo>
                  <a:lnTo>
                    <a:pt x="467865" y="55383"/>
                  </a:lnTo>
                  <a:lnTo>
                    <a:pt x="446530" y="54702"/>
                  </a:lnTo>
                  <a:lnTo>
                    <a:pt x="424687" y="54248"/>
                  </a:lnTo>
                  <a:lnTo>
                    <a:pt x="402504" y="53945"/>
                  </a:lnTo>
                  <a:lnTo>
                    <a:pt x="380096" y="52897"/>
                  </a:lnTo>
                  <a:lnTo>
                    <a:pt x="357537" y="51351"/>
                  </a:lnTo>
                  <a:lnTo>
                    <a:pt x="334878" y="49474"/>
                  </a:lnTo>
                  <a:lnTo>
                    <a:pt x="312999" y="48223"/>
                  </a:lnTo>
                  <a:lnTo>
                    <a:pt x="291639" y="47389"/>
                  </a:lnTo>
                  <a:lnTo>
                    <a:pt x="270626" y="46832"/>
                  </a:lnTo>
                  <a:lnTo>
                    <a:pt x="250691" y="45615"/>
                  </a:lnTo>
                  <a:lnTo>
                    <a:pt x="212736" y="42004"/>
                  </a:lnTo>
                  <a:lnTo>
                    <a:pt x="178369" y="42093"/>
                  </a:lnTo>
                  <a:lnTo>
                    <a:pt x="149549" y="43261"/>
                  </a:lnTo>
                  <a:lnTo>
                    <a:pt x="112381" y="38665"/>
                  </a:lnTo>
                  <a:lnTo>
                    <a:pt x="109213" y="38351"/>
                  </a:lnTo>
                  <a:lnTo>
                    <a:pt x="109216" y="39114"/>
                  </a:lnTo>
                  <a:lnTo>
                    <a:pt x="111476" y="42220"/>
                  </a:lnTo>
                  <a:lnTo>
                    <a:pt x="146699" y="38945"/>
                  </a:lnTo>
                  <a:lnTo>
                    <a:pt x="179218" y="34807"/>
                  </a:lnTo>
                  <a:lnTo>
                    <a:pt x="198218" y="33364"/>
                  </a:lnTo>
                  <a:lnTo>
                    <a:pt x="218506" y="32403"/>
                  </a:lnTo>
                  <a:lnTo>
                    <a:pt x="239651" y="31762"/>
                  </a:lnTo>
                  <a:lnTo>
                    <a:pt x="263061" y="31335"/>
                  </a:lnTo>
                  <a:lnTo>
                    <a:pt x="287980" y="31050"/>
                  </a:lnTo>
                  <a:lnTo>
                    <a:pt x="313908" y="30860"/>
                  </a:lnTo>
                  <a:lnTo>
                    <a:pt x="340505" y="30733"/>
                  </a:lnTo>
                  <a:lnTo>
                    <a:pt x="367550" y="30649"/>
                  </a:lnTo>
                  <a:lnTo>
                    <a:pt x="394892" y="30593"/>
                  </a:lnTo>
                  <a:lnTo>
                    <a:pt x="421589" y="31402"/>
                  </a:lnTo>
                  <a:lnTo>
                    <a:pt x="447852" y="32788"/>
                  </a:lnTo>
                  <a:lnTo>
                    <a:pt x="473828" y="34559"/>
                  </a:lnTo>
                  <a:lnTo>
                    <a:pt x="499612" y="36586"/>
                  </a:lnTo>
                  <a:lnTo>
                    <a:pt x="525268" y="38784"/>
                  </a:lnTo>
                  <a:lnTo>
                    <a:pt x="550838" y="41096"/>
                  </a:lnTo>
                  <a:lnTo>
                    <a:pt x="577199" y="43484"/>
                  </a:lnTo>
                  <a:lnTo>
                    <a:pt x="604086" y="45923"/>
                  </a:lnTo>
                  <a:lnTo>
                    <a:pt x="631324" y="48395"/>
                  </a:lnTo>
                  <a:lnTo>
                    <a:pt x="657103" y="51737"/>
                  </a:lnTo>
                  <a:lnTo>
                    <a:pt x="681909" y="55658"/>
                  </a:lnTo>
                  <a:lnTo>
                    <a:pt x="706066" y="59965"/>
                  </a:lnTo>
                  <a:lnTo>
                    <a:pt x="728944" y="64530"/>
                  </a:lnTo>
                  <a:lnTo>
                    <a:pt x="750970" y="69267"/>
                  </a:lnTo>
                  <a:lnTo>
                    <a:pt x="772426" y="74118"/>
                  </a:lnTo>
                  <a:lnTo>
                    <a:pt x="793504" y="78199"/>
                  </a:lnTo>
                  <a:lnTo>
                    <a:pt x="814330" y="81766"/>
                  </a:lnTo>
                  <a:lnTo>
                    <a:pt x="834987" y="84990"/>
                  </a:lnTo>
                  <a:lnTo>
                    <a:pt x="854684" y="87987"/>
                  </a:lnTo>
                  <a:lnTo>
                    <a:pt x="892376" y="93574"/>
                  </a:lnTo>
                  <a:lnTo>
                    <a:pt x="926624" y="101137"/>
                  </a:lnTo>
                  <a:lnTo>
                    <a:pt x="957933" y="110143"/>
                  </a:lnTo>
                  <a:lnTo>
                    <a:pt x="985959" y="119790"/>
                  </a:lnTo>
                  <a:lnTo>
                    <a:pt x="1021493" y="130696"/>
                  </a:lnTo>
                  <a:lnTo>
                    <a:pt x="104394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26"/>
            <p:cNvSpPr/>
            <p:nvPr>
              <p:custDataLst>
                <p:tags r:id="rId4"/>
              </p:custDataLst>
            </p:nvPr>
          </p:nvSpPr>
          <p:spPr>
            <a:xfrm>
              <a:off x="3991506" y="1935480"/>
              <a:ext cx="245215" cy="822961"/>
            </a:xfrm>
            <a:custGeom>
              <a:avLst/>
              <a:gdLst/>
              <a:ahLst/>
              <a:cxnLst/>
              <a:rect l="0" t="0" r="0" b="0"/>
              <a:pathLst>
                <a:path w="245215" h="822961">
                  <a:moveTo>
                    <a:pt x="62334" y="0"/>
                  </a:moveTo>
                  <a:lnTo>
                    <a:pt x="62334" y="0"/>
                  </a:lnTo>
                  <a:lnTo>
                    <a:pt x="70425" y="36407"/>
                  </a:lnTo>
                  <a:lnTo>
                    <a:pt x="72139" y="65570"/>
                  </a:lnTo>
                  <a:lnTo>
                    <a:pt x="70925" y="92642"/>
                  </a:lnTo>
                  <a:lnTo>
                    <a:pt x="70386" y="118785"/>
                  </a:lnTo>
                  <a:lnTo>
                    <a:pt x="67888" y="144516"/>
                  </a:lnTo>
                  <a:lnTo>
                    <a:pt x="64803" y="170909"/>
                  </a:lnTo>
                  <a:lnTo>
                    <a:pt x="63431" y="199573"/>
                  </a:lnTo>
                  <a:lnTo>
                    <a:pt x="58306" y="231504"/>
                  </a:lnTo>
                  <a:lnTo>
                    <a:pt x="51231" y="264604"/>
                  </a:lnTo>
                  <a:lnTo>
                    <a:pt x="45263" y="296248"/>
                  </a:lnTo>
                  <a:lnTo>
                    <a:pt x="39789" y="329504"/>
                  </a:lnTo>
                  <a:lnTo>
                    <a:pt x="33688" y="363193"/>
                  </a:lnTo>
                  <a:lnTo>
                    <a:pt x="25331" y="395099"/>
                  </a:lnTo>
                  <a:lnTo>
                    <a:pt x="18231" y="426213"/>
                  </a:lnTo>
                  <a:lnTo>
                    <a:pt x="15152" y="441622"/>
                  </a:lnTo>
                  <a:lnTo>
                    <a:pt x="11406" y="467135"/>
                  </a:lnTo>
                  <a:lnTo>
                    <a:pt x="7215" y="499383"/>
                  </a:lnTo>
                  <a:lnTo>
                    <a:pt x="2728" y="536122"/>
                  </a:lnTo>
                  <a:lnTo>
                    <a:pt x="583" y="564848"/>
                  </a:lnTo>
                  <a:lnTo>
                    <a:pt x="0" y="588232"/>
                  </a:lnTo>
                  <a:lnTo>
                    <a:pt x="1610" y="625503"/>
                  </a:lnTo>
                  <a:lnTo>
                    <a:pt x="5148" y="656179"/>
                  </a:lnTo>
                  <a:lnTo>
                    <a:pt x="11899" y="693204"/>
                  </a:lnTo>
                  <a:lnTo>
                    <a:pt x="22613" y="729972"/>
                  </a:lnTo>
                  <a:lnTo>
                    <a:pt x="40157" y="759436"/>
                  </a:lnTo>
                  <a:lnTo>
                    <a:pt x="54916" y="774223"/>
                  </a:lnTo>
                  <a:lnTo>
                    <a:pt x="75074" y="786804"/>
                  </a:lnTo>
                  <a:lnTo>
                    <a:pt x="106682" y="797442"/>
                  </a:lnTo>
                  <a:lnTo>
                    <a:pt x="140521" y="807697"/>
                  </a:lnTo>
                  <a:lnTo>
                    <a:pt x="171861" y="813075"/>
                  </a:lnTo>
                  <a:lnTo>
                    <a:pt x="207958" y="816927"/>
                  </a:lnTo>
                  <a:lnTo>
                    <a:pt x="245214" y="822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27"/>
            <p:cNvSpPr/>
            <p:nvPr>
              <p:custDataLst>
                <p:tags r:id="rId5"/>
              </p:custDataLst>
            </p:nvPr>
          </p:nvSpPr>
          <p:spPr>
            <a:xfrm>
              <a:off x="3954845" y="2705101"/>
              <a:ext cx="1310074" cy="266569"/>
            </a:xfrm>
            <a:custGeom>
              <a:avLst/>
              <a:gdLst/>
              <a:ahLst/>
              <a:cxnLst/>
              <a:rect l="0" t="0" r="0" b="0"/>
              <a:pathLst>
                <a:path w="1310074" h="266569">
                  <a:moveTo>
                    <a:pt x="60895" y="15239"/>
                  </a:moveTo>
                  <a:lnTo>
                    <a:pt x="60895" y="15239"/>
                  </a:lnTo>
                  <a:lnTo>
                    <a:pt x="28533" y="11194"/>
                  </a:lnTo>
                  <a:lnTo>
                    <a:pt x="12645" y="6950"/>
                  </a:lnTo>
                  <a:lnTo>
                    <a:pt x="0" y="35"/>
                  </a:lnTo>
                  <a:lnTo>
                    <a:pt x="35761" y="0"/>
                  </a:lnTo>
                  <a:lnTo>
                    <a:pt x="67188" y="5236"/>
                  </a:lnTo>
                  <a:lnTo>
                    <a:pt x="100991" y="9406"/>
                  </a:lnTo>
                  <a:lnTo>
                    <a:pt x="130067" y="15768"/>
                  </a:lnTo>
                  <a:lnTo>
                    <a:pt x="160130" y="23016"/>
                  </a:lnTo>
                  <a:lnTo>
                    <a:pt x="195002" y="30526"/>
                  </a:lnTo>
                  <a:lnTo>
                    <a:pt x="222945" y="35580"/>
                  </a:lnTo>
                  <a:lnTo>
                    <a:pt x="252297" y="40648"/>
                  </a:lnTo>
                  <a:lnTo>
                    <a:pt x="282275" y="45723"/>
                  </a:lnTo>
                  <a:lnTo>
                    <a:pt x="313380" y="50801"/>
                  </a:lnTo>
                  <a:lnTo>
                    <a:pt x="346959" y="55880"/>
                  </a:lnTo>
                  <a:lnTo>
                    <a:pt x="371831" y="59266"/>
                  </a:lnTo>
                  <a:lnTo>
                    <a:pt x="401959" y="63217"/>
                  </a:lnTo>
                  <a:lnTo>
                    <a:pt x="435591" y="67544"/>
                  </a:lnTo>
                  <a:lnTo>
                    <a:pt x="465632" y="71276"/>
                  </a:lnTo>
                  <a:lnTo>
                    <a:pt x="493280" y="74610"/>
                  </a:lnTo>
                  <a:lnTo>
                    <a:pt x="519332" y="77680"/>
                  </a:lnTo>
                  <a:lnTo>
                    <a:pt x="543473" y="81420"/>
                  </a:lnTo>
                  <a:lnTo>
                    <a:pt x="566340" y="85606"/>
                  </a:lnTo>
                  <a:lnTo>
                    <a:pt x="588358" y="90090"/>
                  </a:lnTo>
                  <a:lnTo>
                    <a:pt x="611504" y="94773"/>
                  </a:lnTo>
                  <a:lnTo>
                    <a:pt x="635401" y="99588"/>
                  </a:lnTo>
                  <a:lnTo>
                    <a:pt x="659799" y="104492"/>
                  </a:lnTo>
                  <a:lnTo>
                    <a:pt x="683684" y="108607"/>
                  </a:lnTo>
                  <a:lnTo>
                    <a:pt x="707227" y="112198"/>
                  </a:lnTo>
                  <a:lnTo>
                    <a:pt x="730543" y="115438"/>
                  </a:lnTo>
                  <a:lnTo>
                    <a:pt x="753707" y="119292"/>
                  </a:lnTo>
                  <a:lnTo>
                    <a:pt x="776770" y="123554"/>
                  </a:lnTo>
                  <a:lnTo>
                    <a:pt x="799765" y="128089"/>
                  </a:lnTo>
                  <a:lnTo>
                    <a:pt x="822715" y="132806"/>
                  </a:lnTo>
                  <a:lnTo>
                    <a:pt x="845635" y="137644"/>
                  </a:lnTo>
                  <a:lnTo>
                    <a:pt x="868535" y="142562"/>
                  </a:lnTo>
                  <a:lnTo>
                    <a:pt x="890576" y="147534"/>
                  </a:lnTo>
                  <a:lnTo>
                    <a:pt x="912041" y="152543"/>
                  </a:lnTo>
                  <a:lnTo>
                    <a:pt x="933126" y="157575"/>
                  </a:lnTo>
                  <a:lnTo>
                    <a:pt x="953956" y="162623"/>
                  </a:lnTo>
                  <a:lnTo>
                    <a:pt x="974616" y="167682"/>
                  </a:lnTo>
                  <a:lnTo>
                    <a:pt x="995161" y="172747"/>
                  </a:lnTo>
                  <a:lnTo>
                    <a:pt x="1015633" y="177818"/>
                  </a:lnTo>
                  <a:lnTo>
                    <a:pt x="1036054" y="182892"/>
                  </a:lnTo>
                  <a:lnTo>
                    <a:pt x="1056440" y="187967"/>
                  </a:lnTo>
                  <a:lnTo>
                    <a:pt x="1092640" y="198123"/>
                  </a:lnTo>
                  <a:lnTo>
                    <a:pt x="1124815" y="207434"/>
                  </a:lnTo>
                  <a:lnTo>
                    <a:pt x="1153226" y="214395"/>
                  </a:lnTo>
                  <a:lnTo>
                    <a:pt x="1182222" y="222568"/>
                  </a:lnTo>
                  <a:lnTo>
                    <a:pt x="1214582" y="233539"/>
                  </a:lnTo>
                  <a:lnTo>
                    <a:pt x="1233880" y="241205"/>
                  </a:lnTo>
                  <a:lnTo>
                    <a:pt x="1269715" y="255369"/>
                  </a:lnTo>
                  <a:lnTo>
                    <a:pt x="1306765" y="265704"/>
                  </a:lnTo>
                  <a:lnTo>
                    <a:pt x="1310073" y="266568"/>
                  </a:lnTo>
                  <a:lnTo>
                    <a:pt x="1302336" y="262615"/>
                  </a:lnTo>
                  <a:lnTo>
                    <a:pt x="1264529" y="254049"/>
                  </a:lnTo>
                  <a:lnTo>
                    <a:pt x="1257235" y="2514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55"/>
          <p:cNvGrpSpPr/>
          <p:nvPr/>
        </p:nvGrpSpPr>
        <p:grpSpPr>
          <a:xfrm>
            <a:off x="4886727" y="2636665"/>
            <a:ext cx="640576" cy="344170"/>
            <a:chOff x="4886727" y="2636665"/>
            <a:chExt cx="640576" cy="344170"/>
          </a:xfrm>
        </p:grpSpPr>
        <p:sp>
          <p:nvSpPr>
            <p:cNvPr id="8" name="SMARTInkShape-728"/>
            <p:cNvSpPr/>
            <p:nvPr>
              <p:custDataLst>
                <p:tags r:id="rId1"/>
              </p:custDataLst>
            </p:nvPr>
          </p:nvSpPr>
          <p:spPr>
            <a:xfrm>
              <a:off x="4886727" y="2636665"/>
              <a:ext cx="640576" cy="244335"/>
            </a:xfrm>
            <a:custGeom>
              <a:avLst/>
              <a:gdLst/>
              <a:ahLst/>
              <a:cxnLst/>
              <a:rect l="0" t="0" r="0" b="0"/>
              <a:pathLst>
                <a:path w="640576" h="244335">
                  <a:moveTo>
                    <a:pt x="134853" y="37955"/>
                  </a:moveTo>
                  <a:lnTo>
                    <a:pt x="134853" y="37955"/>
                  </a:lnTo>
                  <a:lnTo>
                    <a:pt x="102491" y="25820"/>
                  </a:lnTo>
                  <a:lnTo>
                    <a:pt x="67112" y="8218"/>
                  </a:lnTo>
                  <a:lnTo>
                    <a:pt x="53539" y="2333"/>
                  </a:lnTo>
                  <a:lnTo>
                    <a:pt x="44006" y="0"/>
                  </a:lnTo>
                  <a:lnTo>
                    <a:pt x="72874" y="2132"/>
                  </a:lnTo>
                  <a:lnTo>
                    <a:pt x="110845" y="5892"/>
                  </a:lnTo>
                  <a:lnTo>
                    <a:pt x="142809" y="8465"/>
                  </a:lnTo>
                  <a:lnTo>
                    <a:pt x="176772" y="15253"/>
                  </a:lnTo>
                  <a:lnTo>
                    <a:pt x="197513" y="19433"/>
                  </a:lnTo>
                  <a:lnTo>
                    <a:pt x="220653" y="23914"/>
                  </a:lnTo>
                  <a:lnTo>
                    <a:pt x="245393" y="28594"/>
                  </a:lnTo>
                  <a:lnTo>
                    <a:pt x="269506" y="33408"/>
                  </a:lnTo>
                  <a:lnTo>
                    <a:pt x="293202" y="38310"/>
                  </a:lnTo>
                  <a:lnTo>
                    <a:pt x="316619" y="43272"/>
                  </a:lnTo>
                  <a:lnTo>
                    <a:pt x="339850" y="49120"/>
                  </a:lnTo>
                  <a:lnTo>
                    <a:pt x="362958" y="55558"/>
                  </a:lnTo>
                  <a:lnTo>
                    <a:pt x="385983" y="62391"/>
                  </a:lnTo>
                  <a:lnTo>
                    <a:pt x="407259" y="69485"/>
                  </a:lnTo>
                  <a:lnTo>
                    <a:pt x="427371" y="76755"/>
                  </a:lnTo>
                  <a:lnTo>
                    <a:pt x="463827" y="91606"/>
                  </a:lnTo>
                  <a:lnTo>
                    <a:pt x="494141" y="106674"/>
                  </a:lnTo>
                  <a:lnTo>
                    <a:pt x="530962" y="125391"/>
                  </a:lnTo>
                  <a:lnTo>
                    <a:pt x="543735" y="134106"/>
                  </a:lnTo>
                  <a:lnTo>
                    <a:pt x="547141" y="137616"/>
                  </a:lnTo>
                  <a:lnTo>
                    <a:pt x="548565" y="140802"/>
                  </a:lnTo>
                  <a:lnTo>
                    <a:pt x="548668" y="143773"/>
                  </a:lnTo>
                  <a:lnTo>
                    <a:pt x="547890" y="146601"/>
                  </a:lnTo>
                  <a:lnTo>
                    <a:pt x="535736" y="149742"/>
                  </a:lnTo>
                  <a:lnTo>
                    <a:pt x="500578" y="149253"/>
                  </a:lnTo>
                  <a:lnTo>
                    <a:pt x="468424" y="144994"/>
                  </a:lnTo>
                  <a:lnTo>
                    <a:pt x="431556" y="137457"/>
                  </a:lnTo>
                  <a:lnTo>
                    <a:pt x="411395" y="133076"/>
                  </a:lnTo>
                  <a:lnTo>
                    <a:pt x="390334" y="128462"/>
                  </a:lnTo>
                  <a:lnTo>
                    <a:pt x="368674" y="123693"/>
                  </a:lnTo>
                  <a:lnTo>
                    <a:pt x="344920" y="119667"/>
                  </a:lnTo>
                  <a:lnTo>
                    <a:pt x="319771" y="116137"/>
                  </a:lnTo>
                  <a:lnTo>
                    <a:pt x="293692" y="112936"/>
                  </a:lnTo>
                  <a:lnTo>
                    <a:pt x="266992" y="109109"/>
                  </a:lnTo>
                  <a:lnTo>
                    <a:pt x="239879" y="104864"/>
                  </a:lnTo>
                  <a:lnTo>
                    <a:pt x="212491" y="100341"/>
                  </a:lnTo>
                  <a:lnTo>
                    <a:pt x="185765" y="95633"/>
                  </a:lnTo>
                  <a:lnTo>
                    <a:pt x="159481" y="90800"/>
                  </a:lnTo>
                  <a:lnTo>
                    <a:pt x="133492" y="85885"/>
                  </a:lnTo>
                  <a:lnTo>
                    <a:pt x="110239" y="81762"/>
                  </a:lnTo>
                  <a:lnTo>
                    <a:pt x="88810" y="78166"/>
                  </a:lnTo>
                  <a:lnTo>
                    <a:pt x="51736" y="71913"/>
                  </a:lnTo>
                  <a:lnTo>
                    <a:pt x="15211" y="64480"/>
                  </a:lnTo>
                  <a:lnTo>
                    <a:pt x="0" y="61298"/>
                  </a:lnTo>
                  <a:lnTo>
                    <a:pt x="31953" y="61757"/>
                  </a:lnTo>
                  <a:lnTo>
                    <a:pt x="67106" y="64903"/>
                  </a:lnTo>
                  <a:lnTo>
                    <a:pt x="89689" y="67774"/>
                  </a:lnTo>
                  <a:lnTo>
                    <a:pt x="114904" y="71381"/>
                  </a:lnTo>
                  <a:lnTo>
                    <a:pt x="141873" y="75479"/>
                  </a:lnTo>
                  <a:lnTo>
                    <a:pt x="169167" y="79904"/>
                  </a:lnTo>
                  <a:lnTo>
                    <a:pt x="196676" y="84548"/>
                  </a:lnTo>
                  <a:lnTo>
                    <a:pt x="224328" y="89337"/>
                  </a:lnTo>
                  <a:lnTo>
                    <a:pt x="252923" y="95070"/>
                  </a:lnTo>
                  <a:lnTo>
                    <a:pt x="282147" y="101431"/>
                  </a:lnTo>
                  <a:lnTo>
                    <a:pt x="311789" y="108212"/>
                  </a:lnTo>
                  <a:lnTo>
                    <a:pt x="341710" y="116967"/>
                  </a:lnTo>
                  <a:lnTo>
                    <a:pt x="371818" y="127036"/>
                  </a:lnTo>
                  <a:lnTo>
                    <a:pt x="402049" y="137982"/>
                  </a:lnTo>
                  <a:lnTo>
                    <a:pt x="429824" y="148667"/>
                  </a:lnTo>
                  <a:lnTo>
                    <a:pt x="455960" y="159176"/>
                  </a:lnTo>
                  <a:lnTo>
                    <a:pt x="481004" y="169569"/>
                  </a:lnTo>
                  <a:lnTo>
                    <a:pt x="504474" y="178191"/>
                  </a:lnTo>
                  <a:lnTo>
                    <a:pt x="526894" y="185632"/>
                  </a:lnTo>
                  <a:lnTo>
                    <a:pt x="548614" y="192286"/>
                  </a:lnTo>
                  <a:lnTo>
                    <a:pt x="584036" y="206454"/>
                  </a:lnTo>
                  <a:lnTo>
                    <a:pt x="621004" y="226452"/>
                  </a:lnTo>
                  <a:lnTo>
                    <a:pt x="638167" y="240844"/>
                  </a:lnTo>
                  <a:lnTo>
                    <a:pt x="640575" y="244334"/>
                  </a:lnTo>
                  <a:lnTo>
                    <a:pt x="620675" y="243697"/>
                  </a:lnTo>
                  <a:lnTo>
                    <a:pt x="586994" y="237769"/>
                  </a:lnTo>
                  <a:lnTo>
                    <a:pt x="555091" y="229490"/>
                  </a:lnTo>
                  <a:lnTo>
                    <a:pt x="523473" y="220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29"/>
            <p:cNvSpPr/>
            <p:nvPr>
              <p:custDataLst>
                <p:tags r:id="rId2"/>
              </p:custDataLst>
            </p:nvPr>
          </p:nvSpPr>
          <p:spPr>
            <a:xfrm>
              <a:off x="5013960" y="2766060"/>
              <a:ext cx="53251" cy="214775"/>
            </a:xfrm>
            <a:custGeom>
              <a:avLst/>
              <a:gdLst/>
              <a:ahLst/>
              <a:cxnLst/>
              <a:rect l="0" t="0" r="0" b="0"/>
              <a:pathLst>
                <a:path w="53251" h="214775">
                  <a:moveTo>
                    <a:pt x="15240" y="0"/>
                  </a:moveTo>
                  <a:lnTo>
                    <a:pt x="15240" y="0"/>
                  </a:lnTo>
                  <a:lnTo>
                    <a:pt x="31420" y="28317"/>
                  </a:lnTo>
                  <a:lnTo>
                    <a:pt x="48132" y="65801"/>
                  </a:lnTo>
                  <a:lnTo>
                    <a:pt x="52655" y="99865"/>
                  </a:lnTo>
                  <a:lnTo>
                    <a:pt x="53250" y="135008"/>
                  </a:lnTo>
                  <a:lnTo>
                    <a:pt x="52453" y="146363"/>
                  </a:lnTo>
                  <a:lnTo>
                    <a:pt x="46423" y="182106"/>
                  </a:lnTo>
                  <a:lnTo>
                    <a:pt x="45813" y="199889"/>
                  </a:lnTo>
                  <a:lnTo>
                    <a:pt x="36730" y="207655"/>
                  </a:lnTo>
                  <a:lnTo>
                    <a:pt x="29566" y="212097"/>
                  </a:lnTo>
                  <a:lnTo>
                    <a:pt x="17092" y="214774"/>
                  </a:lnTo>
                  <a:lnTo>
                    <a:pt x="0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2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Filial Piety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SMARTInkShape-730"/>
          <p:cNvSpPr/>
          <p:nvPr>
            <p:custDataLst>
              <p:tags r:id="rId1"/>
            </p:custDataLst>
          </p:nvPr>
        </p:nvSpPr>
        <p:spPr>
          <a:xfrm>
            <a:off x="5371872" y="2461071"/>
            <a:ext cx="32026" cy="14345"/>
          </a:xfrm>
          <a:custGeom>
            <a:avLst/>
            <a:gdLst/>
            <a:ahLst/>
            <a:cxnLst/>
            <a:rect l="0" t="0" r="0" b="0"/>
            <a:pathLst>
              <a:path w="32026" h="14345">
                <a:moveTo>
                  <a:pt x="0" y="14344"/>
                </a:moveTo>
                <a:lnTo>
                  <a:pt x="0" y="14344"/>
                </a:lnTo>
                <a:lnTo>
                  <a:pt x="23985" y="4439"/>
                </a:lnTo>
                <a:lnTo>
                  <a:pt x="3202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Shape-731"/>
          <p:cNvSpPr/>
          <p:nvPr>
            <p:custDataLst>
              <p:tags r:id="rId2"/>
            </p:custDataLst>
          </p:nvPr>
        </p:nvSpPr>
        <p:spPr>
          <a:xfrm>
            <a:off x="3550920" y="1386908"/>
            <a:ext cx="441961" cy="22793"/>
          </a:xfrm>
          <a:custGeom>
            <a:avLst/>
            <a:gdLst/>
            <a:ahLst/>
            <a:cxnLst/>
            <a:rect l="0" t="0" r="0" b="0"/>
            <a:pathLst>
              <a:path w="441961" h="22793">
                <a:moveTo>
                  <a:pt x="0" y="22792"/>
                </a:moveTo>
                <a:lnTo>
                  <a:pt x="0" y="22792"/>
                </a:lnTo>
                <a:lnTo>
                  <a:pt x="22578" y="20534"/>
                </a:lnTo>
                <a:lnTo>
                  <a:pt x="57448" y="17555"/>
                </a:lnTo>
                <a:lnTo>
                  <a:pt x="89879" y="16231"/>
                </a:lnTo>
                <a:lnTo>
                  <a:pt x="121226" y="15643"/>
                </a:lnTo>
                <a:lnTo>
                  <a:pt x="151245" y="14535"/>
                </a:lnTo>
                <a:lnTo>
                  <a:pt x="178697" y="11220"/>
                </a:lnTo>
                <a:lnTo>
                  <a:pt x="207267" y="9182"/>
                </a:lnTo>
                <a:lnTo>
                  <a:pt x="236899" y="7430"/>
                </a:lnTo>
                <a:lnTo>
                  <a:pt x="267002" y="3829"/>
                </a:lnTo>
                <a:lnTo>
                  <a:pt x="295056" y="1664"/>
                </a:lnTo>
                <a:lnTo>
                  <a:pt x="321636" y="702"/>
                </a:lnTo>
                <a:lnTo>
                  <a:pt x="359554" y="160"/>
                </a:lnTo>
                <a:lnTo>
                  <a:pt x="390920" y="0"/>
                </a:lnTo>
                <a:lnTo>
                  <a:pt x="419805" y="2203"/>
                </a:lnTo>
                <a:lnTo>
                  <a:pt x="441960" y="755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SMARTInkShape-Group158"/>
          <p:cNvGrpSpPr/>
          <p:nvPr/>
        </p:nvGrpSpPr>
        <p:grpSpPr>
          <a:xfrm>
            <a:off x="4160658" y="1249680"/>
            <a:ext cx="578620" cy="332551"/>
            <a:chOff x="4160658" y="1249680"/>
            <a:chExt cx="578620" cy="332551"/>
          </a:xfrm>
        </p:grpSpPr>
        <p:sp>
          <p:nvSpPr>
            <p:cNvPr id="30" name="SMARTInkShape-732"/>
            <p:cNvSpPr/>
            <p:nvPr>
              <p:custDataLst>
                <p:tags r:id="rId20"/>
              </p:custDataLst>
            </p:nvPr>
          </p:nvSpPr>
          <p:spPr>
            <a:xfrm>
              <a:off x="4427220" y="1267138"/>
              <a:ext cx="312058" cy="226112"/>
            </a:xfrm>
            <a:custGeom>
              <a:avLst/>
              <a:gdLst/>
              <a:ahLst/>
              <a:cxnLst/>
              <a:rect l="0" t="0" r="0" b="0"/>
              <a:pathLst>
                <a:path w="312058" h="226112">
                  <a:moveTo>
                    <a:pt x="0" y="127322"/>
                  </a:moveTo>
                  <a:lnTo>
                    <a:pt x="0" y="127322"/>
                  </a:lnTo>
                  <a:lnTo>
                    <a:pt x="29351" y="131837"/>
                  </a:lnTo>
                  <a:lnTo>
                    <a:pt x="52587" y="135412"/>
                  </a:lnTo>
                  <a:lnTo>
                    <a:pt x="89245" y="128482"/>
                  </a:lnTo>
                  <a:lnTo>
                    <a:pt x="134850" y="114549"/>
                  </a:lnTo>
                  <a:lnTo>
                    <a:pt x="186420" y="95947"/>
                  </a:lnTo>
                  <a:lnTo>
                    <a:pt x="224187" y="78465"/>
                  </a:lnTo>
                  <a:lnTo>
                    <a:pt x="252751" y="61731"/>
                  </a:lnTo>
                  <a:lnTo>
                    <a:pt x="290134" y="33824"/>
                  </a:lnTo>
                  <a:lnTo>
                    <a:pt x="306748" y="18598"/>
                  </a:lnTo>
                  <a:lnTo>
                    <a:pt x="310333" y="13353"/>
                  </a:lnTo>
                  <a:lnTo>
                    <a:pt x="311875" y="9009"/>
                  </a:lnTo>
                  <a:lnTo>
                    <a:pt x="312057" y="5267"/>
                  </a:lnTo>
                  <a:lnTo>
                    <a:pt x="309637" y="2772"/>
                  </a:lnTo>
                  <a:lnTo>
                    <a:pt x="300177" y="0"/>
                  </a:lnTo>
                  <a:lnTo>
                    <a:pt x="276525" y="2484"/>
                  </a:lnTo>
                  <a:lnTo>
                    <a:pt x="244022" y="12628"/>
                  </a:lnTo>
                  <a:lnTo>
                    <a:pt x="207582" y="30403"/>
                  </a:lnTo>
                  <a:lnTo>
                    <a:pt x="169973" y="51756"/>
                  </a:lnTo>
                  <a:lnTo>
                    <a:pt x="136064" y="78215"/>
                  </a:lnTo>
                  <a:lnTo>
                    <a:pt x="100349" y="111413"/>
                  </a:lnTo>
                  <a:lnTo>
                    <a:pt x="78276" y="134744"/>
                  </a:lnTo>
                  <a:lnTo>
                    <a:pt x="66467" y="156896"/>
                  </a:lnTo>
                  <a:lnTo>
                    <a:pt x="63407" y="168971"/>
                  </a:lnTo>
                  <a:lnTo>
                    <a:pt x="65731" y="189333"/>
                  </a:lnTo>
                  <a:lnTo>
                    <a:pt x="75826" y="207408"/>
                  </a:lnTo>
                  <a:lnTo>
                    <a:pt x="87041" y="215974"/>
                  </a:lnTo>
                  <a:lnTo>
                    <a:pt x="101338" y="221756"/>
                  </a:lnTo>
                  <a:lnTo>
                    <a:pt x="130121" y="225011"/>
                  </a:lnTo>
                  <a:lnTo>
                    <a:pt x="156044" y="225773"/>
                  </a:lnTo>
                  <a:lnTo>
                    <a:pt x="182242" y="226111"/>
                  </a:lnTo>
                  <a:lnTo>
                    <a:pt x="208843" y="225415"/>
                  </a:lnTo>
                  <a:lnTo>
                    <a:pt x="237599" y="222283"/>
                  </a:lnTo>
                  <a:lnTo>
                    <a:pt x="266700" y="218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33"/>
            <p:cNvSpPr/>
            <p:nvPr>
              <p:custDataLst>
                <p:tags r:id="rId21"/>
              </p:custDataLst>
            </p:nvPr>
          </p:nvSpPr>
          <p:spPr>
            <a:xfrm>
              <a:off x="4160658" y="1249680"/>
              <a:ext cx="190363" cy="332551"/>
            </a:xfrm>
            <a:custGeom>
              <a:avLst/>
              <a:gdLst/>
              <a:ahLst/>
              <a:cxnLst/>
              <a:rect l="0" t="0" r="0" b="0"/>
              <a:pathLst>
                <a:path w="190363" h="332551">
                  <a:moveTo>
                    <a:pt x="37962" y="266700"/>
                  </a:moveTo>
                  <a:lnTo>
                    <a:pt x="37962" y="266700"/>
                  </a:lnTo>
                  <a:lnTo>
                    <a:pt x="17736" y="303107"/>
                  </a:lnTo>
                  <a:lnTo>
                    <a:pt x="1431" y="332456"/>
                  </a:lnTo>
                  <a:lnTo>
                    <a:pt x="908" y="332550"/>
                  </a:lnTo>
                  <a:lnTo>
                    <a:pt x="560" y="331767"/>
                  </a:lnTo>
                  <a:lnTo>
                    <a:pt x="0" y="320381"/>
                  </a:lnTo>
                  <a:lnTo>
                    <a:pt x="8169" y="286344"/>
                  </a:lnTo>
                  <a:lnTo>
                    <a:pt x="15306" y="255869"/>
                  </a:lnTo>
                  <a:lnTo>
                    <a:pt x="25040" y="217771"/>
                  </a:lnTo>
                  <a:lnTo>
                    <a:pt x="33912" y="189921"/>
                  </a:lnTo>
                  <a:lnTo>
                    <a:pt x="43500" y="163431"/>
                  </a:lnTo>
                  <a:lnTo>
                    <a:pt x="53406" y="137547"/>
                  </a:lnTo>
                  <a:lnTo>
                    <a:pt x="70760" y="103690"/>
                  </a:lnTo>
                  <a:lnTo>
                    <a:pt x="95335" y="69495"/>
                  </a:lnTo>
                  <a:lnTo>
                    <a:pt x="122579" y="39974"/>
                  </a:lnTo>
                  <a:lnTo>
                    <a:pt x="147904" y="21976"/>
                  </a:lnTo>
                  <a:lnTo>
                    <a:pt x="151897" y="17190"/>
                  </a:lnTo>
                  <a:lnTo>
                    <a:pt x="1903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59"/>
          <p:cNvGrpSpPr/>
          <p:nvPr/>
        </p:nvGrpSpPr>
        <p:grpSpPr>
          <a:xfrm>
            <a:off x="4846320" y="1303473"/>
            <a:ext cx="685801" cy="448079"/>
            <a:chOff x="4846320" y="1303473"/>
            <a:chExt cx="685801" cy="448079"/>
          </a:xfrm>
        </p:grpSpPr>
        <p:sp>
          <p:nvSpPr>
            <p:cNvPr id="33" name="SMARTInkShape-734"/>
            <p:cNvSpPr/>
            <p:nvPr>
              <p:custDataLst>
                <p:tags r:id="rId16"/>
              </p:custDataLst>
            </p:nvPr>
          </p:nvSpPr>
          <p:spPr>
            <a:xfrm>
              <a:off x="4846320" y="1310640"/>
              <a:ext cx="205741" cy="215884"/>
            </a:xfrm>
            <a:custGeom>
              <a:avLst/>
              <a:gdLst/>
              <a:ahLst/>
              <a:cxnLst/>
              <a:rect l="0" t="0" r="0" b="0"/>
              <a:pathLst>
                <a:path w="205741" h="215884">
                  <a:moveTo>
                    <a:pt x="205740" y="0"/>
                  </a:moveTo>
                  <a:lnTo>
                    <a:pt x="205740" y="0"/>
                  </a:lnTo>
                  <a:lnTo>
                    <a:pt x="173378" y="12135"/>
                  </a:lnTo>
                  <a:lnTo>
                    <a:pt x="141118" y="23728"/>
                  </a:lnTo>
                  <a:lnTo>
                    <a:pt x="119518" y="36570"/>
                  </a:lnTo>
                  <a:lnTo>
                    <a:pt x="106439" y="51099"/>
                  </a:lnTo>
                  <a:lnTo>
                    <a:pt x="97202" y="66129"/>
                  </a:lnTo>
                  <a:lnTo>
                    <a:pt x="96128" y="71179"/>
                  </a:lnTo>
                  <a:lnTo>
                    <a:pt x="97193" y="81306"/>
                  </a:lnTo>
                  <a:lnTo>
                    <a:pt x="109502" y="111762"/>
                  </a:lnTo>
                  <a:lnTo>
                    <a:pt x="120969" y="127000"/>
                  </a:lnTo>
                  <a:lnTo>
                    <a:pt x="156364" y="157392"/>
                  </a:lnTo>
                  <a:lnTo>
                    <a:pt x="158395" y="162521"/>
                  </a:lnTo>
                  <a:lnTo>
                    <a:pt x="158090" y="164227"/>
                  </a:lnTo>
                  <a:lnTo>
                    <a:pt x="157040" y="165365"/>
                  </a:lnTo>
                  <a:lnTo>
                    <a:pt x="121350" y="185785"/>
                  </a:lnTo>
                  <a:lnTo>
                    <a:pt x="90194" y="200374"/>
                  </a:lnTo>
                  <a:lnTo>
                    <a:pt x="58173" y="210763"/>
                  </a:lnTo>
                  <a:lnTo>
                    <a:pt x="24010" y="215883"/>
                  </a:lnTo>
                  <a:lnTo>
                    <a:pt x="16853" y="214196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35"/>
            <p:cNvSpPr/>
            <p:nvPr>
              <p:custDataLst>
                <p:tags r:id="rId17"/>
              </p:custDataLst>
            </p:nvPr>
          </p:nvSpPr>
          <p:spPr>
            <a:xfrm>
              <a:off x="5082960" y="1493520"/>
              <a:ext cx="37681" cy="258032"/>
            </a:xfrm>
            <a:custGeom>
              <a:avLst/>
              <a:gdLst/>
              <a:ahLst/>
              <a:cxnLst/>
              <a:rect l="0" t="0" r="0" b="0"/>
              <a:pathLst>
                <a:path w="37681" h="258032">
                  <a:moveTo>
                    <a:pt x="37680" y="0"/>
                  </a:moveTo>
                  <a:lnTo>
                    <a:pt x="37680" y="0"/>
                  </a:lnTo>
                  <a:lnTo>
                    <a:pt x="33165" y="22578"/>
                  </a:lnTo>
                  <a:lnTo>
                    <a:pt x="26360" y="57448"/>
                  </a:lnTo>
                  <a:lnTo>
                    <a:pt x="20513" y="89879"/>
                  </a:lnTo>
                  <a:lnTo>
                    <a:pt x="17350" y="118968"/>
                  </a:lnTo>
                  <a:lnTo>
                    <a:pt x="15097" y="146008"/>
                  </a:lnTo>
                  <a:lnTo>
                    <a:pt x="9070" y="183338"/>
                  </a:lnTo>
                  <a:lnTo>
                    <a:pt x="1705" y="219565"/>
                  </a:lnTo>
                  <a:lnTo>
                    <a:pt x="0" y="247135"/>
                  </a:lnTo>
                  <a:lnTo>
                    <a:pt x="707" y="251117"/>
                  </a:lnTo>
                  <a:lnTo>
                    <a:pt x="2024" y="253771"/>
                  </a:lnTo>
                  <a:lnTo>
                    <a:pt x="6177" y="258031"/>
                  </a:lnTo>
                  <a:lnTo>
                    <a:pt x="10942" y="250679"/>
                  </a:lnTo>
                  <a:lnTo>
                    <a:pt x="19291" y="226094"/>
                  </a:lnTo>
                  <a:lnTo>
                    <a:pt x="2244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36"/>
            <p:cNvSpPr/>
            <p:nvPr>
              <p:custDataLst>
                <p:tags r:id="rId18"/>
              </p:custDataLst>
            </p:nvPr>
          </p:nvSpPr>
          <p:spPr>
            <a:xfrm>
              <a:off x="5075831" y="1312241"/>
              <a:ext cx="210785" cy="186983"/>
            </a:xfrm>
            <a:custGeom>
              <a:avLst/>
              <a:gdLst/>
              <a:ahLst/>
              <a:cxnLst/>
              <a:rect l="0" t="0" r="0" b="0"/>
              <a:pathLst>
                <a:path w="210785" h="186983">
                  <a:moveTo>
                    <a:pt x="90529" y="120319"/>
                  </a:moveTo>
                  <a:lnTo>
                    <a:pt x="90529" y="120319"/>
                  </a:lnTo>
                  <a:lnTo>
                    <a:pt x="94574" y="92003"/>
                  </a:lnTo>
                  <a:lnTo>
                    <a:pt x="98289" y="54518"/>
                  </a:lnTo>
                  <a:lnTo>
                    <a:pt x="104617" y="28545"/>
                  </a:lnTo>
                  <a:lnTo>
                    <a:pt x="117562" y="11282"/>
                  </a:lnTo>
                  <a:lnTo>
                    <a:pt x="128227" y="4125"/>
                  </a:lnTo>
                  <a:lnTo>
                    <a:pt x="143749" y="95"/>
                  </a:lnTo>
                  <a:lnTo>
                    <a:pt x="154823" y="0"/>
                  </a:lnTo>
                  <a:lnTo>
                    <a:pt x="185983" y="9104"/>
                  </a:lnTo>
                  <a:lnTo>
                    <a:pt x="194478" y="16139"/>
                  </a:lnTo>
                  <a:lnTo>
                    <a:pt x="208702" y="34132"/>
                  </a:lnTo>
                  <a:lnTo>
                    <a:pt x="210784" y="42785"/>
                  </a:lnTo>
                  <a:lnTo>
                    <a:pt x="209646" y="47463"/>
                  </a:lnTo>
                  <a:lnTo>
                    <a:pt x="191091" y="76210"/>
                  </a:lnTo>
                  <a:lnTo>
                    <a:pt x="158304" y="104622"/>
                  </a:lnTo>
                  <a:lnTo>
                    <a:pt x="124424" y="125309"/>
                  </a:lnTo>
                  <a:lnTo>
                    <a:pt x="91483" y="142292"/>
                  </a:lnTo>
                  <a:lnTo>
                    <a:pt x="54545" y="160565"/>
                  </a:lnTo>
                  <a:lnTo>
                    <a:pt x="21165" y="175612"/>
                  </a:lnTo>
                  <a:lnTo>
                    <a:pt x="2164" y="186982"/>
                  </a:lnTo>
                  <a:lnTo>
                    <a:pt x="1139" y="186774"/>
                  </a:lnTo>
                  <a:lnTo>
                    <a:pt x="456" y="185789"/>
                  </a:lnTo>
                  <a:lnTo>
                    <a:pt x="0" y="184286"/>
                  </a:lnTo>
                  <a:lnTo>
                    <a:pt x="1389" y="182437"/>
                  </a:lnTo>
                  <a:lnTo>
                    <a:pt x="38983" y="148794"/>
                  </a:lnTo>
                  <a:lnTo>
                    <a:pt x="52429" y="1355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37"/>
            <p:cNvSpPr/>
            <p:nvPr>
              <p:custDataLst>
                <p:tags r:id="rId19"/>
              </p:custDataLst>
            </p:nvPr>
          </p:nvSpPr>
          <p:spPr>
            <a:xfrm>
              <a:off x="5382082" y="1303473"/>
              <a:ext cx="150039" cy="132022"/>
            </a:xfrm>
            <a:custGeom>
              <a:avLst/>
              <a:gdLst/>
              <a:ahLst/>
              <a:cxnLst/>
              <a:rect l="0" t="0" r="0" b="0"/>
              <a:pathLst>
                <a:path w="150039" h="132022">
                  <a:moveTo>
                    <a:pt x="58598" y="45267"/>
                  </a:moveTo>
                  <a:lnTo>
                    <a:pt x="58598" y="45267"/>
                  </a:lnTo>
                  <a:lnTo>
                    <a:pt x="96103" y="38337"/>
                  </a:lnTo>
                  <a:lnTo>
                    <a:pt x="116932" y="23797"/>
                  </a:lnTo>
                  <a:lnTo>
                    <a:pt x="120347" y="20794"/>
                  </a:lnTo>
                  <a:lnTo>
                    <a:pt x="121777" y="17945"/>
                  </a:lnTo>
                  <a:lnTo>
                    <a:pt x="121885" y="15199"/>
                  </a:lnTo>
                  <a:lnTo>
                    <a:pt x="119745" y="9890"/>
                  </a:lnTo>
                  <a:lnTo>
                    <a:pt x="115972" y="4708"/>
                  </a:lnTo>
                  <a:lnTo>
                    <a:pt x="109217" y="1841"/>
                  </a:lnTo>
                  <a:lnTo>
                    <a:pt x="91080" y="0"/>
                  </a:lnTo>
                  <a:lnTo>
                    <a:pt x="72173" y="3726"/>
                  </a:lnTo>
                  <a:lnTo>
                    <a:pt x="54530" y="14238"/>
                  </a:lnTo>
                  <a:lnTo>
                    <a:pt x="19081" y="46947"/>
                  </a:lnTo>
                  <a:lnTo>
                    <a:pt x="5309" y="64580"/>
                  </a:lnTo>
                  <a:lnTo>
                    <a:pt x="1048" y="77557"/>
                  </a:lnTo>
                  <a:lnTo>
                    <a:pt x="0" y="90098"/>
                  </a:lnTo>
                  <a:lnTo>
                    <a:pt x="4170" y="102765"/>
                  </a:lnTo>
                  <a:lnTo>
                    <a:pt x="8444" y="112026"/>
                  </a:lnTo>
                  <a:lnTo>
                    <a:pt x="15423" y="119529"/>
                  </a:lnTo>
                  <a:lnTo>
                    <a:pt x="25862" y="125686"/>
                  </a:lnTo>
                  <a:lnTo>
                    <a:pt x="41791" y="131244"/>
                  </a:lnTo>
                  <a:lnTo>
                    <a:pt x="57901" y="132021"/>
                  </a:lnTo>
                  <a:lnTo>
                    <a:pt x="85767" y="127699"/>
                  </a:lnTo>
                  <a:lnTo>
                    <a:pt x="118578" y="118798"/>
                  </a:lnTo>
                  <a:lnTo>
                    <a:pt x="150038" y="1062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SMARTInkShape-738"/>
          <p:cNvSpPr/>
          <p:nvPr>
            <p:custDataLst>
              <p:tags r:id="rId3"/>
            </p:custDataLst>
          </p:nvPr>
        </p:nvSpPr>
        <p:spPr>
          <a:xfrm>
            <a:off x="5717066" y="1318260"/>
            <a:ext cx="188435" cy="113843"/>
          </a:xfrm>
          <a:custGeom>
            <a:avLst/>
            <a:gdLst/>
            <a:ahLst/>
            <a:cxnLst/>
            <a:rect l="0" t="0" r="0" b="0"/>
            <a:pathLst>
              <a:path w="188435" h="113843">
                <a:moveTo>
                  <a:pt x="89374" y="0"/>
                </a:moveTo>
                <a:lnTo>
                  <a:pt x="89374" y="0"/>
                </a:lnTo>
                <a:lnTo>
                  <a:pt x="61057" y="20226"/>
                </a:lnTo>
                <a:lnTo>
                  <a:pt x="28810" y="41500"/>
                </a:lnTo>
                <a:lnTo>
                  <a:pt x="12351" y="56135"/>
                </a:lnTo>
                <a:lnTo>
                  <a:pt x="4906" y="66153"/>
                </a:lnTo>
                <a:lnTo>
                  <a:pt x="1033" y="76250"/>
                </a:lnTo>
                <a:lnTo>
                  <a:pt x="0" y="81314"/>
                </a:lnTo>
                <a:lnTo>
                  <a:pt x="1109" y="89197"/>
                </a:lnTo>
                <a:lnTo>
                  <a:pt x="6495" y="98395"/>
                </a:lnTo>
                <a:lnTo>
                  <a:pt x="11899" y="103845"/>
                </a:lnTo>
                <a:lnTo>
                  <a:pt x="19945" y="109089"/>
                </a:lnTo>
                <a:lnTo>
                  <a:pt x="38040" y="112756"/>
                </a:lnTo>
                <a:lnTo>
                  <a:pt x="67579" y="113842"/>
                </a:lnTo>
                <a:lnTo>
                  <a:pt x="99096" y="106074"/>
                </a:lnTo>
                <a:lnTo>
                  <a:pt x="129884" y="97093"/>
                </a:lnTo>
                <a:lnTo>
                  <a:pt x="164501" y="80980"/>
                </a:lnTo>
                <a:lnTo>
                  <a:pt x="188434" y="6858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SMARTInkShape-Group161"/>
          <p:cNvGrpSpPr/>
          <p:nvPr/>
        </p:nvGrpSpPr>
        <p:grpSpPr>
          <a:xfrm>
            <a:off x="6118860" y="1181100"/>
            <a:ext cx="312421" cy="259081"/>
            <a:chOff x="6118860" y="1181100"/>
            <a:chExt cx="312421" cy="259081"/>
          </a:xfrm>
        </p:grpSpPr>
        <p:sp>
          <p:nvSpPr>
            <p:cNvPr id="39" name="SMARTInkShape-739"/>
            <p:cNvSpPr/>
            <p:nvPr>
              <p:custDataLst>
                <p:tags r:id="rId14"/>
              </p:custDataLst>
            </p:nvPr>
          </p:nvSpPr>
          <p:spPr>
            <a:xfrm>
              <a:off x="6149340" y="1181100"/>
              <a:ext cx="22861" cy="259081"/>
            </a:xfrm>
            <a:custGeom>
              <a:avLst/>
              <a:gdLst/>
              <a:ahLst/>
              <a:cxnLst/>
              <a:rect l="0" t="0" r="0" b="0"/>
              <a:pathLst>
                <a:path w="22861" h="259081">
                  <a:moveTo>
                    <a:pt x="22860" y="0"/>
                  </a:moveTo>
                  <a:lnTo>
                    <a:pt x="22860" y="0"/>
                  </a:lnTo>
                  <a:lnTo>
                    <a:pt x="22860" y="22578"/>
                  </a:lnTo>
                  <a:lnTo>
                    <a:pt x="22014" y="56601"/>
                  </a:lnTo>
                  <a:lnTo>
                    <a:pt x="18815" y="85834"/>
                  </a:lnTo>
                  <a:lnTo>
                    <a:pt x="14571" y="112937"/>
                  </a:lnTo>
                  <a:lnTo>
                    <a:pt x="10710" y="139094"/>
                  </a:lnTo>
                  <a:lnTo>
                    <a:pt x="8536" y="176774"/>
                  </a:lnTo>
                  <a:lnTo>
                    <a:pt x="7892" y="208917"/>
                  </a:lnTo>
                  <a:lnTo>
                    <a:pt x="5416" y="240705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740"/>
            <p:cNvSpPr/>
            <p:nvPr>
              <p:custDataLst>
                <p:tags r:id="rId15"/>
              </p:custDataLst>
            </p:nvPr>
          </p:nvSpPr>
          <p:spPr>
            <a:xfrm>
              <a:off x="6118860" y="1280160"/>
              <a:ext cx="312421" cy="7621"/>
            </a:xfrm>
            <a:custGeom>
              <a:avLst/>
              <a:gdLst/>
              <a:ahLst/>
              <a:cxnLst/>
              <a:rect l="0" t="0" r="0" b="0"/>
              <a:pathLst>
                <a:path w="312421" h="7621">
                  <a:moveTo>
                    <a:pt x="0" y="7620"/>
                  </a:moveTo>
                  <a:lnTo>
                    <a:pt x="0" y="7620"/>
                  </a:lnTo>
                  <a:lnTo>
                    <a:pt x="32361" y="7620"/>
                  </a:lnTo>
                  <a:lnTo>
                    <a:pt x="64054" y="7620"/>
                  </a:lnTo>
                  <a:lnTo>
                    <a:pt x="97895" y="7620"/>
                  </a:lnTo>
                  <a:lnTo>
                    <a:pt x="132692" y="7620"/>
                  </a:lnTo>
                  <a:lnTo>
                    <a:pt x="151961" y="7620"/>
                  </a:lnTo>
                  <a:lnTo>
                    <a:pt x="172427" y="7620"/>
                  </a:lnTo>
                  <a:lnTo>
                    <a:pt x="193691" y="7620"/>
                  </a:lnTo>
                  <a:lnTo>
                    <a:pt x="216335" y="6773"/>
                  </a:lnTo>
                  <a:lnTo>
                    <a:pt x="239896" y="5362"/>
                  </a:lnTo>
                  <a:lnTo>
                    <a:pt x="264070" y="3575"/>
                  </a:lnTo>
                  <a:lnTo>
                    <a:pt x="298094" y="1059"/>
                  </a:lnTo>
                  <a:lnTo>
                    <a:pt x="3124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62"/>
          <p:cNvGrpSpPr/>
          <p:nvPr/>
        </p:nvGrpSpPr>
        <p:grpSpPr>
          <a:xfrm>
            <a:off x="3550920" y="1738197"/>
            <a:ext cx="838201" cy="677344"/>
            <a:chOff x="3550920" y="1738197"/>
            <a:chExt cx="838201" cy="677344"/>
          </a:xfrm>
        </p:grpSpPr>
        <p:sp>
          <p:nvSpPr>
            <p:cNvPr id="42" name="SMARTInkShape-741"/>
            <p:cNvSpPr/>
            <p:nvPr>
              <p:custDataLst>
                <p:tags r:id="rId10"/>
              </p:custDataLst>
            </p:nvPr>
          </p:nvSpPr>
          <p:spPr>
            <a:xfrm>
              <a:off x="3657600" y="1738197"/>
              <a:ext cx="320041" cy="677344"/>
            </a:xfrm>
            <a:custGeom>
              <a:avLst/>
              <a:gdLst/>
              <a:ahLst/>
              <a:cxnLst/>
              <a:rect l="0" t="0" r="0" b="0"/>
              <a:pathLst>
                <a:path w="320041" h="677344">
                  <a:moveTo>
                    <a:pt x="320040" y="67743"/>
                  </a:moveTo>
                  <a:lnTo>
                    <a:pt x="320040" y="67743"/>
                  </a:lnTo>
                  <a:lnTo>
                    <a:pt x="320040" y="31336"/>
                  </a:lnTo>
                  <a:lnTo>
                    <a:pt x="317783" y="13462"/>
                  </a:lnTo>
                  <a:lnTo>
                    <a:pt x="313479" y="1988"/>
                  </a:lnTo>
                  <a:lnTo>
                    <a:pt x="312279" y="1046"/>
                  </a:lnTo>
                  <a:lnTo>
                    <a:pt x="308689" y="0"/>
                  </a:lnTo>
                  <a:lnTo>
                    <a:pt x="302013" y="4050"/>
                  </a:lnTo>
                  <a:lnTo>
                    <a:pt x="288734" y="18109"/>
                  </a:lnTo>
                  <a:lnTo>
                    <a:pt x="265032" y="49660"/>
                  </a:lnTo>
                  <a:lnTo>
                    <a:pt x="243346" y="86656"/>
                  </a:lnTo>
                  <a:lnTo>
                    <a:pt x="228381" y="115095"/>
                  </a:lnTo>
                  <a:lnTo>
                    <a:pt x="212415" y="145515"/>
                  </a:lnTo>
                  <a:lnTo>
                    <a:pt x="194031" y="178791"/>
                  </a:lnTo>
                  <a:lnTo>
                    <a:pt x="176829" y="215593"/>
                  </a:lnTo>
                  <a:lnTo>
                    <a:pt x="168686" y="234890"/>
                  </a:lnTo>
                  <a:lnTo>
                    <a:pt x="159871" y="255374"/>
                  </a:lnTo>
                  <a:lnTo>
                    <a:pt x="150607" y="276650"/>
                  </a:lnTo>
                  <a:lnTo>
                    <a:pt x="141045" y="298454"/>
                  </a:lnTo>
                  <a:lnTo>
                    <a:pt x="132130" y="319764"/>
                  </a:lnTo>
                  <a:lnTo>
                    <a:pt x="123647" y="340744"/>
                  </a:lnTo>
                  <a:lnTo>
                    <a:pt x="115451" y="361504"/>
                  </a:lnTo>
                  <a:lnTo>
                    <a:pt x="108294" y="382963"/>
                  </a:lnTo>
                  <a:lnTo>
                    <a:pt x="101829" y="404890"/>
                  </a:lnTo>
                  <a:lnTo>
                    <a:pt x="95827" y="427128"/>
                  </a:lnTo>
                  <a:lnTo>
                    <a:pt x="89284" y="447879"/>
                  </a:lnTo>
                  <a:lnTo>
                    <a:pt x="82383" y="467641"/>
                  </a:lnTo>
                  <a:lnTo>
                    <a:pt x="67942" y="505402"/>
                  </a:lnTo>
                  <a:lnTo>
                    <a:pt x="53056" y="541940"/>
                  </a:lnTo>
                  <a:lnTo>
                    <a:pt x="42489" y="575677"/>
                  </a:lnTo>
                  <a:lnTo>
                    <a:pt x="34970" y="605912"/>
                  </a:lnTo>
                  <a:lnTo>
                    <a:pt x="25977" y="641127"/>
                  </a:lnTo>
                  <a:lnTo>
                    <a:pt x="20577" y="659554"/>
                  </a:lnTo>
                  <a:lnTo>
                    <a:pt x="17104" y="665483"/>
                  </a:lnTo>
                  <a:lnTo>
                    <a:pt x="13096" y="669436"/>
                  </a:lnTo>
                  <a:lnTo>
                    <a:pt x="0" y="677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742"/>
            <p:cNvSpPr/>
            <p:nvPr>
              <p:custDataLst>
                <p:tags r:id="rId11"/>
              </p:custDataLst>
            </p:nvPr>
          </p:nvSpPr>
          <p:spPr>
            <a:xfrm>
              <a:off x="3550920" y="2232660"/>
              <a:ext cx="243841" cy="30481"/>
            </a:xfrm>
            <a:custGeom>
              <a:avLst/>
              <a:gdLst/>
              <a:ahLst/>
              <a:cxnLst/>
              <a:rect l="0" t="0" r="0" b="0"/>
              <a:pathLst>
                <a:path w="243841" h="30481">
                  <a:moveTo>
                    <a:pt x="0" y="30480"/>
                  </a:moveTo>
                  <a:lnTo>
                    <a:pt x="0" y="30480"/>
                  </a:lnTo>
                  <a:lnTo>
                    <a:pt x="36501" y="13923"/>
                  </a:lnTo>
                  <a:lnTo>
                    <a:pt x="63636" y="6752"/>
                  </a:lnTo>
                  <a:lnTo>
                    <a:pt x="94887" y="3001"/>
                  </a:lnTo>
                  <a:lnTo>
                    <a:pt x="127685" y="1334"/>
                  </a:lnTo>
                  <a:lnTo>
                    <a:pt x="159195" y="593"/>
                  </a:lnTo>
                  <a:lnTo>
                    <a:pt x="192391" y="263"/>
                  </a:lnTo>
                  <a:lnTo>
                    <a:pt x="228596" y="78"/>
                  </a:lnTo>
                  <a:lnTo>
                    <a:pt x="2438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743"/>
            <p:cNvSpPr/>
            <p:nvPr>
              <p:custDataLst>
                <p:tags r:id="rId12"/>
              </p:custDataLst>
            </p:nvPr>
          </p:nvSpPr>
          <p:spPr>
            <a:xfrm>
              <a:off x="3914164" y="2209800"/>
              <a:ext cx="147427" cy="188508"/>
            </a:xfrm>
            <a:custGeom>
              <a:avLst/>
              <a:gdLst/>
              <a:ahLst/>
              <a:cxnLst/>
              <a:rect l="0" t="0" r="0" b="0"/>
              <a:pathLst>
                <a:path w="147427" h="188508">
                  <a:moveTo>
                    <a:pt x="93956" y="0"/>
                  </a:moveTo>
                  <a:lnTo>
                    <a:pt x="93956" y="0"/>
                  </a:lnTo>
                  <a:lnTo>
                    <a:pt x="65640" y="16181"/>
                  </a:lnTo>
                  <a:lnTo>
                    <a:pt x="39940" y="38379"/>
                  </a:lnTo>
                  <a:lnTo>
                    <a:pt x="21323" y="69482"/>
                  </a:lnTo>
                  <a:lnTo>
                    <a:pt x="4475" y="105102"/>
                  </a:lnTo>
                  <a:lnTo>
                    <a:pt x="0" y="121219"/>
                  </a:lnTo>
                  <a:lnTo>
                    <a:pt x="2018" y="155883"/>
                  </a:lnTo>
                  <a:lnTo>
                    <a:pt x="6810" y="166930"/>
                  </a:lnTo>
                  <a:lnTo>
                    <a:pt x="14585" y="176637"/>
                  </a:lnTo>
                  <a:lnTo>
                    <a:pt x="23684" y="183775"/>
                  </a:lnTo>
                  <a:lnTo>
                    <a:pt x="46418" y="188507"/>
                  </a:lnTo>
                  <a:lnTo>
                    <a:pt x="66512" y="185864"/>
                  </a:lnTo>
                  <a:lnTo>
                    <a:pt x="87236" y="179719"/>
                  </a:lnTo>
                  <a:lnTo>
                    <a:pt x="109463" y="164446"/>
                  </a:lnTo>
                  <a:lnTo>
                    <a:pt x="139042" y="129119"/>
                  </a:lnTo>
                  <a:lnTo>
                    <a:pt x="144333" y="121639"/>
                  </a:lnTo>
                  <a:lnTo>
                    <a:pt x="147014" y="114960"/>
                  </a:lnTo>
                  <a:lnTo>
                    <a:pt x="147426" y="82736"/>
                  </a:lnTo>
                  <a:lnTo>
                    <a:pt x="143290" y="64684"/>
                  </a:lnTo>
                  <a:lnTo>
                    <a:pt x="132656" y="48611"/>
                  </a:lnTo>
                  <a:lnTo>
                    <a:pt x="97385" y="28417"/>
                  </a:lnTo>
                  <a:lnTo>
                    <a:pt x="81520" y="24506"/>
                  </a:lnTo>
                  <a:lnTo>
                    <a:pt x="66095" y="23348"/>
                  </a:lnTo>
                  <a:lnTo>
                    <a:pt x="50799" y="27050"/>
                  </a:lnTo>
                  <a:lnTo>
                    <a:pt x="39588" y="33509"/>
                  </a:lnTo>
                  <a:lnTo>
                    <a:pt x="30904" y="44830"/>
                  </a:lnTo>
                  <a:lnTo>
                    <a:pt x="27014" y="58909"/>
                  </a:lnTo>
                  <a:lnTo>
                    <a:pt x="28362" y="68797"/>
                  </a:lnTo>
                  <a:lnTo>
                    <a:pt x="32996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44"/>
            <p:cNvSpPr/>
            <p:nvPr>
              <p:custDataLst>
                <p:tags r:id="rId13"/>
              </p:custDataLst>
            </p:nvPr>
          </p:nvSpPr>
          <p:spPr>
            <a:xfrm>
              <a:off x="4175760" y="2279290"/>
              <a:ext cx="213361" cy="82911"/>
            </a:xfrm>
            <a:custGeom>
              <a:avLst/>
              <a:gdLst/>
              <a:ahLst/>
              <a:cxnLst/>
              <a:rect l="0" t="0" r="0" b="0"/>
              <a:pathLst>
                <a:path w="213361" h="82911">
                  <a:moveTo>
                    <a:pt x="0" y="82910"/>
                  </a:moveTo>
                  <a:lnTo>
                    <a:pt x="0" y="82910"/>
                  </a:lnTo>
                  <a:lnTo>
                    <a:pt x="28640" y="48238"/>
                  </a:lnTo>
                  <a:lnTo>
                    <a:pt x="60798" y="14631"/>
                  </a:lnTo>
                  <a:lnTo>
                    <a:pt x="65932" y="9451"/>
                  </a:lnTo>
                  <a:lnTo>
                    <a:pt x="78410" y="3695"/>
                  </a:lnTo>
                  <a:lnTo>
                    <a:pt x="111162" y="0"/>
                  </a:lnTo>
                  <a:lnTo>
                    <a:pt x="144160" y="5353"/>
                  </a:lnTo>
                  <a:lnTo>
                    <a:pt x="175138" y="12306"/>
                  </a:lnTo>
                  <a:lnTo>
                    <a:pt x="213360" y="143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63"/>
          <p:cNvGrpSpPr/>
          <p:nvPr/>
        </p:nvGrpSpPr>
        <p:grpSpPr>
          <a:xfrm>
            <a:off x="4693920" y="1943100"/>
            <a:ext cx="1303021" cy="471998"/>
            <a:chOff x="4693920" y="1943100"/>
            <a:chExt cx="1303021" cy="471998"/>
          </a:xfrm>
        </p:grpSpPr>
        <p:sp>
          <p:nvSpPr>
            <p:cNvPr id="47" name="SMARTInkShape-745"/>
            <p:cNvSpPr/>
            <p:nvPr>
              <p:custDataLst>
                <p:tags r:id="rId4"/>
              </p:custDataLst>
            </p:nvPr>
          </p:nvSpPr>
          <p:spPr>
            <a:xfrm>
              <a:off x="4693920" y="2150597"/>
              <a:ext cx="289561" cy="213558"/>
            </a:xfrm>
            <a:custGeom>
              <a:avLst/>
              <a:gdLst/>
              <a:ahLst/>
              <a:cxnLst/>
              <a:rect l="0" t="0" r="0" b="0"/>
              <a:pathLst>
                <a:path w="289561" h="213558">
                  <a:moveTo>
                    <a:pt x="0" y="104923"/>
                  </a:moveTo>
                  <a:lnTo>
                    <a:pt x="0" y="104923"/>
                  </a:lnTo>
                  <a:lnTo>
                    <a:pt x="36407" y="104923"/>
                  </a:lnTo>
                  <a:lnTo>
                    <a:pt x="71183" y="104923"/>
                  </a:lnTo>
                  <a:lnTo>
                    <a:pt x="101619" y="96832"/>
                  </a:lnTo>
                  <a:lnTo>
                    <a:pt x="136131" y="83711"/>
                  </a:lnTo>
                  <a:lnTo>
                    <a:pt x="161032" y="69099"/>
                  </a:lnTo>
                  <a:lnTo>
                    <a:pt x="179135" y="49999"/>
                  </a:lnTo>
                  <a:lnTo>
                    <a:pt x="191178" y="28254"/>
                  </a:lnTo>
                  <a:lnTo>
                    <a:pt x="192777" y="17790"/>
                  </a:lnTo>
                  <a:lnTo>
                    <a:pt x="190950" y="4174"/>
                  </a:lnTo>
                  <a:lnTo>
                    <a:pt x="189106" y="2197"/>
                  </a:lnTo>
                  <a:lnTo>
                    <a:pt x="182543" y="0"/>
                  </a:lnTo>
                  <a:lnTo>
                    <a:pt x="145057" y="10899"/>
                  </a:lnTo>
                  <a:lnTo>
                    <a:pt x="111277" y="30215"/>
                  </a:lnTo>
                  <a:lnTo>
                    <a:pt x="83192" y="55108"/>
                  </a:lnTo>
                  <a:lnTo>
                    <a:pt x="63596" y="88623"/>
                  </a:lnTo>
                  <a:lnTo>
                    <a:pt x="57898" y="105299"/>
                  </a:lnTo>
                  <a:lnTo>
                    <a:pt x="54240" y="141341"/>
                  </a:lnTo>
                  <a:lnTo>
                    <a:pt x="55434" y="157516"/>
                  </a:lnTo>
                  <a:lnTo>
                    <a:pt x="70560" y="192220"/>
                  </a:lnTo>
                  <a:lnTo>
                    <a:pt x="82724" y="201013"/>
                  </a:lnTo>
                  <a:lnTo>
                    <a:pt x="114084" y="213557"/>
                  </a:lnTo>
                  <a:lnTo>
                    <a:pt x="141141" y="213499"/>
                  </a:lnTo>
                  <a:lnTo>
                    <a:pt x="174652" y="204074"/>
                  </a:lnTo>
                  <a:lnTo>
                    <a:pt x="203302" y="186512"/>
                  </a:lnTo>
                  <a:lnTo>
                    <a:pt x="235967" y="161177"/>
                  </a:lnTo>
                  <a:lnTo>
                    <a:pt x="268413" y="128176"/>
                  </a:lnTo>
                  <a:lnTo>
                    <a:pt x="289560" y="1049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46"/>
            <p:cNvSpPr/>
            <p:nvPr>
              <p:custDataLst>
                <p:tags r:id="rId5"/>
              </p:custDataLst>
            </p:nvPr>
          </p:nvSpPr>
          <p:spPr>
            <a:xfrm>
              <a:off x="5055526" y="1943100"/>
              <a:ext cx="262835" cy="471998"/>
            </a:xfrm>
            <a:custGeom>
              <a:avLst/>
              <a:gdLst/>
              <a:ahLst/>
              <a:cxnLst/>
              <a:rect l="0" t="0" r="0" b="0"/>
              <a:pathLst>
                <a:path w="262835" h="471998">
                  <a:moveTo>
                    <a:pt x="72734" y="0"/>
                  </a:moveTo>
                  <a:lnTo>
                    <a:pt x="72734" y="0"/>
                  </a:lnTo>
                  <a:lnTo>
                    <a:pt x="67497" y="35654"/>
                  </a:lnTo>
                  <a:lnTo>
                    <a:pt x="64974" y="72747"/>
                  </a:lnTo>
                  <a:lnTo>
                    <a:pt x="61382" y="100912"/>
                  </a:lnTo>
                  <a:lnTo>
                    <a:pt x="56965" y="130363"/>
                  </a:lnTo>
                  <a:lnTo>
                    <a:pt x="51332" y="162079"/>
                  </a:lnTo>
                  <a:lnTo>
                    <a:pt x="43185" y="198753"/>
                  </a:lnTo>
                  <a:lnTo>
                    <a:pt x="39487" y="218015"/>
                  </a:lnTo>
                  <a:lnTo>
                    <a:pt x="36176" y="237630"/>
                  </a:lnTo>
                  <a:lnTo>
                    <a:pt x="33123" y="257480"/>
                  </a:lnTo>
                  <a:lnTo>
                    <a:pt x="27471" y="293083"/>
                  </a:lnTo>
                  <a:lnTo>
                    <a:pt x="22137" y="325839"/>
                  </a:lnTo>
                  <a:lnTo>
                    <a:pt x="16945" y="357331"/>
                  </a:lnTo>
                  <a:lnTo>
                    <a:pt x="14072" y="383745"/>
                  </a:lnTo>
                  <a:lnTo>
                    <a:pt x="10197" y="417655"/>
                  </a:lnTo>
                  <a:lnTo>
                    <a:pt x="5348" y="455410"/>
                  </a:lnTo>
                  <a:lnTo>
                    <a:pt x="2427" y="464871"/>
                  </a:lnTo>
                  <a:lnTo>
                    <a:pt x="463" y="467394"/>
                  </a:lnTo>
                  <a:lnTo>
                    <a:pt x="0" y="469076"/>
                  </a:lnTo>
                  <a:lnTo>
                    <a:pt x="538" y="470197"/>
                  </a:lnTo>
                  <a:lnTo>
                    <a:pt x="3440" y="471997"/>
                  </a:lnTo>
                  <a:lnTo>
                    <a:pt x="16078" y="460173"/>
                  </a:lnTo>
                  <a:lnTo>
                    <a:pt x="33477" y="426492"/>
                  </a:lnTo>
                  <a:lnTo>
                    <a:pt x="56776" y="390434"/>
                  </a:lnTo>
                  <a:lnTo>
                    <a:pt x="72414" y="359511"/>
                  </a:lnTo>
                  <a:lnTo>
                    <a:pt x="87831" y="326011"/>
                  </a:lnTo>
                  <a:lnTo>
                    <a:pt x="103997" y="291367"/>
                  </a:lnTo>
                  <a:lnTo>
                    <a:pt x="122471" y="256214"/>
                  </a:lnTo>
                  <a:lnTo>
                    <a:pt x="141971" y="220835"/>
                  </a:lnTo>
                  <a:lnTo>
                    <a:pt x="162957" y="183402"/>
                  </a:lnTo>
                  <a:lnTo>
                    <a:pt x="179944" y="158709"/>
                  </a:lnTo>
                  <a:lnTo>
                    <a:pt x="195854" y="139672"/>
                  </a:lnTo>
                  <a:lnTo>
                    <a:pt x="215773" y="115975"/>
                  </a:lnTo>
                  <a:lnTo>
                    <a:pt x="252981" y="77942"/>
                  </a:lnTo>
                  <a:lnTo>
                    <a:pt x="262834" y="68945"/>
                  </a:lnTo>
                  <a:lnTo>
                    <a:pt x="254025" y="98094"/>
                  </a:lnTo>
                  <a:lnTo>
                    <a:pt x="246935" y="121276"/>
                  </a:lnTo>
                  <a:lnTo>
                    <a:pt x="236799" y="158323"/>
                  </a:lnTo>
                  <a:lnTo>
                    <a:pt x="229472" y="189746"/>
                  </a:lnTo>
                  <a:lnTo>
                    <a:pt x="223393" y="220645"/>
                  </a:lnTo>
                  <a:lnTo>
                    <a:pt x="217870" y="249054"/>
                  </a:lnTo>
                  <a:lnTo>
                    <a:pt x="212257" y="286589"/>
                  </a:lnTo>
                  <a:lnTo>
                    <a:pt x="210594" y="316902"/>
                  </a:lnTo>
                  <a:lnTo>
                    <a:pt x="212359" y="339713"/>
                  </a:lnTo>
                  <a:lnTo>
                    <a:pt x="217212" y="363622"/>
                  </a:lnTo>
                  <a:lnTo>
                    <a:pt x="218159" y="364335"/>
                  </a:lnTo>
                  <a:lnTo>
                    <a:pt x="221469" y="365127"/>
                  </a:lnTo>
                  <a:lnTo>
                    <a:pt x="222691" y="364491"/>
                  </a:lnTo>
                  <a:lnTo>
                    <a:pt x="223505" y="363221"/>
                  </a:lnTo>
                  <a:lnTo>
                    <a:pt x="224410" y="358705"/>
                  </a:lnTo>
                  <a:lnTo>
                    <a:pt x="224073" y="345796"/>
                  </a:lnTo>
                  <a:lnTo>
                    <a:pt x="218544" y="307753"/>
                  </a:lnTo>
                  <a:lnTo>
                    <a:pt x="209728" y="282815"/>
                  </a:lnTo>
                  <a:lnTo>
                    <a:pt x="185762" y="250948"/>
                  </a:lnTo>
                  <a:lnTo>
                    <a:pt x="175462" y="246999"/>
                  </a:lnTo>
                  <a:lnTo>
                    <a:pt x="141636" y="244117"/>
                  </a:lnTo>
                  <a:lnTo>
                    <a:pt x="132144" y="244810"/>
                  </a:lnTo>
                  <a:lnTo>
                    <a:pt x="125103" y="247940"/>
                  </a:lnTo>
                  <a:lnTo>
                    <a:pt x="116380" y="258507"/>
                  </a:lnTo>
                  <a:lnTo>
                    <a:pt x="100714" y="291238"/>
                  </a:lnTo>
                  <a:lnTo>
                    <a:pt x="100128" y="305546"/>
                  </a:lnTo>
                  <a:lnTo>
                    <a:pt x="106650" y="335427"/>
                  </a:lnTo>
                  <a:lnTo>
                    <a:pt x="117684" y="358184"/>
                  </a:lnTo>
                  <a:lnTo>
                    <a:pt x="135723" y="376968"/>
                  </a:lnTo>
                  <a:lnTo>
                    <a:pt x="149837" y="383441"/>
                  </a:lnTo>
                  <a:lnTo>
                    <a:pt x="183638" y="387597"/>
                  </a:lnTo>
                  <a:lnTo>
                    <a:pt x="200764" y="383650"/>
                  </a:lnTo>
                  <a:lnTo>
                    <a:pt x="222429" y="371908"/>
                  </a:lnTo>
                  <a:lnTo>
                    <a:pt x="240374" y="358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47"/>
            <p:cNvSpPr/>
            <p:nvPr>
              <p:custDataLst>
                <p:tags r:id="rId6"/>
              </p:custDataLst>
            </p:nvPr>
          </p:nvSpPr>
          <p:spPr>
            <a:xfrm>
              <a:off x="5341620" y="2217553"/>
              <a:ext cx="190501" cy="141643"/>
            </a:xfrm>
            <a:custGeom>
              <a:avLst/>
              <a:gdLst/>
              <a:ahLst/>
              <a:cxnLst/>
              <a:rect l="0" t="0" r="0" b="0"/>
              <a:pathLst>
                <a:path w="190501" h="141643">
                  <a:moveTo>
                    <a:pt x="0" y="45587"/>
                  </a:moveTo>
                  <a:lnTo>
                    <a:pt x="0" y="45587"/>
                  </a:lnTo>
                  <a:lnTo>
                    <a:pt x="28316" y="61768"/>
                  </a:lnTo>
                  <a:lnTo>
                    <a:pt x="54015" y="71830"/>
                  </a:lnTo>
                  <a:lnTo>
                    <a:pt x="68881" y="71926"/>
                  </a:lnTo>
                  <a:lnTo>
                    <a:pt x="99119" y="65089"/>
                  </a:lnTo>
                  <a:lnTo>
                    <a:pt x="128705" y="49502"/>
                  </a:lnTo>
                  <a:lnTo>
                    <a:pt x="160571" y="26168"/>
                  </a:lnTo>
                  <a:lnTo>
                    <a:pt x="164498" y="20587"/>
                  </a:lnTo>
                  <a:lnTo>
                    <a:pt x="166709" y="12685"/>
                  </a:lnTo>
                  <a:lnTo>
                    <a:pt x="167364" y="4982"/>
                  </a:lnTo>
                  <a:lnTo>
                    <a:pt x="165763" y="3277"/>
                  </a:lnTo>
                  <a:lnTo>
                    <a:pt x="154495" y="316"/>
                  </a:lnTo>
                  <a:lnTo>
                    <a:pt x="144930" y="0"/>
                  </a:lnTo>
                  <a:lnTo>
                    <a:pt x="138356" y="2184"/>
                  </a:lnTo>
                  <a:lnTo>
                    <a:pt x="104799" y="28388"/>
                  </a:lnTo>
                  <a:lnTo>
                    <a:pt x="95119" y="56288"/>
                  </a:lnTo>
                  <a:lnTo>
                    <a:pt x="91353" y="75581"/>
                  </a:lnTo>
                  <a:lnTo>
                    <a:pt x="93075" y="90983"/>
                  </a:lnTo>
                  <a:lnTo>
                    <a:pt x="106278" y="114870"/>
                  </a:lnTo>
                  <a:lnTo>
                    <a:pt x="121741" y="129437"/>
                  </a:lnTo>
                  <a:lnTo>
                    <a:pt x="137928" y="137887"/>
                  </a:lnTo>
                  <a:lnTo>
                    <a:pt x="156410" y="141642"/>
                  </a:lnTo>
                  <a:lnTo>
                    <a:pt x="171398" y="141054"/>
                  </a:lnTo>
                  <a:lnTo>
                    <a:pt x="190500" y="137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748"/>
            <p:cNvSpPr/>
            <p:nvPr>
              <p:custDataLst>
                <p:tags r:id="rId7"/>
              </p:custDataLst>
            </p:nvPr>
          </p:nvSpPr>
          <p:spPr>
            <a:xfrm>
              <a:off x="5631180" y="2202669"/>
              <a:ext cx="114301" cy="144292"/>
            </a:xfrm>
            <a:custGeom>
              <a:avLst/>
              <a:gdLst/>
              <a:ahLst/>
              <a:cxnLst/>
              <a:rect l="0" t="0" r="0" b="0"/>
              <a:pathLst>
                <a:path w="114301" h="144292">
                  <a:moveTo>
                    <a:pt x="0" y="144291"/>
                  </a:moveTo>
                  <a:lnTo>
                    <a:pt x="0" y="144291"/>
                  </a:lnTo>
                  <a:lnTo>
                    <a:pt x="4045" y="115975"/>
                  </a:lnTo>
                  <a:lnTo>
                    <a:pt x="2515" y="86230"/>
                  </a:lnTo>
                  <a:lnTo>
                    <a:pt x="745" y="61330"/>
                  </a:lnTo>
                  <a:lnTo>
                    <a:pt x="4847" y="47870"/>
                  </a:lnTo>
                  <a:lnTo>
                    <a:pt x="25238" y="13871"/>
                  </a:lnTo>
                  <a:lnTo>
                    <a:pt x="37017" y="5083"/>
                  </a:lnTo>
                  <a:lnTo>
                    <a:pt x="51232" y="1162"/>
                  </a:lnTo>
                  <a:lnTo>
                    <a:pt x="66168" y="0"/>
                  </a:lnTo>
                  <a:lnTo>
                    <a:pt x="103092" y="6115"/>
                  </a:lnTo>
                  <a:lnTo>
                    <a:pt x="114300" y="7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49"/>
            <p:cNvSpPr/>
            <p:nvPr>
              <p:custDataLst>
                <p:tags r:id="rId8"/>
              </p:custDataLst>
            </p:nvPr>
          </p:nvSpPr>
          <p:spPr>
            <a:xfrm>
              <a:off x="5845465" y="2179320"/>
              <a:ext cx="151476" cy="135275"/>
            </a:xfrm>
            <a:custGeom>
              <a:avLst/>
              <a:gdLst/>
              <a:ahLst/>
              <a:cxnLst/>
              <a:rect l="0" t="0" r="0" b="0"/>
              <a:pathLst>
                <a:path w="151476" h="135275">
                  <a:moveTo>
                    <a:pt x="151475" y="0"/>
                  </a:moveTo>
                  <a:lnTo>
                    <a:pt x="151475" y="0"/>
                  </a:lnTo>
                  <a:lnTo>
                    <a:pt x="128897" y="4516"/>
                  </a:lnTo>
                  <a:lnTo>
                    <a:pt x="95720" y="13013"/>
                  </a:lnTo>
                  <a:lnTo>
                    <a:pt x="59695" y="31232"/>
                  </a:lnTo>
                  <a:lnTo>
                    <a:pt x="25768" y="58185"/>
                  </a:lnTo>
                  <a:lnTo>
                    <a:pt x="9618" y="73590"/>
                  </a:lnTo>
                  <a:lnTo>
                    <a:pt x="3761" y="86047"/>
                  </a:lnTo>
                  <a:lnTo>
                    <a:pt x="0" y="106649"/>
                  </a:lnTo>
                  <a:lnTo>
                    <a:pt x="4002" y="115415"/>
                  </a:lnTo>
                  <a:lnTo>
                    <a:pt x="11425" y="124109"/>
                  </a:lnTo>
                  <a:lnTo>
                    <a:pt x="20369" y="130795"/>
                  </a:lnTo>
                  <a:lnTo>
                    <a:pt x="29987" y="134331"/>
                  </a:lnTo>
                  <a:lnTo>
                    <a:pt x="34924" y="135274"/>
                  </a:lnTo>
                  <a:lnTo>
                    <a:pt x="67655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50"/>
            <p:cNvSpPr/>
            <p:nvPr>
              <p:custDataLst>
                <p:tags r:id="rId9"/>
              </p:custDataLst>
            </p:nvPr>
          </p:nvSpPr>
          <p:spPr>
            <a:xfrm>
              <a:off x="5692140" y="2301240"/>
              <a:ext cx="277153" cy="95813"/>
            </a:xfrm>
            <a:custGeom>
              <a:avLst/>
              <a:gdLst/>
              <a:ahLst/>
              <a:cxnLst/>
              <a:rect l="0" t="0" r="0" b="0"/>
              <a:pathLst>
                <a:path w="277153" h="95813">
                  <a:moveTo>
                    <a:pt x="198120" y="0"/>
                  </a:moveTo>
                  <a:lnTo>
                    <a:pt x="198120" y="0"/>
                  </a:lnTo>
                  <a:lnTo>
                    <a:pt x="226437" y="20226"/>
                  </a:lnTo>
                  <a:lnTo>
                    <a:pt x="262486" y="46293"/>
                  </a:lnTo>
                  <a:lnTo>
                    <a:pt x="269907" y="54441"/>
                  </a:lnTo>
                  <a:lnTo>
                    <a:pt x="276027" y="58063"/>
                  </a:lnTo>
                  <a:lnTo>
                    <a:pt x="277152" y="59875"/>
                  </a:lnTo>
                  <a:lnTo>
                    <a:pt x="277054" y="61930"/>
                  </a:lnTo>
                  <a:lnTo>
                    <a:pt x="274860" y="67266"/>
                  </a:lnTo>
                  <a:lnTo>
                    <a:pt x="238504" y="79071"/>
                  </a:lnTo>
                  <a:lnTo>
                    <a:pt x="204497" y="82882"/>
                  </a:lnTo>
                  <a:lnTo>
                    <a:pt x="171694" y="83542"/>
                  </a:lnTo>
                  <a:lnTo>
                    <a:pt x="140148" y="84584"/>
                  </a:lnTo>
                  <a:lnTo>
                    <a:pt x="109352" y="89032"/>
                  </a:lnTo>
                  <a:lnTo>
                    <a:pt x="79627" y="90727"/>
                  </a:lnTo>
                  <a:lnTo>
                    <a:pt x="46397" y="91299"/>
                  </a:lnTo>
                  <a:lnTo>
                    <a:pt x="32475" y="92224"/>
                  </a:lnTo>
                  <a:lnTo>
                    <a:pt x="19029" y="95812"/>
                  </a:lnTo>
                  <a:lnTo>
                    <a:pt x="0" y="914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81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SMARTInkShape-Group164"/>
          <p:cNvGrpSpPr/>
          <p:nvPr/>
        </p:nvGrpSpPr>
        <p:grpSpPr>
          <a:xfrm>
            <a:off x="321712" y="914400"/>
            <a:ext cx="1499469" cy="885492"/>
            <a:chOff x="321712" y="914400"/>
            <a:chExt cx="1499469" cy="885492"/>
          </a:xfrm>
        </p:grpSpPr>
        <p:sp>
          <p:nvSpPr>
            <p:cNvPr id="4" name="SMARTInkShape-751"/>
            <p:cNvSpPr/>
            <p:nvPr>
              <p:custDataLst>
                <p:tags r:id="rId128"/>
              </p:custDataLst>
            </p:nvPr>
          </p:nvSpPr>
          <p:spPr>
            <a:xfrm>
              <a:off x="1536925" y="1059180"/>
              <a:ext cx="284256" cy="523402"/>
            </a:xfrm>
            <a:custGeom>
              <a:avLst/>
              <a:gdLst/>
              <a:ahLst/>
              <a:cxnLst/>
              <a:rect l="0" t="0" r="0" b="0"/>
              <a:pathLst>
                <a:path w="284256" h="523402">
                  <a:moveTo>
                    <a:pt x="192815" y="0"/>
                  </a:moveTo>
                  <a:lnTo>
                    <a:pt x="192815" y="0"/>
                  </a:lnTo>
                  <a:lnTo>
                    <a:pt x="190557" y="24836"/>
                  </a:lnTo>
                  <a:lnTo>
                    <a:pt x="188770" y="44497"/>
                  </a:lnTo>
                  <a:lnTo>
                    <a:pt x="185038" y="79618"/>
                  </a:lnTo>
                  <a:lnTo>
                    <a:pt x="180011" y="125045"/>
                  </a:lnTo>
                  <a:lnTo>
                    <a:pt x="174119" y="177344"/>
                  </a:lnTo>
                  <a:lnTo>
                    <a:pt x="170191" y="216442"/>
                  </a:lnTo>
                  <a:lnTo>
                    <a:pt x="167572" y="246742"/>
                  </a:lnTo>
                  <a:lnTo>
                    <a:pt x="165826" y="271175"/>
                  </a:lnTo>
                  <a:lnTo>
                    <a:pt x="166144" y="307353"/>
                  </a:lnTo>
                  <a:lnTo>
                    <a:pt x="169955" y="333028"/>
                  </a:lnTo>
                  <a:lnTo>
                    <a:pt x="186899" y="369205"/>
                  </a:lnTo>
                  <a:lnTo>
                    <a:pt x="192443" y="375758"/>
                  </a:lnTo>
                  <a:lnTo>
                    <a:pt x="195107" y="377505"/>
                  </a:lnTo>
                  <a:lnTo>
                    <a:pt x="198576" y="377823"/>
                  </a:lnTo>
                  <a:lnTo>
                    <a:pt x="206946" y="375920"/>
                  </a:lnTo>
                  <a:lnTo>
                    <a:pt x="210703" y="372533"/>
                  </a:lnTo>
                  <a:lnTo>
                    <a:pt x="217134" y="361997"/>
                  </a:lnTo>
                  <a:lnTo>
                    <a:pt x="221469" y="345830"/>
                  </a:lnTo>
                  <a:lnTo>
                    <a:pt x="218709" y="322225"/>
                  </a:lnTo>
                  <a:lnTo>
                    <a:pt x="208484" y="297827"/>
                  </a:lnTo>
                  <a:lnTo>
                    <a:pt x="197239" y="286743"/>
                  </a:lnTo>
                  <a:lnTo>
                    <a:pt x="184621" y="279841"/>
                  </a:lnTo>
                  <a:lnTo>
                    <a:pt x="173369" y="276774"/>
                  </a:lnTo>
                  <a:lnTo>
                    <a:pt x="149423" y="279092"/>
                  </a:lnTo>
                  <a:lnTo>
                    <a:pt x="116834" y="293232"/>
                  </a:lnTo>
                  <a:lnTo>
                    <a:pt x="84412" y="321598"/>
                  </a:lnTo>
                  <a:lnTo>
                    <a:pt x="53357" y="352769"/>
                  </a:lnTo>
                  <a:lnTo>
                    <a:pt x="30798" y="383454"/>
                  </a:lnTo>
                  <a:lnTo>
                    <a:pt x="8851" y="418926"/>
                  </a:lnTo>
                  <a:lnTo>
                    <a:pt x="1551" y="437932"/>
                  </a:lnTo>
                  <a:lnTo>
                    <a:pt x="0" y="455410"/>
                  </a:lnTo>
                  <a:lnTo>
                    <a:pt x="2979" y="471644"/>
                  </a:lnTo>
                  <a:lnTo>
                    <a:pt x="9948" y="487326"/>
                  </a:lnTo>
                  <a:lnTo>
                    <a:pt x="18690" y="498247"/>
                  </a:lnTo>
                  <a:lnTo>
                    <a:pt x="29913" y="505923"/>
                  </a:lnTo>
                  <a:lnTo>
                    <a:pt x="66970" y="517750"/>
                  </a:lnTo>
                  <a:lnTo>
                    <a:pt x="104728" y="523401"/>
                  </a:lnTo>
                  <a:lnTo>
                    <a:pt x="132498" y="523029"/>
                  </a:lnTo>
                  <a:lnTo>
                    <a:pt x="158952" y="517220"/>
                  </a:lnTo>
                  <a:lnTo>
                    <a:pt x="189336" y="508993"/>
                  </a:lnTo>
                  <a:lnTo>
                    <a:pt x="221749" y="497999"/>
                  </a:lnTo>
                  <a:lnTo>
                    <a:pt x="253088" y="481824"/>
                  </a:lnTo>
                  <a:lnTo>
                    <a:pt x="284255" y="464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52"/>
            <p:cNvSpPr/>
            <p:nvPr>
              <p:custDataLst>
                <p:tags r:id="rId129"/>
              </p:custDataLst>
            </p:nvPr>
          </p:nvSpPr>
          <p:spPr>
            <a:xfrm>
              <a:off x="480060" y="1381333"/>
              <a:ext cx="922021" cy="301412"/>
            </a:xfrm>
            <a:custGeom>
              <a:avLst/>
              <a:gdLst/>
              <a:ahLst/>
              <a:cxnLst/>
              <a:rect l="0" t="0" r="0" b="0"/>
              <a:pathLst>
                <a:path w="922021" h="301412">
                  <a:moveTo>
                    <a:pt x="0" y="256967"/>
                  </a:moveTo>
                  <a:lnTo>
                    <a:pt x="0" y="256967"/>
                  </a:lnTo>
                  <a:lnTo>
                    <a:pt x="32362" y="244832"/>
                  </a:lnTo>
                  <a:lnTo>
                    <a:pt x="59538" y="234358"/>
                  </a:lnTo>
                  <a:lnTo>
                    <a:pt x="85728" y="224905"/>
                  </a:lnTo>
                  <a:lnTo>
                    <a:pt x="111479" y="217882"/>
                  </a:lnTo>
                  <a:lnTo>
                    <a:pt x="139293" y="209680"/>
                  </a:lnTo>
                  <a:lnTo>
                    <a:pt x="168588" y="199544"/>
                  </a:lnTo>
                  <a:lnTo>
                    <a:pt x="198541" y="186572"/>
                  </a:lnTo>
                  <a:lnTo>
                    <a:pt x="228787" y="172340"/>
                  </a:lnTo>
                  <a:lnTo>
                    <a:pt x="260010" y="157549"/>
                  </a:lnTo>
                  <a:lnTo>
                    <a:pt x="293642" y="142508"/>
                  </a:lnTo>
                  <a:lnTo>
                    <a:pt x="326087" y="125098"/>
                  </a:lnTo>
                  <a:lnTo>
                    <a:pt x="356594" y="106919"/>
                  </a:lnTo>
                  <a:lnTo>
                    <a:pt x="384264" y="90372"/>
                  </a:lnTo>
                  <a:lnTo>
                    <a:pt x="419597" y="62731"/>
                  </a:lnTo>
                  <a:lnTo>
                    <a:pt x="448863" y="29981"/>
                  </a:lnTo>
                  <a:lnTo>
                    <a:pt x="457164" y="17513"/>
                  </a:lnTo>
                  <a:lnTo>
                    <a:pt x="458869" y="12665"/>
                  </a:lnTo>
                  <a:lnTo>
                    <a:pt x="459159" y="8585"/>
                  </a:lnTo>
                  <a:lnTo>
                    <a:pt x="458506" y="5019"/>
                  </a:lnTo>
                  <a:lnTo>
                    <a:pt x="456378" y="2642"/>
                  </a:lnTo>
                  <a:lnTo>
                    <a:pt x="449497" y="0"/>
                  </a:lnTo>
                  <a:lnTo>
                    <a:pt x="418268" y="4388"/>
                  </a:lnTo>
                  <a:lnTo>
                    <a:pt x="383481" y="12701"/>
                  </a:lnTo>
                  <a:lnTo>
                    <a:pt x="355856" y="23944"/>
                  </a:lnTo>
                  <a:lnTo>
                    <a:pt x="326645" y="39666"/>
                  </a:lnTo>
                  <a:lnTo>
                    <a:pt x="296729" y="58789"/>
                  </a:lnTo>
                  <a:lnTo>
                    <a:pt x="266500" y="81399"/>
                  </a:lnTo>
                  <a:lnTo>
                    <a:pt x="229011" y="117928"/>
                  </a:lnTo>
                  <a:lnTo>
                    <a:pt x="196454" y="155563"/>
                  </a:lnTo>
                  <a:lnTo>
                    <a:pt x="169404" y="193525"/>
                  </a:lnTo>
                  <a:lnTo>
                    <a:pt x="169663" y="212132"/>
                  </a:lnTo>
                  <a:lnTo>
                    <a:pt x="175762" y="234697"/>
                  </a:lnTo>
                  <a:lnTo>
                    <a:pt x="185754" y="259901"/>
                  </a:lnTo>
                  <a:lnTo>
                    <a:pt x="197496" y="276703"/>
                  </a:lnTo>
                  <a:lnTo>
                    <a:pt x="224090" y="295372"/>
                  </a:lnTo>
                  <a:lnTo>
                    <a:pt x="255100" y="301411"/>
                  </a:lnTo>
                  <a:lnTo>
                    <a:pt x="289484" y="299580"/>
                  </a:lnTo>
                  <a:lnTo>
                    <a:pt x="327344" y="290300"/>
                  </a:lnTo>
                  <a:lnTo>
                    <a:pt x="347770" y="283422"/>
                  </a:lnTo>
                  <a:lnTo>
                    <a:pt x="369006" y="275450"/>
                  </a:lnTo>
                  <a:lnTo>
                    <a:pt x="390784" y="266749"/>
                  </a:lnTo>
                  <a:lnTo>
                    <a:pt x="413769" y="256715"/>
                  </a:lnTo>
                  <a:lnTo>
                    <a:pt x="437560" y="245792"/>
                  </a:lnTo>
                  <a:lnTo>
                    <a:pt x="461886" y="234277"/>
                  </a:lnTo>
                  <a:lnTo>
                    <a:pt x="485724" y="221521"/>
                  </a:lnTo>
                  <a:lnTo>
                    <a:pt x="509236" y="207936"/>
                  </a:lnTo>
                  <a:lnTo>
                    <a:pt x="532531" y="193800"/>
                  </a:lnTo>
                  <a:lnTo>
                    <a:pt x="553987" y="180142"/>
                  </a:lnTo>
                  <a:lnTo>
                    <a:pt x="574218" y="166804"/>
                  </a:lnTo>
                  <a:lnTo>
                    <a:pt x="593632" y="153678"/>
                  </a:lnTo>
                  <a:lnTo>
                    <a:pt x="631008" y="127805"/>
                  </a:lnTo>
                  <a:lnTo>
                    <a:pt x="664834" y="103888"/>
                  </a:lnTo>
                  <a:lnTo>
                    <a:pt x="702072" y="76990"/>
                  </a:lnTo>
                  <a:lnTo>
                    <a:pt x="733757" y="54954"/>
                  </a:lnTo>
                  <a:lnTo>
                    <a:pt x="734705" y="53712"/>
                  </a:lnTo>
                  <a:lnTo>
                    <a:pt x="734490" y="52884"/>
                  </a:lnTo>
                  <a:lnTo>
                    <a:pt x="733500" y="52331"/>
                  </a:lnTo>
                  <a:lnTo>
                    <a:pt x="724016" y="51554"/>
                  </a:lnTo>
                  <a:lnTo>
                    <a:pt x="706437" y="59414"/>
                  </a:lnTo>
                  <a:lnTo>
                    <a:pt x="671657" y="89408"/>
                  </a:lnTo>
                  <a:lnTo>
                    <a:pt x="642193" y="118043"/>
                  </a:lnTo>
                  <a:lnTo>
                    <a:pt x="614553" y="147977"/>
                  </a:lnTo>
                  <a:lnTo>
                    <a:pt x="594084" y="183917"/>
                  </a:lnTo>
                  <a:lnTo>
                    <a:pt x="585770" y="196560"/>
                  </a:lnTo>
                  <a:lnTo>
                    <a:pt x="579996" y="215595"/>
                  </a:lnTo>
                  <a:lnTo>
                    <a:pt x="581397" y="217532"/>
                  </a:lnTo>
                  <a:lnTo>
                    <a:pt x="587470" y="221943"/>
                  </a:lnTo>
                  <a:lnTo>
                    <a:pt x="591460" y="222611"/>
                  </a:lnTo>
                  <a:lnTo>
                    <a:pt x="600409" y="221095"/>
                  </a:lnTo>
                  <a:lnTo>
                    <a:pt x="632118" y="205447"/>
                  </a:lnTo>
                  <a:lnTo>
                    <a:pt x="661051" y="179989"/>
                  </a:lnTo>
                  <a:lnTo>
                    <a:pt x="691073" y="146858"/>
                  </a:lnTo>
                  <a:lnTo>
                    <a:pt x="719724" y="116063"/>
                  </a:lnTo>
                  <a:lnTo>
                    <a:pt x="745433" y="82473"/>
                  </a:lnTo>
                  <a:lnTo>
                    <a:pt x="759349" y="65847"/>
                  </a:lnTo>
                  <a:lnTo>
                    <a:pt x="762773" y="63514"/>
                  </a:lnTo>
                  <a:lnTo>
                    <a:pt x="764209" y="61958"/>
                  </a:lnTo>
                  <a:lnTo>
                    <a:pt x="764319" y="60921"/>
                  </a:lnTo>
                  <a:lnTo>
                    <a:pt x="762458" y="59257"/>
                  </a:lnTo>
                  <a:lnTo>
                    <a:pt x="751434" y="90701"/>
                  </a:lnTo>
                  <a:lnTo>
                    <a:pt x="742446" y="126162"/>
                  </a:lnTo>
                  <a:lnTo>
                    <a:pt x="739793" y="163521"/>
                  </a:lnTo>
                  <a:lnTo>
                    <a:pt x="741124" y="179875"/>
                  </a:lnTo>
                  <a:lnTo>
                    <a:pt x="747360" y="195611"/>
                  </a:lnTo>
                  <a:lnTo>
                    <a:pt x="758033" y="206555"/>
                  </a:lnTo>
                  <a:lnTo>
                    <a:pt x="780580" y="217477"/>
                  </a:lnTo>
                  <a:lnTo>
                    <a:pt x="799045" y="221636"/>
                  </a:lnTo>
                  <a:lnTo>
                    <a:pt x="818540" y="220662"/>
                  </a:lnTo>
                  <a:lnTo>
                    <a:pt x="852601" y="207263"/>
                  </a:lnTo>
                  <a:lnTo>
                    <a:pt x="879314" y="187463"/>
                  </a:lnTo>
                  <a:lnTo>
                    <a:pt x="916396" y="155183"/>
                  </a:lnTo>
                  <a:lnTo>
                    <a:pt x="922020" y="150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53"/>
            <p:cNvSpPr/>
            <p:nvPr>
              <p:custDataLst>
                <p:tags r:id="rId130"/>
              </p:custDataLst>
            </p:nvPr>
          </p:nvSpPr>
          <p:spPr>
            <a:xfrm>
              <a:off x="321712" y="914400"/>
              <a:ext cx="371709" cy="885492"/>
            </a:xfrm>
            <a:custGeom>
              <a:avLst/>
              <a:gdLst/>
              <a:ahLst/>
              <a:cxnLst/>
              <a:rect l="0" t="0" r="0" b="0"/>
              <a:pathLst>
                <a:path w="371709" h="885492">
                  <a:moveTo>
                    <a:pt x="371708" y="0"/>
                  </a:moveTo>
                  <a:lnTo>
                    <a:pt x="371708" y="0"/>
                  </a:lnTo>
                  <a:lnTo>
                    <a:pt x="355527" y="24271"/>
                  </a:lnTo>
                  <a:lnTo>
                    <a:pt x="334037" y="56507"/>
                  </a:lnTo>
                  <a:lnTo>
                    <a:pt x="321194" y="75771"/>
                  </a:lnTo>
                  <a:lnTo>
                    <a:pt x="307552" y="96234"/>
                  </a:lnTo>
                  <a:lnTo>
                    <a:pt x="293377" y="117496"/>
                  </a:lnTo>
                  <a:lnTo>
                    <a:pt x="278847" y="139291"/>
                  </a:lnTo>
                  <a:lnTo>
                    <a:pt x="264081" y="162287"/>
                  </a:lnTo>
                  <a:lnTo>
                    <a:pt x="249157" y="186085"/>
                  </a:lnTo>
                  <a:lnTo>
                    <a:pt x="234127" y="210417"/>
                  </a:lnTo>
                  <a:lnTo>
                    <a:pt x="219874" y="235104"/>
                  </a:lnTo>
                  <a:lnTo>
                    <a:pt x="206139" y="260030"/>
                  </a:lnTo>
                  <a:lnTo>
                    <a:pt x="192748" y="285113"/>
                  </a:lnTo>
                  <a:lnTo>
                    <a:pt x="179588" y="310302"/>
                  </a:lnTo>
                  <a:lnTo>
                    <a:pt x="166581" y="335561"/>
                  </a:lnTo>
                  <a:lnTo>
                    <a:pt x="153677" y="360868"/>
                  </a:lnTo>
                  <a:lnTo>
                    <a:pt x="141687" y="386205"/>
                  </a:lnTo>
                  <a:lnTo>
                    <a:pt x="130308" y="411563"/>
                  </a:lnTo>
                  <a:lnTo>
                    <a:pt x="119334" y="436936"/>
                  </a:lnTo>
                  <a:lnTo>
                    <a:pt x="108632" y="461470"/>
                  </a:lnTo>
                  <a:lnTo>
                    <a:pt x="98111" y="485447"/>
                  </a:lnTo>
                  <a:lnTo>
                    <a:pt x="87710" y="509051"/>
                  </a:lnTo>
                  <a:lnTo>
                    <a:pt x="79083" y="532407"/>
                  </a:lnTo>
                  <a:lnTo>
                    <a:pt x="71638" y="555598"/>
                  </a:lnTo>
                  <a:lnTo>
                    <a:pt x="64981" y="578679"/>
                  </a:lnTo>
                  <a:lnTo>
                    <a:pt x="58003" y="600839"/>
                  </a:lnTo>
                  <a:lnTo>
                    <a:pt x="50812" y="622386"/>
                  </a:lnTo>
                  <a:lnTo>
                    <a:pt x="43477" y="643524"/>
                  </a:lnTo>
                  <a:lnTo>
                    <a:pt x="36894" y="663543"/>
                  </a:lnTo>
                  <a:lnTo>
                    <a:pt x="25064" y="701590"/>
                  </a:lnTo>
                  <a:lnTo>
                    <a:pt x="16420" y="738256"/>
                  </a:lnTo>
                  <a:lnTo>
                    <a:pt x="9755" y="773460"/>
                  </a:lnTo>
                  <a:lnTo>
                    <a:pt x="3971" y="806040"/>
                  </a:lnTo>
                  <a:lnTo>
                    <a:pt x="0" y="840807"/>
                  </a:lnTo>
                  <a:lnTo>
                    <a:pt x="2869" y="867195"/>
                  </a:lnTo>
                  <a:lnTo>
                    <a:pt x="9081" y="883009"/>
                  </a:lnTo>
                  <a:lnTo>
                    <a:pt x="11423" y="885006"/>
                  </a:lnTo>
                  <a:lnTo>
                    <a:pt x="13832" y="885491"/>
                  </a:lnTo>
                  <a:lnTo>
                    <a:pt x="21188" y="883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65"/>
          <p:cNvGrpSpPr/>
          <p:nvPr/>
        </p:nvGrpSpPr>
        <p:grpSpPr>
          <a:xfrm>
            <a:off x="2184609" y="960120"/>
            <a:ext cx="737325" cy="1424331"/>
            <a:chOff x="2184609" y="960120"/>
            <a:chExt cx="737325" cy="1424331"/>
          </a:xfrm>
        </p:grpSpPr>
        <p:sp>
          <p:nvSpPr>
            <p:cNvPr id="8" name="SMARTInkShape-754"/>
            <p:cNvSpPr/>
            <p:nvPr>
              <p:custDataLst>
                <p:tags r:id="rId125"/>
              </p:custDataLst>
            </p:nvPr>
          </p:nvSpPr>
          <p:spPr>
            <a:xfrm>
              <a:off x="2184609" y="1818691"/>
              <a:ext cx="688132" cy="565760"/>
            </a:xfrm>
            <a:custGeom>
              <a:avLst/>
              <a:gdLst/>
              <a:ahLst/>
              <a:cxnLst/>
              <a:rect l="0" t="0" r="0" b="0"/>
              <a:pathLst>
                <a:path w="688132" h="565760">
                  <a:moveTo>
                    <a:pt x="139491" y="337769"/>
                  </a:moveTo>
                  <a:lnTo>
                    <a:pt x="139491" y="337769"/>
                  </a:lnTo>
                  <a:lnTo>
                    <a:pt x="103085" y="362040"/>
                  </a:lnTo>
                  <a:lnTo>
                    <a:pt x="68308" y="397360"/>
                  </a:lnTo>
                  <a:lnTo>
                    <a:pt x="45963" y="434636"/>
                  </a:lnTo>
                  <a:lnTo>
                    <a:pt x="28618" y="468447"/>
                  </a:lnTo>
                  <a:lnTo>
                    <a:pt x="12754" y="503959"/>
                  </a:lnTo>
                  <a:lnTo>
                    <a:pt x="0" y="535634"/>
                  </a:lnTo>
                  <a:lnTo>
                    <a:pt x="1857" y="559416"/>
                  </a:lnTo>
                  <a:lnTo>
                    <a:pt x="3708" y="561733"/>
                  </a:lnTo>
                  <a:lnTo>
                    <a:pt x="10281" y="564309"/>
                  </a:lnTo>
                  <a:lnTo>
                    <a:pt x="23501" y="565759"/>
                  </a:lnTo>
                  <a:lnTo>
                    <a:pt x="30931" y="563840"/>
                  </a:lnTo>
                  <a:lnTo>
                    <a:pt x="38749" y="558472"/>
                  </a:lnTo>
                  <a:lnTo>
                    <a:pt x="67648" y="527229"/>
                  </a:lnTo>
                  <a:lnTo>
                    <a:pt x="92938" y="496737"/>
                  </a:lnTo>
                  <a:lnTo>
                    <a:pt x="110101" y="458979"/>
                  </a:lnTo>
                  <a:lnTo>
                    <a:pt x="125501" y="422954"/>
                  </a:lnTo>
                  <a:lnTo>
                    <a:pt x="134029" y="403179"/>
                  </a:lnTo>
                  <a:lnTo>
                    <a:pt x="134156" y="399155"/>
                  </a:lnTo>
                  <a:lnTo>
                    <a:pt x="132548" y="396473"/>
                  </a:lnTo>
                  <a:lnTo>
                    <a:pt x="125890" y="392169"/>
                  </a:lnTo>
                  <a:lnTo>
                    <a:pt x="122721" y="396096"/>
                  </a:lnTo>
                  <a:lnTo>
                    <a:pt x="108877" y="430316"/>
                  </a:lnTo>
                  <a:lnTo>
                    <a:pt x="97140" y="467455"/>
                  </a:lnTo>
                  <a:lnTo>
                    <a:pt x="94215" y="505428"/>
                  </a:lnTo>
                  <a:lnTo>
                    <a:pt x="96226" y="516142"/>
                  </a:lnTo>
                  <a:lnTo>
                    <a:pt x="109226" y="541525"/>
                  </a:lnTo>
                  <a:lnTo>
                    <a:pt x="111694" y="544726"/>
                  </a:lnTo>
                  <a:lnTo>
                    <a:pt x="118952" y="548283"/>
                  </a:lnTo>
                  <a:lnTo>
                    <a:pt x="141490" y="555145"/>
                  </a:lnTo>
                  <a:lnTo>
                    <a:pt x="164777" y="550747"/>
                  </a:lnTo>
                  <a:lnTo>
                    <a:pt x="175111" y="546030"/>
                  </a:lnTo>
                  <a:lnTo>
                    <a:pt x="197136" y="542883"/>
                  </a:lnTo>
                  <a:lnTo>
                    <a:pt x="207918" y="537522"/>
                  </a:lnTo>
                  <a:lnTo>
                    <a:pt x="229329" y="533775"/>
                  </a:lnTo>
                  <a:lnTo>
                    <a:pt x="235299" y="530716"/>
                  </a:lnTo>
                  <a:lnTo>
                    <a:pt x="243420" y="528147"/>
                  </a:lnTo>
                  <a:lnTo>
                    <a:pt x="277316" y="505363"/>
                  </a:lnTo>
                  <a:lnTo>
                    <a:pt x="294346" y="493260"/>
                  </a:lnTo>
                  <a:lnTo>
                    <a:pt x="331161" y="457399"/>
                  </a:lnTo>
                  <a:lnTo>
                    <a:pt x="360724" y="423639"/>
                  </a:lnTo>
                  <a:lnTo>
                    <a:pt x="386830" y="396253"/>
                  </a:lnTo>
                  <a:lnTo>
                    <a:pt x="410851" y="367148"/>
                  </a:lnTo>
                  <a:lnTo>
                    <a:pt x="433662" y="335587"/>
                  </a:lnTo>
                  <a:lnTo>
                    <a:pt x="457912" y="298981"/>
                  </a:lnTo>
                  <a:lnTo>
                    <a:pt x="470305" y="279737"/>
                  </a:lnTo>
                  <a:lnTo>
                    <a:pt x="482800" y="260134"/>
                  </a:lnTo>
                  <a:lnTo>
                    <a:pt x="495364" y="240293"/>
                  </a:lnTo>
                  <a:lnTo>
                    <a:pt x="507973" y="219445"/>
                  </a:lnTo>
                  <a:lnTo>
                    <a:pt x="520613" y="197926"/>
                  </a:lnTo>
                  <a:lnTo>
                    <a:pt x="533272" y="175961"/>
                  </a:lnTo>
                  <a:lnTo>
                    <a:pt x="545098" y="155390"/>
                  </a:lnTo>
                  <a:lnTo>
                    <a:pt x="556369" y="135749"/>
                  </a:lnTo>
                  <a:lnTo>
                    <a:pt x="576230" y="98969"/>
                  </a:lnTo>
                  <a:lnTo>
                    <a:pt x="590701" y="65689"/>
                  </a:lnTo>
                  <a:lnTo>
                    <a:pt x="600279" y="30528"/>
                  </a:lnTo>
                  <a:lnTo>
                    <a:pt x="603116" y="12114"/>
                  </a:lnTo>
                  <a:lnTo>
                    <a:pt x="601821" y="8059"/>
                  </a:lnTo>
                  <a:lnTo>
                    <a:pt x="595867" y="1296"/>
                  </a:lnTo>
                  <a:lnTo>
                    <a:pt x="591061" y="0"/>
                  </a:lnTo>
                  <a:lnTo>
                    <a:pt x="560583" y="4004"/>
                  </a:lnTo>
                  <a:lnTo>
                    <a:pt x="526444" y="15074"/>
                  </a:lnTo>
                  <a:lnTo>
                    <a:pt x="501123" y="29249"/>
                  </a:lnTo>
                  <a:lnTo>
                    <a:pt x="472937" y="49660"/>
                  </a:lnTo>
                  <a:lnTo>
                    <a:pt x="445733" y="75100"/>
                  </a:lnTo>
                  <a:lnTo>
                    <a:pt x="419532" y="104187"/>
                  </a:lnTo>
                  <a:lnTo>
                    <a:pt x="393775" y="136871"/>
                  </a:lnTo>
                  <a:lnTo>
                    <a:pt x="370475" y="173410"/>
                  </a:lnTo>
                  <a:lnTo>
                    <a:pt x="359520" y="192636"/>
                  </a:lnTo>
                  <a:lnTo>
                    <a:pt x="350524" y="212227"/>
                  </a:lnTo>
                  <a:lnTo>
                    <a:pt x="342833" y="232061"/>
                  </a:lnTo>
                  <a:lnTo>
                    <a:pt x="336012" y="252057"/>
                  </a:lnTo>
                  <a:lnTo>
                    <a:pt x="330619" y="272161"/>
                  </a:lnTo>
                  <a:lnTo>
                    <a:pt x="326176" y="292337"/>
                  </a:lnTo>
                  <a:lnTo>
                    <a:pt x="322368" y="312561"/>
                  </a:lnTo>
                  <a:lnTo>
                    <a:pt x="318136" y="348579"/>
                  </a:lnTo>
                  <a:lnTo>
                    <a:pt x="317949" y="380673"/>
                  </a:lnTo>
                  <a:lnTo>
                    <a:pt x="323510" y="409048"/>
                  </a:lnTo>
                  <a:lnTo>
                    <a:pt x="344251" y="444779"/>
                  </a:lnTo>
                  <a:lnTo>
                    <a:pt x="375891" y="472769"/>
                  </a:lnTo>
                  <a:lnTo>
                    <a:pt x="412077" y="493104"/>
                  </a:lnTo>
                  <a:lnTo>
                    <a:pt x="439287" y="502198"/>
                  </a:lnTo>
                  <a:lnTo>
                    <a:pt x="469160" y="509062"/>
                  </a:lnTo>
                  <a:lnTo>
                    <a:pt x="502193" y="514935"/>
                  </a:lnTo>
                  <a:lnTo>
                    <a:pt x="536630" y="515852"/>
                  </a:lnTo>
                  <a:lnTo>
                    <a:pt x="571691" y="512590"/>
                  </a:lnTo>
                  <a:lnTo>
                    <a:pt x="607029" y="505496"/>
                  </a:lnTo>
                  <a:lnTo>
                    <a:pt x="640232" y="496699"/>
                  </a:lnTo>
                  <a:lnTo>
                    <a:pt x="688131" y="4825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55"/>
            <p:cNvSpPr/>
            <p:nvPr>
              <p:custDataLst>
                <p:tags r:id="rId126"/>
              </p:custDataLst>
            </p:nvPr>
          </p:nvSpPr>
          <p:spPr>
            <a:xfrm>
              <a:off x="2606040" y="1348740"/>
              <a:ext cx="315894" cy="320041"/>
            </a:xfrm>
            <a:custGeom>
              <a:avLst/>
              <a:gdLst/>
              <a:ahLst/>
              <a:cxnLst/>
              <a:rect l="0" t="0" r="0" b="0"/>
              <a:pathLst>
                <a:path w="315894" h="320041">
                  <a:moveTo>
                    <a:pt x="0" y="0"/>
                  </a:moveTo>
                  <a:lnTo>
                    <a:pt x="0" y="0"/>
                  </a:lnTo>
                  <a:lnTo>
                    <a:pt x="12136" y="32362"/>
                  </a:lnTo>
                  <a:lnTo>
                    <a:pt x="24867" y="50507"/>
                  </a:lnTo>
                  <a:lnTo>
                    <a:pt x="31818" y="56531"/>
                  </a:lnTo>
                  <a:lnTo>
                    <a:pt x="48572" y="63225"/>
                  </a:lnTo>
                  <a:lnTo>
                    <a:pt x="79303" y="66993"/>
                  </a:lnTo>
                  <a:lnTo>
                    <a:pt x="115219" y="65852"/>
                  </a:lnTo>
                  <a:lnTo>
                    <a:pt x="152672" y="57894"/>
                  </a:lnTo>
                  <a:lnTo>
                    <a:pt x="179615" y="48591"/>
                  </a:lnTo>
                  <a:lnTo>
                    <a:pt x="211344" y="35989"/>
                  </a:lnTo>
                  <a:lnTo>
                    <a:pt x="240687" y="24180"/>
                  </a:lnTo>
                  <a:lnTo>
                    <a:pt x="276490" y="12527"/>
                  </a:lnTo>
                  <a:lnTo>
                    <a:pt x="294758" y="10647"/>
                  </a:lnTo>
                  <a:lnTo>
                    <a:pt x="311343" y="12635"/>
                  </a:lnTo>
                  <a:lnTo>
                    <a:pt x="315089" y="15196"/>
                  </a:lnTo>
                  <a:lnTo>
                    <a:pt x="315893" y="18597"/>
                  </a:lnTo>
                  <a:lnTo>
                    <a:pt x="314735" y="22558"/>
                  </a:lnTo>
                  <a:lnTo>
                    <a:pt x="295387" y="47279"/>
                  </a:lnTo>
                  <a:lnTo>
                    <a:pt x="267596" y="81127"/>
                  </a:lnTo>
                  <a:lnTo>
                    <a:pt x="243956" y="113103"/>
                  </a:lnTo>
                  <a:lnTo>
                    <a:pt x="217645" y="144248"/>
                  </a:lnTo>
                  <a:lnTo>
                    <a:pt x="190711" y="174177"/>
                  </a:lnTo>
                  <a:lnTo>
                    <a:pt x="167452" y="201590"/>
                  </a:lnTo>
                  <a:lnTo>
                    <a:pt x="148083" y="227884"/>
                  </a:lnTo>
                  <a:lnTo>
                    <a:pt x="122899" y="261972"/>
                  </a:lnTo>
                  <a:lnTo>
                    <a:pt x="97092" y="290417"/>
                  </a:lnTo>
                  <a:lnTo>
                    <a:pt x="68580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756"/>
            <p:cNvSpPr/>
            <p:nvPr>
              <p:custDataLst>
                <p:tags r:id="rId127"/>
              </p:custDataLst>
            </p:nvPr>
          </p:nvSpPr>
          <p:spPr>
            <a:xfrm>
              <a:off x="2328910" y="960120"/>
              <a:ext cx="316957" cy="570504"/>
            </a:xfrm>
            <a:custGeom>
              <a:avLst/>
              <a:gdLst/>
              <a:ahLst/>
              <a:cxnLst/>
              <a:rect l="0" t="0" r="0" b="0"/>
              <a:pathLst>
                <a:path w="316957" h="570504">
                  <a:moveTo>
                    <a:pt x="147590" y="0"/>
                  </a:moveTo>
                  <a:lnTo>
                    <a:pt x="147590" y="0"/>
                  </a:lnTo>
                  <a:lnTo>
                    <a:pt x="131409" y="36407"/>
                  </a:lnTo>
                  <a:lnTo>
                    <a:pt x="116692" y="70085"/>
                  </a:lnTo>
                  <a:lnTo>
                    <a:pt x="101684" y="106502"/>
                  </a:lnTo>
                  <a:lnTo>
                    <a:pt x="94126" y="126881"/>
                  </a:lnTo>
                  <a:lnTo>
                    <a:pt x="86547" y="148088"/>
                  </a:lnTo>
                  <a:lnTo>
                    <a:pt x="79802" y="169845"/>
                  </a:lnTo>
                  <a:lnTo>
                    <a:pt x="73611" y="191970"/>
                  </a:lnTo>
                  <a:lnTo>
                    <a:pt x="67791" y="214340"/>
                  </a:lnTo>
                  <a:lnTo>
                    <a:pt x="61370" y="237720"/>
                  </a:lnTo>
                  <a:lnTo>
                    <a:pt x="54550" y="261773"/>
                  </a:lnTo>
                  <a:lnTo>
                    <a:pt x="47463" y="286276"/>
                  </a:lnTo>
                  <a:lnTo>
                    <a:pt x="40199" y="309384"/>
                  </a:lnTo>
                  <a:lnTo>
                    <a:pt x="32816" y="331562"/>
                  </a:lnTo>
                  <a:lnTo>
                    <a:pt x="25354" y="353122"/>
                  </a:lnTo>
                  <a:lnTo>
                    <a:pt x="19533" y="373421"/>
                  </a:lnTo>
                  <a:lnTo>
                    <a:pt x="14805" y="392881"/>
                  </a:lnTo>
                  <a:lnTo>
                    <a:pt x="7295" y="427767"/>
                  </a:lnTo>
                  <a:lnTo>
                    <a:pt x="0" y="465600"/>
                  </a:lnTo>
                  <a:lnTo>
                    <a:pt x="2273" y="497504"/>
                  </a:lnTo>
                  <a:lnTo>
                    <a:pt x="4145" y="500156"/>
                  </a:lnTo>
                  <a:lnTo>
                    <a:pt x="10741" y="505360"/>
                  </a:lnTo>
                  <a:lnTo>
                    <a:pt x="14024" y="506240"/>
                  </a:lnTo>
                  <a:lnTo>
                    <a:pt x="17059" y="505980"/>
                  </a:lnTo>
                  <a:lnTo>
                    <a:pt x="36105" y="495434"/>
                  </a:lnTo>
                  <a:lnTo>
                    <a:pt x="74019" y="461576"/>
                  </a:lnTo>
                  <a:lnTo>
                    <a:pt x="107165" y="433379"/>
                  </a:lnTo>
                  <a:lnTo>
                    <a:pt x="134703" y="414439"/>
                  </a:lnTo>
                  <a:lnTo>
                    <a:pt x="163876" y="397555"/>
                  </a:lnTo>
                  <a:lnTo>
                    <a:pt x="196033" y="383842"/>
                  </a:lnTo>
                  <a:lnTo>
                    <a:pt x="228387" y="373797"/>
                  </a:lnTo>
                  <a:lnTo>
                    <a:pt x="256878" y="369332"/>
                  </a:lnTo>
                  <a:lnTo>
                    <a:pt x="288627" y="370863"/>
                  </a:lnTo>
                  <a:lnTo>
                    <a:pt x="306031" y="376680"/>
                  </a:lnTo>
                  <a:lnTo>
                    <a:pt x="316549" y="383765"/>
                  </a:lnTo>
                  <a:lnTo>
                    <a:pt x="316956" y="385383"/>
                  </a:lnTo>
                  <a:lnTo>
                    <a:pt x="315534" y="386462"/>
                  </a:lnTo>
                  <a:lnTo>
                    <a:pt x="312893" y="387181"/>
                  </a:lnTo>
                  <a:lnTo>
                    <a:pt x="283473" y="411823"/>
                  </a:lnTo>
                  <a:lnTo>
                    <a:pt x="249846" y="435288"/>
                  </a:lnTo>
                  <a:lnTo>
                    <a:pt x="212225" y="463314"/>
                  </a:lnTo>
                  <a:lnTo>
                    <a:pt x="183937" y="483059"/>
                  </a:lnTo>
                  <a:lnTo>
                    <a:pt x="156689" y="505382"/>
                  </a:lnTo>
                  <a:lnTo>
                    <a:pt x="119806" y="534976"/>
                  </a:lnTo>
                  <a:lnTo>
                    <a:pt x="85093" y="560146"/>
                  </a:lnTo>
                  <a:lnTo>
                    <a:pt x="71406" y="568136"/>
                  </a:lnTo>
                  <a:lnTo>
                    <a:pt x="61987" y="570503"/>
                  </a:lnTo>
                  <a:lnTo>
                    <a:pt x="60041" y="569142"/>
                  </a:lnTo>
                  <a:lnTo>
                    <a:pt x="56150" y="5562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66"/>
          <p:cNvGrpSpPr/>
          <p:nvPr/>
        </p:nvGrpSpPr>
        <p:grpSpPr>
          <a:xfrm>
            <a:off x="1071376" y="2106926"/>
            <a:ext cx="1039365" cy="333450"/>
            <a:chOff x="1071376" y="2106926"/>
            <a:chExt cx="1039365" cy="333450"/>
          </a:xfrm>
        </p:grpSpPr>
        <p:sp>
          <p:nvSpPr>
            <p:cNvPr id="12" name="SMARTInkShape-757"/>
            <p:cNvSpPr/>
            <p:nvPr>
              <p:custDataLst>
                <p:tags r:id="rId123"/>
              </p:custDataLst>
            </p:nvPr>
          </p:nvSpPr>
          <p:spPr>
            <a:xfrm>
              <a:off x="1897380" y="2157958"/>
              <a:ext cx="213361" cy="173763"/>
            </a:xfrm>
            <a:custGeom>
              <a:avLst/>
              <a:gdLst/>
              <a:ahLst/>
              <a:cxnLst/>
              <a:rect l="0" t="0" r="0" b="0"/>
              <a:pathLst>
                <a:path w="213361" h="173763">
                  <a:moveTo>
                    <a:pt x="0" y="173762"/>
                  </a:moveTo>
                  <a:lnTo>
                    <a:pt x="0" y="173762"/>
                  </a:lnTo>
                  <a:lnTo>
                    <a:pt x="16181" y="145446"/>
                  </a:lnTo>
                  <a:lnTo>
                    <a:pt x="34333" y="111655"/>
                  </a:lnTo>
                  <a:lnTo>
                    <a:pt x="54482" y="76150"/>
                  </a:lnTo>
                  <a:lnTo>
                    <a:pt x="72493" y="42863"/>
                  </a:lnTo>
                  <a:lnTo>
                    <a:pt x="87817" y="26402"/>
                  </a:lnTo>
                  <a:lnTo>
                    <a:pt x="121204" y="6083"/>
                  </a:lnTo>
                  <a:lnTo>
                    <a:pt x="157496" y="0"/>
                  </a:lnTo>
                  <a:lnTo>
                    <a:pt x="190001" y="1056"/>
                  </a:lnTo>
                  <a:lnTo>
                    <a:pt x="213360" y="61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758"/>
            <p:cNvSpPr/>
            <p:nvPr>
              <p:custDataLst>
                <p:tags r:id="rId124"/>
              </p:custDataLst>
            </p:nvPr>
          </p:nvSpPr>
          <p:spPr>
            <a:xfrm>
              <a:off x="1071376" y="2106926"/>
              <a:ext cx="737731" cy="333450"/>
            </a:xfrm>
            <a:custGeom>
              <a:avLst/>
              <a:gdLst/>
              <a:ahLst/>
              <a:cxnLst/>
              <a:rect l="0" t="0" r="0" b="0"/>
              <a:pathLst>
                <a:path w="737731" h="333450">
                  <a:moveTo>
                    <a:pt x="208784" y="3814"/>
                  </a:moveTo>
                  <a:lnTo>
                    <a:pt x="208784" y="3814"/>
                  </a:lnTo>
                  <a:lnTo>
                    <a:pt x="188464" y="26392"/>
                  </a:lnTo>
                  <a:lnTo>
                    <a:pt x="159113" y="60415"/>
                  </a:lnTo>
                  <a:lnTo>
                    <a:pt x="137601" y="89648"/>
                  </a:lnTo>
                  <a:lnTo>
                    <a:pt x="119574" y="119009"/>
                  </a:lnTo>
                  <a:lnTo>
                    <a:pt x="103095" y="148992"/>
                  </a:lnTo>
                  <a:lnTo>
                    <a:pt x="87304" y="179251"/>
                  </a:lnTo>
                  <a:lnTo>
                    <a:pt x="69562" y="207375"/>
                  </a:lnTo>
                  <a:lnTo>
                    <a:pt x="52081" y="233985"/>
                  </a:lnTo>
                  <a:lnTo>
                    <a:pt x="32719" y="271920"/>
                  </a:lnTo>
                  <a:lnTo>
                    <a:pt x="17105" y="303292"/>
                  </a:lnTo>
                  <a:lnTo>
                    <a:pt x="0" y="333167"/>
                  </a:lnTo>
                  <a:lnTo>
                    <a:pt x="168" y="333449"/>
                  </a:lnTo>
                  <a:lnTo>
                    <a:pt x="6521" y="327819"/>
                  </a:lnTo>
                  <a:lnTo>
                    <a:pt x="22859" y="297763"/>
                  </a:lnTo>
                  <a:lnTo>
                    <a:pt x="35557" y="269642"/>
                  </a:lnTo>
                  <a:lnTo>
                    <a:pt x="51926" y="237389"/>
                  </a:lnTo>
                  <a:lnTo>
                    <a:pt x="72182" y="202452"/>
                  </a:lnTo>
                  <a:lnTo>
                    <a:pt x="84696" y="183653"/>
                  </a:lnTo>
                  <a:lnTo>
                    <a:pt x="98119" y="164346"/>
                  </a:lnTo>
                  <a:lnTo>
                    <a:pt x="126580" y="127091"/>
                  </a:lnTo>
                  <a:lnTo>
                    <a:pt x="156162" y="92471"/>
                  </a:lnTo>
                  <a:lnTo>
                    <a:pt x="186243" y="62972"/>
                  </a:lnTo>
                  <a:lnTo>
                    <a:pt x="216546" y="40267"/>
                  </a:lnTo>
                  <a:lnTo>
                    <a:pt x="245254" y="22555"/>
                  </a:lnTo>
                  <a:lnTo>
                    <a:pt x="279609" y="4757"/>
                  </a:lnTo>
                  <a:lnTo>
                    <a:pt x="297835" y="0"/>
                  </a:lnTo>
                  <a:lnTo>
                    <a:pt x="309887" y="143"/>
                  </a:lnTo>
                  <a:lnTo>
                    <a:pt x="314286" y="1367"/>
                  </a:lnTo>
                  <a:lnTo>
                    <a:pt x="310142" y="27562"/>
                  </a:lnTo>
                  <a:lnTo>
                    <a:pt x="297859" y="64322"/>
                  </a:lnTo>
                  <a:lnTo>
                    <a:pt x="283933" y="91949"/>
                  </a:lnTo>
                  <a:lnTo>
                    <a:pt x="265858" y="126542"/>
                  </a:lnTo>
                  <a:lnTo>
                    <a:pt x="244895" y="163825"/>
                  </a:lnTo>
                  <a:lnTo>
                    <a:pt x="240933" y="169194"/>
                  </a:lnTo>
                  <a:lnTo>
                    <a:pt x="241223" y="169100"/>
                  </a:lnTo>
                  <a:lnTo>
                    <a:pt x="274392" y="137993"/>
                  </a:lnTo>
                  <a:lnTo>
                    <a:pt x="309264" y="104041"/>
                  </a:lnTo>
                  <a:lnTo>
                    <a:pt x="338745" y="82618"/>
                  </a:lnTo>
                  <a:lnTo>
                    <a:pt x="364413" y="70061"/>
                  </a:lnTo>
                  <a:lnTo>
                    <a:pt x="388257" y="65818"/>
                  </a:lnTo>
                  <a:lnTo>
                    <a:pt x="396641" y="67496"/>
                  </a:lnTo>
                  <a:lnTo>
                    <a:pt x="400062" y="69128"/>
                  </a:lnTo>
                  <a:lnTo>
                    <a:pt x="402342" y="71910"/>
                  </a:lnTo>
                  <a:lnTo>
                    <a:pt x="404877" y="79517"/>
                  </a:lnTo>
                  <a:lnTo>
                    <a:pt x="400420" y="111211"/>
                  </a:lnTo>
                  <a:lnTo>
                    <a:pt x="392941" y="144385"/>
                  </a:lnTo>
                  <a:lnTo>
                    <a:pt x="381224" y="176886"/>
                  </a:lnTo>
                  <a:lnTo>
                    <a:pt x="373707" y="212104"/>
                  </a:lnTo>
                  <a:lnTo>
                    <a:pt x="374652" y="233830"/>
                  </a:lnTo>
                  <a:lnTo>
                    <a:pt x="380152" y="248001"/>
                  </a:lnTo>
                  <a:lnTo>
                    <a:pt x="388241" y="257121"/>
                  </a:lnTo>
                  <a:lnTo>
                    <a:pt x="397480" y="263997"/>
                  </a:lnTo>
                  <a:lnTo>
                    <a:pt x="414005" y="263102"/>
                  </a:lnTo>
                  <a:lnTo>
                    <a:pt x="434613" y="256213"/>
                  </a:lnTo>
                  <a:lnTo>
                    <a:pt x="466102" y="236361"/>
                  </a:lnTo>
                  <a:lnTo>
                    <a:pt x="502714" y="204421"/>
                  </a:lnTo>
                  <a:lnTo>
                    <a:pt x="530766" y="180462"/>
                  </a:lnTo>
                  <a:lnTo>
                    <a:pt x="560167" y="155702"/>
                  </a:lnTo>
                  <a:lnTo>
                    <a:pt x="589321" y="132280"/>
                  </a:lnTo>
                  <a:lnTo>
                    <a:pt x="616390" y="113403"/>
                  </a:lnTo>
                  <a:lnTo>
                    <a:pt x="651384" y="88496"/>
                  </a:lnTo>
                  <a:lnTo>
                    <a:pt x="684998" y="68483"/>
                  </a:lnTo>
                  <a:lnTo>
                    <a:pt x="694199" y="65507"/>
                  </a:lnTo>
                  <a:lnTo>
                    <a:pt x="660984" y="93045"/>
                  </a:lnTo>
                  <a:lnTo>
                    <a:pt x="636280" y="121975"/>
                  </a:lnTo>
                  <a:lnTo>
                    <a:pt x="612874" y="157358"/>
                  </a:lnTo>
                  <a:lnTo>
                    <a:pt x="589852" y="194653"/>
                  </a:lnTo>
                  <a:lnTo>
                    <a:pt x="571460" y="230257"/>
                  </a:lnTo>
                  <a:lnTo>
                    <a:pt x="561705" y="264538"/>
                  </a:lnTo>
                  <a:lnTo>
                    <a:pt x="562598" y="269917"/>
                  </a:lnTo>
                  <a:lnTo>
                    <a:pt x="564887" y="274349"/>
                  </a:lnTo>
                  <a:lnTo>
                    <a:pt x="576682" y="287546"/>
                  </a:lnTo>
                  <a:lnTo>
                    <a:pt x="586501" y="290784"/>
                  </a:lnTo>
                  <a:lnTo>
                    <a:pt x="600178" y="291376"/>
                  </a:lnTo>
                  <a:lnTo>
                    <a:pt x="626072" y="286103"/>
                  </a:lnTo>
                  <a:lnTo>
                    <a:pt x="651054" y="272499"/>
                  </a:lnTo>
                  <a:lnTo>
                    <a:pt x="687149" y="240677"/>
                  </a:lnTo>
                  <a:lnTo>
                    <a:pt x="718989" y="205636"/>
                  </a:lnTo>
                  <a:lnTo>
                    <a:pt x="727642" y="186081"/>
                  </a:lnTo>
                  <a:lnTo>
                    <a:pt x="737242" y="149978"/>
                  </a:lnTo>
                  <a:lnTo>
                    <a:pt x="737730" y="136227"/>
                  </a:lnTo>
                  <a:lnTo>
                    <a:pt x="731144" y="109557"/>
                  </a:lnTo>
                  <a:lnTo>
                    <a:pt x="727204" y="103942"/>
                  </a:lnTo>
                  <a:lnTo>
                    <a:pt x="716053" y="95447"/>
                  </a:lnTo>
                  <a:lnTo>
                    <a:pt x="689045" y="83940"/>
                  </a:lnTo>
                  <a:lnTo>
                    <a:pt x="677362" y="81759"/>
                  </a:lnTo>
                  <a:lnTo>
                    <a:pt x="657220" y="84576"/>
                  </a:lnTo>
                  <a:lnTo>
                    <a:pt x="634588" y="93113"/>
                  </a:lnTo>
                  <a:lnTo>
                    <a:pt x="627195" y="97971"/>
                  </a:lnTo>
                  <a:lnTo>
                    <a:pt x="625731" y="102146"/>
                  </a:lnTo>
                  <a:lnTo>
                    <a:pt x="627884" y="1257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67"/>
          <p:cNvGrpSpPr/>
          <p:nvPr/>
        </p:nvGrpSpPr>
        <p:grpSpPr>
          <a:xfrm>
            <a:off x="3358841" y="1973580"/>
            <a:ext cx="877880" cy="426721"/>
            <a:chOff x="3358841" y="1973580"/>
            <a:chExt cx="877880" cy="426721"/>
          </a:xfrm>
        </p:grpSpPr>
        <p:sp>
          <p:nvSpPr>
            <p:cNvPr id="15" name="SMARTInkShape-759"/>
            <p:cNvSpPr/>
            <p:nvPr>
              <p:custDataLst>
                <p:tags r:id="rId118"/>
              </p:custDataLst>
            </p:nvPr>
          </p:nvSpPr>
          <p:spPr>
            <a:xfrm>
              <a:off x="3947160" y="2103120"/>
              <a:ext cx="97891" cy="297181"/>
            </a:xfrm>
            <a:custGeom>
              <a:avLst/>
              <a:gdLst/>
              <a:ahLst/>
              <a:cxnLst/>
              <a:rect l="0" t="0" r="0" b="0"/>
              <a:pathLst>
                <a:path w="97891" h="297181">
                  <a:moveTo>
                    <a:pt x="0" y="0"/>
                  </a:moveTo>
                  <a:lnTo>
                    <a:pt x="0" y="0"/>
                  </a:lnTo>
                  <a:lnTo>
                    <a:pt x="8091" y="28316"/>
                  </a:lnTo>
                  <a:lnTo>
                    <a:pt x="17167" y="62106"/>
                  </a:lnTo>
                  <a:lnTo>
                    <a:pt x="33902" y="98628"/>
                  </a:lnTo>
                  <a:lnTo>
                    <a:pt x="53514" y="135319"/>
                  </a:lnTo>
                  <a:lnTo>
                    <a:pt x="73695" y="167276"/>
                  </a:lnTo>
                  <a:lnTo>
                    <a:pt x="87903" y="203285"/>
                  </a:lnTo>
                  <a:lnTo>
                    <a:pt x="97423" y="239472"/>
                  </a:lnTo>
                  <a:lnTo>
                    <a:pt x="97890" y="266496"/>
                  </a:lnTo>
                  <a:lnTo>
                    <a:pt x="92456" y="290234"/>
                  </a:lnTo>
                  <a:lnTo>
                    <a:pt x="91271" y="292549"/>
                  </a:lnTo>
                  <a:lnTo>
                    <a:pt x="89634" y="294093"/>
                  </a:lnTo>
                  <a:lnTo>
                    <a:pt x="8382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760"/>
            <p:cNvSpPr/>
            <p:nvPr>
              <p:custDataLst>
                <p:tags r:id="rId119"/>
              </p:custDataLst>
            </p:nvPr>
          </p:nvSpPr>
          <p:spPr>
            <a:xfrm>
              <a:off x="4191000" y="2263140"/>
              <a:ext cx="45721" cy="38101"/>
            </a:xfrm>
            <a:custGeom>
              <a:avLst/>
              <a:gdLst/>
              <a:ahLst/>
              <a:cxnLst/>
              <a:rect l="0" t="0" r="0" b="0"/>
              <a:pathLst>
                <a:path w="45721" h="38101">
                  <a:moveTo>
                    <a:pt x="0" y="0"/>
                  </a:moveTo>
                  <a:lnTo>
                    <a:pt x="0" y="0"/>
                  </a:lnTo>
                  <a:lnTo>
                    <a:pt x="32414" y="30156"/>
                  </a:lnTo>
                  <a:lnTo>
                    <a:pt x="4572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761"/>
            <p:cNvSpPr/>
            <p:nvPr>
              <p:custDataLst>
                <p:tags r:id="rId120"/>
              </p:custDataLst>
            </p:nvPr>
          </p:nvSpPr>
          <p:spPr>
            <a:xfrm>
              <a:off x="3886200" y="2026920"/>
              <a:ext cx="106681" cy="144781"/>
            </a:xfrm>
            <a:custGeom>
              <a:avLst/>
              <a:gdLst/>
              <a:ahLst/>
              <a:cxnLst/>
              <a:rect l="0" t="0" r="0" b="0"/>
              <a:pathLst>
                <a:path w="106681" h="144781">
                  <a:moveTo>
                    <a:pt x="0" y="0"/>
                  </a:moveTo>
                  <a:lnTo>
                    <a:pt x="0" y="0"/>
                  </a:lnTo>
                  <a:lnTo>
                    <a:pt x="22640" y="33961"/>
                  </a:lnTo>
                  <a:lnTo>
                    <a:pt x="45175" y="70020"/>
                  </a:lnTo>
                  <a:lnTo>
                    <a:pt x="69977" y="105459"/>
                  </a:lnTo>
                  <a:lnTo>
                    <a:pt x="106680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762"/>
            <p:cNvSpPr/>
            <p:nvPr>
              <p:custDataLst>
                <p:tags r:id="rId121"/>
              </p:custDataLst>
            </p:nvPr>
          </p:nvSpPr>
          <p:spPr>
            <a:xfrm>
              <a:off x="3802380" y="2019300"/>
              <a:ext cx="304801" cy="306479"/>
            </a:xfrm>
            <a:custGeom>
              <a:avLst/>
              <a:gdLst/>
              <a:ahLst/>
              <a:cxnLst/>
              <a:rect l="0" t="0" r="0" b="0"/>
              <a:pathLst>
                <a:path w="304801" h="306479">
                  <a:moveTo>
                    <a:pt x="304800" y="0"/>
                  </a:moveTo>
                  <a:lnTo>
                    <a:pt x="304800" y="0"/>
                  </a:lnTo>
                  <a:lnTo>
                    <a:pt x="284574" y="36407"/>
                  </a:lnTo>
                  <a:lnTo>
                    <a:pt x="265613" y="65569"/>
                  </a:lnTo>
                  <a:lnTo>
                    <a:pt x="245050" y="92642"/>
                  </a:lnTo>
                  <a:lnTo>
                    <a:pt x="221800" y="118785"/>
                  </a:lnTo>
                  <a:lnTo>
                    <a:pt x="195098" y="144516"/>
                  </a:lnTo>
                  <a:lnTo>
                    <a:pt x="167144" y="170909"/>
                  </a:lnTo>
                  <a:lnTo>
                    <a:pt x="140609" y="199573"/>
                  </a:lnTo>
                  <a:lnTo>
                    <a:pt x="105914" y="236180"/>
                  </a:lnTo>
                  <a:lnTo>
                    <a:pt x="74186" y="264431"/>
                  </a:lnTo>
                  <a:lnTo>
                    <a:pt x="40054" y="295038"/>
                  </a:lnTo>
                  <a:lnTo>
                    <a:pt x="27397" y="304130"/>
                  </a:lnTo>
                  <a:lnTo>
                    <a:pt x="22499" y="306047"/>
                  </a:lnTo>
                  <a:lnTo>
                    <a:pt x="18386" y="306478"/>
                  </a:lnTo>
                  <a:lnTo>
                    <a:pt x="14797" y="305918"/>
                  </a:lnTo>
                  <a:lnTo>
                    <a:pt x="11558" y="303852"/>
                  </a:lnTo>
                  <a:lnTo>
                    <a:pt x="5701" y="297041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763"/>
            <p:cNvSpPr/>
            <p:nvPr>
              <p:custDataLst>
                <p:tags r:id="rId122"/>
              </p:custDataLst>
            </p:nvPr>
          </p:nvSpPr>
          <p:spPr>
            <a:xfrm>
              <a:off x="3358841" y="1973580"/>
              <a:ext cx="438674" cy="356108"/>
            </a:xfrm>
            <a:custGeom>
              <a:avLst/>
              <a:gdLst/>
              <a:ahLst/>
              <a:cxnLst/>
              <a:rect l="0" t="0" r="0" b="0"/>
              <a:pathLst>
                <a:path w="438674" h="356108">
                  <a:moveTo>
                    <a:pt x="153979" y="0"/>
                  </a:moveTo>
                  <a:lnTo>
                    <a:pt x="153979" y="0"/>
                  </a:lnTo>
                  <a:lnTo>
                    <a:pt x="153979" y="32362"/>
                  </a:lnTo>
                  <a:lnTo>
                    <a:pt x="158024" y="60576"/>
                  </a:lnTo>
                  <a:lnTo>
                    <a:pt x="177706" y="92978"/>
                  </a:lnTo>
                  <a:lnTo>
                    <a:pt x="197330" y="118179"/>
                  </a:lnTo>
                  <a:lnTo>
                    <a:pt x="216495" y="130219"/>
                  </a:lnTo>
                  <a:lnTo>
                    <a:pt x="251190" y="134075"/>
                  </a:lnTo>
                  <a:lnTo>
                    <a:pt x="274667" y="135103"/>
                  </a:lnTo>
                  <a:lnTo>
                    <a:pt x="309782" y="133988"/>
                  </a:lnTo>
                  <a:lnTo>
                    <a:pt x="336678" y="129824"/>
                  </a:lnTo>
                  <a:lnTo>
                    <a:pt x="370014" y="118805"/>
                  </a:lnTo>
                  <a:lnTo>
                    <a:pt x="404462" y="104811"/>
                  </a:lnTo>
                  <a:lnTo>
                    <a:pt x="418551" y="95689"/>
                  </a:lnTo>
                  <a:lnTo>
                    <a:pt x="434495" y="76036"/>
                  </a:lnTo>
                  <a:lnTo>
                    <a:pt x="437509" y="71011"/>
                  </a:lnTo>
                  <a:lnTo>
                    <a:pt x="438673" y="66814"/>
                  </a:lnTo>
                  <a:lnTo>
                    <a:pt x="438602" y="63169"/>
                  </a:lnTo>
                  <a:lnTo>
                    <a:pt x="432404" y="47191"/>
                  </a:lnTo>
                  <a:lnTo>
                    <a:pt x="428495" y="44161"/>
                  </a:lnTo>
                  <a:lnTo>
                    <a:pt x="417379" y="40794"/>
                  </a:lnTo>
                  <a:lnTo>
                    <a:pt x="388751" y="38898"/>
                  </a:lnTo>
                  <a:lnTo>
                    <a:pt x="363309" y="42970"/>
                  </a:lnTo>
                  <a:lnTo>
                    <a:pt x="334221" y="51271"/>
                  </a:lnTo>
                  <a:lnTo>
                    <a:pt x="301538" y="63427"/>
                  </a:lnTo>
                  <a:lnTo>
                    <a:pt x="264998" y="79554"/>
                  </a:lnTo>
                  <a:lnTo>
                    <a:pt x="245772" y="88596"/>
                  </a:lnTo>
                  <a:lnTo>
                    <a:pt x="226180" y="98011"/>
                  </a:lnTo>
                  <a:lnTo>
                    <a:pt x="206347" y="107674"/>
                  </a:lnTo>
                  <a:lnTo>
                    <a:pt x="186351" y="117503"/>
                  </a:lnTo>
                  <a:lnTo>
                    <a:pt x="148329" y="141970"/>
                  </a:lnTo>
                  <a:lnTo>
                    <a:pt x="112521" y="168931"/>
                  </a:lnTo>
                  <a:lnTo>
                    <a:pt x="79673" y="195025"/>
                  </a:lnTo>
                  <a:lnTo>
                    <a:pt x="52656" y="220733"/>
                  </a:lnTo>
                  <a:lnTo>
                    <a:pt x="22922" y="256749"/>
                  </a:lnTo>
                  <a:lnTo>
                    <a:pt x="5645" y="288869"/>
                  </a:lnTo>
                  <a:lnTo>
                    <a:pt x="0" y="307880"/>
                  </a:lnTo>
                  <a:lnTo>
                    <a:pt x="312" y="321973"/>
                  </a:lnTo>
                  <a:lnTo>
                    <a:pt x="7789" y="333881"/>
                  </a:lnTo>
                  <a:lnTo>
                    <a:pt x="13339" y="339428"/>
                  </a:lnTo>
                  <a:lnTo>
                    <a:pt x="41376" y="351279"/>
                  </a:lnTo>
                  <a:lnTo>
                    <a:pt x="76495" y="356107"/>
                  </a:lnTo>
                  <a:lnTo>
                    <a:pt x="105713" y="354979"/>
                  </a:lnTo>
                  <a:lnTo>
                    <a:pt x="139301" y="349962"/>
                  </a:lnTo>
                  <a:lnTo>
                    <a:pt x="176806" y="339265"/>
                  </a:lnTo>
                  <a:lnTo>
                    <a:pt x="196290" y="331164"/>
                  </a:lnTo>
                  <a:lnTo>
                    <a:pt x="216053" y="321529"/>
                  </a:lnTo>
                  <a:lnTo>
                    <a:pt x="236002" y="310873"/>
                  </a:lnTo>
                  <a:lnTo>
                    <a:pt x="256074" y="300382"/>
                  </a:lnTo>
                  <a:lnTo>
                    <a:pt x="276229" y="290001"/>
                  </a:lnTo>
                  <a:lnTo>
                    <a:pt x="309913" y="272823"/>
                  </a:lnTo>
                  <a:lnTo>
                    <a:pt x="336859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68"/>
          <p:cNvGrpSpPr/>
          <p:nvPr/>
        </p:nvGrpSpPr>
        <p:grpSpPr>
          <a:xfrm>
            <a:off x="647852" y="281940"/>
            <a:ext cx="1661009" cy="349809"/>
            <a:chOff x="647852" y="281940"/>
            <a:chExt cx="1661009" cy="349809"/>
          </a:xfrm>
        </p:grpSpPr>
        <p:sp>
          <p:nvSpPr>
            <p:cNvPr id="21" name="SMARTInkShape-764"/>
            <p:cNvSpPr/>
            <p:nvPr>
              <p:custDataLst>
                <p:tags r:id="rId114"/>
              </p:custDataLst>
            </p:nvPr>
          </p:nvSpPr>
          <p:spPr>
            <a:xfrm>
              <a:off x="1632356" y="404336"/>
              <a:ext cx="676505" cy="227191"/>
            </a:xfrm>
            <a:custGeom>
              <a:avLst/>
              <a:gdLst/>
              <a:ahLst/>
              <a:cxnLst/>
              <a:rect l="0" t="0" r="0" b="0"/>
              <a:pathLst>
                <a:path w="676505" h="227191">
                  <a:moveTo>
                    <a:pt x="36424" y="60484"/>
                  </a:moveTo>
                  <a:lnTo>
                    <a:pt x="36424" y="60484"/>
                  </a:lnTo>
                  <a:lnTo>
                    <a:pt x="71231" y="70111"/>
                  </a:lnTo>
                  <a:lnTo>
                    <a:pt x="100548" y="68228"/>
                  </a:lnTo>
                  <a:lnTo>
                    <a:pt x="119865" y="62308"/>
                  </a:lnTo>
                  <a:lnTo>
                    <a:pt x="127977" y="57626"/>
                  </a:lnTo>
                  <a:lnTo>
                    <a:pt x="145431" y="36115"/>
                  </a:lnTo>
                  <a:lnTo>
                    <a:pt x="148372" y="28205"/>
                  </a:lnTo>
                  <a:lnTo>
                    <a:pt x="149156" y="23724"/>
                  </a:lnTo>
                  <a:lnTo>
                    <a:pt x="147769" y="16489"/>
                  </a:lnTo>
                  <a:lnTo>
                    <a:pt x="142229" y="7655"/>
                  </a:lnTo>
                  <a:lnTo>
                    <a:pt x="139980" y="4945"/>
                  </a:lnTo>
                  <a:lnTo>
                    <a:pt x="130709" y="1933"/>
                  </a:lnTo>
                  <a:lnTo>
                    <a:pt x="108106" y="0"/>
                  </a:lnTo>
                  <a:lnTo>
                    <a:pt x="88425" y="7755"/>
                  </a:lnTo>
                  <a:lnTo>
                    <a:pt x="51488" y="32677"/>
                  </a:lnTo>
                  <a:lnTo>
                    <a:pt x="31010" y="55914"/>
                  </a:lnTo>
                  <a:lnTo>
                    <a:pt x="16476" y="84248"/>
                  </a:lnTo>
                  <a:lnTo>
                    <a:pt x="6807" y="114092"/>
                  </a:lnTo>
                  <a:lnTo>
                    <a:pt x="0" y="146427"/>
                  </a:lnTo>
                  <a:lnTo>
                    <a:pt x="1327" y="158230"/>
                  </a:lnTo>
                  <a:lnTo>
                    <a:pt x="9077" y="179604"/>
                  </a:lnTo>
                  <a:lnTo>
                    <a:pt x="18343" y="187651"/>
                  </a:lnTo>
                  <a:lnTo>
                    <a:pt x="30928" y="193203"/>
                  </a:lnTo>
                  <a:lnTo>
                    <a:pt x="44988" y="195670"/>
                  </a:lnTo>
                  <a:lnTo>
                    <a:pt x="71229" y="193014"/>
                  </a:lnTo>
                  <a:lnTo>
                    <a:pt x="100453" y="182820"/>
                  </a:lnTo>
                  <a:lnTo>
                    <a:pt x="134606" y="165029"/>
                  </a:lnTo>
                  <a:lnTo>
                    <a:pt x="171536" y="139626"/>
                  </a:lnTo>
                  <a:lnTo>
                    <a:pt x="205245" y="114696"/>
                  </a:lnTo>
                  <a:lnTo>
                    <a:pt x="236681" y="87177"/>
                  </a:lnTo>
                  <a:lnTo>
                    <a:pt x="267445" y="57575"/>
                  </a:lnTo>
                  <a:lnTo>
                    <a:pt x="304028" y="23673"/>
                  </a:lnTo>
                  <a:lnTo>
                    <a:pt x="334413" y="4084"/>
                  </a:lnTo>
                  <a:lnTo>
                    <a:pt x="341866" y="1551"/>
                  </a:lnTo>
                  <a:lnTo>
                    <a:pt x="345038" y="1722"/>
                  </a:lnTo>
                  <a:lnTo>
                    <a:pt x="350822" y="4170"/>
                  </a:lnTo>
                  <a:lnTo>
                    <a:pt x="352703" y="6008"/>
                  </a:lnTo>
                  <a:lnTo>
                    <a:pt x="360014" y="17489"/>
                  </a:lnTo>
                  <a:lnTo>
                    <a:pt x="362878" y="33069"/>
                  </a:lnTo>
                  <a:lnTo>
                    <a:pt x="362999" y="61089"/>
                  </a:lnTo>
                  <a:lnTo>
                    <a:pt x="355748" y="93341"/>
                  </a:lnTo>
                  <a:lnTo>
                    <a:pt x="350889" y="122148"/>
                  </a:lnTo>
                  <a:lnTo>
                    <a:pt x="351708" y="149875"/>
                  </a:lnTo>
                  <a:lnTo>
                    <a:pt x="359570" y="181999"/>
                  </a:lnTo>
                  <a:lnTo>
                    <a:pt x="370837" y="201099"/>
                  </a:lnTo>
                  <a:lnTo>
                    <a:pt x="388945" y="217482"/>
                  </a:lnTo>
                  <a:lnTo>
                    <a:pt x="403073" y="223394"/>
                  </a:lnTo>
                  <a:lnTo>
                    <a:pt x="440930" y="227190"/>
                  </a:lnTo>
                  <a:lnTo>
                    <a:pt x="466818" y="225451"/>
                  </a:lnTo>
                  <a:lnTo>
                    <a:pt x="495257" y="221856"/>
                  </a:lnTo>
                  <a:lnTo>
                    <a:pt x="524830" y="217436"/>
                  </a:lnTo>
                  <a:lnTo>
                    <a:pt x="554907" y="210392"/>
                  </a:lnTo>
                  <a:lnTo>
                    <a:pt x="584361" y="201616"/>
                  </a:lnTo>
                  <a:lnTo>
                    <a:pt x="611563" y="192072"/>
                  </a:lnTo>
                  <a:lnTo>
                    <a:pt x="637763" y="179927"/>
                  </a:lnTo>
                  <a:lnTo>
                    <a:pt x="676504" y="159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765"/>
            <p:cNvSpPr/>
            <p:nvPr>
              <p:custDataLst>
                <p:tags r:id="rId115"/>
              </p:custDataLst>
            </p:nvPr>
          </p:nvSpPr>
          <p:spPr>
            <a:xfrm>
              <a:off x="1478280" y="281940"/>
              <a:ext cx="60961" cy="258413"/>
            </a:xfrm>
            <a:custGeom>
              <a:avLst/>
              <a:gdLst/>
              <a:ahLst/>
              <a:cxnLst/>
              <a:rect l="0" t="0" r="0" b="0"/>
              <a:pathLst>
                <a:path w="60961" h="258413">
                  <a:moveTo>
                    <a:pt x="0" y="0"/>
                  </a:moveTo>
                  <a:lnTo>
                    <a:pt x="0" y="0"/>
                  </a:lnTo>
                  <a:lnTo>
                    <a:pt x="8090" y="32362"/>
                  </a:lnTo>
                  <a:lnTo>
                    <a:pt x="13122" y="68667"/>
                  </a:lnTo>
                  <a:lnTo>
                    <a:pt x="10567" y="104918"/>
                  </a:lnTo>
                  <a:lnTo>
                    <a:pt x="8493" y="142471"/>
                  </a:lnTo>
                  <a:lnTo>
                    <a:pt x="3834" y="180408"/>
                  </a:lnTo>
                  <a:lnTo>
                    <a:pt x="1136" y="214415"/>
                  </a:lnTo>
                  <a:lnTo>
                    <a:pt x="4382" y="237850"/>
                  </a:lnTo>
                  <a:lnTo>
                    <a:pt x="10706" y="251472"/>
                  </a:lnTo>
                  <a:lnTo>
                    <a:pt x="13911" y="254008"/>
                  </a:lnTo>
                  <a:lnTo>
                    <a:pt x="21987" y="256826"/>
                  </a:lnTo>
                  <a:lnTo>
                    <a:pt x="36054" y="258412"/>
                  </a:lnTo>
                  <a:lnTo>
                    <a:pt x="39276" y="256941"/>
                  </a:lnTo>
                  <a:lnTo>
                    <a:pt x="41424" y="254268"/>
                  </a:lnTo>
                  <a:lnTo>
                    <a:pt x="42856" y="250792"/>
                  </a:lnTo>
                  <a:lnTo>
                    <a:pt x="48963" y="244672"/>
                  </a:lnTo>
                  <a:lnTo>
                    <a:pt x="60960" y="236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766"/>
            <p:cNvSpPr/>
            <p:nvPr>
              <p:custDataLst>
                <p:tags r:id="rId116"/>
              </p:custDataLst>
            </p:nvPr>
          </p:nvSpPr>
          <p:spPr>
            <a:xfrm>
              <a:off x="985095" y="411480"/>
              <a:ext cx="386506" cy="218923"/>
            </a:xfrm>
            <a:custGeom>
              <a:avLst/>
              <a:gdLst/>
              <a:ahLst/>
              <a:cxnLst/>
              <a:rect l="0" t="0" r="0" b="0"/>
              <a:pathLst>
                <a:path w="386506" h="218923">
                  <a:moveTo>
                    <a:pt x="89325" y="0"/>
                  </a:moveTo>
                  <a:lnTo>
                    <a:pt x="89325" y="0"/>
                  </a:lnTo>
                  <a:lnTo>
                    <a:pt x="60601" y="35654"/>
                  </a:lnTo>
                  <a:lnTo>
                    <a:pt x="38199" y="71054"/>
                  </a:lnTo>
                  <a:lnTo>
                    <a:pt x="24599" y="104214"/>
                  </a:lnTo>
                  <a:lnTo>
                    <a:pt x="11069" y="139628"/>
                  </a:lnTo>
                  <a:lnTo>
                    <a:pt x="2168" y="171099"/>
                  </a:lnTo>
                  <a:lnTo>
                    <a:pt x="0" y="195194"/>
                  </a:lnTo>
                  <a:lnTo>
                    <a:pt x="2494" y="204722"/>
                  </a:lnTo>
                  <a:lnTo>
                    <a:pt x="8683" y="211779"/>
                  </a:lnTo>
                  <a:lnTo>
                    <a:pt x="12703" y="214846"/>
                  </a:lnTo>
                  <a:lnTo>
                    <a:pt x="23944" y="218254"/>
                  </a:lnTo>
                  <a:lnTo>
                    <a:pt x="37407" y="218922"/>
                  </a:lnTo>
                  <a:lnTo>
                    <a:pt x="59266" y="213691"/>
                  </a:lnTo>
                  <a:lnTo>
                    <a:pt x="93924" y="194924"/>
                  </a:lnTo>
                  <a:lnTo>
                    <a:pt x="126530" y="172055"/>
                  </a:lnTo>
                  <a:lnTo>
                    <a:pt x="152427" y="148436"/>
                  </a:lnTo>
                  <a:lnTo>
                    <a:pt x="171186" y="130284"/>
                  </a:lnTo>
                  <a:lnTo>
                    <a:pt x="206988" y="96004"/>
                  </a:lnTo>
                  <a:lnTo>
                    <a:pt x="236870" y="73997"/>
                  </a:lnTo>
                  <a:lnTo>
                    <a:pt x="241029" y="72191"/>
                  </a:lnTo>
                  <a:lnTo>
                    <a:pt x="243801" y="71834"/>
                  </a:lnTo>
                  <a:lnTo>
                    <a:pt x="245649" y="72443"/>
                  </a:lnTo>
                  <a:lnTo>
                    <a:pt x="246881" y="73695"/>
                  </a:lnTo>
                  <a:lnTo>
                    <a:pt x="248250" y="77345"/>
                  </a:lnTo>
                  <a:lnTo>
                    <a:pt x="257538" y="110376"/>
                  </a:lnTo>
                  <a:lnTo>
                    <a:pt x="263193" y="148050"/>
                  </a:lnTo>
                  <a:lnTo>
                    <a:pt x="268482" y="163449"/>
                  </a:lnTo>
                  <a:lnTo>
                    <a:pt x="285261" y="191641"/>
                  </a:lnTo>
                  <a:lnTo>
                    <a:pt x="293812" y="198909"/>
                  </a:lnTo>
                  <a:lnTo>
                    <a:pt x="298463" y="200340"/>
                  </a:lnTo>
                  <a:lnTo>
                    <a:pt x="308147" y="199671"/>
                  </a:lnTo>
                  <a:lnTo>
                    <a:pt x="327163" y="190489"/>
                  </a:lnTo>
                  <a:lnTo>
                    <a:pt x="348884" y="172999"/>
                  </a:lnTo>
                  <a:lnTo>
                    <a:pt x="359343" y="156757"/>
                  </a:lnTo>
                  <a:lnTo>
                    <a:pt x="377001" y="118736"/>
                  </a:lnTo>
                  <a:lnTo>
                    <a:pt x="386505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767"/>
            <p:cNvSpPr/>
            <p:nvPr>
              <p:custDataLst>
                <p:tags r:id="rId117"/>
              </p:custDataLst>
            </p:nvPr>
          </p:nvSpPr>
          <p:spPr>
            <a:xfrm>
              <a:off x="647852" y="323245"/>
              <a:ext cx="380849" cy="308504"/>
            </a:xfrm>
            <a:custGeom>
              <a:avLst/>
              <a:gdLst/>
              <a:ahLst/>
              <a:cxnLst/>
              <a:rect l="0" t="0" r="0" b="0"/>
              <a:pathLst>
                <a:path w="380849" h="308504">
                  <a:moveTo>
                    <a:pt x="98908" y="156815"/>
                  </a:moveTo>
                  <a:lnTo>
                    <a:pt x="98908" y="156815"/>
                  </a:lnTo>
                  <a:lnTo>
                    <a:pt x="82727" y="185131"/>
                  </a:lnTo>
                  <a:lnTo>
                    <a:pt x="64574" y="214876"/>
                  </a:lnTo>
                  <a:lnTo>
                    <a:pt x="42424" y="247682"/>
                  </a:lnTo>
                  <a:lnTo>
                    <a:pt x="18982" y="278622"/>
                  </a:lnTo>
                  <a:lnTo>
                    <a:pt x="361" y="308503"/>
                  </a:lnTo>
                  <a:lnTo>
                    <a:pt x="76" y="306641"/>
                  </a:lnTo>
                  <a:lnTo>
                    <a:pt x="0" y="304959"/>
                  </a:lnTo>
                  <a:lnTo>
                    <a:pt x="12892" y="277079"/>
                  </a:lnTo>
                  <a:lnTo>
                    <a:pt x="31935" y="242873"/>
                  </a:lnTo>
                  <a:lnTo>
                    <a:pt x="46282" y="215383"/>
                  </a:lnTo>
                  <a:lnTo>
                    <a:pt x="63383" y="183974"/>
                  </a:lnTo>
                  <a:lnTo>
                    <a:pt x="83119" y="151106"/>
                  </a:lnTo>
                  <a:lnTo>
                    <a:pt x="106002" y="119564"/>
                  </a:lnTo>
                  <a:lnTo>
                    <a:pt x="130283" y="90870"/>
                  </a:lnTo>
                  <a:lnTo>
                    <a:pt x="167753" y="53174"/>
                  </a:lnTo>
                  <a:lnTo>
                    <a:pt x="193853" y="32859"/>
                  </a:lnTo>
                  <a:lnTo>
                    <a:pt x="222386" y="18186"/>
                  </a:lnTo>
                  <a:lnTo>
                    <a:pt x="252000" y="8277"/>
                  </a:lnTo>
                  <a:lnTo>
                    <a:pt x="280402" y="1898"/>
                  </a:lnTo>
                  <a:lnTo>
                    <a:pt x="315432" y="0"/>
                  </a:lnTo>
                  <a:lnTo>
                    <a:pt x="345567" y="9410"/>
                  </a:lnTo>
                  <a:lnTo>
                    <a:pt x="365126" y="22922"/>
                  </a:lnTo>
                  <a:lnTo>
                    <a:pt x="380848" y="42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768"/>
          <p:cNvSpPr/>
          <p:nvPr>
            <p:custDataLst>
              <p:tags r:id="rId1"/>
            </p:custDataLst>
          </p:nvPr>
        </p:nvSpPr>
        <p:spPr>
          <a:xfrm>
            <a:off x="1798320" y="1264920"/>
            <a:ext cx="175261" cy="273866"/>
          </a:xfrm>
          <a:custGeom>
            <a:avLst/>
            <a:gdLst/>
            <a:ahLst/>
            <a:cxnLst/>
            <a:rect l="0" t="0" r="0" b="0"/>
            <a:pathLst>
              <a:path w="175261" h="273866">
                <a:moveTo>
                  <a:pt x="175260" y="0"/>
                </a:moveTo>
                <a:lnTo>
                  <a:pt x="175260" y="0"/>
                </a:lnTo>
                <a:lnTo>
                  <a:pt x="152682" y="11289"/>
                </a:lnTo>
                <a:lnTo>
                  <a:pt x="118659" y="28724"/>
                </a:lnTo>
                <a:lnTo>
                  <a:pt x="89426" y="44939"/>
                </a:lnTo>
                <a:lnTo>
                  <a:pt x="65349" y="64304"/>
                </a:lnTo>
                <a:lnTo>
                  <a:pt x="58678" y="73171"/>
                </a:lnTo>
                <a:lnTo>
                  <a:pt x="56898" y="76720"/>
                </a:lnTo>
                <a:lnTo>
                  <a:pt x="56559" y="79934"/>
                </a:lnTo>
                <a:lnTo>
                  <a:pt x="58440" y="85762"/>
                </a:lnTo>
                <a:lnTo>
                  <a:pt x="81951" y="118714"/>
                </a:lnTo>
                <a:lnTo>
                  <a:pt x="118379" y="139196"/>
                </a:lnTo>
                <a:lnTo>
                  <a:pt x="154468" y="169853"/>
                </a:lnTo>
                <a:lnTo>
                  <a:pt x="157552" y="177372"/>
                </a:lnTo>
                <a:lnTo>
                  <a:pt x="159533" y="187907"/>
                </a:lnTo>
                <a:lnTo>
                  <a:pt x="157546" y="191605"/>
                </a:lnTo>
                <a:lnTo>
                  <a:pt x="140048" y="214126"/>
                </a:lnTo>
                <a:lnTo>
                  <a:pt x="106934" y="237876"/>
                </a:lnTo>
                <a:lnTo>
                  <a:pt x="86410" y="252822"/>
                </a:lnTo>
                <a:lnTo>
                  <a:pt x="49323" y="269137"/>
                </a:lnTo>
                <a:lnTo>
                  <a:pt x="28150" y="273296"/>
                </a:lnTo>
                <a:lnTo>
                  <a:pt x="17873" y="273865"/>
                </a:lnTo>
                <a:lnTo>
                  <a:pt x="9919" y="271860"/>
                </a:lnTo>
                <a:lnTo>
                  <a:pt x="0" y="266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ARTInkShape-769"/>
          <p:cNvSpPr/>
          <p:nvPr>
            <p:custDataLst>
              <p:tags r:id="rId2"/>
            </p:custDataLst>
          </p:nvPr>
        </p:nvSpPr>
        <p:spPr>
          <a:xfrm>
            <a:off x="792480" y="1318260"/>
            <a:ext cx="7621" cy="1"/>
          </a:xfrm>
          <a:custGeom>
            <a:avLst/>
            <a:gdLst/>
            <a:ahLst/>
            <a:cxnLst/>
            <a:rect l="0" t="0" r="0" b="0"/>
            <a:pathLst>
              <a:path w="7621" h="1">
                <a:moveTo>
                  <a:pt x="0" y="0"/>
                </a:moveTo>
                <a:lnTo>
                  <a:pt x="0" y="0"/>
                </a:lnTo>
                <a:lnTo>
                  <a:pt x="76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770"/>
          <p:cNvSpPr/>
          <p:nvPr>
            <p:custDataLst>
              <p:tags r:id="rId3"/>
            </p:custDataLst>
          </p:nvPr>
        </p:nvSpPr>
        <p:spPr>
          <a:xfrm>
            <a:off x="236220" y="627756"/>
            <a:ext cx="198121" cy="19945"/>
          </a:xfrm>
          <a:custGeom>
            <a:avLst/>
            <a:gdLst/>
            <a:ahLst/>
            <a:cxnLst/>
            <a:rect l="0" t="0" r="0" b="0"/>
            <a:pathLst>
              <a:path w="198121" h="19945">
                <a:moveTo>
                  <a:pt x="0" y="12324"/>
                </a:moveTo>
                <a:lnTo>
                  <a:pt x="0" y="12324"/>
                </a:lnTo>
                <a:lnTo>
                  <a:pt x="27093" y="5551"/>
                </a:lnTo>
                <a:lnTo>
                  <a:pt x="48542" y="188"/>
                </a:lnTo>
                <a:lnTo>
                  <a:pt x="74695" y="0"/>
                </a:lnTo>
                <a:lnTo>
                  <a:pt x="103983" y="3261"/>
                </a:lnTo>
                <a:lnTo>
                  <a:pt x="135362" y="8822"/>
                </a:lnTo>
                <a:lnTo>
                  <a:pt x="170228" y="15001"/>
                </a:lnTo>
                <a:lnTo>
                  <a:pt x="198120" y="1994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MARTInkShape-771"/>
          <p:cNvSpPr/>
          <p:nvPr>
            <p:custDataLst>
              <p:tags r:id="rId4"/>
            </p:custDataLst>
          </p:nvPr>
        </p:nvSpPr>
        <p:spPr>
          <a:xfrm>
            <a:off x="137160" y="2964180"/>
            <a:ext cx="388621" cy="198121"/>
          </a:xfrm>
          <a:custGeom>
            <a:avLst/>
            <a:gdLst/>
            <a:ahLst/>
            <a:cxnLst/>
            <a:rect l="0" t="0" r="0" b="0"/>
            <a:pathLst>
              <a:path w="388621" h="198121">
                <a:moveTo>
                  <a:pt x="0" y="0"/>
                </a:moveTo>
                <a:lnTo>
                  <a:pt x="0" y="0"/>
                </a:lnTo>
                <a:lnTo>
                  <a:pt x="24836" y="13547"/>
                </a:lnTo>
                <a:lnTo>
                  <a:pt x="44497" y="24271"/>
                </a:lnTo>
                <a:lnTo>
                  <a:pt x="64378" y="34807"/>
                </a:lnTo>
                <a:lnTo>
                  <a:pt x="84405" y="45218"/>
                </a:lnTo>
                <a:lnTo>
                  <a:pt x="104530" y="55546"/>
                </a:lnTo>
                <a:lnTo>
                  <a:pt x="125567" y="64970"/>
                </a:lnTo>
                <a:lnTo>
                  <a:pt x="147211" y="73793"/>
                </a:lnTo>
                <a:lnTo>
                  <a:pt x="169261" y="82216"/>
                </a:lnTo>
                <a:lnTo>
                  <a:pt x="190734" y="91217"/>
                </a:lnTo>
                <a:lnTo>
                  <a:pt x="211823" y="100605"/>
                </a:lnTo>
                <a:lnTo>
                  <a:pt x="232655" y="110250"/>
                </a:lnTo>
                <a:lnTo>
                  <a:pt x="253317" y="120066"/>
                </a:lnTo>
                <a:lnTo>
                  <a:pt x="273864" y="129998"/>
                </a:lnTo>
                <a:lnTo>
                  <a:pt x="294336" y="140005"/>
                </a:lnTo>
                <a:lnTo>
                  <a:pt x="313911" y="150910"/>
                </a:lnTo>
                <a:lnTo>
                  <a:pt x="351465" y="174316"/>
                </a:lnTo>
                <a:lnTo>
                  <a:pt x="388620" y="19812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173"/>
          <p:cNvGrpSpPr/>
          <p:nvPr/>
        </p:nvGrpSpPr>
        <p:grpSpPr>
          <a:xfrm>
            <a:off x="634569" y="2849880"/>
            <a:ext cx="1186612" cy="797738"/>
            <a:chOff x="634569" y="2849880"/>
            <a:chExt cx="1186612" cy="797738"/>
          </a:xfrm>
        </p:grpSpPr>
        <p:sp>
          <p:nvSpPr>
            <p:cNvPr id="30" name="SMARTInkShape-772"/>
            <p:cNvSpPr/>
            <p:nvPr>
              <p:custDataLst>
                <p:tags r:id="rId111"/>
              </p:custDataLst>
            </p:nvPr>
          </p:nvSpPr>
          <p:spPr>
            <a:xfrm>
              <a:off x="634569" y="2849880"/>
              <a:ext cx="805612" cy="797738"/>
            </a:xfrm>
            <a:custGeom>
              <a:avLst/>
              <a:gdLst/>
              <a:ahLst/>
              <a:cxnLst/>
              <a:rect l="0" t="0" r="0" b="0"/>
              <a:pathLst>
                <a:path w="805612" h="797738">
                  <a:moveTo>
                    <a:pt x="378891" y="0"/>
                  </a:moveTo>
                  <a:lnTo>
                    <a:pt x="378891" y="0"/>
                  </a:lnTo>
                  <a:lnTo>
                    <a:pt x="350575" y="8090"/>
                  </a:lnTo>
                  <a:lnTo>
                    <a:pt x="320830" y="25257"/>
                  </a:lnTo>
                  <a:lnTo>
                    <a:pt x="288024" y="54660"/>
                  </a:lnTo>
                  <a:lnTo>
                    <a:pt x="264761" y="83270"/>
                  </a:lnTo>
                  <a:lnTo>
                    <a:pt x="243475" y="117336"/>
                  </a:lnTo>
                  <a:lnTo>
                    <a:pt x="234604" y="138792"/>
                  </a:lnTo>
                  <a:lnTo>
                    <a:pt x="233593" y="156874"/>
                  </a:lnTo>
                  <a:lnTo>
                    <a:pt x="234612" y="179936"/>
                  </a:lnTo>
                  <a:lnTo>
                    <a:pt x="236985" y="206318"/>
                  </a:lnTo>
                  <a:lnTo>
                    <a:pt x="244137" y="237888"/>
                  </a:lnTo>
                  <a:lnTo>
                    <a:pt x="252960" y="253894"/>
                  </a:lnTo>
                  <a:lnTo>
                    <a:pt x="262526" y="261009"/>
                  </a:lnTo>
                  <a:lnTo>
                    <a:pt x="276938" y="261912"/>
                  </a:lnTo>
                  <a:lnTo>
                    <a:pt x="292939" y="258646"/>
                  </a:lnTo>
                  <a:lnTo>
                    <a:pt x="312313" y="246440"/>
                  </a:lnTo>
                  <a:lnTo>
                    <a:pt x="344629" y="212699"/>
                  </a:lnTo>
                  <a:lnTo>
                    <a:pt x="368850" y="177431"/>
                  </a:lnTo>
                  <a:lnTo>
                    <a:pt x="374428" y="165218"/>
                  </a:lnTo>
                  <a:lnTo>
                    <a:pt x="378303" y="133266"/>
                  </a:lnTo>
                  <a:lnTo>
                    <a:pt x="372279" y="105749"/>
                  </a:lnTo>
                  <a:lnTo>
                    <a:pt x="369461" y="99775"/>
                  </a:lnTo>
                  <a:lnTo>
                    <a:pt x="367524" y="96997"/>
                  </a:lnTo>
                  <a:lnTo>
                    <a:pt x="363115" y="93910"/>
                  </a:lnTo>
                  <a:lnTo>
                    <a:pt x="355872" y="92172"/>
                  </a:lnTo>
                  <a:lnTo>
                    <a:pt x="349885" y="91584"/>
                  </a:lnTo>
                  <a:lnTo>
                    <a:pt x="349394" y="92383"/>
                  </a:lnTo>
                  <a:lnTo>
                    <a:pt x="348497" y="106139"/>
                  </a:lnTo>
                  <a:lnTo>
                    <a:pt x="350686" y="130938"/>
                  </a:lnTo>
                  <a:lnTo>
                    <a:pt x="359021" y="164341"/>
                  </a:lnTo>
                  <a:lnTo>
                    <a:pt x="366324" y="193568"/>
                  </a:lnTo>
                  <a:lnTo>
                    <a:pt x="369805" y="227722"/>
                  </a:lnTo>
                  <a:lnTo>
                    <a:pt x="370620" y="254456"/>
                  </a:lnTo>
                  <a:lnTo>
                    <a:pt x="370135" y="283272"/>
                  </a:lnTo>
                  <a:lnTo>
                    <a:pt x="367097" y="313012"/>
                  </a:lnTo>
                  <a:lnTo>
                    <a:pt x="360667" y="343163"/>
                  </a:lnTo>
                  <a:lnTo>
                    <a:pt x="351318" y="374344"/>
                  </a:lnTo>
                  <a:lnTo>
                    <a:pt x="338696" y="407957"/>
                  </a:lnTo>
                  <a:lnTo>
                    <a:pt x="324620" y="442652"/>
                  </a:lnTo>
                  <a:lnTo>
                    <a:pt x="309051" y="477828"/>
                  </a:lnTo>
                  <a:lnTo>
                    <a:pt x="290842" y="513217"/>
                  </a:lnTo>
                  <a:lnTo>
                    <a:pt x="269203" y="548701"/>
                  </a:lnTo>
                  <a:lnTo>
                    <a:pt x="244627" y="584227"/>
                  </a:lnTo>
                  <a:lnTo>
                    <a:pt x="216772" y="619772"/>
                  </a:lnTo>
                  <a:lnTo>
                    <a:pt x="189716" y="653068"/>
                  </a:lnTo>
                  <a:lnTo>
                    <a:pt x="162733" y="683953"/>
                  </a:lnTo>
                  <a:lnTo>
                    <a:pt x="133807" y="711790"/>
                  </a:lnTo>
                  <a:lnTo>
                    <a:pt x="106276" y="738273"/>
                  </a:lnTo>
                  <a:lnTo>
                    <a:pt x="71492" y="770210"/>
                  </a:lnTo>
                  <a:lnTo>
                    <a:pt x="36983" y="792126"/>
                  </a:lnTo>
                  <a:lnTo>
                    <a:pt x="17470" y="797737"/>
                  </a:lnTo>
                  <a:lnTo>
                    <a:pt x="8568" y="796792"/>
                  </a:lnTo>
                  <a:lnTo>
                    <a:pt x="5009" y="795355"/>
                  </a:lnTo>
                  <a:lnTo>
                    <a:pt x="2636" y="793550"/>
                  </a:lnTo>
                  <a:lnTo>
                    <a:pt x="0" y="789287"/>
                  </a:lnTo>
                  <a:lnTo>
                    <a:pt x="4391" y="760554"/>
                  </a:lnTo>
                  <a:lnTo>
                    <a:pt x="13552" y="727046"/>
                  </a:lnTo>
                  <a:lnTo>
                    <a:pt x="36586" y="689460"/>
                  </a:lnTo>
                  <a:lnTo>
                    <a:pt x="55164" y="661180"/>
                  </a:lnTo>
                  <a:lnTo>
                    <a:pt x="76968" y="631678"/>
                  </a:lnTo>
                  <a:lnTo>
                    <a:pt x="101616" y="600786"/>
                  </a:lnTo>
                  <a:lnTo>
                    <a:pt x="129505" y="567300"/>
                  </a:lnTo>
                  <a:lnTo>
                    <a:pt x="158833" y="532662"/>
                  </a:lnTo>
                  <a:lnTo>
                    <a:pt x="190494" y="498359"/>
                  </a:lnTo>
                  <a:lnTo>
                    <a:pt x="227144" y="466179"/>
                  </a:lnTo>
                  <a:lnTo>
                    <a:pt x="246399" y="449640"/>
                  </a:lnTo>
                  <a:lnTo>
                    <a:pt x="266010" y="432687"/>
                  </a:lnTo>
                  <a:lnTo>
                    <a:pt x="285857" y="415458"/>
                  </a:lnTo>
                  <a:lnTo>
                    <a:pt x="323714" y="382768"/>
                  </a:lnTo>
                  <a:lnTo>
                    <a:pt x="361141" y="351306"/>
                  </a:lnTo>
                  <a:lnTo>
                    <a:pt x="380604" y="335804"/>
                  </a:lnTo>
                  <a:lnTo>
                    <a:pt x="400353" y="320389"/>
                  </a:lnTo>
                  <a:lnTo>
                    <a:pt x="420292" y="305033"/>
                  </a:lnTo>
                  <a:lnTo>
                    <a:pt x="440359" y="289715"/>
                  </a:lnTo>
                  <a:lnTo>
                    <a:pt x="460510" y="274424"/>
                  </a:lnTo>
                  <a:lnTo>
                    <a:pt x="479870" y="259149"/>
                  </a:lnTo>
                  <a:lnTo>
                    <a:pt x="517186" y="228631"/>
                  </a:lnTo>
                  <a:lnTo>
                    <a:pt x="551269" y="202649"/>
                  </a:lnTo>
                  <a:lnTo>
                    <a:pt x="581656" y="179813"/>
                  </a:lnTo>
                  <a:lnTo>
                    <a:pt x="616958" y="149610"/>
                  </a:lnTo>
                  <a:lnTo>
                    <a:pt x="649813" y="123376"/>
                  </a:lnTo>
                  <a:lnTo>
                    <a:pt x="660167" y="112407"/>
                  </a:lnTo>
                  <a:lnTo>
                    <a:pt x="667360" y="94536"/>
                  </a:lnTo>
                  <a:lnTo>
                    <a:pt x="645389" y="104105"/>
                  </a:lnTo>
                  <a:lnTo>
                    <a:pt x="613328" y="121622"/>
                  </a:lnTo>
                  <a:lnTo>
                    <a:pt x="581845" y="149678"/>
                  </a:lnTo>
                  <a:lnTo>
                    <a:pt x="554087" y="186097"/>
                  </a:lnTo>
                  <a:lnTo>
                    <a:pt x="541495" y="204826"/>
                  </a:lnTo>
                  <a:lnTo>
                    <a:pt x="540633" y="207670"/>
                  </a:lnTo>
                  <a:lnTo>
                    <a:pt x="540906" y="209567"/>
                  </a:lnTo>
                  <a:lnTo>
                    <a:pt x="541934" y="210831"/>
                  </a:lnTo>
                  <a:lnTo>
                    <a:pt x="545335" y="212236"/>
                  </a:lnTo>
                  <a:lnTo>
                    <a:pt x="549668" y="212860"/>
                  </a:lnTo>
                  <a:lnTo>
                    <a:pt x="556674" y="208622"/>
                  </a:lnTo>
                  <a:lnTo>
                    <a:pt x="589859" y="180038"/>
                  </a:lnTo>
                  <a:lnTo>
                    <a:pt x="606842" y="150437"/>
                  </a:lnTo>
                  <a:lnTo>
                    <a:pt x="622674" y="117054"/>
                  </a:lnTo>
                  <a:lnTo>
                    <a:pt x="626939" y="110444"/>
                  </a:lnTo>
                  <a:lnTo>
                    <a:pt x="630311" y="99206"/>
                  </a:lnTo>
                  <a:lnTo>
                    <a:pt x="630350" y="131082"/>
                  </a:lnTo>
                  <a:lnTo>
                    <a:pt x="631198" y="166996"/>
                  </a:lnTo>
                  <a:lnTo>
                    <a:pt x="642502" y="204771"/>
                  </a:lnTo>
                  <a:lnTo>
                    <a:pt x="645522" y="216647"/>
                  </a:lnTo>
                  <a:lnTo>
                    <a:pt x="649229" y="222723"/>
                  </a:lnTo>
                  <a:lnTo>
                    <a:pt x="652250" y="224682"/>
                  </a:lnTo>
                  <a:lnTo>
                    <a:pt x="660121" y="226859"/>
                  </a:lnTo>
                  <a:lnTo>
                    <a:pt x="669265" y="225569"/>
                  </a:lnTo>
                  <a:lnTo>
                    <a:pt x="678126" y="222173"/>
                  </a:lnTo>
                  <a:lnTo>
                    <a:pt x="711959" y="199102"/>
                  </a:lnTo>
                  <a:lnTo>
                    <a:pt x="750026" y="164475"/>
                  </a:lnTo>
                  <a:lnTo>
                    <a:pt x="757943" y="160900"/>
                  </a:lnTo>
                  <a:lnTo>
                    <a:pt x="759439" y="161453"/>
                  </a:lnTo>
                  <a:lnTo>
                    <a:pt x="763359" y="164326"/>
                  </a:lnTo>
                  <a:lnTo>
                    <a:pt x="765666" y="170683"/>
                  </a:lnTo>
                  <a:lnTo>
                    <a:pt x="772676" y="207552"/>
                  </a:lnTo>
                  <a:lnTo>
                    <a:pt x="775762" y="230163"/>
                  </a:lnTo>
                  <a:lnTo>
                    <a:pt x="777245" y="232182"/>
                  </a:lnTo>
                  <a:lnTo>
                    <a:pt x="781151" y="234425"/>
                  </a:lnTo>
                  <a:lnTo>
                    <a:pt x="785709" y="235422"/>
                  </a:lnTo>
                  <a:lnTo>
                    <a:pt x="788110" y="234842"/>
                  </a:lnTo>
                  <a:lnTo>
                    <a:pt x="793035" y="231938"/>
                  </a:lnTo>
                  <a:lnTo>
                    <a:pt x="805611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773"/>
            <p:cNvSpPr/>
            <p:nvPr>
              <p:custDataLst>
                <p:tags r:id="rId112"/>
              </p:custDataLst>
            </p:nvPr>
          </p:nvSpPr>
          <p:spPr>
            <a:xfrm>
              <a:off x="1463040" y="288036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74"/>
            <p:cNvSpPr/>
            <p:nvPr>
              <p:custDataLst>
                <p:tags r:id="rId113"/>
              </p:custDataLst>
            </p:nvPr>
          </p:nvSpPr>
          <p:spPr>
            <a:xfrm>
              <a:off x="1570182" y="2903220"/>
              <a:ext cx="250999" cy="213361"/>
            </a:xfrm>
            <a:custGeom>
              <a:avLst/>
              <a:gdLst/>
              <a:ahLst/>
              <a:cxnLst/>
              <a:rect l="0" t="0" r="0" b="0"/>
              <a:pathLst>
                <a:path w="250999" h="213361">
                  <a:moveTo>
                    <a:pt x="30018" y="0"/>
                  </a:moveTo>
                  <a:lnTo>
                    <a:pt x="30018" y="0"/>
                  </a:lnTo>
                  <a:lnTo>
                    <a:pt x="25502" y="27093"/>
                  </a:lnTo>
                  <a:lnTo>
                    <a:pt x="21928" y="48542"/>
                  </a:lnTo>
                  <a:lnTo>
                    <a:pt x="15698" y="81405"/>
                  </a:lnTo>
                  <a:lnTo>
                    <a:pt x="7431" y="118947"/>
                  </a:lnTo>
                  <a:lnTo>
                    <a:pt x="1877" y="149261"/>
                  </a:lnTo>
                  <a:lnTo>
                    <a:pt x="0" y="174169"/>
                  </a:lnTo>
                  <a:lnTo>
                    <a:pt x="2001" y="181266"/>
                  </a:lnTo>
                  <a:lnTo>
                    <a:pt x="10185" y="192721"/>
                  </a:lnTo>
                  <a:lnTo>
                    <a:pt x="12562" y="193674"/>
                  </a:lnTo>
                  <a:lnTo>
                    <a:pt x="14994" y="193463"/>
                  </a:lnTo>
                  <a:lnTo>
                    <a:pt x="20801" y="191817"/>
                  </a:lnTo>
                  <a:lnTo>
                    <a:pt x="29026" y="191085"/>
                  </a:lnTo>
                  <a:lnTo>
                    <a:pt x="38326" y="186244"/>
                  </a:lnTo>
                  <a:lnTo>
                    <a:pt x="73238" y="165297"/>
                  </a:lnTo>
                  <a:lnTo>
                    <a:pt x="93526" y="155826"/>
                  </a:lnTo>
                  <a:lnTo>
                    <a:pt x="131336" y="152600"/>
                  </a:lnTo>
                  <a:lnTo>
                    <a:pt x="144475" y="153335"/>
                  </a:lnTo>
                  <a:lnTo>
                    <a:pt x="155959" y="156485"/>
                  </a:lnTo>
                  <a:lnTo>
                    <a:pt x="193362" y="180571"/>
                  </a:lnTo>
                  <a:lnTo>
                    <a:pt x="229966" y="202440"/>
                  </a:lnTo>
                  <a:lnTo>
                    <a:pt x="250998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74"/>
          <p:cNvGrpSpPr/>
          <p:nvPr/>
        </p:nvGrpSpPr>
        <p:grpSpPr>
          <a:xfrm>
            <a:off x="2207084" y="2773680"/>
            <a:ext cx="1420037" cy="486724"/>
            <a:chOff x="2207084" y="2773680"/>
            <a:chExt cx="1420037" cy="486724"/>
          </a:xfrm>
        </p:grpSpPr>
        <p:sp>
          <p:nvSpPr>
            <p:cNvPr id="34" name="SMARTInkShape-775"/>
            <p:cNvSpPr/>
            <p:nvPr>
              <p:custDataLst>
                <p:tags r:id="rId106"/>
              </p:custDataLst>
            </p:nvPr>
          </p:nvSpPr>
          <p:spPr>
            <a:xfrm>
              <a:off x="2207084" y="2773680"/>
              <a:ext cx="383717" cy="486724"/>
            </a:xfrm>
            <a:custGeom>
              <a:avLst/>
              <a:gdLst/>
              <a:ahLst/>
              <a:cxnLst/>
              <a:rect l="0" t="0" r="0" b="0"/>
              <a:pathLst>
                <a:path w="383717" h="486724">
                  <a:moveTo>
                    <a:pt x="132256" y="0"/>
                  </a:moveTo>
                  <a:lnTo>
                    <a:pt x="132256" y="0"/>
                  </a:lnTo>
                  <a:lnTo>
                    <a:pt x="134513" y="22578"/>
                  </a:lnTo>
                  <a:lnTo>
                    <a:pt x="137493" y="57448"/>
                  </a:lnTo>
                  <a:lnTo>
                    <a:pt x="138816" y="89879"/>
                  </a:lnTo>
                  <a:lnTo>
                    <a:pt x="137148" y="121226"/>
                  </a:lnTo>
                  <a:lnTo>
                    <a:pt x="135517" y="136698"/>
                  </a:lnTo>
                  <a:lnTo>
                    <a:pt x="131890" y="165638"/>
                  </a:lnTo>
                  <a:lnTo>
                    <a:pt x="126932" y="203559"/>
                  </a:lnTo>
                  <a:lnTo>
                    <a:pt x="121086" y="247466"/>
                  </a:lnTo>
                  <a:lnTo>
                    <a:pt x="116343" y="282664"/>
                  </a:lnTo>
                  <a:lnTo>
                    <a:pt x="112334" y="312056"/>
                  </a:lnTo>
                  <a:lnTo>
                    <a:pt x="108815" y="337577"/>
                  </a:lnTo>
                  <a:lnTo>
                    <a:pt x="105622" y="362212"/>
                  </a:lnTo>
                  <a:lnTo>
                    <a:pt x="102647" y="386254"/>
                  </a:lnTo>
                  <a:lnTo>
                    <a:pt x="99816" y="409903"/>
                  </a:lnTo>
                  <a:lnTo>
                    <a:pt x="94414" y="442952"/>
                  </a:lnTo>
                  <a:lnTo>
                    <a:pt x="86727" y="480410"/>
                  </a:lnTo>
                  <a:lnTo>
                    <a:pt x="84970" y="482833"/>
                  </a:lnTo>
                  <a:lnTo>
                    <a:pt x="80112" y="486723"/>
                  </a:lnTo>
                  <a:lnTo>
                    <a:pt x="79448" y="482739"/>
                  </a:lnTo>
                  <a:lnTo>
                    <a:pt x="73749" y="448616"/>
                  </a:lnTo>
                  <a:lnTo>
                    <a:pt x="71176" y="413922"/>
                  </a:lnTo>
                  <a:lnTo>
                    <a:pt x="66275" y="376926"/>
                  </a:lnTo>
                  <a:lnTo>
                    <a:pt x="63685" y="358204"/>
                  </a:lnTo>
                  <a:lnTo>
                    <a:pt x="45618" y="322044"/>
                  </a:lnTo>
                  <a:lnTo>
                    <a:pt x="31317" y="293436"/>
                  </a:lnTo>
                  <a:lnTo>
                    <a:pt x="15428" y="261649"/>
                  </a:lnTo>
                  <a:lnTo>
                    <a:pt x="7519" y="247522"/>
                  </a:lnTo>
                  <a:lnTo>
                    <a:pt x="0" y="239569"/>
                  </a:lnTo>
                  <a:lnTo>
                    <a:pt x="59" y="238453"/>
                  </a:lnTo>
                  <a:lnTo>
                    <a:pt x="2191" y="236661"/>
                  </a:lnTo>
                  <a:lnTo>
                    <a:pt x="6606" y="236351"/>
                  </a:lnTo>
                  <a:lnTo>
                    <a:pt x="43356" y="246837"/>
                  </a:lnTo>
                  <a:lnTo>
                    <a:pt x="77881" y="250090"/>
                  </a:lnTo>
                  <a:lnTo>
                    <a:pt x="104703" y="253109"/>
                  </a:lnTo>
                  <a:lnTo>
                    <a:pt x="134404" y="257273"/>
                  </a:lnTo>
                  <a:lnTo>
                    <a:pt x="167359" y="261946"/>
                  </a:lnTo>
                  <a:lnTo>
                    <a:pt x="201762" y="264587"/>
                  </a:lnTo>
                  <a:lnTo>
                    <a:pt x="235961" y="265761"/>
                  </a:lnTo>
                  <a:lnTo>
                    <a:pt x="268094" y="266283"/>
                  </a:lnTo>
                  <a:lnTo>
                    <a:pt x="299308" y="266515"/>
                  </a:lnTo>
                  <a:lnTo>
                    <a:pt x="329268" y="265771"/>
                  </a:lnTo>
                  <a:lnTo>
                    <a:pt x="365702" y="261439"/>
                  </a:lnTo>
                  <a:lnTo>
                    <a:pt x="383716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76"/>
            <p:cNvSpPr/>
            <p:nvPr>
              <p:custDataLst>
                <p:tags r:id="rId107"/>
              </p:custDataLst>
            </p:nvPr>
          </p:nvSpPr>
          <p:spPr>
            <a:xfrm>
              <a:off x="2545080" y="2994951"/>
              <a:ext cx="556261" cy="213070"/>
            </a:xfrm>
            <a:custGeom>
              <a:avLst/>
              <a:gdLst/>
              <a:ahLst/>
              <a:cxnLst/>
              <a:rect l="0" t="0" r="0" b="0"/>
              <a:pathLst>
                <a:path w="556261" h="213070">
                  <a:moveTo>
                    <a:pt x="0" y="213069"/>
                  </a:moveTo>
                  <a:lnTo>
                    <a:pt x="0" y="213069"/>
                  </a:lnTo>
                  <a:lnTo>
                    <a:pt x="9031" y="190491"/>
                  </a:lnTo>
                  <a:lnTo>
                    <a:pt x="23487" y="156468"/>
                  </a:lnTo>
                  <a:lnTo>
                    <a:pt x="38379" y="127235"/>
                  </a:lnTo>
                  <a:lnTo>
                    <a:pt x="53464" y="100132"/>
                  </a:lnTo>
                  <a:lnTo>
                    <a:pt x="78494" y="63330"/>
                  </a:lnTo>
                  <a:lnTo>
                    <a:pt x="107360" y="35493"/>
                  </a:lnTo>
                  <a:lnTo>
                    <a:pt x="117293" y="28645"/>
                  </a:lnTo>
                  <a:lnTo>
                    <a:pt x="134922" y="22386"/>
                  </a:lnTo>
                  <a:lnTo>
                    <a:pt x="157681" y="16520"/>
                  </a:lnTo>
                  <a:lnTo>
                    <a:pt x="183861" y="10917"/>
                  </a:lnTo>
                  <a:lnTo>
                    <a:pt x="220706" y="3030"/>
                  </a:lnTo>
                  <a:lnTo>
                    <a:pt x="234858" y="0"/>
                  </a:lnTo>
                  <a:lnTo>
                    <a:pt x="268219" y="26797"/>
                  </a:lnTo>
                  <a:lnTo>
                    <a:pt x="279510" y="36584"/>
                  </a:lnTo>
                  <a:lnTo>
                    <a:pt x="282013" y="41226"/>
                  </a:lnTo>
                  <a:lnTo>
                    <a:pt x="282836" y="46013"/>
                  </a:lnTo>
                  <a:lnTo>
                    <a:pt x="281211" y="65669"/>
                  </a:lnTo>
                  <a:lnTo>
                    <a:pt x="272539" y="101171"/>
                  </a:lnTo>
                  <a:lnTo>
                    <a:pt x="267854" y="129724"/>
                  </a:lnTo>
                  <a:lnTo>
                    <a:pt x="266851" y="167411"/>
                  </a:lnTo>
                  <a:lnTo>
                    <a:pt x="267566" y="198527"/>
                  </a:lnTo>
                  <a:lnTo>
                    <a:pt x="270754" y="206041"/>
                  </a:lnTo>
                  <a:lnTo>
                    <a:pt x="272789" y="208384"/>
                  </a:lnTo>
                  <a:lnTo>
                    <a:pt x="277308" y="210987"/>
                  </a:lnTo>
                  <a:lnTo>
                    <a:pt x="287108" y="212657"/>
                  </a:lnTo>
                  <a:lnTo>
                    <a:pt x="292139" y="212886"/>
                  </a:lnTo>
                  <a:lnTo>
                    <a:pt x="317949" y="202447"/>
                  </a:lnTo>
                  <a:lnTo>
                    <a:pt x="325602" y="195366"/>
                  </a:lnTo>
                  <a:lnTo>
                    <a:pt x="355926" y="162125"/>
                  </a:lnTo>
                  <a:lnTo>
                    <a:pt x="375012" y="139108"/>
                  </a:lnTo>
                  <a:lnTo>
                    <a:pt x="382572" y="132784"/>
                  </a:lnTo>
                  <a:lnTo>
                    <a:pt x="388384" y="122114"/>
                  </a:lnTo>
                  <a:lnTo>
                    <a:pt x="392596" y="125818"/>
                  </a:lnTo>
                  <a:lnTo>
                    <a:pt x="399205" y="136323"/>
                  </a:lnTo>
                  <a:lnTo>
                    <a:pt x="407496" y="169029"/>
                  </a:lnTo>
                  <a:lnTo>
                    <a:pt x="417623" y="192077"/>
                  </a:lnTo>
                  <a:lnTo>
                    <a:pt x="425781" y="202610"/>
                  </a:lnTo>
                  <a:lnTo>
                    <a:pt x="435052" y="208421"/>
                  </a:lnTo>
                  <a:lnTo>
                    <a:pt x="452049" y="211691"/>
                  </a:lnTo>
                  <a:lnTo>
                    <a:pt x="476502" y="212797"/>
                  </a:lnTo>
                  <a:lnTo>
                    <a:pt x="511075" y="198713"/>
                  </a:lnTo>
                  <a:lnTo>
                    <a:pt x="526018" y="191448"/>
                  </a:lnTo>
                  <a:lnTo>
                    <a:pt x="556260" y="1673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77"/>
            <p:cNvSpPr/>
            <p:nvPr>
              <p:custDataLst>
                <p:tags r:id="rId108"/>
              </p:custDataLst>
            </p:nvPr>
          </p:nvSpPr>
          <p:spPr>
            <a:xfrm>
              <a:off x="3058316" y="3043955"/>
              <a:ext cx="126845" cy="148786"/>
            </a:xfrm>
            <a:custGeom>
              <a:avLst/>
              <a:gdLst/>
              <a:ahLst/>
              <a:cxnLst/>
              <a:rect l="0" t="0" r="0" b="0"/>
              <a:pathLst>
                <a:path w="126845" h="148786">
                  <a:moveTo>
                    <a:pt x="126844" y="4045"/>
                  </a:moveTo>
                  <a:lnTo>
                    <a:pt x="126844" y="4045"/>
                  </a:lnTo>
                  <a:lnTo>
                    <a:pt x="98528" y="0"/>
                  </a:lnTo>
                  <a:lnTo>
                    <a:pt x="68783" y="1529"/>
                  </a:lnTo>
                  <a:lnTo>
                    <a:pt x="34318" y="11658"/>
                  </a:lnTo>
                  <a:lnTo>
                    <a:pt x="32140" y="13354"/>
                  </a:lnTo>
                  <a:lnTo>
                    <a:pt x="28644" y="18114"/>
                  </a:lnTo>
                  <a:lnTo>
                    <a:pt x="30424" y="21022"/>
                  </a:lnTo>
                  <a:lnTo>
                    <a:pt x="62914" y="56057"/>
                  </a:lnTo>
                  <a:lnTo>
                    <a:pt x="94073" y="87754"/>
                  </a:lnTo>
                  <a:lnTo>
                    <a:pt x="100144" y="99951"/>
                  </a:lnTo>
                  <a:lnTo>
                    <a:pt x="100019" y="110452"/>
                  </a:lnTo>
                  <a:lnTo>
                    <a:pt x="98801" y="115623"/>
                  </a:lnTo>
                  <a:lnTo>
                    <a:pt x="92932" y="123626"/>
                  </a:lnTo>
                  <a:lnTo>
                    <a:pt x="60604" y="143608"/>
                  </a:lnTo>
                  <a:lnTo>
                    <a:pt x="45504" y="147279"/>
                  </a:lnTo>
                  <a:lnTo>
                    <a:pt x="10953" y="148765"/>
                  </a:lnTo>
                  <a:lnTo>
                    <a:pt x="6403" y="148785"/>
                  </a:lnTo>
                  <a:lnTo>
                    <a:pt x="3370" y="147105"/>
                  </a:lnTo>
                  <a:lnTo>
                    <a:pt x="1348" y="144292"/>
                  </a:lnTo>
                  <a:lnTo>
                    <a:pt x="0" y="140723"/>
                  </a:lnTo>
                  <a:lnTo>
                    <a:pt x="795" y="136650"/>
                  </a:lnTo>
                  <a:lnTo>
                    <a:pt x="25108" y="99476"/>
                  </a:lnTo>
                  <a:lnTo>
                    <a:pt x="27784" y="954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78"/>
            <p:cNvSpPr/>
            <p:nvPr>
              <p:custDataLst>
                <p:tags r:id="rId109"/>
              </p:custDataLst>
            </p:nvPr>
          </p:nvSpPr>
          <p:spPr>
            <a:xfrm>
              <a:off x="3299460" y="2910840"/>
              <a:ext cx="111124" cy="241848"/>
            </a:xfrm>
            <a:custGeom>
              <a:avLst/>
              <a:gdLst/>
              <a:ahLst/>
              <a:cxnLst/>
              <a:rect l="0" t="0" r="0" b="0"/>
              <a:pathLst>
                <a:path w="111124" h="241848">
                  <a:moveTo>
                    <a:pt x="91440" y="0"/>
                  </a:moveTo>
                  <a:lnTo>
                    <a:pt x="91440" y="0"/>
                  </a:lnTo>
                  <a:lnTo>
                    <a:pt x="103576" y="28316"/>
                  </a:lnTo>
                  <a:lnTo>
                    <a:pt x="111123" y="58061"/>
                  </a:lnTo>
                  <a:lnTo>
                    <a:pt x="107589" y="96104"/>
                  </a:lnTo>
                  <a:lnTo>
                    <a:pt x="98738" y="131214"/>
                  </a:lnTo>
                  <a:lnTo>
                    <a:pt x="88836" y="166465"/>
                  </a:lnTo>
                  <a:lnTo>
                    <a:pt x="70160" y="203327"/>
                  </a:lnTo>
                  <a:lnTo>
                    <a:pt x="54687" y="225583"/>
                  </a:lnTo>
                  <a:lnTo>
                    <a:pt x="40287" y="237114"/>
                  </a:lnTo>
                  <a:lnTo>
                    <a:pt x="29341" y="241847"/>
                  </a:lnTo>
                  <a:lnTo>
                    <a:pt x="26334" y="241665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79"/>
            <p:cNvSpPr/>
            <p:nvPr>
              <p:custDataLst>
                <p:tags r:id="rId110"/>
              </p:custDataLst>
            </p:nvPr>
          </p:nvSpPr>
          <p:spPr>
            <a:xfrm>
              <a:off x="3307080" y="3063240"/>
              <a:ext cx="320041" cy="45721"/>
            </a:xfrm>
            <a:custGeom>
              <a:avLst/>
              <a:gdLst/>
              <a:ahLst/>
              <a:cxnLst/>
              <a:rect l="0" t="0" r="0" b="0"/>
              <a:pathLst>
                <a:path w="320041" h="45721">
                  <a:moveTo>
                    <a:pt x="0" y="0"/>
                  </a:moveTo>
                  <a:lnTo>
                    <a:pt x="0" y="0"/>
                  </a:lnTo>
                  <a:lnTo>
                    <a:pt x="28316" y="4045"/>
                  </a:lnTo>
                  <a:lnTo>
                    <a:pt x="58061" y="6561"/>
                  </a:lnTo>
                  <a:lnTo>
                    <a:pt x="87006" y="11351"/>
                  </a:lnTo>
                  <a:lnTo>
                    <a:pt x="121077" y="18133"/>
                  </a:lnTo>
                  <a:lnTo>
                    <a:pt x="157983" y="25505"/>
                  </a:lnTo>
                  <a:lnTo>
                    <a:pt x="185361" y="28269"/>
                  </a:lnTo>
                  <a:lnTo>
                    <a:pt x="213616" y="30344"/>
                  </a:lnTo>
                  <a:lnTo>
                    <a:pt x="240285" y="34088"/>
                  </a:lnTo>
                  <a:lnTo>
                    <a:pt x="266248" y="38575"/>
                  </a:lnTo>
                  <a:lnTo>
                    <a:pt x="297893" y="43603"/>
                  </a:lnTo>
                  <a:lnTo>
                    <a:pt x="320040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75"/>
          <p:cNvGrpSpPr/>
          <p:nvPr/>
        </p:nvGrpSpPr>
        <p:grpSpPr>
          <a:xfrm>
            <a:off x="1303020" y="3307080"/>
            <a:ext cx="1592581" cy="785491"/>
            <a:chOff x="1303020" y="3307080"/>
            <a:chExt cx="1592581" cy="785491"/>
          </a:xfrm>
        </p:grpSpPr>
        <p:sp>
          <p:nvSpPr>
            <p:cNvPr id="40" name="SMARTInkShape-780"/>
            <p:cNvSpPr/>
            <p:nvPr>
              <p:custDataLst>
                <p:tags r:id="rId103"/>
              </p:custDataLst>
            </p:nvPr>
          </p:nvSpPr>
          <p:spPr>
            <a:xfrm>
              <a:off x="1356360" y="3307080"/>
              <a:ext cx="167641" cy="477566"/>
            </a:xfrm>
            <a:custGeom>
              <a:avLst/>
              <a:gdLst/>
              <a:ahLst/>
              <a:cxnLst/>
              <a:rect l="0" t="0" r="0" b="0"/>
              <a:pathLst>
                <a:path w="167641" h="477566">
                  <a:moveTo>
                    <a:pt x="167640" y="0"/>
                  </a:moveTo>
                  <a:lnTo>
                    <a:pt x="167640" y="0"/>
                  </a:lnTo>
                  <a:lnTo>
                    <a:pt x="167640" y="36407"/>
                  </a:lnTo>
                  <a:lnTo>
                    <a:pt x="165382" y="65570"/>
                  </a:lnTo>
                  <a:lnTo>
                    <a:pt x="161556" y="93489"/>
                  </a:lnTo>
                  <a:lnTo>
                    <a:pt x="157034" y="122831"/>
                  </a:lnTo>
                  <a:lnTo>
                    <a:pt x="152807" y="149804"/>
                  </a:lnTo>
                  <a:lnTo>
                    <a:pt x="147591" y="166756"/>
                  </a:lnTo>
                  <a:lnTo>
                    <a:pt x="139034" y="194144"/>
                  </a:lnTo>
                  <a:lnTo>
                    <a:pt x="128250" y="228490"/>
                  </a:lnTo>
                  <a:lnTo>
                    <a:pt x="119366" y="256466"/>
                  </a:lnTo>
                  <a:lnTo>
                    <a:pt x="111751" y="280198"/>
                  </a:lnTo>
                  <a:lnTo>
                    <a:pt x="104981" y="301098"/>
                  </a:lnTo>
                  <a:lnTo>
                    <a:pt x="92943" y="337868"/>
                  </a:lnTo>
                  <a:lnTo>
                    <a:pt x="81948" y="370297"/>
                  </a:lnTo>
                  <a:lnTo>
                    <a:pt x="71417" y="398821"/>
                  </a:lnTo>
                  <a:lnTo>
                    <a:pt x="60013" y="430589"/>
                  </a:lnTo>
                  <a:lnTo>
                    <a:pt x="47227" y="456088"/>
                  </a:lnTo>
                  <a:lnTo>
                    <a:pt x="32714" y="471641"/>
                  </a:lnTo>
                  <a:lnTo>
                    <a:pt x="24982" y="476318"/>
                  </a:lnTo>
                  <a:lnTo>
                    <a:pt x="21735" y="477565"/>
                  </a:lnTo>
                  <a:lnTo>
                    <a:pt x="18723" y="476703"/>
                  </a:lnTo>
                  <a:lnTo>
                    <a:pt x="13119" y="471230"/>
                  </a:lnTo>
                  <a:lnTo>
                    <a:pt x="0" y="449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781"/>
            <p:cNvSpPr/>
            <p:nvPr>
              <p:custDataLst>
                <p:tags r:id="rId104"/>
              </p:custDataLst>
            </p:nvPr>
          </p:nvSpPr>
          <p:spPr>
            <a:xfrm>
              <a:off x="1303020" y="3313469"/>
              <a:ext cx="632461" cy="473186"/>
            </a:xfrm>
            <a:custGeom>
              <a:avLst/>
              <a:gdLst/>
              <a:ahLst/>
              <a:cxnLst/>
              <a:rect l="0" t="0" r="0" b="0"/>
              <a:pathLst>
                <a:path w="632461" h="473186">
                  <a:moveTo>
                    <a:pt x="0" y="321271"/>
                  </a:moveTo>
                  <a:lnTo>
                    <a:pt x="0" y="321271"/>
                  </a:lnTo>
                  <a:lnTo>
                    <a:pt x="22578" y="312240"/>
                  </a:lnTo>
                  <a:lnTo>
                    <a:pt x="55755" y="298631"/>
                  </a:lnTo>
                  <a:lnTo>
                    <a:pt x="81789" y="286937"/>
                  </a:lnTo>
                  <a:lnTo>
                    <a:pt x="119531" y="266789"/>
                  </a:lnTo>
                  <a:lnTo>
                    <a:pt x="157525" y="244733"/>
                  </a:lnTo>
                  <a:lnTo>
                    <a:pt x="188878" y="223461"/>
                  </a:lnTo>
                  <a:lnTo>
                    <a:pt x="208892" y="206958"/>
                  </a:lnTo>
                  <a:lnTo>
                    <a:pt x="233242" y="186643"/>
                  </a:lnTo>
                  <a:lnTo>
                    <a:pt x="267069" y="155038"/>
                  </a:lnTo>
                  <a:lnTo>
                    <a:pt x="300394" y="118206"/>
                  </a:lnTo>
                  <a:lnTo>
                    <a:pt x="326355" y="85844"/>
                  </a:lnTo>
                  <a:lnTo>
                    <a:pt x="353837" y="48612"/>
                  </a:lnTo>
                  <a:lnTo>
                    <a:pt x="374725" y="13255"/>
                  </a:lnTo>
                  <a:lnTo>
                    <a:pt x="384127" y="655"/>
                  </a:lnTo>
                  <a:lnTo>
                    <a:pt x="385624" y="0"/>
                  </a:lnTo>
                  <a:lnTo>
                    <a:pt x="388028" y="988"/>
                  </a:lnTo>
                  <a:lnTo>
                    <a:pt x="388445" y="5204"/>
                  </a:lnTo>
                  <a:lnTo>
                    <a:pt x="382044" y="40349"/>
                  </a:lnTo>
                  <a:lnTo>
                    <a:pt x="381309" y="70583"/>
                  </a:lnTo>
                  <a:lnTo>
                    <a:pt x="381091" y="106352"/>
                  </a:lnTo>
                  <a:lnTo>
                    <a:pt x="378783" y="135722"/>
                  </a:lnTo>
                  <a:lnTo>
                    <a:pt x="375781" y="167686"/>
                  </a:lnTo>
                  <a:lnTo>
                    <a:pt x="374447" y="198824"/>
                  </a:lnTo>
                  <a:lnTo>
                    <a:pt x="371597" y="231855"/>
                  </a:lnTo>
                  <a:lnTo>
                    <a:pt x="368354" y="266291"/>
                  </a:lnTo>
                  <a:lnTo>
                    <a:pt x="366913" y="301351"/>
                  </a:lnTo>
                  <a:lnTo>
                    <a:pt x="364015" y="332174"/>
                  </a:lnTo>
                  <a:lnTo>
                    <a:pt x="359904" y="359137"/>
                  </a:lnTo>
                  <a:lnTo>
                    <a:pt x="353677" y="392510"/>
                  </a:lnTo>
                  <a:lnTo>
                    <a:pt x="348886" y="424713"/>
                  </a:lnTo>
                  <a:lnTo>
                    <a:pt x="343004" y="442871"/>
                  </a:lnTo>
                  <a:lnTo>
                    <a:pt x="342931" y="439051"/>
                  </a:lnTo>
                  <a:lnTo>
                    <a:pt x="353509" y="404058"/>
                  </a:lnTo>
                  <a:lnTo>
                    <a:pt x="369392" y="375254"/>
                  </a:lnTo>
                  <a:lnTo>
                    <a:pt x="383863" y="358620"/>
                  </a:lnTo>
                  <a:lnTo>
                    <a:pt x="393844" y="351135"/>
                  </a:lnTo>
                  <a:lnTo>
                    <a:pt x="398876" y="349647"/>
                  </a:lnTo>
                  <a:lnTo>
                    <a:pt x="408982" y="350251"/>
                  </a:lnTo>
                  <a:lnTo>
                    <a:pt x="428238" y="359397"/>
                  </a:lnTo>
                  <a:lnTo>
                    <a:pt x="451416" y="383741"/>
                  </a:lnTo>
                  <a:lnTo>
                    <a:pt x="473382" y="416485"/>
                  </a:lnTo>
                  <a:lnTo>
                    <a:pt x="492667" y="452428"/>
                  </a:lnTo>
                  <a:lnTo>
                    <a:pt x="499506" y="462485"/>
                  </a:lnTo>
                  <a:lnTo>
                    <a:pt x="502470" y="472031"/>
                  </a:lnTo>
                  <a:lnTo>
                    <a:pt x="503467" y="472577"/>
                  </a:lnTo>
                  <a:lnTo>
                    <a:pt x="506832" y="473185"/>
                  </a:lnTo>
                  <a:lnTo>
                    <a:pt x="511150" y="471197"/>
                  </a:lnTo>
                  <a:lnTo>
                    <a:pt x="513487" y="469482"/>
                  </a:lnTo>
                  <a:lnTo>
                    <a:pt x="535674" y="433051"/>
                  </a:lnTo>
                  <a:lnTo>
                    <a:pt x="547056" y="409706"/>
                  </a:lnTo>
                  <a:lnTo>
                    <a:pt x="562532" y="375522"/>
                  </a:lnTo>
                  <a:lnTo>
                    <a:pt x="587132" y="339075"/>
                  </a:lnTo>
                  <a:lnTo>
                    <a:pt x="604730" y="316104"/>
                  </a:lnTo>
                  <a:lnTo>
                    <a:pt x="632460" y="2984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782"/>
            <p:cNvSpPr/>
            <p:nvPr>
              <p:custDataLst>
                <p:tags r:id="rId105"/>
              </p:custDataLst>
            </p:nvPr>
          </p:nvSpPr>
          <p:spPr>
            <a:xfrm>
              <a:off x="2011763" y="3467384"/>
              <a:ext cx="883838" cy="625187"/>
            </a:xfrm>
            <a:custGeom>
              <a:avLst/>
              <a:gdLst/>
              <a:ahLst/>
              <a:cxnLst/>
              <a:rect l="0" t="0" r="0" b="0"/>
              <a:pathLst>
                <a:path w="883838" h="625187">
                  <a:moveTo>
                    <a:pt x="22777" y="197836"/>
                  </a:moveTo>
                  <a:lnTo>
                    <a:pt x="22777" y="197836"/>
                  </a:lnTo>
                  <a:lnTo>
                    <a:pt x="10641" y="226152"/>
                  </a:lnTo>
                  <a:lnTo>
                    <a:pt x="1329" y="262201"/>
                  </a:lnTo>
                  <a:lnTo>
                    <a:pt x="0" y="294555"/>
                  </a:lnTo>
                  <a:lnTo>
                    <a:pt x="2212" y="302347"/>
                  </a:lnTo>
                  <a:lnTo>
                    <a:pt x="10530" y="314248"/>
                  </a:lnTo>
                  <a:lnTo>
                    <a:pt x="17616" y="317308"/>
                  </a:lnTo>
                  <a:lnTo>
                    <a:pt x="50861" y="319613"/>
                  </a:lnTo>
                  <a:lnTo>
                    <a:pt x="66000" y="319713"/>
                  </a:lnTo>
                  <a:lnTo>
                    <a:pt x="76136" y="315222"/>
                  </a:lnTo>
                  <a:lnTo>
                    <a:pt x="92396" y="302585"/>
                  </a:lnTo>
                  <a:lnTo>
                    <a:pt x="101072" y="290492"/>
                  </a:lnTo>
                  <a:lnTo>
                    <a:pt x="104960" y="280229"/>
                  </a:lnTo>
                  <a:lnTo>
                    <a:pt x="103612" y="272273"/>
                  </a:lnTo>
                  <a:lnTo>
                    <a:pt x="91095" y="237370"/>
                  </a:lnTo>
                  <a:lnTo>
                    <a:pt x="81401" y="221121"/>
                  </a:lnTo>
                  <a:lnTo>
                    <a:pt x="77100" y="215899"/>
                  </a:lnTo>
                  <a:lnTo>
                    <a:pt x="67805" y="210097"/>
                  </a:lnTo>
                  <a:lnTo>
                    <a:pt x="48041" y="206373"/>
                  </a:lnTo>
                  <a:lnTo>
                    <a:pt x="20366" y="205480"/>
                  </a:lnTo>
                  <a:lnTo>
                    <a:pt x="18630" y="206319"/>
                  </a:lnTo>
                  <a:lnTo>
                    <a:pt x="17472" y="207725"/>
                  </a:lnTo>
                  <a:lnTo>
                    <a:pt x="15614" y="212019"/>
                  </a:lnTo>
                  <a:lnTo>
                    <a:pt x="16309" y="212371"/>
                  </a:lnTo>
                  <a:lnTo>
                    <a:pt x="25764" y="215195"/>
                  </a:lnTo>
                  <a:lnTo>
                    <a:pt x="34264" y="218251"/>
                  </a:lnTo>
                  <a:lnTo>
                    <a:pt x="68770" y="225718"/>
                  </a:lnTo>
                  <a:lnTo>
                    <a:pt x="100184" y="227974"/>
                  </a:lnTo>
                  <a:lnTo>
                    <a:pt x="134978" y="228271"/>
                  </a:lnTo>
                  <a:lnTo>
                    <a:pt x="146304" y="227449"/>
                  </a:lnTo>
                  <a:lnTo>
                    <a:pt x="163047" y="223921"/>
                  </a:lnTo>
                  <a:lnTo>
                    <a:pt x="193763" y="228665"/>
                  </a:lnTo>
                  <a:lnTo>
                    <a:pt x="199806" y="232140"/>
                  </a:lnTo>
                  <a:lnTo>
                    <a:pt x="203057" y="236507"/>
                  </a:lnTo>
                  <a:lnTo>
                    <a:pt x="209550" y="271459"/>
                  </a:lnTo>
                  <a:lnTo>
                    <a:pt x="212541" y="304039"/>
                  </a:lnTo>
                  <a:lnTo>
                    <a:pt x="213248" y="336972"/>
                  </a:lnTo>
                  <a:lnTo>
                    <a:pt x="214105" y="338853"/>
                  </a:lnTo>
                  <a:lnTo>
                    <a:pt x="215522" y="340107"/>
                  </a:lnTo>
                  <a:lnTo>
                    <a:pt x="219355" y="341501"/>
                  </a:lnTo>
                  <a:lnTo>
                    <a:pt x="231188" y="342469"/>
                  </a:lnTo>
                  <a:lnTo>
                    <a:pt x="236195" y="340293"/>
                  </a:lnTo>
                  <a:lnTo>
                    <a:pt x="250354" y="327952"/>
                  </a:lnTo>
                  <a:lnTo>
                    <a:pt x="279083" y="294344"/>
                  </a:lnTo>
                  <a:lnTo>
                    <a:pt x="296344" y="274878"/>
                  </a:lnTo>
                  <a:lnTo>
                    <a:pt x="296595" y="275444"/>
                  </a:lnTo>
                  <a:lnTo>
                    <a:pt x="296874" y="278331"/>
                  </a:lnTo>
                  <a:lnTo>
                    <a:pt x="299256" y="282436"/>
                  </a:lnTo>
                  <a:lnTo>
                    <a:pt x="320013" y="317717"/>
                  </a:lnTo>
                  <a:lnTo>
                    <a:pt x="325909" y="323930"/>
                  </a:lnTo>
                  <a:lnTo>
                    <a:pt x="348346" y="337417"/>
                  </a:lnTo>
                  <a:lnTo>
                    <a:pt x="363270" y="341076"/>
                  </a:lnTo>
                  <a:lnTo>
                    <a:pt x="378416" y="342160"/>
                  </a:lnTo>
                  <a:lnTo>
                    <a:pt x="393629" y="338435"/>
                  </a:lnTo>
                  <a:lnTo>
                    <a:pt x="425050" y="318871"/>
                  </a:lnTo>
                  <a:lnTo>
                    <a:pt x="462104" y="284144"/>
                  </a:lnTo>
                  <a:lnTo>
                    <a:pt x="496058" y="253870"/>
                  </a:lnTo>
                  <a:lnTo>
                    <a:pt x="510341" y="228479"/>
                  </a:lnTo>
                  <a:lnTo>
                    <a:pt x="502332" y="232410"/>
                  </a:lnTo>
                  <a:lnTo>
                    <a:pt x="496122" y="238884"/>
                  </a:lnTo>
                  <a:lnTo>
                    <a:pt x="489692" y="246559"/>
                  </a:lnTo>
                  <a:lnTo>
                    <a:pt x="462782" y="269777"/>
                  </a:lnTo>
                  <a:lnTo>
                    <a:pt x="442060" y="304564"/>
                  </a:lnTo>
                  <a:lnTo>
                    <a:pt x="435285" y="318602"/>
                  </a:lnTo>
                  <a:lnTo>
                    <a:pt x="434714" y="322912"/>
                  </a:lnTo>
                  <a:lnTo>
                    <a:pt x="435408" y="323554"/>
                  </a:lnTo>
                  <a:lnTo>
                    <a:pt x="436718" y="323134"/>
                  </a:lnTo>
                  <a:lnTo>
                    <a:pt x="440431" y="321257"/>
                  </a:lnTo>
                  <a:lnTo>
                    <a:pt x="456226" y="315909"/>
                  </a:lnTo>
                  <a:lnTo>
                    <a:pt x="490233" y="287209"/>
                  </a:lnTo>
                  <a:lnTo>
                    <a:pt x="525702" y="260561"/>
                  </a:lnTo>
                  <a:lnTo>
                    <a:pt x="547889" y="245969"/>
                  </a:lnTo>
                  <a:lnTo>
                    <a:pt x="554540" y="244032"/>
                  </a:lnTo>
                  <a:lnTo>
                    <a:pt x="557707" y="246025"/>
                  </a:lnTo>
                  <a:lnTo>
                    <a:pt x="559737" y="247742"/>
                  </a:lnTo>
                  <a:lnTo>
                    <a:pt x="561992" y="256423"/>
                  </a:lnTo>
                  <a:lnTo>
                    <a:pt x="562149" y="268748"/>
                  </a:lnTo>
                  <a:lnTo>
                    <a:pt x="557607" y="299614"/>
                  </a:lnTo>
                  <a:lnTo>
                    <a:pt x="555119" y="318424"/>
                  </a:lnTo>
                  <a:lnTo>
                    <a:pt x="544199" y="348054"/>
                  </a:lnTo>
                  <a:lnTo>
                    <a:pt x="530238" y="379128"/>
                  </a:lnTo>
                  <a:lnTo>
                    <a:pt x="515378" y="413924"/>
                  </a:lnTo>
                  <a:lnTo>
                    <a:pt x="499403" y="446906"/>
                  </a:lnTo>
                  <a:lnTo>
                    <a:pt x="478960" y="482266"/>
                  </a:lnTo>
                  <a:lnTo>
                    <a:pt x="456816" y="514569"/>
                  </a:lnTo>
                  <a:lnTo>
                    <a:pt x="434168" y="544742"/>
                  </a:lnTo>
                  <a:lnTo>
                    <a:pt x="403759" y="578122"/>
                  </a:lnTo>
                  <a:lnTo>
                    <a:pt x="373293" y="605130"/>
                  </a:lnTo>
                  <a:lnTo>
                    <a:pt x="338300" y="621528"/>
                  </a:lnTo>
                  <a:lnTo>
                    <a:pt x="323876" y="625186"/>
                  </a:lnTo>
                  <a:lnTo>
                    <a:pt x="320030" y="624976"/>
                  </a:lnTo>
                  <a:lnTo>
                    <a:pt x="317465" y="623143"/>
                  </a:lnTo>
                  <a:lnTo>
                    <a:pt x="315756" y="620227"/>
                  </a:lnTo>
                  <a:lnTo>
                    <a:pt x="314616" y="616590"/>
                  </a:lnTo>
                  <a:lnTo>
                    <a:pt x="315608" y="608033"/>
                  </a:lnTo>
                  <a:lnTo>
                    <a:pt x="319717" y="598586"/>
                  </a:lnTo>
                  <a:lnTo>
                    <a:pt x="351865" y="562542"/>
                  </a:lnTo>
                  <a:lnTo>
                    <a:pt x="388725" y="525357"/>
                  </a:lnTo>
                  <a:lnTo>
                    <a:pt x="415498" y="494504"/>
                  </a:lnTo>
                  <a:lnTo>
                    <a:pt x="432693" y="468542"/>
                  </a:lnTo>
                  <a:lnTo>
                    <a:pt x="448802" y="440917"/>
                  </a:lnTo>
                  <a:lnTo>
                    <a:pt x="464428" y="414528"/>
                  </a:lnTo>
                  <a:lnTo>
                    <a:pt x="479840" y="386430"/>
                  </a:lnTo>
                  <a:lnTo>
                    <a:pt x="495156" y="356162"/>
                  </a:lnTo>
                  <a:lnTo>
                    <a:pt x="510430" y="322954"/>
                  </a:lnTo>
                  <a:lnTo>
                    <a:pt x="525685" y="288440"/>
                  </a:lnTo>
                  <a:lnTo>
                    <a:pt x="540932" y="253344"/>
                  </a:lnTo>
                  <a:lnTo>
                    <a:pt x="556175" y="217991"/>
                  </a:lnTo>
                  <a:lnTo>
                    <a:pt x="571416" y="184781"/>
                  </a:lnTo>
                  <a:lnTo>
                    <a:pt x="586657" y="153087"/>
                  </a:lnTo>
                  <a:lnTo>
                    <a:pt x="601897" y="122067"/>
                  </a:lnTo>
                  <a:lnTo>
                    <a:pt x="614880" y="93605"/>
                  </a:lnTo>
                  <a:lnTo>
                    <a:pt x="631708" y="58297"/>
                  </a:lnTo>
                  <a:lnTo>
                    <a:pt x="656842" y="21730"/>
                  </a:lnTo>
                  <a:lnTo>
                    <a:pt x="666908" y="6992"/>
                  </a:lnTo>
                  <a:lnTo>
                    <a:pt x="677611" y="0"/>
                  </a:lnTo>
                  <a:lnTo>
                    <a:pt x="681998" y="3846"/>
                  </a:lnTo>
                  <a:lnTo>
                    <a:pt x="684064" y="12558"/>
                  </a:lnTo>
                  <a:lnTo>
                    <a:pt x="689435" y="46938"/>
                  </a:lnTo>
                  <a:lnTo>
                    <a:pt x="688136" y="82194"/>
                  </a:lnTo>
                  <a:lnTo>
                    <a:pt x="686792" y="109186"/>
                  </a:lnTo>
                  <a:lnTo>
                    <a:pt x="685348" y="137269"/>
                  </a:lnTo>
                  <a:lnTo>
                    <a:pt x="681884" y="163862"/>
                  </a:lnTo>
                  <a:lnTo>
                    <a:pt x="679780" y="192050"/>
                  </a:lnTo>
                  <a:lnTo>
                    <a:pt x="679692" y="220665"/>
                  </a:lnTo>
                  <a:lnTo>
                    <a:pt x="682475" y="247493"/>
                  </a:lnTo>
                  <a:lnTo>
                    <a:pt x="684756" y="282352"/>
                  </a:lnTo>
                  <a:lnTo>
                    <a:pt x="689477" y="310084"/>
                  </a:lnTo>
                  <a:lnTo>
                    <a:pt x="700284" y="330343"/>
                  </a:lnTo>
                  <a:lnTo>
                    <a:pt x="718455" y="352144"/>
                  </a:lnTo>
                  <a:lnTo>
                    <a:pt x="728207" y="355318"/>
                  </a:lnTo>
                  <a:lnTo>
                    <a:pt x="763891" y="357633"/>
                  </a:lnTo>
                  <a:lnTo>
                    <a:pt x="801779" y="357836"/>
                  </a:lnTo>
                  <a:lnTo>
                    <a:pt x="815193" y="358694"/>
                  </a:lnTo>
                  <a:lnTo>
                    <a:pt x="842854" y="368461"/>
                  </a:lnTo>
                  <a:lnTo>
                    <a:pt x="850947" y="377809"/>
                  </a:lnTo>
                  <a:lnTo>
                    <a:pt x="870643" y="413199"/>
                  </a:lnTo>
                  <a:lnTo>
                    <a:pt x="877973" y="426479"/>
                  </a:lnTo>
                  <a:lnTo>
                    <a:pt x="883837" y="449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76"/>
          <p:cNvGrpSpPr/>
          <p:nvPr/>
        </p:nvGrpSpPr>
        <p:grpSpPr>
          <a:xfrm>
            <a:off x="3215640" y="3627120"/>
            <a:ext cx="862101" cy="411376"/>
            <a:chOff x="3215640" y="3627120"/>
            <a:chExt cx="862101" cy="411376"/>
          </a:xfrm>
        </p:grpSpPr>
        <p:sp>
          <p:nvSpPr>
            <p:cNvPr id="44" name="SMARTInkShape-783"/>
            <p:cNvSpPr/>
            <p:nvPr>
              <p:custDataLst>
                <p:tags r:id="rId98"/>
              </p:custDataLst>
            </p:nvPr>
          </p:nvSpPr>
          <p:spPr>
            <a:xfrm>
              <a:off x="3215640" y="3627120"/>
              <a:ext cx="190501" cy="251461"/>
            </a:xfrm>
            <a:custGeom>
              <a:avLst/>
              <a:gdLst/>
              <a:ahLst/>
              <a:cxnLst/>
              <a:rect l="0" t="0" r="0" b="0"/>
              <a:pathLst>
                <a:path w="190501" h="251461">
                  <a:moveTo>
                    <a:pt x="0" y="251460"/>
                  </a:moveTo>
                  <a:lnTo>
                    <a:pt x="0" y="251460"/>
                  </a:lnTo>
                  <a:lnTo>
                    <a:pt x="13547" y="215336"/>
                  </a:lnTo>
                  <a:lnTo>
                    <a:pt x="24271" y="186738"/>
                  </a:lnTo>
                  <a:lnTo>
                    <a:pt x="33114" y="163438"/>
                  </a:lnTo>
                  <a:lnTo>
                    <a:pt x="47455" y="126261"/>
                  </a:lnTo>
                  <a:lnTo>
                    <a:pt x="61731" y="97885"/>
                  </a:lnTo>
                  <a:lnTo>
                    <a:pt x="84049" y="62869"/>
                  </a:lnTo>
                  <a:lnTo>
                    <a:pt x="100855" y="42335"/>
                  </a:lnTo>
                  <a:lnTo>
                    <a:pt x="132423" y="18188"/>
                  </a:lnTo>
                  <a:lnTo>
                    <a:pt x="158617" y="576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84"/>
            <p:cNvSpPr/>
            <p:nvPr>
              <p:custDataLst>
                <p:tags r:id="rId99"/>
              </p:custDataLst>
            </p:nvPr>
          </p:nvSpPr>
          <p:spPr>
            <a:xfrm>
              <a:off x="3566160" y="3771907"/>
              <a:ext cx="147215" cy="205494"/>
            </a:xfrm>
            <a:custGeom>
              <a:avLst/>
              <a:gdLst/>
              <a:ahLst/>
              <a:cxnLst/>
              <a:rect l="0" t="0" r="0" b="0"/>
              <a:pathLst>
                <a:path w="147215" h="205494">
                  <a:moveTo>
                    <a:pt x="0" y="38093"/>
                  </a:moveTo>
                  <a:lnTo>
                    <a:pt x="0" y="38093"/>
                  </a:lnTo>
                  <a:lnTo>
                    <a:pt x="32362" y="46184"/>
                  </a:lnTo>
                  <a:lnTo>
                    <a:pt x="64622" y="47170"/>
                  </a:lnTo>
                  <a:lnTo>
                    <a:pt x="90267" y="38054"/>
                  </a:lnTo>
                  <a:lnTo>
                    <a:pt x="119995" y="19804"/>
                  </a:lnTo>
                  <a:lnTo>
                    <a:pt x="135776" y="4409"/>
                  </a:lnTo>
                  <a:lnTo>
                    <a:pt x="144623" y="69"/>
                  </a:lnTo>
                  <a:lnTo>
                    <a:pt x="127600" y="0"/>
                  </a:lnTo>
                  <a:lnTo>
                    <a:pt x="91021" y="7754"/>
                  </a:lnTo>
                  <a:lnTo>
                    <a:pt x="79683" y="11345"/>
                  </a:lnTo>
                  <a:lnTo>
                    <a:pt x="59734" y="26217"/>
                  </a:lnTo>
                  <a:lnTo>
                    <a:pt x="51949" y="35072"/>
                  </a:lnTo>
                  <a:lnTo>
                    <a:pt x="49872" y="38619"/>
                  </a:lnTo>
                  <a:lnTo>
                    <a:pt x="49335" y="41830"/>
                  </a:lnTo>
                  <a:lnTo>
                    <a:pt x="49823" y="44818"/>
                  </a:lnTo>
                  <a:lnTo>
                    <a:pt x="60654" y="69615"/>
                  </a:lnTo>
                  <a:lnTo>
                    <a:pt x="93619" y="101462"/>
                  </a:lnTo>
                  <a:lnTo>
                    <a:pt x="124428" y="138145"/>
                  </a:lnTo>
                  <a:lnTo>
                    <a:pt x="145811" y="171338"/>
                  </a:lnTo>
                  <a:lnTo>
                    <a:pt x="147160" y="176030"/>
                  </a:lnTo>
                  <a:lnTo>
                    <a:pt x="147214" y="180004"/>
                  </a:lnTo>
                  <a:lnTo>
                    <a:pt x="141216" y="196511"/>
                  </a:lnTo>
                  <a:lnTo>
                    <a:pt x="139017" y="199585"/>
                  </a:lnTo>
                  <a:lnTo>
                    <a:pt x="134317" y="203001"/>
                  </a:lnTo>
                  <a:lnTo>
                    <a:pt x="126910" y="204924"/>
                  </a:lnTo>
                  <a:lnTo>
                    <a:pt x="115308" y="205493"/>
                  </a:lnTo>
                  <a:lnTo>
                    <a:pt x="108257" y="203369"/>
                  </a:lnTo>
                  <a:lnTo>
                    <a:pt x="82868" y="185791"/>
                  </a:lnTo>
                  <a:lnTo>
                    <a:pt x="68204" y="167087"/>
                  </a:lnTo>
                  <a:lnTo>
                    <a:pt x="64179" y="155819"/>
                  </a:lnTo>
                  <a:lnTo>
                    <a:pt x="61914" y="135911"/>
                  </a:lnTo>
                  <a:lnTo>
                    <a:pt x="63642" y="125876"/>
                  </a:lnTo>
                  <a:lnTo>
                    <a:pt x="68580" y="1142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785"/>
            <p:cNvSpPr/>
            <p:nvPr>
              <p:custDataLst>
                <p:tags r:id="rId100"/>
              </p:custDataLst>
            </p:nvPr>
          </p:nvSpPr>
          <p:spPr>
            <a:xfrm>
              <a:off x="3834184" y="3802380"/>
              <a:ext cx="150946" cy="236116"/>
            </a:xfrm>
            <a:custGeom>
              <a:avLst/>
              <a:gdLst/>
              <a:ahLst/>
              <a:cxnLst/>
              <a:rect l="0" t="0" r="0" b="0"/>
              <a:pathLst>
                <a:path w="150946" h="236116">
                  <a:moveTo>
                    <a:pt x="120596" y="0"/>
                  </a:moveTo>
                  <a:lnTo>
                    <a:pt x="120596" y="0"/>
                  </a:lnTo>
                  <a:lnTo>
                    <a:pt x="120596" y="36407"/>
                  </a:lnTo>
                  <a:lnTo>
                    <a:pt x="126679" y="74392"/>
                  </a:lnTo>
                  <a:lnTo>
                    <a:pt x="141004" y="108838"/>
                  </a:lnTo>
                  <a:lnTo>
                    <a:pt x="148836" y="127206"/>
                  </a:lnTo>
                  <a:lnTo>
                    <a:pt x="150945" y="157790"/>
                  </a:lnTo>
                  <a:lnTo>
                    <a:pt x="148760" y="165520"/>
                  </a:lnTo>
                  <a:lnTo>
                    <a:pt x="137224" y="185298"/>
                  </a:lnTo>
                  <a:lnTo>
                    <a:pt x="109265" y="208203"/>
                  </a:lnTo>
                  <a:lnTo>
                    <a:pt x="73014" y="224983"/>
                  </a:lnTo>
                  <a:lnTo>
                    <a:pt x="36815" y="234419"/>
                  </a:lnTo>
                  <a:lnTo>
                    <a:pt x="9309" y="236115"/>
                  </a:lnTo>
                  <a:lnTo>
                    <a:pt x="5377" y="233915"/>
                  </a:lnTo>
                  <a:lnTo>
                    <a:pt x="0" y="229650"/>
                  </a:lnTo>
                  <a:lnTo>
                    <a:pt x="13916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786"/>
            <p:cNvSpPr/>
            <p:nvPr>
              <p:custDataLst>
                <p:tags r:id="rId101"/>
              </p:custDataLst>
            </p:nvPr>
          </p:nvSpPr>
          <p:spPr>
            <a:xfrm>
              <a:off x="3330997" y="3749040"/>
              <a:ext cx="189444" cy="160021"/>
            </a:xfrm>
            <a:custGeom>
              <a:avLst/>
              <a:gdLst/>
              <a:ahLst/>
              <a:cxnLst/>
              <a:rect l="0" t="0" r="0" b="0"/>
              <a:pathLst>
                <a:path w="189444" h="160021">
                  <a:moveTo>
                    <a:pt x="67523" y="0"/>
                  </a:moveTo>
                  <a:lnTo>
                    <a:pt x="67523" y="0"/>
                  </a:lnTo>
                  <a:lnTo>
                    <a:pt x="35161" y="12135"/>
                  </a:lnTo>
                  <a:lnTo>
                    <a:pt x="17016" y="22609"/>
                  </a:lnTo>
                  <a:lnTo>
                    <a:pt x="6976" y="32061"/>
                  </a:lnTo>
                  <a:lnTo>
                    <a:pt x="2513" y="39085"/>
                  </a:lnTo>
                  <a:lnTo>
                    <a:pt x="0" y="55890"/>
                  </a:lnTo>
                  <a:lnTo>
                    <a:pt x="3929" y="67455"/>
                  </a:lnTo>
                  <a:lnTo>
                    <a:pt x="25846" y="99069"/>
                  </a:lnTo>
                  <a:lnTo>
                    <a:pt x="60436" y="126667"/>
                  </a:lnTo>
                  <a:lnTo>
                    <a:pt x="96571" y="141171"/>
                  </a:lnTo>
                  <a:lnTo>
                    <a:pt x="134064" y="152189"/>
                  </a:lnTo>
                  <a:lnTo>
                    <a:pt x="160617" y="157700"/>
                  </a:lnTo>
                  <a:lnTo>
                    <a:pt x="189443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87"/>
            <p:cNvSpPr/>
            <p:nvPr>
              <p:custDataLst>
                <p:tags r:id="rId102"/>
              </p:custDataLst>
            </p:nvPr>
          </p:nvSpPr>
          <p:spPr>
            <a:xfrm>
              <a:off x="3970020" y="3787332"/>
              <a:ext cx="107721" cy="91142"/>
            </a:xfrm>
            <a:custGeom>
              <a:avLst/>
              <a:gdLst/>
              <a:ahLst/>
              <a:cxnLst/>
              <a:rect l="0" t="0" r="0" b="0"/>
              <a:pathLst>
                <a:path w="107721" h="91142">
                  <a:moveTo>
                    <a:pt x="0" y="30288"/>
                  </a:moveTo>
                  <a:lnTo>
                    <a:pt x="0" y="30288"/>
                  </a:lnTo>
                  <a:lnTo>
                    <a:pt x="33114" y="8494"/>
                  </a:lnTo>
                  <a:lnTo>
                    <a:pt x="47455" y="0"/>
                  </a:lnTo>
                  <a:lnTo>
                    <a:pt x="70762" y="4691"/>
                  </a:lnTo>
                  <a:lnTo>
                    <a:pt x="101400" y="19599"/>
                  </a:lnTo>
                  <a:lnTo>
                    <a:pt x="105700" y="23162"/>
                  </a:lnTo>
                  <a:lnTo>
                    <a:pt x="107720" y="27231"/>
                  </a:lnTo>
                  <a:lnTo>
                    <a:pt x="107706" y="36267"/>
                  </a:lnTo>
                  <a:lnTo>
                    <a:pt x="104878" y="43669"/>
                  </a:lnTo>
                  <a:lnTo>
                    <a:pt x="102939" y="46829"/>
                  </a:lnTo>
                  <a:lnTo>
                    <a:pt x="68335" y="74371"/>
                  </a:lnTo>
                  <a:lnTo>
                    <a:pt x="58311" y="79514"/>
                  </a:lnTo>
                  <a:lnTo>
                    <a:pt x="40336" y="85073"/>
                  </a:lnTo>
                  <a:lnTo>
                    <a:pt x="33167" y="88504"/>
                  </a:lnTo>
                  <a:lnTo>
                    <a:pt x="16039" y="91141"/>
                  </a:lnTo>
                  <a:lnTo>
                    <a:pt x="15595" y="88943"/>
                  </a:lnTo>
                  <a:lnTo>
                    <a:pt x="15240" y="836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77"/>
          <p:cNvGrpSpPr/>
          <p:nvPr/>
        </p:nvGrpSpPr>
        <p:grpSpPr>
          <a:xfrm>
            <a:off x="3230880" y="3794760"/>
            <a:ext cx="2148841" cy="822961"/>
            <a:chOff x="3230880" y="3794760"/>
            <a:chExt cx="2148841" cy="822961"/>
          </a:xfrm>
        </p:grpSpPr>
        <p:sp>
          <p:nvSpPr>
            <p:cNvPr id="50" name="SMARTInkShape-788"/>
            <p:cNvSpPr/>
            <p:nvPr>
              <p:custDataLst>
                <p:tags r:id="rId93"/>
              </p:custDataLst>
            </p:nvPr>
          </p:nvSpPr>
          <p:spPr>
            <a:xfrm>
              <a:off x="4152900" y="3794760"/>
              <a:ext cx="266701" cy="125011"/>
            </a:xfrm>
            <a:custGeom>
              <a:avLst/>
              <a:gdLst/>
              <a:ahLst/>
              <a:cxnLst/>
              <a:rect l="0" t="0" r="0" b="0"/>
              <a:pathLst>
                <a:path w="266701" h="125011">
                  <a:moveTo>
                    <a:pt x="0" y="0"/>
                  </a:moveTo>
                  <a:lnTo>
                    <a:pt x="0" y="0"/>
                  </a:lnTo>
                  <a:lnTo>
                    <a:pt x="37504" y="0"/>
                  </a:lnTo>
                  <a:lnTo>
                    <a:pt x="54481" y="847"/>
                  </a:lnTo>
                  <a:lnTo>
                    <a:pt x="92498" y="13494"/>
                  </a:lnTo>
                  <a:lnTo>
                    <a:pt x="125176" y="28010"/>
                  </a:lnTo>
                  <a:lnTo>
                    <a:pt x="162689" y="42339"/>
                  </a:lnTo>
                  <a:lnTo>
                    <a:pt x="198472" y="45275"/>
                  </a:lnTo>
                  <a:lnTo>
                    <a:pt x="217039" y="45588"/>
                  </a:lnTo>
                  <a:lnTo>
                    <a:pt x="237310" y="37590"/>
                  </a:lnTo>
                  <a:lnTo>
                    <a:pt x="245171" y="31383"/>
                  </a:lnTo>
                  <a:lnTo>
                    <a:pt x="247267" y="28542"/>
                  </a:lnTo>
                  <a:lnTo>
                    <a:pt x="247819" y="25801"/>
                  </a:lnTo>
                  <a:lnTo>
                    <a:pt x="247339" y="23128"/>
                  </a:lnTo>
                  <a:lnTo>
                    <a:pt x="246173" y="20498"/>
                  </a:lnTo>
                  <a:lnTo>
                    <a:pt x="244548" y="18746"/>
                  </a:lnTo>
                  <a:lnTo>
                    <a:pt x="221719" y="7156"/>
                  </a:lnTo>
                  <a:lnTo>
                    <a:pt x="206068" y="4027"/>
                  </a:lnTo>
                  <a:lnTo>
                    <a:pt x="173067" y="6659"/>
                  </a:lnTo>
                  <a:lnTo>
                    <a:pt x="144130" y="9593"/>
                  </a:lnTo>
                  <a:lnTo>
                    <a:pt x="112102" y="18170"/>
                  </a:lnTo>
                  <a:lnTo>
                    <a:pt x="102598" y="25291"/>
                  </a:lnTo>
                  <a:lnTo>
                    <a:pt x="96400" y="34100"/>
                  </a:lnTo>
                  <a:lnTo>
                    <a:pt x="92910" y="48580"/>
                  </a:lnTo>
                  <a:lnTo>
                    <a:pt x="92722" y="63595"/>
                  </a:lnTo>
                  <a:lnTo>
                    <a:pt x="95679" y="73702"/>
                  </a:lnTo>
                  <a:lnTo>
                    <a:pt x="106149" y="88913"/>
                  </a:lnTo>
                  <a:lnTo>
                    <a:pt x="124020" y="104143"/>
                  </a:lnTo>
                  <a:lnTo>
                    <a:pt x="153493" y="115336"/>
                  </a:lnTo>
                  <a:lnTo>
                    <a:pt x="179132" y="121252"/>
                  </a:lnTo>
                  <a:lnTo>
                    <a:pt x="207461" y="125010"/>
                  </a:lnTo>
                  <a:lnTo>
                    <a:pt x="236985" y="123858"/>
                  </a:lnTo>
                  <a:lnTo>
                    <a:pt x="26670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789"/>
            <p:cNvSpPr/>
            <p:nvPr>
              <p:custDataLst>
                <p:tags r:id="rId94"/>
              </p:custDataLst>
            </p:nvPr>
          </p:nvSpPr>
          <p:spPr>
            <a:xfrm>
              <a:off x="4561286" y="3832860"/>
              <a:ext cx="307895" cy="189700"/>
            </a:xfrm>
            <a:custGeom>
              <a:avLst/>
              <a:gdLst/>
              <a:ahLst/>
              <a:cxnLst/>
              <a:rect l="0" t="0" r="0" b="0"/>
              <a:pathLst>
                <a:path w="307895" h="189700">
                  <a:moveTo>
                    <a:pt x="125014" y="0"/>
                  </a:moveTo>
                  <a:lnTo>
                    <a:pt x="125014" y="0"/>
                  </a:lnTo>
                  <a:lnTo>
                    <a:pt x="102437" y="0"/>
                  </a:lnTo>
                  <a:lnTo>
                    <a:pt x="70953" y="847"/>
                  </a:lnTo>
                  <a:lnTo>
                    <a:pt x="36943" y="8289"/>
                  </a:lnTo>
                  <a:lnTo>
                    <a:pt x="13920" y="17912"/>
                  </a:lnTo>
                  <a:lnTo>
                    <a:pt x="10311" y="21255"/>
                  </a:lnTo>
                  <a:lnTo>
                    <a:pt x="0" y="47683"/>
                  </a:lnTo>
                  <a:lnTo>
                    <a:pt x="184" y="53802"/>
                  </a:lnTo>
                  <a:lnTo>
                    <a:pt x="13038" y="85052"/>
                  </a:lnTo>
                  <a:lnTo>
                    <a:pt x="22754" y="97350"/>
                  </a:lnTo>
                  <a:lnTo>
                    <a:pt x="53732" y="123087"/>
                  </a:lnTo>
                  <a:lnTo>
                    <a:pt x="82539" y="141081"/>
                  </a:lnTo>
                  <a:lnTo>
                    <a:pt x="112522" y="157136"/>
                  </a:lnTo>
                  <a:lnTo>
                    <a:pt x="146901" y="168573"/>
                  </a:lnTo>
                  <a:lnTo>
                    <a:pt x="179854" y="181369"/>
                  </a:lnTo>
                  <a:lnTo>
                    <a:pt x="215111" y="187795"/>
                  </a:lnTo>
                  <a:lnTo>
                    <a:pt x="252369" y="189699"/>
                  </a:lnTo>
                  <a:lnTo>
                    <a:pt x="286174" y="186218"/>
                  </a:lnTo>
                  <a:lnTo>
                    <a:pt x="307894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90"/>
            <p:cNvSpPr/>
            <p:nvPr>
              <p:custDataLst>
                <p:tags r:id="rId95"/>
              </p:custDataLst>
            </p:nvPr>
          </p:nvSpPr>
          <p:spPr>
            <a:xfrm>
              <a:off x="4991100" y="3832860"/>
              <a:ext cx="129541" cy="129541"/>
            </a:xfrm>
            <a:custGeom>
              <a:avLst/>
              <a:gdLst/>
              <a:ahLst/>
              <a:cxnLst/>
              <a:rect l="0" t="0" r="0" b="0"/>
              <a:pathLst>
                <a:path w="129541" h="129541">
                  <a:moveTo>
                    <a:pt x="129540" y="0"/>
                  </a:moveTo>
                  <a:lnTo>
                    <a:pt x="129540" y="0"/>
                  </a:lnTo>
                  <a:lnTo>
                    <a:pt x="111290" y="33961"/>
                  </a:lnTo>
                  <a:lnTo>
                    <a:pt x="83225" y="67762"/>
                  </a:lnTo>
                  <a:lnTo>
                    <a:pt x="46488" y="104879"/>
                  </a:lnTo>
                  <a:lnTo>
                    <a:pt x="21256" y="120561"/>
                  </a:lnTo>
                  <a:lnTo>
                    <a:pt x="0" y="129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791"/>
            <p:cNvSpPr/>
            <p:nvPr>
              <p:custDataLst>
                <p:tags r:id="rId96"/>
              </p:custDataLst>
            </p:nvPr>
          </p:nvSpPr>
          <p:spPr>
            <a:xfrm>
              <a:off x="4960620" y="3909060"/>
              <a:ext cx="419101" cy="121921"/>
            </a:xfrm>
            <a:custGeom>
              <a:avLst/>
              <a:gdLst/>
              <a:ahLst/>
              <a:cxnLst/>
              <a:rect l="0" t="0" r="0" b="0"/>
              <a:pathLst>
                <a:path w="419101" h="121921">
                  <a:moveTo>
                    <a:pt x="0" y="0"/>
                  </a:moveTo>
                  <a:lnTo>
                    <a:pt x="0" y="0"/>
                  </a:lnTo>
                  <a:lnTo>
                    <a:pt x="36406" y="12136"/>
                  </a:lnTo>
                  <a:lnTo>
                    <a:pt x="70085" y="22609"/>
                  </a:lnTo>
                  <a:lnTo>
                    <a:pt x="105656" y="32908"/>
                  </a:lnTo>
                  <a:lnTo>
                    <a:pt x="124623" y="38025"/>
                  </a:lnTo>
                  <a:lnTo>
                    <a:pt x="144042" y="43131"/>
                  </a:lnTo>
                  <a:lnTo>
                    <a:pt x="163761" y="49074"/>
                  </a:lnTo>
                  <a:lnTo>
                    <a:pt x="183681" y="55576"/>
                  </a:lnTo>
                  <a:lnTo>
                    <a:pt x="203734" y="62451"/>
                  </a:lnTo>
                  <a:lnTo>
                    <a:pt x="224723" y="69574"/>
                  </a:lnTo>
                  <a:lnTo>
                    <a:pt x="246335" y="76862"/>
                  </a:lnTo>
                  <a:lnTo>
                    <a:pt x="268364" y="84261"/>
                  </a:lnTo>
                  <a:lnTo>
                    <a:pt x="289822" y="90887"/>
                  </a:lnTo>
                  <a:lnTo>
                    <a:pt x="310901" y="96998"/>
                  </a:lnTo>
                  <a:lnTo>
                    <a:pt x="331728" y="102765"/>
                  </a:lnTo>
                  <a:lnTo>
                    <a:pt x="368414" y="111431"/>
                  </a:lnTo>
                  <a:lnTo>
                    <a:pt x="41910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792"/>
            <p:cNvSpPr/>
            <p:nvPr>
              <p:custDataLst>
                <p:tags r:id="rId97"/>
              </p:custDataLst>
            </p:nvPr>
          </p:nvSpPr>
          <p:spPr>
            <a:xfrm>
              <a:off x="3230880" y="4107180"/>
              <a:ext cx="1683020" cy="510541"/>
            </a:xfrm>
            <a:custGeom>
              <a:avLst/>
              <a:gdLst/>
              <a:ahLst/>
              <a:cxnLst/>
              <a:rect l="0" t="0" r="0" b="0"/>
              <a:pathLst>
                <a:path w="1683020" h="510541">
                  <a:moveTo>
                    <a:pt x="0" y="0"/>
                  </a:moveTo>
                  <a:lnTo>
                    <a:pt x="0" y="0"/>
                  </a:lnTo>
                  <a:lnTo>
                    <a:pt x="22578" y="4516"/>
                  </a:lnTo>
                  <a:lnTo>
                    <a:pt x="40451" y="8091"/>
                  </a:lnTo>
                  <a:lnTo>
                    <a:pt x="61681" y="11321"/>
                  </a:lnTo>
                  <a:lnTo>
                    <a:pt x="85147" y="14320"/>
                  </a:lnTo>
                  <a:lnTo>
                    <a:pt x="110105" y="17167"/>
                  </a:lnTo>
                  <a:lnTo>
                    <a:pt x="182623" y="22451"/>
                  </a:lnTo>
                  <a:lnTo>
                    <a:pt x="286849" y="29361"/>
                  </a:lnTo>
                  <a:lnTo>
                    <a:pt x="412212" y="37354"/>
                  </a:lnTo>
                  <a:lnTo>
                    <a:pt x="515261" y="45222"/>
                  </a:lnTo>
                  <a:lnTo>
                    <a:pt x="603434" y="53008"/>
                  </a:lnTo>
                  <a:lnTo>
                    <a:pt x="681690" y="60739"/>
                  </a:lnTo>
                  <a:lnTo>
                    <a:pt x="751640" y="69279"/>
                  </a:lnTo>
                  <a:lnTo>
                    <a:pt x="816054" y="78360"/>
                  </a:lnTo>
                  <a:lnTo>
                    <a:pt x="876776" y="87800"/>
                  </a:lnTo>
                  <a:lnTo>
                    <a:pt x="934191" y="97480"/>
                  </a:lnTo>
                  <a:lnTo>
                    <a:pt x="989400" y="107320"/>
                  </a:lnTo>
                  <a:lnTo>
                    <a:pt x="1043141" y="117267"/>
                  </a:lnTo>
                  <a:lnTo>
                    <a:pt x="1095900" y="128131"/>
                  </a:lnTo>
                  <a:lnTo>
                    <a:pt x="1148007" y="139607"/>
                  </a:lnTo>
                  <a:lnTo>
                    <a:pt x="1199678" y="151492"/>
                  </a:lnTo>
                  <a:lnTo>
                    <a:pt x="1250212" y="165341"/>
                  </a:lnTo>
                  <a:lnTo>
                    <a:pt x="1299988" y="180501"/>
                  </a:lnTo>
                  <a:lnTo>
                    <a:pt x="1349259" y="196534"/>
                  </a:lnTo>
                  <a:lnTo>
                    <a:pt x="1393959" y="211456"/>
                  </a:lnTo>
                  <a:lnTo>
                    <a:pt x="1435613" y="225637"/>
                  </a:lnTo>
                  <a:lnTo>
                    <a:pt x="1475235" y="239325"/>
                  </a:lnTo>
                  <a:lnTo>
                    <a:pt x="1510964" y="251836"/>
                  </a:lnTo>
                  <a:lnTo>
                    <a:pt x="1544095" y="263564"/>
                  </a:lnTo>
                  <a:lnTo>
                    <a:pt x="1575497" y="274770"/>
                  </a:lnTo>
                  <a:lnTo>
                    <a:pt x="1601511" y="284780"/>
                  </a:lnTo>
                  <a:lnTo>
                    <a:pt x="1623934" y="293993"/>
                  </a:lnTo>
                  <a:lnTo>
                    <a:pt x="1658162" y="309310"/>
                  </a:lnTo>
                  <a:lnTo>
                    <a:pt x="1682518" y="321526"/>
                  </a:lnTo>
                  <a:lnTo>
                    <a:pt x="1683019" y="321031"/>
                  </a:lnTo>
                  <a:lnTo>
                    <a:pt x="1659453" y="312243"/>
                  </a:lnTo>
                  <a:lnTo>
                    <a:pt x="1622865" y="299077"/>
                  </a:lnTo>
                  <a:lnTo>
                    <a:pt x="1600070" y="290824"/>
                  </a:lnTo>
                  <a:lnTo>
                    <a:pt x="1573020" y="281090"/>
                  </a:lnTo>
                  <a:lnTo>
                    <a:pt x="1543134" y="270367"/>
                  </a:lnTo>
                  <a:lnTo>
                    <a:pt x="1511355" y="258985"/>
                  </a:lnTo>
                  <a:lnTo>
                    <a:pt x="1476623" y="248010"/>
                  </a:lnTo>
                  <a:lnTo>
                    <a:pt x="1439922" y="237307"/>
                  </a:lnTo>
                  <a:lnTo>
                    <a:pt x="1401908" y="226784"/>
                  </a:lnTo>
                  <a:lnTo>
                    <a:pt x="1359632" y="214690"/>
                  </a:lnTo>
                  <a:lnTo>
                    <a:pt x="1314515" y="201546"/>
                  </a:lnTo>
                  <a:lnTo>
                    <a:pt x="1267503" y="187704"/>
                  </a:lnTo>
                  <a:lnTo>
                    <a:pt x="1221769" y="175936"/>
                  </a:lnTo>
                  <a:lnTo>
                    <a:pt x="1176886" y="165551"/>
                  </a:lnTo>
                  <a:lnTo>
                    <a:pt x="1132570" y="156087"/>
                  </a:lnTo>
                  <a:lnTo>
                    <a:pt x="1087787" y="147238"/>
                  </a:lnTo>
                  <a:lnTo>
                    <a:pt x="1042692" y="138798"/>
                  </a:lnTo>
                  <a:lnTo>
                    <a:pt x="997387" y="130632"/>
                  </a:lnTo>
                  <a:lnTo>
                    <a:pt x="954485" y="124342"/>
                  </a:lnTo>
                  <a:lnTo>
                    <a:pt x="913183" y="119301"/>
                  </a:lnTo>
                  <a:lnTo>
                    <a:pt x="872949" y="115094"/>
                  </a:lnTo>
                  <a:lnTo>
                    <a:pt x="835966" y="111442"/>
                  </a:lnTo>
                  <a:lnTo>
                    <a:pt x="801151" y="108162"/>
                  </a:lnTo>
                  <a:lnTo>
                    <a:pt x="767780" y="105128"/>
                  </a:lnTo>
                  <a:lnTo>
                    <a:pt x="737067" y="103105"/>
                  </a:lnTo>
                  <a:lnTo>
                    <a:pt x="708125" y="101757"/>
                  </a:lnTo>
                  <a:lnTo>
                    <a:pt x="680363" y="100858"/>
                  </a:lnTo>
                  <a:lnTo>
                    <a:pt x="658469" y="101105"/>
                  </a:lnTo>
                  <a:lnTo>
                    <a:pt x="625110" y="103638"/>
                  </a:lnTo>
                  <a:lnTo>
                    <a:pt x="608027" y="107586"/>
                  </a:lnTo>
                  <a:lnTo>
                    <a:pt x="603471" y="109823"/>
                  </a:lnTo>
                  <a:lnTo>
                    <a:pt x="602974" y="113009"/>
                  </a:lnTo>
                  <a:lnTo>
                    <a:pt x="605182" y="116827"/>
                  </a:lnTo>
                  <a:lnTo>
                    <a:pt x="609195" y="121064"/>
                  </a:lnTo>
                  <a:lnTo>
                    <a:pt x="633973" y="132546"/>
                  </a:lnTo>
                  <a:lnTo>
                    <a:pt x="651249" y="139164"/>
                  </a:lnTo>
                  <a:lnTo>
                    <a:pt x="672926" y="146963"/>
                  </a:lnTo>
                  <a:lnTo>
                    <a:pt x="697537" y="155549"/>
                  </a:lnTo>
                  <a:lnTo>
                    <a:pt x="724105" y="164659"/>
                  </a:lnTo>
                  <a:lnTo>
                    <a:pt x="753670" y="174966"/>
                  </a:lnTo>
                  <a:lnTo>
                    <a:pt x="785233" y="186070"/>
                  </a:lnTo>
                  <a:lnTo>
                    <a:pt x="818129" y="197707"/>
                  </a:lnTo>
                  <a:lnTo>
                    <a:pt x="851066" y="210545"/>
                  </a:lnTo>
                  <a:lnTo>
                    <a:pt x="884031" y="224184"/>
                  </a:lnTo>
                  <a:lnTo>
                    <a:pt x="917014" y="238356"/>
                  </a:lnTo>
                  <a:lnTo>
                    <a:pt x="950009" y="252884"/>
                  </a:lnTo>
                  <a:lnTo>
                    <a:pt x="983012" y="267649"/>
                  </a:lnTo>
                  <a:lnTo>
                    <a:pt x="1016022" y="282573"/>
                  </a:lnTo>
                  <a:lnTo>
                    <a:pt x="1045648" y="297602"/>
                  </a:lnTo>
                  <a:lnTo>
                    <a:pt x="1073019" y="312701"/>
                  </a:lnTo>
                  <a:lnTo>
                    <a:pt x="1098886" y="327847"/>
                  </a:lnTo>
                  <a:lnTo>
                    <a:pt x="1122057" y="341331"/>
                  </a:lnTo>
                  <a:lnTo>
                    <a:pt x="1143431" y="353707"/>
                  </a:lnTo>
                  <a:lnTo>
                    <a:pt x="1177905" y="374797"/>
                  </a:lnTo>
                  <a:lnTo>
                    <a:pt x="1196049" y="389814"/>
                  </a:lnTo>
                  <a:lnTo>
                    <a:pt x="1199533" y="394496"/>
                  </a:lnTo>
                  <a:lnTo>
                    <a:pt x="1200162" y="397618"/>
                  </a:lnTo>
                  <a:lnTo>
                    <a:pt x="1198888" y="399698"/>
                  </a:lnTo>
                  <a:lnTo>
                    <a:pt x="1164733" y="394536"/>
                  </a:lnTo>
                  <a:lnTo>
                    <a:pt x="1143943" y="389178"/>
                  </a:lnTo>
                  <a:lnTo>
                    <a:pt x="1119075" y="382219"/>
                  </a:lnTo>
                  <a:lnTo>
                    <a:pt x="1091490" y="374193"/>
                  </a:lnTo>
                  <a:lnTo>
                    <a:pt x="1059553" y="366302"/>
                  </a:lnTo>
                  <a:lnTo>
                    <a:pt x="1024716" y="358501"/>
                  </a:lnTo>
                  <a:lnTo>
                    <a:pt x="987944" y="350760"/>
                  </a:lnTo>
                  <a:lnTo>
                    <a:pt x="949036" y="342214"/>
                  </a:lnTo>
                  <a:lnTo>
                    <a:pt x="908704" y="333129"/>
                  </a:lnTo>
                  <a:lnTo>
                    <a:pt x="867422" y="323686"/>
                  </a:lnTo>
                  <a:lnTo>
                    <a:pt x="827202" y="315697"/>
                  </a:lnTo>
                  <a:lnTo>
                    <a:pt x="787688" y="308679"/>
                  </a:lnTo>
                  <a:lnTo>
                    <a:pt x="748645" y="302306"/>
                  </a:lnTo>
                  <a:lnTo>
                    <a:pt x="710764" y="297210"/>
                  </a:lnTo>
                  <a:lnTo>
                    <a:pt x="673656" y="292967"/>
                  </a:lnTo>
                  <a:lnTo>
                    <a:pt x="637064" y="289291"/>
                  </a:lnTo>
                  <a:lnTo>
                    <a:pt x="605049" y="286841"/>
                  </a:lnTo>
                  <a:lnTo>
                    <a:pt x="576086" y="285207"/>
                  </a:lnTo>
                  <a:lnTo>
                    <a:pt x="549157" y="284118"/>
                  </a:lnTo>
                  <a:lnTo>
                    <a:pt x="526972" y="283392"/>
                  </a:lnTo>
                  <a:lnTo>
                    <a:pt x="491032" y="282586"/>
                  </a:lnTo>
                  <a:lnTo>
                    <a:pt x="467225" y="282132"/>
                  </a:lnTo>
                  <a:lnTo>
                    <a:pt x="464730" y="282914"/>
                  </a:lnTo>
                  <a:lnTo>
                    <a:pt x="463913" y="284283"/>
                  </a:lnTo>
                  <a:lnTo>
                    <a:pt x="464215" y="286042"/>
                  </a:lnTo>
                  <a:lnTo>
                    <a:pt x="488912" y="296608"/>
                  </a:lnTo>
                  <a:lnTo>
                    <a:pt x="507128" y="302726"/>
                  </a:lnTo>
                  <a:lnTo>
                    <a:pt x="530279" y="310190"/>
                  </a:lnTo>
                  <a:lnTo>
                    <a:pt x="556719" y="318553"/>
                  </a:lnTo>
                  <a:lnTo>
                    <a:pt x="587046" y="327515"/>
                  </a:lnTo>
                  <a:lnTo>
                    <a:pt x="619964" y="336877"/>
                  </a:lnTo>
                  <a:lnTo>
                    <a:pt x="654609" y="346505"/>
                  </a:lnTo>
                  <a:lnTo>
                    <a:pt x="691253" y="358003"/>
                  </a:lnTo>
                  <a:lnTo>
                    <a:pt x="729229" y="370749"/>
                  </a:lnTo>
                  <a:lnTo>
                    <a:pt x="768092" y="384326"/>
                  </a:lnTo>
                  <a:lnTo>
                    <a:pt x="808395" y="398458"/>
                  </a:lnTo>
                  <a:lnTo>
                    <a:pt x="849657" y="412958"/>
                  </a:lnTo>
                  <a:lnTo>
                    <a:pt x="891558" y="427706"/>
                  </a:lnTo>
                  <a:lnTo>
                    <a:pt x="932192" y="443464"/>
                  </a:lnTo>
                  <a:lnTo>
                    <a:pt x="971981" y="459896"/>
                  </a:lnTo>
                  <a:lnTo>
                    <a:pt x="1011208" y="476777"/>
                  </a:lnTo>
                  <a:lnTo>
                    <a:pt x="1037359" y="488031"/>
                  </a:lnTo>
                  <a:lnTo>
                    <a:pt x="1089660" y="510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78"/>
          <p:cNvGrpSpPr/>
          <p:nvPr/>
        </p:nvGrpSpPr>
        <p:grpSpPr>
          <a:xfrm>
            <a:off x="4084800" y="2423160"/>
            <a:ext cx="1786447" cy="1028106"/>
            <a:chOff x="4084800" y="2423160"/>
            <a:chExt cx="1786447" cy="1028106"/>
          </a:xfrm>
        </p:grpSpPr>
        <p:sp>
          <p:nvSpPr>
            <p:cNvPr id="56" name="SMARTInkShape-793"/>
            <p:cNvSpPr/>
            <p:nvPr>
              <p:custDataLst>
                <p:tags r:id="rId88"/>
              </p:custDataLst>
            </p:nvPr>
          </p:nvSpPr>
          <p:spPr>
            <a:xfrm>
              <a:off x="4084800" y="2667033"/>
              <a:ext cx="1218721" cy="190468"/>
            </a:xfrm>
            <a:custGeom>
              <a:avLst/>
              <a:gdLst/>
              <a:ahLst/>
              <a:cxnLst/>
              <a:rect l="0" t="0" r="0" b="0"/>
              <a:pathLst>
                <a:path w="1218721" h="190468">
                  <a:moveTo>
                    <a:pt x="52860" y="30447"/>
                  </a:moveTo>
                  <a:lnTo>
                    <a:pt x="52860" y="30447"/>
                  </a:lnTo>
                  <a:lnTo>
                    <a:pt x="16673" y="6322"/>
                  </a:lnTo>
                  <a:lnTo>
                    <a:pt x="10531" y="2792"/>
                  </a:lnTo>
                  <a:lnTo>
                    <a:pt x="0" y="77"/>
                  </a:lnTo>
                  <a:lnTo>
                    <a:pt x="3707" y="0"/>
                  </a:lnTo>
                  <a:lnTo>
                    <a:pt x="36141" y="6530"/>
                  </a:lnTo>
                  <a:lnTo>
                    <a:pt x="72177" y="11319"/>
                  </a:lnTo>
                  <a:lnTo>
                    <a:pt x="107165" y="15737"/>
                  </a:lnTo>
                  <a:lnTo>
                    <a:pt x="127164" y="18100"/>
                  </a:lnTo>
                  <a:lnTo>
                    <a:pt x="149809" y="20522"/>
                  </a:lnTo>
                  <a:lnTo>
                    <a:pt x="174219" y="22984"/>
                  </a:lnTo>
                  <a:lnTo>
                    <a:pt x="199806" y="25472"/>
                  </a:lnTo>
                  <a:lnTo>
                    <a:pt x="227871" y="27977"/>
                  </a:lnTo>
                  <a:lnTo>
                    <a:pt x="257587" y="30494"/>
                  </a:lnTo>
                  <a:lnTo>
                    <a:pt x="288404" y="33018"/>
                  </a:lnTo>
                  <a:lnTo>
                    <a:pt x="321649" y="35548"/>
                  </a:lnTo>
                  <a:lnTo>
                    <a:pt x="356513" y="38081"/>
                  </a:lnTo>
                  <a:lnTo>
                    <a:pt x="392456" y="40616"/>
                  </a:lnTo>
                  <a:lnTo>
                    <a:pt x="429118" y="43153"/>
                  </a:lnTo>
                  <a:lnTo>
                    <a:pt x="466258" y="45691"/>
                  </a:lnTo>
                  <a:lnTo>
                    <a:pt x="503719" y="48230"/>
                  </a:lnTo>
                  <a:lnTo>
                    <a:pt x="541392" y="52462"/>
                  </a:lnTo>
                  <a:lnTo>
                    <a:pt x="579208" y="57824"/>
                  </a:lnTo>
                  <a:lnTo>
                    <a:pt x="617119" y="63938"/>
                  </a:lnTo>
                  <a:lnTo>
                    <a:pt x="655940" y="69708"/>
                  </a:lnTo>
                  <a:lnTo>
                    <a:pt x="695366" y="75248"/>
                  </a:lnTo>
                  <a:lnTo>
                    <a:pt x="735197" y="80634"/>
                  </a:lnTo>
                  <a:lnTo>
                    <a:pt x="773605" y="86765"/>
                  </a:lnTo>
                  <a:lnTo>
                    <a:pt x="811063" y="93392"/>
                  </a:lnTo>
                  <a:lnTo>
                    <a:pt x="847888" y="100351"/>
                  </a:lnTo>
                  <a:lnTo>
                    <a:pt x="882599" y="107529"/>
                  </a:lnTo>
                  <a:lnTo>
                    <a:pt x="915899" y="114855"/>
                  </a:lnTo>
                  <a:lnTo>
                    <a:pt x="948260" y="122279"/>
                  </a:lnTo>
                  <a:lnTo>
                    <a:pt x="979146" y="129768"/>
                  </a:lnTo>
                  <a:lnTo>
                    <a:pt x="1009051" y="137301"/>
                  </a:lnTo>
                  <a:lnTo>
                    <a:pt x="1038301" y="144863"/>
                  </a:lnTo>
                  <a:lnTo>
                    <a:pt x="1064574" y="151598"/>
                  </a:lnTo>
                  <a:lnTo>
                    <a:pt x="1088862" y="157781"/>
                  </a:lnTo>
                  <a:lnTo>
                    <a:pt x="1111828" y="163596"/>
                  </a:lnTo>
                  <a:lnTo>
                    <a:pt x="1148635" y="174573"/>
                  </a:lnTo>
                  <a:lnTo>
                    <a:pt x="1177411" y="183403"/>
                  </a:lnTo>
                  <a:lnTo>
                    <a:pt x="1218720" y="190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94"/>
            <p:cNvSpPr/>
            <p:nvPr>
              <p:custDataLst>
                <p:tags r:id="rId89"/>
              </p:custDataLst>
            </p:nvPr>
          </p:nvSpPr>
          <p:spPr>
            <a:xfrm>
              <a:off x="4154258" y="2834640"/>
              <a:ext cx="1210223" cy="205741"/>
            </a:xfrm>
            <a:custGeom>
              <a:avLst/>
              <a:gdLst/>
              <a:ahLst/>
              <a:cxnLst/>
              <a:rect l="0" t="0" r="0" b="0"/>
              <a:pathLst>
                <a:path w="1210223" h="205741">
                  <a:moveTo>
                    <a:pt x="425362" y="0"/>
                  </a:moveTo>
                  <a:lnTo>
                    <a:pt x="425362" y="0"/>
                  </a:lnTo>
                  <a:lnTo>
                    <a:pt x="400526" y="4515"/>
                  </a:lnTo>
                  <a:lnTo>
                    <a:pt x="380865" y="8090"/>
                  </a:lnTo>
                  <a:lnTo>
                    <a:pt x="345743" y="15553"/>
                  </a:lnTo>
                  <a:lnTo>
                    <a:pt x="300317" y="25609"/>
                  </a:lnTo>
                  <a:lnTo>
                    <a:pt x="248019" y="37393"/>
                  </a:lnTo>
                  <a:lnTo>
                    <a:pt x="207226" y="46095"/>
                  </a:lnTo>
                  <a:lnTo>
                    <a:pt x="174105" y="52744"/>
                  </a:lnTo>
                  <a:lnTo>
                    <a:pt x="146098" y="58022"/>
                  </a:lnTo>
                  <a:lnTo>
                    <a:pt x="123193" y="62388"/>
                  </a:lnTo>
                  <a:lnTo>
                    <a:pt x="86453" y="69497"/>
                  </a:lnTo>
                  <a:lnTo>
                    <a:pt x="56013" y="77736"/>
                  </a:lnTo>
                  <a:lnTo>
                    <a:pt x="21850" y="89637"/>
                  </a:lnTo>
                  <a:lnTo>
                    <a:pt x="8956" y="95719"/>
                  </a:lnTo>
                  <a:lnTo>
                    <a:pt x="0" y="105070"/>
                  </a:lnTo>
                  <a:lnTo>
                    <a:pt x="394" y="106453"/>
                  </a:lnTo>
                  <a:lnTo>
                    <a:pt x="3089" y="110248"/>
                  </a:lnTo>
                  <a:lnTo>
                    <a:pt x="21503" y="117144"/>
                  </a:lnTo>
                  <a:lnTo>
                    <a:pt x="56497" y="120505"/>
                  </a:lnTo>
                  <a:lnTo>
                    <a:pt x="88985" y="121291"/>
                  </a:lnTo>
                  <a:lnTo>
                    <a:pt x="126847" y="122487"/>
                  </a:lnTo>
                  <a:lnTo>
                    <a:pt x="147612" y="123992"/>
                  </a:lnTo>
                  <a:lnTo>
                    <a:pt x="169076" y="125841"/>
                  </a:lnTo>
                  <a:lnTo>
                    <a:pt x="191851" y="127921"/>
                  </a:lnTo>
                  <a:lnTo>
                    <a:pt x="215502" y="130154"/>
                  </a:lnTo>
                  <a:lnTo>
                    <a:pt x="239735" y="132490"/>
                  </a:lnTo>
                  <a:lnTo>
                    <a:pt x="266050" y="134893"/>
                  </a:lnTo>
                  <a:lnTo>
                    <a:pt x="293755" y="137342"/>
                  </a:lnTo>
                  <a:lnTo>
                    <a:pt x="322384" y="139821"/>
                  </a:lnTo>
                  <a:lnTo>
                    <a:pt x="352477" y="141474"/>
                  </a:lnTo>
                  <a:lnTo>
                    <a:pt x="383545" y="142576"/>
                  </a:lnTo>
                  <a:lnTo>
                    <a:pt x="415263" y="143311"/>
                  </a:lnTo>
                  <a:lnTo>
                    <a:pt x="448263" y="144647"/>
                  </a:lnTo>
                  <a:lnTo>
                    <a:pt x="482116" y="146384"/>
                  </a:lnTo>
                  <a:lnTo>
                    <a:pt x="516538" y="148390"/>
                  </a:lnTo>
                  <a:lnTo>
                    <a:pt x="550492" y="149727"/>
                  </a:lnTo>
                  <a:lnTo>
                    <a:pt x="584135" y="150618"/>
                  </a:lnTo>
                  <a:lnTo>
                    <a:pt x="617571" y="151212"/>
                  </a:lnTo>
                  <a:lnTo>
                    <a:pt x="652561" y="152455"/>
                  </a:lnTo>
                  <a:lnTo>
                    <a:pt x="688589" y="154129"/>
                  </a:lnTo>
                  <a:lnTo>
                    <a:pt x="725306" y="156093"/>
                  </a:lnTo>
                  <a:lnTo>
                    <a:pt x="759098" y="158249"/>
                  </a:lnTo>
                  <a:lnTo>
                    <a:pt x="790939" y="160532"/>
                  </a:lnTo>
                  <a:lnTo>
                    <a:pt x="821480" y="162902"/>
                  </a:lnTo>
                  <a:lnTo>
                    <a:pt x="851154" y="166175"/>
                  </a:lnTo>
                  <a:lnTo>
                    <a:pt x="880250" y="170049"/>
                  </a:lnTo>
                  <a:lnTo>
                    <a:pt x="908960" y="174326"/>
                  </a:lnTo>
                  <a:lnTo>
                    <a:pt x="936568" y="178024"/>
                  </a:lnTo>
                  <a:lnTo>
                    <a:pt x="963439" y="181336"/>
                  </a:lnTo>
                  <a:lnTo>
                    <a:pt x="989820" y="184391"/>
                  </a:lnTo>
                  <a:lnTo>
                    <a:pt x="1014180" y="187274"/>
                  </a:lnTo>
                  <a:lnTo>
                    <a:pt x="1037194" y="190043"/>
                  </a:lnTo>
                  <a:lnTo>
                    <a:pt x="1059311" y="192735"/>
                  </a:lnTo>
                  <a:lnTo>
                    <a:pt x="1079134" y="195377"/>
                  </a:lnTo>
                  <a:lnTo>
                    <a:pt x="1114708" y="200570"/>
                  </a:lnTo>
                  <a:lnTo>
                    <a:pt x="1145194" y="203442"/>
                  </a:lnTo>
                  <a:lnTo>
                    <a:pt x="1181641" y="205059"/>
                  </a:lnTo>
                  <a:lnTo>
                    <a:pt x="1210222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795"/>
            <p:cNvSpPr/>
            <p:nvPr>
              <p:custDataLst>
                <p:tags r:id="rId90"/>
              </p:custDataLst>
            </p:nvPr>
          </p:nvSpPr>
          <p:spPr>
            <a:xfrm>
              <a:off x="5006340" y="2446020"/>
              <a:ext cx="864907" cy="967741"/>
            </a:xfrm>
            <a:custGeom>
              <a:avLst/>
              <a:gdLst/>
              <a:ahLst/>
              <a:cxnLst/>
              <a:rect l="0" t="0" r="0" b="0"/>
              <a:pathLst>
                <a:path w="864907" h="967741">
                  <a:moveTo>
                    <a:pt x="0" y="0"/>
                  </a:moveTo>
                  <a:lnTo>
                    <a:pt x="0" y="0"/>
                  </a:lnTo>
                  <a:lnTo>
                    <a:pt x="28316" y="16181"/>
                  </a:lnTo>
                  <a:lnTo>
                    <a:pt x="58061" y="38379"/>
                  </a:lnTo>
                  <a:lnTo>
                    <a:pt x="95097" y="65088"/>
                  </a:lnTo>
                  <a:lnTo>
                    <a:pt x="123545" y="86783"/>
                  </a:lnTo>
                  <a:lnTo>
                    <a:pt x="153122" y="110537"/>
                  </a:lnTo>
                  <a:lnTo>
                    <a:pt x="183201" y="135206"/>
                  </a:lnTo>
                  <a:lnTo>
                    <a:pt x="211881" y="159563"/>
                  </a:lnTo>
                  <a:lnTo>
                    <a:pt x="249627" y="191889"/>
                  </a:lnTo>
                  <a:lnTo>
                    <a:pt x="293418" y="229526"/>
                  </a:lnTo>
                  <a:lnTo>
                    <a:pt x="330232" y="260544"/>
                  </a:lnTo>
                  <a:lnTo>
                    <a:pt x="362394" y="287150"/>
                  </a:lnTo>
                  <a:lnTo>
                    <a:pt x="391456" y="310813"/>
                  </a:lnTo>
                  <a:lnTo>
                    <a:pt x="418451" y="332515"/>
                  </a:lnTo>
                  <a:lnTo>
                    <a:pt x="444068" y="352910"/>
                  </a:lnTo>
                  <a:lnTo>
                    <a:pt x="468765" y="372434"/>
                  </a:lnTo>
                  <a:lnTo>
                    <a:pt x="492003" y="390529"/>
                  </a:lnTo>
                  <a:lnTo>
                    <a:pt x="514269" y="407673"/>
                  </a:lnTo>
                  <a:lnTo>
                    <a:pt x="535886" y="424182"/>
                  </a:lnTo>
                  <a:lnTo>
                    <a:pt x="556224" y="440268"/>
                  </a:lnTo>
                  <a:lnTo>
                    <a:pt x="575710" y="456072"/>
                  </a:lnTo>
                  <a:lnTo>
                    <a:pt x="594626" y="471688"/>
                  </a:lnTo>
                  <a:lnTo>
                    <a:pt x="614011" y="487178"/>
                  </a:lnTo>
                  <a:lnTo>
                    <a:pt x="633708" y="502586"/>
                  </a:lnTo>
                  <a:lnTo>
                    <a:pt x="653612" y="517937"/>
                  </a:lnTo>
                  <a:lnTo>
                    <a:pt x="691532" y="548541"/>
                  </a:lnTo>
                  <a:lnTo>
                    <a:pt x="727295" y="578229"/>
                  </a:lnTo>
                  <a:lnTo>
                    <a:pt x="760122" y="605535"/>
                  </a:lnTo>
                  <a:lnTo>
                    <a:pt x="789388" y="634040"/>
                  </a:lnTo>
                  <a:lnTo>
                    <a:pt x="814812" y="662795"/>
                  </a:lnTo>
                  <a:lnTo>
                    <a:pt x="834579" y="689687"/>
                  </a:lnTo>
                  <a:lnTo>
                    <a:pt x="855942" y="724581"/>
                  </a:lnTo>
                  <a:lnTo>
                    <a:pt x="864906" y="752324"/>
                  </a:lnTo>
                  <a:lnTo>
                    <a:pt x="863516" y="776631"/>
                  </a:lnTo>
                  <a:lnTo>
                    <a:pt x="857636" y="789952"/>
                  </a:lnTo>
                  <a:lnTo>
                    <a:pt x="853697" y="795875"/>
                  </a:lnTo>
                  <a:lnTo>
                    <a:pt x="827928" y="816346"/>
                  </a:lnTo>
                  <a:lnTo>
                    <a:pt x="803155" y="826511"/>
                  </a:lnTo>
                  <a:lnTo>
                    <a:pt x="774364" y="833852"/>
                  </a:lnTo>
                  <a:lnTo>
                    <a:pt x="741813" y="839936"/>
                  </a:lnTo>
                  <a:lnTo>
                    <a:pt x="723142" y="842744"/>
                  </a:lnTo>
                  <a:lnTo>
                    <a:pt x="703074" y="845463"/>
                  </a:lnTo>
                  <a:lnTo>
                    <a:pt x="682076" y="848122"/>
                  </a:lnTo>
                  <a:lnTo>
                    <a:pt x="660457" y="849895"/>
                  </a:lnTo>
                  <a:lnTo>
                    <a:pt x="638424" y="851076"/>
                  </a:lnTo>
                  <a:lnTo>
                    <a:pt x="616116" y="851864"/>
                  </a:lnTo>
                  <a:lnTo>
                    <a:pt x="593624" y="852390"/>
                  </a:lnTo>
                  <a:lnTo>
                    <a:pt x="571009" y="852740"/>
                  </a:lnTo>
                  <a:lnTo>
                    <a:pt x="548313" y="852973"/>
                  </a:lnTo>
                  <a:lnTo>
                    <a:pt x="524716" y="853129"/>
                  </a:lnTo>
                  <a:lnTo>
                    <a:pt x="500518" y="853232"/>
                  </a:lnTo>
                  <a:lnTo>
                    <a:pt x="475919" y="853301"/>
                  </a:lnTo>
                  <a:lnTo>
                    <a:pt x="451052" y="855041"/>
                  </a:lnTo>
                  <a:lnTo>
                    <a:pt x="426008" y="857894"/>
                  </a:lnTo>
                  <a:lnTo>
                    <a:pt x="400845" y="861489"/>
                  </a:lnTo>
                  <a:lnTo>
                    <a:pt x="377298" y="864733"/>
                  </a:lnTo>
                  <a:lnTo>
                    <a:pt x="354825" y="867742"/>
                  </a:lnTo>
                  <a:lnTo>
                    <a:pt x="333069" y="870594"/>
                  </a:lnTo>
                  <a:lnTo>
                    <a:pt x="311793" y="873343"/>
                  </a:lnTo>
                  <a:lnTo>
                    <a:pt x="290836" y="876022"/>
                  </a:lnTo>
                  <a:lnTo>
                    <a:pt x="270090" y="878655"/>
                  </a:lnTo>
                  <a:lnTo>
                    <a:pt x="235751" y="883838"/>
                  </a:lnTo>
                  <a:lnTo>
                    <a:pt x="206378" y="888963"/>
                  </a:lnTo>
                  <a:lnTo>
                    <a:pt x="168581" y="896609"/>
                  </a:lnTo>
                  <a:lnTo>
                    <a:pt x="141611" y="906778"/>
                  </a:lnTo>
                  <a:lnTo>
                    <a:pt x="131924" y="912894"/>
                  </a:lnTo>
                  <a:lnTo>
                    <a:pt x="131977" y="914243"/>
                  </a:lnTo>
                  <a:lnTo>
                    <a:pt x="136095" y="920186"/>
                  </a:lnTo>
                  <a:lnTo>
                    <a:pt x="149587" y="932037"/>
                  </a:lnTo>
                  <a:lnTo>
                    <a:pt x="163003" y="940019"/>
                  </a:lnTo>
                  <a:lnTo>
                    <a:pt x="199211" y="952042"/>
                  </a:lnTo>
                  <a:lnTo>
                    <a:pt x="234930" y="962569"/>
                  </a:lnTo>
                  <a:lnTo>
                    <a:pt x="266700" y="967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96"/>
            <p:cNvSpPr/>
            <p:nvPr>
              <p:custDataLst>
                <p:tags r:id="rId91"/>
              </p:custDataLst>
            </p:nvPr>
          </p:nvSpPr>
          <p:spPr>
            <a:xfrm>
              <a:off x="5032430" y="2423160"/>
              <a:ext cx="141512" cy="1028106"/>
            </a:xfrm>
            <a:custGeom>
              <a:avLst/>
              <a:gdLst/>
              <a:ahLst/>
              <a:cxnLst/>
              <a:rect l="0" t="0" r="0" b="0"/>
              <a:pathLst>
                <a:path w="141512" h="1028106">
                  <a:moveTo>
                    <a:pt x="4390" y="0"/>
                  </a:moveTo>
                  <a:lnTo>
                    <a:pt x="4390" y="0"/>
                  </a:lnTo>
                  <a:lnTo>
                    <a:pt x="2132" y="24835"/>
                  </a:lnTo>
                  <a:lnTo>
                    <a:pt x="0" y="62684"/>
                  </a:lnTo>
                  <a:lnTo>
                    <a:pt x="1875" y="96440"/>
                  </a:lnTo>
                  <a:lnTo>
                    <a:pt x="3272" y="128376"/>
                  </a:lnTo>
                  <a:lnTo>
                    <a:pt x="4740" y="160349"/>
                  </a:lnTo>
                  <a:lnTo>
                    <a:pt x="8215" y="194315"/>
                  </a:lnTo>
                  <a:lnTo>
                    <a:pt x="12581" y="231425"/>
                  </a:lnTo>
                  <a:lnTo>
                    <a:pt x="14931" y="250803"/>
                  </a:lnTo>
                  <a:lnTo>
                    <a:pt x="17344" y="270495"/>
                  </a:lnTo>
                  <a:lnTo>
                    <a:pt x="19800" y="290397"/>
                  </a:lnTo>
                  <a:lnTo>
                    <a:pt x="22283" y="310438"/>
                  </a:lnTo>
                  <a:lnTo>
                    <a:pt x="25632" y="330572"/>
                  </a:lnTo>
                  <a:lnTo>
                    <a:pt x="29558" y="350768"/>
                  </a:lnTo>
                  <a:lnTo>
                    <a:pt x="33869" y="371005"/>
                  </a:lnTo>
                  <a:lnTo>
                    <a:pt x="37590" y="392117"/>
                  </a:lnTo>
                  <a:lnTo>
                    <a:pt x="40916" y="413811"/>
                  </a:lnTo>
                  <a:lnTo>
                    <a:pt x="43981" y="435894"/>
                  </a:lnTo>
                  <a:lnTo>
                    <a:pt x="46870" y="458236"/>
                  </a:lnTo>
                  <a:lnTo>
                    <a:pt x="49643" y="480751"/>
                  </a:lnTo>
                  <a:lnTo>
                    <a:pt x="52339" y="503381"/>
                  </a:lnTo>
                  <a:lnTo>
                    <a:pt x="54982" y="526087"/>
                  </a:lnTo>
                  <a:lnTo>
                    <a:pt x="57592" y="548845"/>
                  </a:lnTo>
                  <a:lnTo>
                    <a:pt x="60178" y="571637"/>
                  </a:lnTo>
                  <a:lnTo>
                    <a:pt x="63595" y="594451"/>
                  </a:lnTo>
                  <a:lnTo>
                    <a:pt x="67567" y="617281"/>
                  </a:lnTo>
                  <a:lnTo>
                    <a:pt x="71908" y="640120"/>
                  </a:lnTo>
                  <a:lnTo>
                    <a:pt x="74801" y="661274"/>
                  </a:lnTo>
                  <a:lnTo>
                    <a:pt x="76731" y="681302"/>
                  </a:lnTo>
                  <a:lnTo>
                    <a:pt x="79722" y="719361"/>
                  </a:lnTo>
                  <a:lnTo>
                    <a:pt x="83873" y="756031"/>
                  </a:lnTo>
                  <a:lnTo>
                    <a:pt x="88540" y="792085"/>
                  </a:lnTo>
                  <a:lnTo>
                    <a:pt x="94284" y="827864"/>
                  </a:lnTo>
                  <a:lnTo>
                    <a:pt x="102480" y="863522"/>
                  </a:lnTo>
                  <a:lnTo>
                    <a:pt x="109509" y="894610"/>
                  </a:lnTo>
                  <a:lnTo>
                    <a:pt x="115456" y="921691"/>
                  </a:lnTo>
                  <a:lnTo>
                    <a:pt x="123564" y="955130"/>
                  </a:lnTo>
                  <a:lnTo>
                    <a:pt x="133889" y="987357"/>
                  </a:lnTo>
                  <a:lnTo>
                    <a:pt x="139281" y="1004879"/>
                  </a:lnTo>
                  <a:lnTo>
                    <a:pt x="141511" y="1028105"/>
                  </a:lnTo>
                  <a:lnTo>
                    <a:pt x="118690" y="982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97"/>
            <p:cNvSpPr/>
            <p:nvPr>
              <p:custDataLst>
                <p:tags r:id="rId92"/>
              </p:custDataLst>
            </p:nvPr>
          </p:nvSpPr>
          <p:spPr>
            <a:xfrm>
              <a:off x="4091940" y="2628900"/>
              <a:ext cx="102282" cy="441961"/>
            </a:xfrm>
            <a:custGeom>
              <a:avLst/>
              <a:gdLst/>
              <a:ahLst/>
              <a:cxnLst/>
              <a:rect l="0" t="0" r="0" b="0"/>
              <a:pathLst>
                <a:path w="102282" h="441961">
                  <a:moveTo>
                    <a:pt x="0" y="0"/>
                  </a:moveTo>
                  <a:lnTo>
                    <a:pt x="0" y="0"/>
                  </a:lnTo>
                  <a:lnTo>
                    <a:pt x="12135" y="28316"/>
                  </a:lnTo>
                  <a:lnTo>
                    <a:pt x="23727" y="58061"/>
                  </a:lnTo>
                  <a:lnTo>
                    <a:pt x="29993" y="91714"/>
                  </a:lnTo>
                  <a:lnTo>
                    <a:pt x="36168" y="120214"/>
                  </a:lnTo>
                  <a:lnTo>
                    <a:pt x="43360" y="150954"/>
                  </a:lnTo>
                  <a:lnTo>
                    <a:pt x="50853" y="185650"/>
                  </a:lnTo>
                  <a:lnTo>
                    <a:pt x="59282" y="218602"/>
                  </a:lnTo>
                  <a:lnTo>
                    <a:pt x="70435" y="254801"/>
                  </a:lnTo>
                  <a:lnTo>
                    <a:pt x="76185" y="292337"/>
                  </a:lnTo>
                  <a:lnTo>
                    <a:pt x="83531" y="317606"/>
                  </a:lnTo>
                  <a:lnTo>
                    <a:pt x="90183" y="345205"/>
                  </a:lnTo>
                  <a:lnTo>
                    <a:pt x="95962" y="372711"/>
                  </a:lnTo>
                  <a:lnTo>
                    <a:pt x="102281" y="406390"/>
                  </a:lnTo>
                  <a:lnTo>
                    <a:pt x="99060" y="4419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79"/>
          <p:cNvGrpSpPr/>
          <p:nvPr/>
        </p:nvGrpSpPr>
        <p:grpSpPr>
          <a:xfrm>
            <a:off x="5524500" y="838200"/>
            <a:ext cx="2522221" cy="1764336"/>
            <a:chOff x="5524500" y="838200"/>
            <a:chExt cx="2522221" cy="1764336"/>
          </a:xfrm>
        </p:grpSpPr>
        <p:sp>
          <p:nvSpPr>
            <p:cNvPr id="62" name="SMARTInkShape-798"/>
            <p:cNvSpPr/>
            <p:nvPr>
              <p:custDataLst>
                <p:tags r:id="rId62"/>
              </p:custDataLst>
            </p:nvPr>
          </p:nvSpPr>
          <p:spPr>
            <a:xfrm>
              <a:off x="5577840" y="990600"/>
              <a:ext cx="83821" cy="373381"/>
            </a:xfrm>
            <a:custGeom>
              <a:avLst/>
              <a:gdLst/>
              <a:ahLst/>
              <a:cxnLst/>
              <a:rect l="0" t="0" r="0" b="0"/>
              <a:pathLst>
                <a:path w="83821" h="373381">
                  <a:moveTo>
                    <a:pt x="83820" y="0"/>
                  </a:moveTo>
                  <a:lnTo>
                    <a:pt x="83820" y="0"/>
                  </a:lnTo>
                  <a:lnTo>
                    <a:pt x="83820" y="36407"/>
                  </a:lnTo>
                  <a:lnTo>
                    <a:pt x="81562" y="63312"/>
                  </a:lnTo>
                  <a:lnTo>
                    <a:pt x="77736" y="88252"/>
                  </a:lnTo>
                  <a:lnTo>
                    <a:pt x="73214" y="116270"/>
                  </a:lnTo>
                  <a:lnTo>
                    <a:pt x="63866" y="145655"/>
                  </a:lnTo>
                  <a:lnTo>
                    <a:pt x="52092" y="174803"/>
                  </a:lnTo>
                  <a:lnTo>
                    <a:pt x="41214" y="201868"/>
                  </a:lnTo>
                  <a:lnTo>
                    <a:pt x="25570" y="236860"/>
                  </a:lnTo>
                  <a:lnTo>
                    <a:pt x="14255" y="268677"/>
                  </a:lnTo>
                  <a:lnTo>
                    <a:pt x="5541" y="299553"/>
                  </a:lnTo>
                  <a:lnTo>
                    <a:pt x="1094" y="333397"/>
                  </a:lnTo>
                  <a:lnTo>
                    <a:pt x="28" y="371258"/>
                  </a:lnTo>
                  <a:lnTo>
                    <a:pt x="0" y="3733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99"/>
            <p:cNvSpPr/>
            <p:nvPr>
              <p:custDataLst>
                <p:tags r:id="rId63"/>
              </p:custDataLst>
            </p:nvPr>
          </p:nvSpPr>
          <p:spPr>
            <a:xfrm>
              <a:off x="5626790" y="868680"/>
              <a:ext cx="80591" cy="160021"/>
            </a:xfrm>
            <a:custGeom>
              <a:avLst/>
              <a:gdLst/>
              <a:ahLst/>
              <a:cxnLst/>
              <a:rect l="0" t="0" r="0" b="0"/>
              <a:pathLst>
                <a:path w="80591" h="160021">
                  <a:moveTo>
                    <a:pt x="4390" y="160020"/>
                  </a:moveTo>
                  <a:lnTo>
                    <a:pt x="4390" y="160020"/>
                  </a:lnTo>
                  <a:lnTo>
                    <a:pt x="2132" y="137442"/>
                  </a:lnTo>
                  <a:lnTo>
                    <a:pt x="0" y="105959"/>
                  </a:lnTo>
                  <a:lnTo>
                    <a:pt x="3559" y="78714"/>
                  </a:lnTo>
                  <a:lnTo>
                    <a:pt x="10823" y="59918"/>
                  </a:lnTo>
                  <a:lnTo>
                    <a:pt x="32842" y="33217"/>
                  </a:lnTo>
                  <a:lnTo>
                    <a:pt x="69416" y="9118"/>
                  </a:lnTo>
                  <a:lnTo>
                    <a:pt x="805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800"/>
            <p:cNvSpPr/>
            <p:nvPr>
              <p:custDataLst>
                <p:tags r:id="rId64"/>
              </p:custDataLst>
            </p:nvPr>
          </p:nvSpPr>
          <p:spPr>
            <a:xfrm>
              <a:off x="5745941" y="1005840"/>
              <a:ext cx="281480" cy="279022"/>
            </a:xfrm>
            <a:custGeom>
              <a:avLst/>
              <a:gdLst/>
              <a:ahLst/>
              <a:cxnLst/>
              <a:rect l="0" t="0" r="0" b="0"/>
              <a:pathLst>
                <a:path w="281480" h="279022">
                  <a:moveTo>
                    <a:pt x="68119" y="0"/>
                  </a:moveTo>
                  <a:lnTo>
                    <a:pt x="68119" y="0"/>
                  </a:lnTo>
                  <a:lnTo>
                    <a:pt x="59087" y="29351"/>
                  </a:lnTo>
                  <a:lnTo>
                    <a:pt x="51938" y="52587"/>
                  </a:lnTo>
                  <a:lnTo>
                    <a:pt x="45478" y="73158"/>
                  </a:lnTo>
                  <a:lnTo>
                    <a:pt x="33785" y="109561"/>
                  </a:lnTo>
                  <a:lnTo>
                    <a:pt x="25202" y="140416"/>
                  </a:lnTo>
                  <a:lnTo>
                    <a:pt x="18565" y="167394"/>
                  </a:lnTo>
                  <a:lnTo>
                    <a:pt x="10069" y="201622"/>
                  </a:lnTo>
                  <a:lnTo>
                    <a:pt x="1869" y="239013"/>
                  </a:lnTo>
                  <a:lnTo>
                    <a:pt x="0" y="263206"/>
                  </a:lnTo>
                  <a:lnTo>
                    <a:pt x="693" y="266911"/>
                  </a:lnTo>
                  <a:lnTo>
                    <a:pt x="2001" y="269381"/>
                  </a:lnTo>
                  <a:lnTo>
                    <a:pt x="3721" y="271027"/>
                  </a:lnTo>
                  <a:lnTo>
                    <a:pt x="10146" y="272856"/>
                  </a:lnTo>
                  <a:lnTo>
                    <a:pt x="14230" y="273344"/>
                  </a:lnTo>
                  <a:lnTo>
                    <a:pt x="17800" y="271976"/>
                  </a:lnTo>
                  <a:lnTo>
                    <a:pt x="54096" y="241148"/>
                  </a:lnTo>
                  <a:lnTo>
                    <a:pt x="87645" y="212828"/>
                  </a:lnTo>
                  <a:lnTo>
                    <a:pt x="120800" y="184468"/>
                  </a:lnTo>
                  <a:lnTo>
                    <a:pt x="136407" y="175684"/>
                  </a:lnTo>
                  <a:lnTo>
                    <a:pt x="149551" y="173473"/>
                  </a:lnTo>
                  <a:lnTo>
                    <a:pt x="160191" y="175312"/>
                  </a:lnTo>
                  <a:lnTo>
                    <a:pt x="170941" y="181108"/>
                  </a:lnTo>
                  <a:lnTo>
                    <a:pt x="176753" y="185761"/>
                  </a:lnTo>
                  <a:lnTo>
                    <a:pt x="184785" y="201231"/>
                  </a:lnTo>
                  <a:lnTo>
                    <a:pt x="193623" y="237552"/>
                  </a:lnTo>
                  <a:lnTo>
                    <a:pt x="198555" y="260880"/>
                  </a:lnTo>
                  <a:lnTo>
                    <a:pt x="205395" y="271451"/>
                  </a:lnTo>
                  <a:lnTo>
                    <a:pt x="211822" y="277278"/>
                  </a:lnTo>
                  <a:lnTo>
                    <a:pt x="214720" y="278832"/>
                  </a:lnTo>
                  <a:lnTo>
                    <a:pt x="218346" y="279021"/>
                  </a:lnTo>
                  <a:lnTo>
                    <a:pt x="226891" y="276974"/>
                  </a:lnTo>
                  <a:lnTo>
                    <a:pt x="245267" y="262971"/>
                  </a:lnTo>
                  <a:lnTo>
                    <a:pt x="281479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01"/>
            <p:cNvSpPr/>
            <p:nvPr>
              <p:custDataLst>
                <p:tags r:id="rId65"/>
              </p:custDataLst>
            </p:nvPr>
          </p:nvSpPr>
          <p:spPr>
            <a:xfrm>
              <a:off x="6114298" y="929640"/>
              <a:ext cx="339843" cy="409427"/>
            </a:xfrm>
            <a:custGeom>
              <a:avLst/>
              <a:gdLst/>
              <a:ahLst/>
              <a:cxnLst/>
              <a:rect l="0" t="0" r="0" b="0"/>
              <a:pathLst>
                <a:path w="339843" h="409427">
                  <a:moveTo>
                    <a:pt x="126482" y="0"/>
                  </a:moveTo>
                  <a:lnTo>
                    <a:pt x="126482" y="0"/>
                  </a:lnTo>
                  <a:lnTo>
                    <a:pt x="148277" y="29571"/>
                  </a:lnTo>
                  <a:lnTo>
                    <a:pt x="156771" y="48985"/>
                  </a:lnTo>
                  <a:lnTo>
                    <a:pt x="162267" y="87045"/>
                  </a:lnTo>
                  <a:lnTo>
                    <a:pt x="163553" y="113476"/>
                  </a:lnTo>
                  <a:lnTo>
                    <a:pt x="163278" y="139334"/>
                  </a:lnTo>
                  <a:lnTo>
                    <a:pt x="160056" y="176845"/>
                  </a:lnTo>
                  <a:lnTo>
                    <a:pt x="163711" y="208938"/>
                  </a:lnTo>
                  <a:lnTo>
                    <a:pt x="174962" y="246832"/>
                  </a:lnTo>
                  <a:lnTo>
                    <a:pt x="182177" y="255895"/>
                  </a:lnTo>
                  <a:lnTo>
                    <a:pt x="190182" y="261897"/>
                  </a:lnTo>
                  <a:lnTo>
                    <a:pt x="196562" y="264566"/>
                  </a:lnTo>
                  <a:lnTo>
                    <a:pt x="208959" y="266068"/>
                  </a:lnTo>
                  <a:lnTo>
                    <a:pt x="212794" y="264585"/>
                  </a:lnTo>
                  <a:lnTo>
                    <a:pt x="219312" y="258422"/>
                  </a:lnTo>
                  <a:lnTo>
                    <a:pt x="222773" y="250039"/>
                  </a:lnTo>
                  <a:lnTo>
                    <a:pt x="223695" y="245432"/>
                  </a:lnTo>
                  <a:lnTo>
                    <a:pt x="222464" y="235799"/>
                  </a:lnTo>
                  <a:lnTo>
                    <a:pt x="220949" y="230859"/>
                  </a:lnTo>
                  <a:lnTo>
                    <a:pt x="194548" y="195591"/>
                  </a:lnTo>
                  <a:lnTo>
                    <a:pt x="175361" y="182320"/>
                  </a:lnTo>
                  <a:lnTo>
                    <a:pt x="166688" y="179967"/>
                  </a:lnTo>
                  <a:lnTo>
                    <a:pt x="148019" y="181867"/>
                  </a:lnTo>
                  <a:lnTo>
                    <a:pt x="129281" y="189203"/>
                  </a:lnTo>
                  <a:lnTo>
                    <a:pt x="94297" y="216867"/>
                  </a:lnTo>
                  <a:lnTo>
                    <a:pt x="59071" y="254693"/>
                  </a:lnTo>
                  <a:lnTo>
                    <a:pt x="39433" y="288730"/>
                  </a:lnTo>
                  <a:lnTo>
                    <a:pt x="22891" y="321582"/>
                  </a:lnTo>
                  <a:lnTo>
                    <a:pt x="7264" y="352764"/>
                  </a:lnTo>
                  <a:lnTo>
                    <a:pt x="0" y="379407"/>
                  </a:lnTo>
                  <a:lnTo>
                    <a:pt x="560" y="391017"/>
                  </a:lnTo>
                  <a:lnTo>
                    <a:pt x="1894" y="395298"/>
                  </a:lnTo>
                  <a:lnTo>
                    <a:pt x="7891" y="402312"/>
                  </a:lnTo>
                  <a:lnTo>
                    <a:pt x="11862" y="405368"/>
                  </a:lnTo>
                  <a:lnTo>
                    <a:pt x="23047" y="408763"/>
                  </a:lnTo>
                  <a:lnTo>
                    <a:pt x="37331" y="409426"/>
                  </a:lnTo>
                  <a:lnTo>
                    <a:pt x="54968" y="406898"/>
                  </a:lnTo>
                  <a:lnTo>
                    <a:pt x="83938" y="392625"/>
                  </a:lnTo>
                  <a:lnTo>
                    <a:pt x="118016" y="372309"/>
                  </a:lnTo>
                  <a:lnTo>
                    <a:pt x="150879" y="346157"/>
                  </a:lnTo>
                  <a:lnTo>
                    <a:pt x="183686" y="320361"/>
                  </a:lnTo>
                  <a:lnTo>
                    <a:pt x="203564" y="307554"/>
                  </a:lnTo>
                  <a:lnTo>
                    <a:pt x="228670" y="291396"/>
                  </a:lnTo>
                  <a:lnTo>
                    <a:pt x="263339" y="275700"/>
                  </a:lnTo>
                  <a:lnTo>
                    <a:pt x="298202" y="268478"/>
                  </a:lnTo>
                  <a:lnTo>
                    <a:pt x="306659" y="269748"/>
                  </a:lnTo>
                  <a:lnTo>
                    <a:pt x="310099" y="271272"/>
                  </a:lnTo>
                  <a:lnTo>
                    <a:pt x="312395" y="273135"/>
                  </a:lnTo>
                  <a:lnTo>
                    <a:pt x="314943" y="277462"/>
                  </a:lnTo>
                  <a:lnTo>
                    <a:pt x="322100" y="312909"/>
                  </a:lnTo>
                  <a:lnTo>
                    <a:pt x="326712" y="350400"/>
                  </a:lnTo>
                  <a:lnTo>
                    <a:pt x="331133" y="366771"/>
                  </a:lnTo>
                  <a:lnTo>
                    <a:pt x="332343" y="368127"/>
                  </a:lnTo>
                  <a:lnTo>
                    <a:pt x="333996" y="368185"/>
                  </a:lnTo>
                  <a:lnTo>
                    <a:pt x="335944" y="367377"/>
                  </a:lnTo>
                  <a:lnTo>
                    <a:pt x="337243" y="365145"/>
                  </a:lnTo>
                  <a:lnTo>
                    <a:pt x="339842" y="350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802"/>
            <p:cNvSpPr/>
            <p:nvPr>
              <p:custDataLst>
                <p:tags r:id="rId66"/>
              </p:custDataLst>
            </p:nvPr>
          </p:nvSpPr>
          <p:spPr>
            <a:xfrm>
              <a:off x="6484620" y="10820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803"/>
            <p:cNvSpPr/>
            <p:nvPr>
              <p:custDataLst>
                <p:tags r:id="rId67"/>
              </p:custDataLst>
            </p:nvPr>
          </p:nvSpPr>
          <p:spPr>
            <a:xfrm>
              <a:off x="6484620" y="1082040"/>
              <a:ext cx="289561" cy="204202"/>
            </a:xfrm>
            <a:custGeom>
              <a:avLst/>
              <a:gdLst/>
              <a:ahLst/>
              <a:cxnLst/>
              <a:rect l="0" t="0" r="0" b="0"/>
              <a:pathLst>
                <a:path w="289561" h="204202">
                  <a:moveTo>
                    <a:pt x="0" y="0"/>
                  </a:moveTo>
                  <a:lnTo>
                    <a:pt x="0" y="0"/>
                  </a:lnTo>
                  <a:lnTo>
                    <a:pt x="27093" y="0"/>
                  </a:lnTo>
                  <a:lnTo>
                    <a:pt x="62842" y="0"/>
                  </a:lnTo>
                  <a:lnTo>
                    <a:pt x="87673" y="0"/>
                  </a:lnTo>
                  <a:lnTo>
                    <a:pt x="92024" y="36124"/>
                  </a:lnTo>
                  <a:lnTo>
                    <a:pt x="94369" y="64723"/>
                  </a:lnTo>
                  <a:lnTo>
                    <a:pt x="95086" y="87175"/>
                  </a:lnTo>
                  <a:lnTo>
                    <a:pt x="93625" y="121154"/>
                  </a:lnTo>
                  <a:lnTo>
                    <a:pt x="92087" y="155277"/>
                  </a:lnTo>
                  <a:lnTo>
                    <a:pt x="93986" y="168637"/>
                  </a:lnTo>
                  <a:lnTo>
                    <a:pt x="100872" y="189919"/>
                  </a:lnTo>
                  <a:lnTo>
                    <a:pt x="109577" y="200545"/>
                  </a:lnTo>
                  <a:lnTo>
                    <a:pt x="114459" y="203431"/>
                  </a:lnTo>
                  <a:lnTo>
                    <a:pt x="116945" y="204201"/>
                  </a:lnTo>
                  <a:lnTo>
                    <a:pt x="124225" y="202798"/>
                  </a:lnTo>
                  <a:lnTo>
                    <a:pt x="146777" y="192652"/>
                  </a:lnTo>
                  <a:lnTo>
                    <a:pt x="176149" y="170836"/>
                  </a:lnTo>
                  <a:lnTo>
                    <a:pt x="202982" y="136577"/>
                  </a:lnTo>
                  <a:lnTo>
                    <a:pt x="234602" y="98983"/>
                  </a:lnTo>
                  <a:lnTo>
                    <a:pt x="266644" y="61797"/>
                  </a:lnTo>
                  <a:lnTo>
                    <a:pt x="28956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04"/>
            <p:cNvSpPr/>
            <p:nvPr>
              <p:custDataLst>
                <p:tags r:id="rId68"/>
              </p:custDataLst>
            </p:nvPr>
          </p:nvSpPr>
          <p:spPr>
            <a:xfrm>
              <a:off x="6797160" y="1120140"/>
              <a:ext cx="15121" cy="150509"/>
            </a:xfrm>
            <a:custGeom>
              <a:avLst/>
              <a:gdLst/>
              <a:ahLst/>
              <a:cxnLst/>
              <a:rect l="0" t="0" r="0" b="0"/>
              <a:pathLst>
                <a:path w="15121" h="150509">
                  <a:moveTo>
                    <a:pt x="15120" y="0"/>
                  </a:moveTo>
                  <a:lnTo>
                    <a:pt x="15120" y="0"/>
                  </a:lnTo>
                  <a:lnTo>
                    <a:pt x="15120" y="32361"/>
                  </a:lnTo>
                  <a:lnTo>
                    <a:pt x="11075" y="64622"/>
                  </a:lnTo>
                  <a:lnTo>
                    <a:pt x="1940" y="100128"/>
                  </a:lnTo>
                  <a:lnTo>
                    <a:pt x="0" y="135296"/>
                  </a:lnTo>
                  <a:lnTo>
                    <a:pt x="2191" y="142823"/>
                  </a:lnTo>
                  <a:lnTo>
                    <a:pt x="3961" y="146015"/>
                  </a:lnTo>
                  <a:lnTo>
                    <a:pt x="5988" y="148143"/>
                  </a:lnTo>
                  <a:lnTo>
                    <a:pt x="10496" y="150508"/>
                  </a:lnTo>
                  <a:lnTo>
                    <a:pt x="11191" y="149446"/>
                  </a:lnTo>
                  <a:lnTo>
                    <a:pt x="7500" y="137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05"/>
            <p:cNvSpPr/>
            <p:nvPr>
              <p:custDataLst>
                <p:tags r:id="rId69"/>
              </p:custDataLst>
            </p:nvPr>
          </p:nvSpPr>
          <p:spPr>
            <a:xfrm>
              <a:off x="6865620" y="1074420"/>
              <a:ext cx="1" cy="53341"/>
            </a:xfrm>
            <a:custGeom>
              <a:avLst/>
              <a:gdLst/>
              <a:ahLst/>
              <a:cxnLst/>
              <a:rect l="0" t="0" r="0" b="0"/>
              <a:pathLst>
                <a:path w="1" h="53341">
                  <a:moveTo>
                    <a:pt x="0" y="53340"/>
                  </a:moveTo>
                  <a:lnTo>
                    <a:pt x="0" y="53340"/>
                  </a:lnTo>
                  <a:lnTo>
                    <a:pt x="0" y="166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06"/>
            <p:cNvSpPr/>
            <p:nvPr>
              <p:custDataLst>
                <p:tags r:id="rId70"/>
              </p:custDataLst>
            </p:nvPr>
          </p:nvSpPr>
          <p:spPr>
            <a:xfrm>
              <a:off x="6949674" y="838200"/>
              <a:ext cx="449347" cy="426235"/>
            </a:xfrm>
            <a:custGeom>
              <a:avLst/>
              <a:gdLst/>
              <a:ahLst/>
              <a:cxnLst/>
              <a:rect l="0" t="0" r="0" b="0"/>
              <a:pathLst>
                <a:path w="449347" h="426235">
                  <a:moveTo>
                    <a:pt x="121686" y="0"/>
                  </a:moveTo>
                  <a:lnTo>
                    <a:pt x="121686" y="0"/>
                  </a:lnTo>
                  <a:lnTo>
                    <a:pt x="129776" y="36407"/>
                  </a:lnTo>
                  <a:lnTo>
                    <a:pt x="133748" y="63312"/>
                  </a:lnTo>
                  <a:lnTo>
                    <a:pt x="135985" y="97499"/>
                  </a:lnTo>
                  <a:lnTo>
                    <a:pt x="134390" y="131335"/>
                  </a:lnTo>
                  <a:lnTo>
                    <a:pt x="128554" y="165914"/>
                  </a:lnTo>
                  <a:lnTo>
                    <a:pt x="123721" y="197609"/>
                  </a:lnTo>
                  <a:lnTo>
                    <a:pt x="122290" y="228448"/>
                  </a:lnTo>
                  <a:lnTo>
                    <a:pt x="121865" y="259035"/>
                  </a:lnTo>
                  <a:lnTo>
                    <a:pt x="121722" y="291621"/>
                  </a:lnTo>
                  <a:lnTo>
                    <a:pt x="117303" y="318754"/>
                  </a:lnTo>
                  <a:lnTo>
                    <a:pt x="121666" y="350052"/>
                  </a:lnTo>
                  <a:lnTo>
                    <a:pt x="99584" y="330104"/>
                  </a:lnTo>
                  <a:lnTo>
                    <a:pt x="66208" y="315798"/>
                  </a:lnTo>
                  <a:lnTo>
                    <a:pt x="55825" y="313921"/>
                  </a:lnTo>
                  <a:lnTo>
                    <a:pt x="47824" y="315345"/>
                  </a:lnTo>
                  <a:lnTo>
                    <a:pt x="31742" y="323158"/>
                  </a:lnTo>
                  <a:lnTo>
                    <a:pt x="24420" y="330174"/>
                  </a:lnTo>
                  <a:lnTo>
                    <a:pt x="5772" y="358628"/>
                  </a:lnTo>
                  <a:lnTo>
                    <a:pt x="953" y="380595"/>
                  </a:lnTo>
                  <a:lnTo>
                    <a:pt x="0" y="401240"/>
                  </a:lnTo>
                  <a:lnTo>
                    <a:pt x="2128" y="409187"/>
                  </a:lnTo>
                  <a:lnTo>
                    <a:pt x="3880" y="412491"/>
                  </a:lnTo>
                  <a:lnTo>
                    <a:pt x="14437" y="421187"/>
                  </a:lnTo>
                  <a:lnTo>
                    <a:pt x="23502" y="424261"/>
                  </a:lnTo>
                  <a:lnTo>
                    <a:pt x="43119" y="426234"/>
                  </a:lnTo>
                  <a:lnTo>
                    <a:pt x="62282" y="418486"/>
                  </a:lnTo>
                  <a:lnTo>
                    <a:pt x="99031" y="395825"/>
                  </a:lnTo>
                  <a:lnTo>
                    <a:pt x="113310" y="385049"/>
                  </a:lnTo>
                  <a:lnTo>
                    <a:pt x="146796" y="348670"/>
                  </a:lnTo>
                  <a:lnTo>
                    <a:pt x="174975" y="312499"/>
                  </a:lnTo>
                  <a:lnTo>
                    <a:pt x="177282" y="349697"/>
                  </a:lnTo>
                  <a:lnTo>
                    <a:pt x="183314" y="384707"/>
                  </a:lnTo>
                  <a:lnTo>
                    <a:pt x="188024" y="395348"/>
                  </a:lnTo>
                  <a:lnTo>
                    <a:pt x="192937" y="400077"/>
                  </a:lnTo>
                  <a:lnTo>
                    <a:pt x="196281" y="400491"/>
                  </a:lnTo>
                  <a:lnTo>
                    <a:pt x="209076" y="397029"/>
                  </a:lnTo>
                  <a:lnTo>
                    <a:pt x="223591" y="389795"/>
                  </a:lnTo>
                  <a:lnTo>
                    <a:pt x="261122" y="357911"/>
                  </a:lnTo>
                  <a:lnTo>
                    <a:pt x="277865" y="342832"/>
                  </a:lnTo>
                  <a:lnTo>
                    <a:pt x="291107" y="326612"/>
                  </a:lnTo>
                  <a:lnTo>
                    <a:pt x="311407" y="312905"/>
                  </a:lnTo>
                  <a:lnTo>
                    <a:pt x="311666" y="313590"/>
                  </a:lnTo>
                  <a:lnTo>
                    <a:pt x="314414" y="330135"/>
                  </a:lnTo>
                  <a:lnTo>
                    <a:pt x="317409" y="339766"/>
                  </a:lnTo>
                  <a:lnTo>
                    <a:pt x="323535" y="369925"/>
                  </a:lnTo>
                  <a:lnTo>
                    <a:pt x="341234" y="393862"/>
                  </a:lnTo>
                  <a:lnTo>
                    <a:pt x="344251" y="397195"/>
                  </a:lnTo>
                  <a:lnTo>
                    <a:pt x="360633" y="405930"/>
                  </a:lnTo>
                  <a:lnTo>
                    <a:pt x="381575" y="409836"/>
                  </a:lnTo>
                  <a:lnTo>
                    <a:pt x="396365" y="406234"/>
                  </a:lnTo>
                  <a:lnTo>
                    <a:pt x="430602" y="390124"/>
                  </a:lnTo>
                  <a:lnTo>
                    <a:pt x="449346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07"/>
            <p:cNvSpPr/>
            <p:nvPr>
              <p:custDataLst>
                <p:tags r:id="rId71"/>
              </p:custDataLst>
            </p:nvPr>
          </p:nvSpPr>
          <p:spPr>
            <a:xfrm>
              <a:off x="7467754" y="1112520"/>
              <a:ext cx="205587" cy="126005"/>
            </a:xfrm>
            <a:custGeom>
              <a:avLst/>
              <a:gdLst/>
              <a:ahLst/>
              <a:cxnLst/>
              <a:rect l="0" t="0" r="0" b="0"/>
              <a:pathLst>
                <a:path w="205587" h="126005">
                  <a:moveTo>
                    <a:pt x="83666" y="7620"/>
                  </a:moveTo>
                  <a:lnTo>
                    <a:pt x="83666" y="7620"/>
                  </a:lnTo>
                  <a:lnTo>
                    <a:pt x="55350" y="27846"/>
                  </a:lnTo>
                  <a:lnTo>
                    <a:pt x="23948" y="59593"/>
                  </a:lnTo>
                  <a:lnTo>
                    <a:pt x="3787" y="92790"/>
                  </a:lnTo>
                  <a:lnTo>
                    <a:pt x="624" y="105943"/>
                  </a:lnTo>
                  <a:lnTo>
                    <a:pt x="0" y="116695"/>
                  </a:lnTo>
                  <a:lnTo>
                    <a:pt x="796" y="118436"/>
                  </a:lnTo>
                  <a:lnTo>
                    <a:pt x="2172" y="119598"/>
                  </a:lnTo>
                  <a:lnTo>
                    <a:pt x="3937" y="120372"/>
                  </a:lnTo>
                  <a:lnTo>
                    <a:pt x="5114" y="121735"/>
                  </a:lnTo>
                  <a:lnTo>
                    <a:pt x="6421" y="125506"/>
                  </a:lnTo>
                  <a:lnTo>
                    <a:pt x="8463" y="126004"/>
                  </a:lnTo>
                  <a:lnTo>
                    <a:pt x="15247" y="124300"/>
                  </a:lnTo>
                  <a:lnTo>
                    <a:pt x="41350" y="108215"/>
                  </a:lnTo>
                  <a:lnTo>
                    <a:pt x="60976" y="88482"/>
                  </a:lnTo>
                  <a:lnTo>
                    <a:pt x="91302" y="51491"/>
                  </a:lnTo>
                  <a:lnTo>
                    <a:pt x="102016" y="34448"/>
                  </a:lnTo>
                  <a:lnTo>
                    <a:pt x="107447" y="24036"/>
                  </a:lnTo>
                  <a:lnTo>
                    <a:pt x="113755" y="15755"/>
                  </a:lnTo>
                  <a:lnTo>
                    <a:pt x="105805" y="52237"/>
                  </a:lnTo>
                  <a:lnTo>
                    <a:pt x="102820" y="66396"/>
                  </a:lnTo>
                  <a:lnTo>
                    <a:pt x="106936" y="89109"/>
                  </a:lnTo>
                  <a:lnTo>
                    <a:pt x="110377" y="97742"/>
                  </a:lnTo>
                  <a:lnTo>
                    <a:pt x="112481" y="100721"/>
                  </a:lnTo>
                  <a:lnTo>
                    <a:pt x="117075" y="104032"/>
                  </a:lnTo>
                  <a:lnTo>
                    <a:pt x="128466" y="105895"/>
                  </a:lnTo>
                  <a:lnTo>
                    <a:pt x="146612" y="102402"/>
                  </a:lnTo>
                  <a:lnTo>
                    <a:pt x="158491" y="93772"/>
                  </a:lnTo>
                  <a:lnTo>
                    <a:pt x="184239" y="60264"/>
                  </a:lnTo>
                  <a:lnTo>
                    <a:pt x="197262" y="28085"/>
                  </a:lnTo>
                  <a:lnTo>
                    <a:pt x="20558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08"/>
            <p:cNvSpPr/>
            <p:nvPr>
              <p:custDataLst>
                <p:tags r:id="rId72"/>
              </p:custDataLst>
            </p:nvPr>
          </p:nvSpPr>
          <p:spPr>
            <a:xfrm>
              <a:off x="7734463" y="845820"/>
              <a:ext cx="76038" cy="334346"/>
            </a:xfrm>
            <a:custGeom>
              <a:avLst/>
              <a:gdLst/>
              <a:ahLst/>
              <a:cxnLst/>
              <a:rect l="0" t="0" r="0" b="0"/>
              <a:pathLst>
                <a:path w="76038" h="334346">
                  <a:moveTo>
                    <a:pt x="60797" y="0"/>
                  </a:moveTo>
                  <a:lnTo>
                    <a:pt x="60797" y="0"/>
                  </a:lnTo>
                  <a:lnTo>
                    <a:pt x="51766" y="22578"/>
                  </a:lnTo>
                  <a:lnTo>
                    <a:pt x="38156" y="56601"/>
                  </a:lnTo>
                  <a:lnTo>
                    <a:pt x="26463" y="85834"/>
                  </a:lnTo>
                  <a:lnTo>
                    <a:pt x="17879" y="115195"/>
                  </a:lnTo>
                  <a:lnTo>
                    <a:pt x="12089" y="143485"/>
                  </a:lnTo>
                  <a:lnTo>
                    <a:pt x="7984" y="179298"/>
                  </a:lnTo>
                  <a:lnTo>
                    <a:pt x="2627" y="215497"/>
                  </a:lnTo>
                  <a:lnTo>
                    <a:pt x="663" y="247201"/>
                  </a:lnTo>
                  <a:lnTo>
                    <a:pt x="0" y="281099"/>
                  </a:lnTo>
                  <a:lnTo>
                    <a:pt x="2143" y="302293"/>
                  </a:lnTo>
                  <a:lnTo>
                    <a:pt x="10452" y="324625"/>
                  </a:lnTo>
                  <a:lnTo>
                    <a:pt x="14534" y="328177"/>
                  </a:lnTo>
                  <a:lnTo>
                    <a:pt x="25841" y="332123"/>
                  </a:lnTo>
                  <a:lnTo>
                    <a:pt x="42444" y="334345"/>
                  </a:lnTo>
                  <a:lnTo>
                    <a:pt x="55181" y="330349"/>
                  </a:lnTo>
                  <a:lnTo>
                    <a:pt x="76037" y="3200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809"/>
            <p:cNvSpPr/>
            <p:nvPr>
              <p:custDataLst>
                <p:tags r:id="rId73"/>
              </p:custDataLst>
            </p:nvPr>
          </p:nvSpPr>
          <p:spPr>
            <a:xfrm>
              <a:off x="7749540" y="1059180"/>
              <a:ext cx="297181" cy="251461"/>
            </a:xfrm>
            <a:custGeom>
              <a:avLst/>
              <a:gdLst/>
              <a:ahLst/>
              <a:cxnLst/>
              <a:rect l="0" t="0" r="0" b="0"/>
              <a:pathLst>
                <a:path w="297181" h="251461">
                  <a:moveTo>
                    <a:pt x="297180" y="0"/>
                  </a:moveTo>
                  <a:lnTo>
                    <a:pt x="297180" y="0"/>
                  </a:lnTo>
                  <a:lnTo>
                    <a:pt x="263219" y="16557"/>
                  </a:lnTo>
                  <a:lnTo>
                    <a:pt x="231675" y="31994"/>
                  </a:lnTo>
                  <a:lnTo>
                    <a:pt x="200648" y="55062"/>
                  </a:lnTo>
                  <a:lnTo>
                    <a:pt x="197265" y="59568"/>
                  </a:lnTo>
                  <a:lnTo>
                    <a:pt x="193506" y="71348"/>
                  </a:lnTo>
                  <a:lnTo>
                    <a:pt x="192505" y="78045"/>
                  </a:lnTo>
                  <a:lnTo>
                    <a:pt x="203229" y="115787"/>
                  </a:lnTo>
                  <a:lnTo>
                    <a:pt x="214403" y="148325"/>
                  </a:lnTo>
                  <a:lnTo>
                    <a:pt x="220402" y="176550"/>
                  </a:lnTo>
                  <a:lnTo>
                    <a:pt x="218466" y="182325"/>
                  </a:lnTo>
                  <a:lnTo>
                    <a:pt x="216764" y="185050"/>
                  </a:lnTo>
                  <a:lnTo>
                    <a:pt x="206277" y="192930"/>
                  </a:lnTo>
                  <a:lnTo>
                    <a:pt x="178101" y="205726"/>
                  </a:lnTo>
                  <a:lnTo>
                    <a:pt x="141296" y="215897"/>
                  </a:lnTo>
                  <a:lnTo>
                    <a:pt x="111479" y="223519"/>
                  </a:lnTo>
                  <a:lnTo>
                    <a:pt x="81196" y="231140"/>
                  </a:lnTo>
                  <a:lnTo>
                    <a:pt x="50775" y="238760"/>
                  </a:lnTo>
                  <a:lnTo>
                    <a:pt x="13543" y="248073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810"/>
            <p:cNvSpPr/>
            <p:nvPr>
              <p:custDataLst>
                <p:tags r:id="rId74"/>
              </p:custDataLst>
            </p:nvPr>
          </p:nvSpPr>
          <p:spPr>
            <a:xfrm>
              <a:off x="5760720" y="1440180"/>
              <a:ext cx="213361" cy="647701"/>
            </a:xfrm>
            <a:custGeom>
              <a:avLst/>
              <a:gdLst/>
              <a:ahLst/>
              <a:cxnLst/>
              <a:rect l="0" t="0" r="0" b="0"/>
              <a:pathLst>
                <a:path w="213361" h="647701">
                  <a:moveTo>
                    <a:pt x="213360" y="0"/>
                  </a:moveTo>
                  <a:lnTo>
                    <a:pt x="213360" y="0"/>
                  </a:lnTo>
                  <a:lnTo>
                    <a:pt x="197555" y="22578"/>
                  </a:lnTo>
                  <a:lnTo>
                    <a:pt x="175009" y="56601"/>
                  </a:lnTo>
                  <a:lnTo>
                    <a:pt x="159343" y="85834"/>
                  </a:lnTo>
                  <a:lnTo>
                    <a:pt x="144479" y="115195"/>
                  </a:lnTo>
                  <a:lnTo>
                    <a:pt x="130253" y="145178"/>
                  </a:lnTo>
                  <a:lnTo>
                    <a:pt x="118285" y="175437"/>
                  </a:lnTo>
                  <a:lnTo>
                    <a:pt x="109581" y="205819"/>
                  </a:lnTo>
                  <a:lnTo>
                    <a:pt x="102043" y="236255"/>
                  </a:lnTo>
                  <a:lnTo>
                    <a:pt x="93048" y="266716"/>
                  </a:lnTo>
                  <a:lnTo>
                    <a:pt x="85663" y="297187"/>
                  </a:lnTo>
                  <a:lnTo>
                    <a:pt x="78712" y="327663"/>
                  </a:lnTo>
                  <a:lnTo>
                    <a:pt x="69979" y="358141"/>
                  </a:lnTo>
                  <a:lnTo>
                    <a:pt x="64967" y="386363"/>
                  </a:lnTo>
                  <a:lnTo>
                    <a:pt x="59355" y="424023"/>
                  </a:lnTo>
                  <a:lnTo>
                    <a:pt x="53117" y="455402"/>
                  </a:lnTo>
                  <a:lnTo>
                    <a:pt x="45571" y="491562"/>
                  </a:lnTo>
                  <a:lnTo>
                    <a:pt x="40541" y="519901"/>
                  </a:lnTo>
                  <a:lnTo>
                    <a:pt x="37187" y="543027"/>
                  </a:lnTo>
                  <a:lnTo>
                    <a:pt x="31768" y="579166"/>
                  </a:lnTo>
                  <a:lnTo>
                    <a:pt x="19196" y="616857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11"/>
            <p:cNvSpPr/>
            <p:nvPr>
              <p:custDataLst>
                <p:tags r:id="rId75"/>
              </p:custDataLst>
            </p:nvPr>
          </p:nvSpPr>
          <p:spPr>
            <a:xfrm>
              <a:off x="5524500" y="1761532"/>
              <a:ext cx="457201" cy="120609"/>
            </a:xfrm>
            <a:custGeom>
              <a:avLst/>
              <a:gdLst/>
              <a:ahLst/>
              <a:cxnLst/>
              <a:rect l="0" t="0" r="0" b="0"/>
              <a:pathLst>
                <a:path w="457201" h="120609">
                  <a:moveTo>
                    <a:pt x="0" y="120608"/>
                  </a:moveTo>
                  <a:lnTo>
                    <a:pt x="0" y="120608"/>
                  </a:lnTo>
                  <a:lnTo>
                    <a:pt x="36407" y="96337"/>
                  </a:lnTo>
                  <a:lnTo>
                    <a:pt x="65569" y="79905"/>
                  </a:lnTo>
                  <a:lnTo>
                    <a:pt x="94335" y="66111"/>
                  </a:lnTo>
                  <a:lnTo>
                    <a:pt x="126876" y="51514"/>
                  </a:lnTo>
                  <a:lnTo>
                    <a:pt x="161094" y="41075"/>
                  </a:lnTo>
                  <a:lnTo>
                    <a:pt x="196058" y="32767"/>
                  </a:lnTo>
                  <a:lnTo>
                    <a:pt x="231352" y="23430"/>
                  </a:lnTo>
                  <a:lnTo>
                    <a:pt x="266794" y="13635"/>
                  </a:lnTo>
                  <a:lnTo>
                    <a:pt x="302302" y="5331"/>
                  </a:lnTo>
                  <a:lnTo>
                    <a:pt x="337839" y="1641"/>
                  </a:lnTo>
                  <a:lnTo>
                    <a:pt x="371130" y="0"/>
                  </a:lnTo>
                  <a:lnTo>
                    <a:pt x="402014" y="118"/>
                  </a:lnTo>
                  <a:lnTo>
                    <a:pt x="438967" y="4098"/>
                  </a:lnTo>
                  <a:lnTo>
                    <a:pt x="457200" y="6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812"/>
            <p:cNvSpPr/>
            <p:nvPr>
              <p:custDataLst>
                <p:tags r:id="rId76"/>
              </p:custDataLst>
            </p:nvPr>
          </p:nvSpPr>
          <p:spPr>
            <a:xfrm>
              <a:off x="6019800" y="1798320"/>
              <a:ext cx="236221" cy="251461"/>
            </a:xfrm>
            <a:custGeom>
              <a:avLst/>
              <a:gdLst/>
              <a:ahLst/>
              <a:cxnLst/>
              <a:rect l="0" t="0" r="0" b="0"/>
              <a:pathLst>
                <a:path w="236221" h="251461">
                  <a:moveTo>
                    <a:pt x="0" y="251460"/>
                  </a:moveTo>
                  <a:lnTo>
                    <a:pt x="0" y="251460"/>
                  </a:lnTo>
                  <a:lnTo>
                    <a:pt x="8091" y="215053"/>
                  </a:lnTo>
                  <a:lnTo>
                    <a:pt x="18835" y="183632"/>
                  </a:lnTo>
                  <a:lnTo>
                    <a:pt x="32925" y="154428"/>
                  </a:lnTo>
                  <a:lnTo>
                    <a:pt x="59898" y="118099"/>
                  </a:lnTo>
                  <a:lnTo>
                    <a:pt x="89338" y="82594"/>
                  </a:lnTo>
                  <a:lnTo>
                    <a:pt x="126282" y="52695"/>
                  </a:lnTo>
                  <a:lnTo>
                    <a:pt x="147689" y="40210"/>
                  </a:lnTo>
                  <a:lnTo>
                    <a:pt x="172119" y="26806"/>
                  </a:lnTo>
                  <a:lnTo>
                    <a:pt x="203779" y="11914"/>
                  </a:lnTo>
                  <a:lnTo>
                    <a:pt x="2362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813"/>
            <p:cNvSpPr/>
            <p:nvPr>
              <p:custDataLst>
                <p:tags r:id="rId77"/>
              </p:custDataLst>
            </p:nvPr>
          </p:nvSpPr>
          <p:spPr>
            <a:xfrm>
              <a:off x="6256480" y="1836420"/>
              <a:ext cx="281481" cy="218917"/>
            </a:xfrm>
            <a:custGeom>
              <a:avLst/>
              <a:gdLst/>
              <a:ahLst/>
              <a:cxnLst/>
              <a:rect l="0" t="0" r="0" b="0"/>
              <a:pathLst>
                <a:path w="281481" h="218917">
                  <a:moveTo>
                    <a:pt x="136700" y="0"/>
                  </a:moveTo>
                  <a:lnTo>
                    <a:pt x="136700" y="0"/>
                  </a:lnTo>
                  <a:lnTo>
                    <a:pt x="124564" y="28316"/>
                  </a:lnTo>
                  <a:lnTo>
                    <a:pt x="104882" y="62106"/>
                  </a:lnTo>
                  <a:lnTo>
                    <a:pt x="81559" y="97781"/>
                  </a:lnTo>
                  <a:lnTo>
                    <a:pt x="58389" y="129288"/>
                  </a:lnTo>
                  <a:lnTo>
                    <a:pt x="25142" y="166949"/>
                  </a:lnTo>
                  <a:lnTo>
                    <a:pt x="0" y="197631"/>
                  </a:lnTo>
                  <a:lnTo>
                    <a:pt x="7767" y="197975"/>
                  </a:lnTo>
                  <a:lnTo>
                    <a:pt x="10951" y="196330"/>
                  </a:lnTo>
                  <a:lnTo>
                    <a:pt x="16748" y="189987"/>
                  </a:lnTo>
                  <a:lnTo>
                    <a:pt x="40600" y="158247"/>
                  </a:lnTo>
                  <a:lnTo>
                    <a:pt x="62621" y="128343"/>
                  </a:lnTo>
                  <a:lnTo>
                    <a:pt x="81020" y="92960"/>
                  </a:lnTo>
                  <a:lnTo>
                    <a:pt x="97103" y="61260"/>
                  </a:lnTo>
                  <a:lnTo>
                    <a:pt x="106113" y="37469"/>
                  </a:lnTo>
                  <a:lnTo>
                    <a:pt x="121399" y="22914"/>
                  </a:lnTo>
                  <a:lnTo>
                    <a:pt x="121441" y="26921"/>
                  </a:lnTo>
                  <a:lnTo>
                    <a:pt x="123710" y="31156"/>
                  </a:lnTo>
                  <a:lnTo>
                    <a:pt x="132064" y="44819"/>
                  </a:lnTo>
                  <a:lnTo>
                    <a:pt x="136631" y="75144"/>
                  </a:lnTo>
                  <a:lnTo>
                    <a:pt x="144807" y="106471"/>
                  </a:lnTo>
                  <a:lnTo>
                    <a:pt x="154576" y="141164"/>
                  </a:lnTo>
                  <a:lnTo>
                    <a:pt x="175482" y="176373"/>
                  </a:lnTo>
                  <a:lnTo>
                    <a:pt x="195255" y="201915"/>
                  </a:lnTo>
                  <a:lnTo>
                    <a:pt x="210400" y="214014"/>
                  </a:lnTo>
                  <a:lnTo>
                    <a:pt x="220537" y="217884"/>
                  </a:lnTo>
                  <a:lnTo>
                    <a:pt x="225612" y="218916"/>
                  </a:lnTo>
                  <a:lnTo>
                    <a:pt x="235764" y="217805"/>
                  </a:lnTo>
                  <a:lnTo>
                    <a:pt x="245922" y="213642"/>
                  </a:lnTo>
                  <a:lnTo>
                    <a:pt x="256081" y="206148"/>
                  </a:lnTo>
                  <a:lnTo>
                    <a:pt x="275954" y="171052"/>
                  </a:lnTo>
                  <a:lnTo>
                    <a:pt x="28148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14"/>
            <p:cNvSpPr/>
            <p:nvPr>
              <p:custDataLst>
                <p:tags r:id="rId78"/>
              </p:custDataLst>
            </p:nvPr>
          </p:nvSpPr>
          <p:spPr>
            <a:xfrm>
              <a:off x="6629400" y="1882140"/>
              <a:ext cx="45721" cy="194963"/>
            </a:xfrm>
            <a:custGeom>
              <a:avLst/>
              <a:gdLst/>
              <a:ahLst/>
              <a:cxnLst/>
              <a:rect l="0" t="0" r="0" b="0"/>
              <a:pathLst>
                <a:path w="45721" h="194963">
                  <a:moveTo>
                    <a:pt x="0" y="0"/>
                  </a:moveTo>
                  <a:lnTo>
                    <a:pt x="0" y="0"/>
                  </a:lnTo>
                  <a:lnTo>
                    <a:pt x="8089" y="32362"/>
                  </a:lnTo>
                  <a:lnTo>
                    <a:pt x="13121" y="64622"/>
                  </a:lnTo>
                  <a:lnTo>
                    <a:pt x="18658" y="94312"/>
                  </a:lnTo>
                  <a:lnTo>
                    <a:pt x="28114" y="128602"/>
                  </a:lnTo>
                  <a:lnTo>
                    <a:pt x="35877" y="159835"/>
                  </a:lnTo>
                  <a:lnTo>
                    <a:pt x="38654" y="190319"/>
                  </a:lnTo>
                  <a:lnTo>
                    <a:pt x="40163" y="192919"/>
                  </a:lnTo>
                  <a:lnTo>
                    <a:pt x="42015" y="194653"/>
                  </a:lnTo>
                  <a:lnTo>
                    <a:pt x="43250" y="194962"/>
                  </a:lnTo>
                  <a:lnTo>
                    <a:pt x="44073" y="194321"/>
                  </a:lnTo>
                  <a:lnTo>
                    <a:pt x="44622" y="193047"/>
                  </a:lnTo>
                  <a:lnTo>
                    <a:pt x="4572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815"/>
            <p:cNvSpPr/>
            <p:nvPr>
              <p:custDataLst>
                <p:tags r:id="rId79"/>
              </p:custDataLst>
            </p:nvPr>
          </p:nvSpPr>
          <p:spPr>
            <a:xfrm>
              <a:off x="6644640" y="1783080"/>
              <a:ext cx="53341" cy="22861"/>
            </a:xfrm>
            <a:custGeom>
              <a:avLst/>
              <a:gdLst/>
              <a:ahLst/>
              <a:cxnLst/>
              <a:rect l="0" t="0" r="0" b="0"/>
              <a:pathLst>
                <a:path w="53341" h="22861">
                  <a:moveTo>
                    <a:pt x="0" y="22860"/>
                  </a:moveTo>
                  <a:lnTo>
                    <a:pt x="0" y="22860"/>
                  </a:lnTo>
                  <a:lnTo>
                    <a:pt x="36658" y="7150"/>
                  </a:lnTo>
                  <a:lnTo>
                    <a:pt x="533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816"/>
            <p:cNvSpPr/>
            <p:nvPr>
              <p:custDataLst>
                <p:tags r:id="rId80"/>
              </p:custDataLst>
            </p:nvPr>
          </p:nvSpPr>
          <p:spPr>
            <a:xfrm>
              <a:off x="6792686" y="1882140"/>
              <a:ext cx="271055" cy="210289"/>
            </a:xfrm>
            <a:custGeom>
              <a:avLst/>
              <a:gdLst/>
              <a:ahLst/>
              <a:cxnLst/>
              <a:rect l="0" t="0" r="0" b="0"/>
              <a:pathLst>
                <a:path w="271055" h="210289">
                  <a:moveTo>
                    <a:pt x="19594" y="0"/>
                  </a:moveTo>
                  <a:lnTo>
                    <a:pt x="19594" y="0"/>
                  </a:lnTo>
                  <a:lnTo>
                    <a:pt x="19594" y="28316"/>
                  </a:lnTo>
                  <a:lnTo>
                    <a:pt x="11504" y="58061"/>
                  </a:lnTo>
                  <a:lnTo>
                    <a:pt x="5767" y="96104"/>
                  </a:lnTo>
                  <a:lnTo>
                    <a:pt x="4540" y="132726"/>
                  </a:lnTo>
                  <a:lnTo>
                    <a:pt x="0" y="152873"/>
                  </a:lnTo>
                  <a:lnTo>
                    <a:pt x="605" y="155255"/>
                  </a:lnTo>
                  <a:lnTo>
                    <a:pt x="4288" y="159937"/>
                  </a:lnTo>
                  <a:lnTo>
                    <a:pt x="10424" y="153074"/>
                  </a:lnTo>
                  <a:lnTo>
                    <a:pt x="31691" y="120530"/>
                  </a:lnTo>
                  <a:lnTo>
                    <a:pt x="61858" y="83637"/>
                  </a:lnTo>
                  <a:lnTo>
                    <a:pt x="90312" y="45696"/>
                  </a:lnTo>
                  <a:lnTo>
                    <a:pt x="113925" y="25111"/>
                  </a:lnTo>
                  <a:lnTo>
                    <a:pt x="150048" y="4686"/>
                  </a:lnTo>
                  <a:lnTo>
                    <a:pt x="161111" y="2083"/>
                  </a:lnTo>
                  <a:lnTo>
                    <a:pt x="171672" y="3183"/>
                  </a:lnTo>
                  <a:lnTo>
                    <a:pt x="190422" y="7882"/>
                  </a:lnTo>
                  <a:lnTo>
                    <a:pt x="191898" y="9488"/>
                  </a:lnTo>
                  <a:lnTo>
                    <a:pt x="193540" y="13530"/>
                  </a:lnTo>
                  <a:lnTo>
                    <a:pt x="201363" y="47704"/>
                  </a:lnTo>
                  <a:lnTo>
                    <a:pt x="207491" y="82675"/>
                  </a:lnTo>
                  <a:lnTo>
                    <a:pt x="209580" y="119938"/>
                  </a:lnTo>
                  <a:lnTo>
                    <a:pt x="211559" y="137973"/>
                  </a:lnTo>
                  <a:lnTo>
                    <a:pt x="221346" y="169386"/>
                  </a:lnTo>
                  <a:lnTo>
                    <a:pt x="235304" y="202092"/>
                  </a:lnTo>
                  <a:lnTo>
                    <a:pt x="238754" y="205848"/>
                  </a:lnTo>
                  <a:lnTo>
                    <a:pt x="247103" y="210021"/>
                  </a:lnTo>
                  <a:lnTo>
                    <a:pt x="250853" y="210288"/>
                  </a:lnTo>
                  <a:lnTo>
                    <a:pt x="257278" y="208326"/>
                  </a:lnTo>
                  <a:lnTo>
                    <a:pt x="262956" y="202374"/>
                  </a:lnTo>
                  <a:lnTo>
                    <a:pt x="271054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17"/>
            <p:cNvSpPr/>
            <p:nvPr>
              <p:custDataLst>
                <p:tags r:id="rId81"/>
              </p:custDataLst>
            </p:nvPr>
          </p:nvSpPr>
          <p:spPr>
            <a:xfrm>
              <a:off x="7155648" y="1823813"/>
              <a:ext cx="296713" cy="270138"/>
            </a:xfrm>
            <a:custGeom>
              <a:avLst/>
              <a:gdLst/>
              <a:ahLst/>
              <a:cxnLst/>
              <a:rect l="0" t="0" r="0" b="0"/>
              <a:pathLst>
                <a:path w="296713" h="270138">
                  <a:moveTo>
                    <a:pt x="7152" y="104047"/>
                  </a:moveTo>
                  <a:lnTo>
                    <a:pt x="7152" y="104047"/>
                  </a:lnTo>
                  <a:lnTo>
                    <a:pt x="39514" y="108092"/>
                  </a:lnTo>
                  <a:lnTo>
                    <a:pt x="75819" y="106563"/>
                  </a:lnTo>
                  <a:lnTo>
                    <a:pt x="108026" y="96702"/>
                  </a:lnTo>
                  <a:lnTo>
                    <a:pt x="139017" y="79011"/>
                  </a:lnTo>
                  <a:lnTo>
                    <a:pt x="172052" y="55514"/>
                  </a:lnTo>
                  <a:lnTo>
                    <a:pt x="191542" y="27947"/>
                  </a:lnTo>
                  <a:lnTo>
                    <a:pt x="192732" y="24527"/>
                  </a:lnTo>
                  <a:lnTo>
                    <a:pt x="192679" y="21400"/>
                  </a:lnTo>
                  <a:lnTo>
                    <a:pt x="191797" y="18469"/>
                  </a:lnTo>
                  <a:lnTo>
                    <a:pt x="178419" y="6253"/>
                  </a:lnTo>
                  <a:lnTo>
                    <a:pt x="167655" y="1317"/>
                  </a:lnTo>
                  <a:lnTo>
                    <a:pt x="162414" y="0"/>
                  </a:lnTo>
                  <a:lnTo>
                    <a:pt x="152075" y="795"/>
                  </a:lnTo>
                  <a:lnTo>
                    <a:pt x="120467" y="10518"/>
                  </a:lnTo>
                  <a:lnTo>
                    <a:pt x="83223" y="26872"/>
                  </a:lnTo>
                  <a:lnTo>
                    <a:pt x="45234" y="53171"/>
                  </a:lnTo>
                  <a:lnTo>
                    <a:pt x="31699" y="67042"/>
                  </a:lnTo>
                  <a:lnTo>
                    <a:pt x="13124" y="104191"/>
                  </a:lnTo>
                  <a:lnTo>
                    <a:pt x="3096" y="140639"/>
                  </a:lnTo>
                  <a:lnTo>
                    <a:pt x="235" y="178193"/>
                  </a:lnTo>
                  <a:lnTo>
                    <a:pt x="0" y="186498"/>
                  </a:lnTo>
                  <a:lnTo>
                    <a:pt x="6514" y="204756"/>
                  </a:lnTo>
                  <a:lnTo>
                    <a:pt x="27346" y="240028"/>
                  </a:lnTo>
                  <a:lnTo>
                    <a:pt x="50765" y="259672"/>
                  </a:lnTo>
                  <a:lnTo>
                    <a:pt x="71691" y="266347"/>
                  </a:lnTo>
                  <a:lnTo>
                    <a:pt x="107272" y="270105"/>
                  </a:lnTo>
                  <a:lnTo>
                    <a:pt x="132930" y="270137"/>
                  </a:lnTo>
                  <a:lnTo>
                    <a:pt x="161267" y="267329"/>
                  </a:lnTo>
                  <a:lnTo>
                    <a:pt x="188536" y="261001"/>
                  </a:lnTo>
                  <a:lnTo>
                    <a:pt x="214767" y="251698"/>
                  </a:lnTo>
                  <a:lnTo>
                    <a:pt x="252489" y="232180"/>
                  </a:lnTo>
                  <a:lnTo>
                    <a:pt x="290219" y="207437"/>
                  </a:lnTo>
                  <a:lnTo>
                    <a:pt x="296712" y="2031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18"/>
            <p:cNvSpPr/>
            <p:nvPr>
              <p:custDataLst>
                <p:tags r:id="rId82"/>
              </p:custDataLst>
            </p:nvPr>
          </p:nvSpPr>
          <p:spPr>
            <a:xfrm>
              <a:off x="7479340" y="1661160"/>
              <a:ext cx="216861" cy="463954"/>
            </a:xfrm>
            <a:custGeom>
              <a:avLst/>
              <a:gdLst/>
              <a:ahLst/>
              <a:cxnLst/>
              <a:rect l="0" t="0" r="0" b="0"/>
              <a:pathLst>
                <a:path w="216861" h="463954">
                  <a:moveTo>
                    <a:pt x="155900" y="0"/>
                  </a:moveTo>
                  <a:lnTo>
                    <a:pt x="155900" y="0"/>
                  </a:lnTo>
                  <a:lnTo>
                    <a:pt x="176126" y="32362"/>
                  </a:lnTo>
                  <a:lnTo>
                    <a:pt x="186056" y="59538"/>
                  </a:lnTo>
                  <a:lnTo>
                    <a:pt x="188776" y="86575"/>
                  </a:lnTo>
                  <a:lnTo>
                    <a:pt x="184340" y="115524"/>
                  </a:lnTo>
                  <a:lnTo>
                    <a:pt x="181240" y="145324"/>
                  </a:lnTo>
                  <a:lnTo>
                    <a:pt x="179016" y="174655"/>
                  </a:lnTo>
                  <a:lnTo>
                    <a:pt x="175205" y="201802"/>
                  </a:lnTo>
                  <a:lnTo>
                    <a:pt x="170690" y="227979"/>
                  </a:lnTo>
                  <a:lnTo>
                    <a:pt x="165645" y="264258"/>
                  </a:lnTo>
                  <a:lnTo>
                    <a:pt x="159894" y="298767"/>
                  </a:lnTo>
                  <a:lnTo>
                    <a:pt x="159933" y="313125"/>
                  </a:lnTo>
                  <a:lnTo>
                    <a:pt x="163311" y="340544"/>
                  </a:lnTo>
                  <a:lnTo>
                    <a:pt x="170820" y="350145"/>
                  </a:lnTo>
                  <a:lnTo>
                    <a:pt x="171045" y="346364"/>
                  </a:lnTo>
                  <a:lnTo>
                    <a:pt x="167067" y="335836"/>
                  </a:lnTo>
                  <a:lnTo>
                    <a:pt x="156479" y="321992"/>
                  </a:lnTo>
                  <a:lnTo>
                    <a:pt x="136039" y="307381"/>
                  </a:lnTo>
                  <a:lnTo>
                    <a:pt x="112291" y="296440"/>
                  </a:lnTo>
                  <a:lnTo>
                    <a:pt x="82853" y="296915"/>
                  </a:lnTo>
                  <a:lnTo>
                    <a:pt x="63136" y="305192"/>
                  </a:lnTo>
                  <a:lnTo>
                    <a:pt x="34565" y="324006"/>
                  </a:lnTo>
                  <a:lnTo>
                    <a:pt x="10497" y="354617"/>
                  </a:lnTo>
                  <a:lnTo>
                    <a:pt x="69" y="385994"/>
                  </a:lnTo>
                  <a:lnTo>
                    <a:pt x="0" y="396202"/>
                  </a:lnTo>
                  <a:lnTo>
                    <a:pt x="1167" y="401295"/>
                  </a:lnTo>
                  <a:lnTo>
                    <a:pt x="10899" y="416553"/>
                  </a:lnTo>
                  <a:lnTo>
                    <a:pt x="42574" y="441959"/>
                  </a:lnTo>
                  <a:lnTo>
                    <a:pt x="67006" y="454942"/>
                  </a:lnTo>
                  <a:lnTo>
                    <a:pt x="95695" y="461893"/>
                  </a:lnTo>
                  <a:lnTo>
                    <a:pt x="125643" y="463953"/>
                  </a:lnTo>
                  <a:lnTo>
                    <a:pt x="144993" y="462741"/>
                  </a:lnTo>
                  <a:lnTo>
                    <a:pt x="178110" y="448166"/>
                  </a:lnTo>
                  <a:lnTo>
                    <a:pt x="216169" y="427089"/>
                  </a:lnTo>
                  <a:lnTo>
                    <a:pt x="216860" y="426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19"/>
            <p:cNvSpPr/>
            <p:nvPr>
              <p:custDataLst>
                <p:tags r:id="rId83"/>
              </p:custDataLst>
            </p:nvPr>
          </p:nvSpPr>
          <p:spPr>
            <a:xfrm>
              <a:off x="6211495" y="1830023"/>
              <a:ext cx="135966" cy="233814"/>
            </a:xfrm>
            <a:custGeom>
              <a:avLst/>
              <a:gdLst/>
              <a:ahLst/>
              <a:cxnLst/>
              <a:rect l="0" t="0" r="0" b="0"/>
              <a:pathLst>
                <a:path w="135966" h="233814">
                  <a:moveTo>
                    <a:pt x="135965" y="14017"/>
                  </a:moveTo>
                  <a:lnTo>
                    <a:pt x="135965" y="14017"/>
                  </a:lnTo>
                  <a:lnTo>
                    <a:pt x="98461" y="0"/>
                  </a:lnTo>
                  <a:lnTo>
                    <a:pt x="91489" y="439"/>
                  </a:lnTo>
                  <a:lnTo>
                    <a:pt x="80638" y="5442"/>
                  </a:lnTo>
                  <a:lnTo>
                    <a:pt x="44557" y="31087"/>
                  </a:lnTo>
                  <a:lnTo>
                    <a:pt x="31553" y="45039"/>
                  </a:lnTo>
                  <a:lnTo>
                    <a:pt x="11638" y="80089"/>
                  </a:lnTo>
                  <a:lnTo>
                    <a:pt x="2838" y="117101"/>
                  </a:lnTo>
                  <a:lnTo>
                    <a:pt x="0" y="137129"/>
                  </a:lnTo>
                  <a:lnTo>
                    <a:pt x="5470" y="171156"/>
                  </a:lnTo>
                  <a:lnTo>
                    <a:pt x="8258" y="179248"/>
                  </a:lnTo>
                  <a:lnTo>
                    <a:pt x="24312" y="205857"/>
                  </a:lnTo>
                  <a:lnTo>
                    <a:pt x="29332" y="209346"/>
                  </a:lnTo>
                  <a:lnTo>
                    <a:pt x="34385" y="211743"/>
                  </a:lnTo>
                  <a:lnTo>
                    <a:pt x="49607" y="224179"/>
                  </a:lnTo>
                  <a:lnTo>
                    <a:pt x="54686" y="225955"/>
                  </a:lnTo>
                  <a:lnTo>
                    <a:pt x="56378" y="227276"/>
                  </a:lnTo>
                  <a:lnTo>
                    <a:pt x="59319" y="233813"/>
                  </a:lnTo>
                  <a:lnTo>
                    <a:pt x="59468" y="233361"/>
                  </a:lnTo>
                  <a:lnTo>
                    <a:pt x="59765" y="227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20"/>
            <p:cNvSpPr/>
            <p:nvPr>
              <p:custDataLst>
                <p:tags r:id="rId84"/>
              </p:custDataLst>
            </p:nvPr>
          </p:nvSpPr>
          <p:spPr>
            <a:xfrm>
              <a:off x="6012180" y="2149212"/>
              <a:ext cx="327661" cy="453324"/>
            </a:xfrm>
            <a:custGeom>
              <a:avLst/>
              <a:gdLst/>
              <a:ahLst/>
              <a:cxnLst/>
              <a:rect l="0" t="0" r="0" b="0"/>
              <a:pathLst>
                <a:path w="327661" h="453324">
                  <a:moveTo>
                    <a:pt x="327660" y="30108"/>
                  </a:moveTo>
                  <a:lnTo>
                    <a:pt x="327660" y="30108"/>
                  </a:lnTo>
                  <a:lnTo>
                    <a:pt x="294546" y="9161"/>
                  </a:lnTo>
                  <a:lnTo>
                    <a:pt x="274010" y="2452"/>
                  </a:lnTo>
                  <a:lnTo>
                    <a:pt x="246674" y="0"/>
                  </a:lnTo>
                  <a:lnTo>
                    <a:pt x="227182" y="3784"/>
                  </a:lnTo>
                  <a:lnTo>
                    <a:pt x="209365" y="14312"/>
                  </a:lnTo>
                  <a:lnTo>
                    <a:pt x="174734" y="48536"/>
                  </a:lnTo>
                  <a:lnTo>
                    <a:pt x="154502" y="79030"/>
                  </a:lnTo>
                  <a:lnTo>
                    <a:pt x="137783" y="114877"/>
                  </a:lnTo>
                  <a:lnTo>
                    <a:pt x="124362" y="150052"/>
                  </a:lnTo>
                  <a:lnTo>
                    <a:pt x="112766" y="186438"/>
                  </a:lnTo>
                  <a:lnTo>
                    <a:pt x="104304" y="213041"/>
                  </a:lnTo>
                  <a:lnTo>
                    <a:pt x="95627" y="247905"/>
                  </a:lnTo>
                  <a:lnTo>
                    <a:pt x="92680" y="283824"/>
                  </a:lnTo>
                  <a:lnTo>
                    <a:pt x="91807" y="317138"/>
                  </a:lnTo>
                  <a:lnTo>
                    <a:pt x="91549" y="352597"/>
                  </a:lnTo>
                  <a:lnTo>
                    <a:pt x="91472" y="384082"/>
                  </a:lnTo>
                  <a:lnTo>
                    <a:pt x="91446" y="417905"/>
                  </a:lnTo>
                  <a:lnTo>
                    <a:pt x="89184" y="439086"/>
                  </a:lnTo>
                  <a:lnTo>
                    <a:pt x="85358" y="448943"/>
                  </a:lnTo>
                  <a:lnTo>
                    <a:pt x="83152" y="451571"/>
                  </a:lnTo>
                  <a:lnTo>
                    <a:pt x="80835" y="453323"/>
                  </a:lnTo>
                  <a:lnTo>
                    <a:pt x="71486" y="453013"/>
                  </a:lnTo>
                  <a:lnTo>
                    <a:pt x="40744" y="441869"/>
                  </a:lnTo>
                  <a:lnTo>
                    <a:pt x="3165" y="434430"/>
                  </a:lnTo>
                  <a:lnTo>
                    <a:pt x="0" y="4339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21"/>
            <p:cNvSpPr/>
            <p:nvPr>
              <p:custDataLst>
                <p:tags r:id="rId85"/>
              </p:custDataLst>
            </p:nvPr>
          </p:nvSpPr>
          <p:spPr>
            <a:xfrm>
              <a:off x="5905500" y="2423160"/>
              <a:ext cx="365761" cy="114301"/>
            </a:xfrm>
            <a:custGeom>
              <a:avLst/>
              <a:gdLst/>
              <a:ahLst/>
              <a:cxnLst/>
              <a:rect l="0" t="0" r="0" b="0"/>
              <a:pathLst>
                <a:path w="365761" h="114301">
                  <a:moveTo>
                    <a:pt x="0" y="114300"/>
                  </a:moveTo>
                  <a:lnTo>
                    <a:pt x="0" y="114300"/>
                  </a:lnTo>
                  <a:lnTo>
                    <a:pt x="22578" y="107527"/>
                  </a:lnTo>
                  <a:lnTo>
                    <a:pt x="56602" y="97743"/>
                  </a:lnTo>
                  <a:lnTo>
                    <a:pt x="85835" y="90572"/>
                  </a:lnTo>
                  <a:lnTo>
                    <a:pt x="112937" y="84563"/>
                  </a:lnTo>
                  <a:lnTo>
                    <a:pt x="140788" y="79070"/>
                  </a:lnTo>
                  <a:lnTo>
                    <a:pt x="172921" y="73807"/>
                  </a:lnTo>
                  <a:lnTo>
                    <a:pt x="204700" y="66387"/>
                  </a:lnTo>
                  <a:lnTo>
                    <a:pt x="234912" y="57446"/>
                  </a:lnTo>
                  <a:lnTo>
                    <a:pt x="262449" y="47827"/>
                  </a:lnTo>
                  <a:lnTo>
                    <a:pt x="288799" y="37908"/>
                  </a:lnTo>
                  <a:lnTo>
                    <a:pt x="322919" y="22803"/>
                  </a:lnTo>
                  <a:lnTo>
                    <a:pt x="360159" y="2922"/>
                  </a:lnTo>
                  <a:lnTo>
                    <a:pt x="3657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22"/>
            <p:cNvSpPr/>
            <p:nvPr>
              <p:custDataLst>
                <p:tags r:id="rId86"/>
              </p:custDataLst>
            </p:nvPr>
          </p:nvSpPr>
          <p:spPr>
            <a:xfrm>
              <a:off x="6290378" y="2415540"/>
              <a:ext cx="163174" cy="165231"/>
            </a:xfrm>
            <a:custGeom>
              <a:avLst/>
              <a:gdLst/>
              <a:ahLst/>
              <a:cxnLst/>
              <a:rect l="0" t="0" r="0" b="0"/>
              <a:pathLst>
                <a:path w="163174" h="165231">
                  <a:moveTo>
                    <a:pt x="95182" y="0"/>
                  </a:moveTo>
                  <a:lnTo>
                    <a:pt x="95182" y="0"/>
                  </a:lnTo>
                  <a:lnTo>
                    <a:pt x="64284" y="34671"/>
                  </a:lnTo>
                  <a:lnTo>
                    <a:pt x="27393" y="63048"/>
                  </a:lnTo>
                  <a:lnTo>
                    <a:pt x="11502" y="78606"/>
                  </a:lnTo>
                  <a:lnTo>
                    <a:pt x="7191" y="88840"/>
                  </a:lnTo>
                  <a:lnTo>
                    <a:pt x="0" y="123420"/>
                  </a:lnTo>
                  <a:lnTo>
                    <a:pt x="103" y="135569"/>
                  </a:lnTo>
                  <a:lnTo>
                    <a:pt x="2972" y="144919"/>
                  </a:lnTo>
                  <a:lnTo>
                    <a:pt x="4921" y="147413"/>
                  </a:lnTo>
                  <a:lnTo>
                    <a:pt x="23528" y="162217"/>
                  </a:lnTo>
                  <a:lnTo>
                    <a:pt x="36242" y="165230"/>
                  </a:lnTo>
                  <a:lnTo>
                    <a:pt x="65770" y="162881"/>
                  </a:lnTo>
                  <a:lnTo>
                    <a:pt x="96271" y="153655"/>
                  </a:lnTo>
                  <a:lnTo>
                    <a:pt x="129380" y="135621"/>
                  </a:lnTo>
                  <a:lnTo>
                    <a:pt x="145579" y="123252"/>
                  </a:lnTo>
                  <a:lnTo>
                    <a:pt x="157058" y="108862"/>
                  </a:lnTo>
                  <a:lnTo>
                    <a:pt x="160782" y="98901"/>
                  </a:lnTo>
                  <a:lnTo>
                    <a:pt x="163173" y="78709"/>
                  </a:lnTo>
                  <a:lnTo>
                    <a:pt x="161243" y="70824"/>
                  </a:lnTo>
                  <a:lnTo>
                    <a:pt x="153137" y="59367"/>
                  </a:lnTo>
                  <a:lnTo>
                    <a:pt x="143800" y="50939"/>
                  </a:lnTo>
                  <a:lnTo>
                    <a:pt x="108470" y="34102"/>
                  </a:lnTo>
                  <a:lnTo>
                    <a:pt x="71310" y="30621"/>
                  </a:lnTo>
                  <a:lnTo>
                    <a:pt x="39655" y="37790"/>
                  </a:lnTo>
                  <a:lnTo>
                    <a:pt x="38690" y="38740"/>
                  </a:lnTo>
                  <a:lnTo>
                    <a:pt x="38895" y="40220"/>
                  </a:lnTo>
                  <a:lnTo>
                    <a:pt x="39876" y="42053"/>
                  </a:lnTo>
                  <a:lnTo>
                    <a:pt x="39686" y="44122"/>
                  </a:lnTo>
                  <a:lnTo>
                    <a:pt x="37214" y="48679"/>
                  </a:lnTo>
                  <a:lnTo>
                    <a:pt x="37064" y="50233"/>
                  </a:lnTo>
                  <a:lnTo>
                    <a:pt x="37809" y="51268"/>
                  </a:lnTo>
                  <a:lnTo>
                    <a:pt x="41842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823"/>
            <p:cNvSpPr/>
            <p:nvPr>
              <p:custDataLst>
                <p:tags r:id="rId87"/>
              </p:custDataLst>
            </p:nvPr>
          </p:nvSpPr>
          <p:spPr>
            <a:xfrm>
              <a:off x="6553200" y="2465120"/>
              <a:ext cx="281941" cy="102821"/>
            </a:xfrm>
            <a:custGeom>
              <a:avLst/>
              <a:gdLst/>
              <a:ahLst/>
              <a:cxnLst/>
              <a:rect l="0" t="0" r="0" b="0"/>
              <a:pathLst>
                <a:path w="281941" h="102821">
                  <a:moveTo>
                    <a:pt x="0" y="102820"/>
                  </a:moveTo>
                  <a:lnTo>
                    <a:pt x="0" y="102820"/>
                  </a:lnTo>
                  <a:lnTo>
                    <a:pt x="27877" y="68859"/>
                  </a:lnTo>
                  <a:lnTo>
                    <a:pt x="61788" y="31211"/>
                  </a:lnTo>
                  <a:lnTo>
                    <a:pt x="91603" y="10938"/>
                  </a:lnTo>
                  <a:lnTo>
                    <a:pt x="124210" y="2920"/>
                  </a:lnTo>
                  <a:lnTo>
                    <a:pt x="142411" y="0"/>
                  </a:lnTo>
                  <a:lnTo>
                    <a:pt x="174791" y="5024"/>
                  </a:lnTo>
                  <a:lnTo>
                    <a:pt x="205647" y="14170"/>
                  </a:lnTo>
                  <a:lnTo>
                    <a:pt x="235355" y="30213"/>
                  </a:lnTo>
                  <a:lnTo>
                    <a:pt x="252144" y="44712"/>
                  </a:lnTo>
                  <a:lnTo>
                    <a:pt x="268090" y="62524"/>
                  </a:lnTo>
                  <a:lnTo>
                    <a:pt x="272706" y="65796"/>
                  </a:lnTo>
                  <a:lnTo>
                    <a:pt x="277836" y="73947"/>
                  </a:lnTo>
                  <a:lnTo>
                    <a:pt x="281940" y="95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180"/>
          <p:cNvGrpSpPr/>
          <p:nvPr/>
        </p:nvGrpSpPr>
        <p:grpSpPr>
          <a:xfrm>
            <a:off x="6317352" y="2788920"/>
            <a:ext cx="1211209" cy="346674"/>
            <a:chOff x="6317352" y="2788920"/>
            <a:chExt cx="1211209" cy="346674"/>
          </a:xfrm>
        </p:grpSpPr>
        <p:sp>
          <p:nvSpPr>
            <p:cNvPr id="89" name="SMARTInkShape-824"/>
            <p:cNvSpPr/>
            <p:nvPr>
              <p:custDataLst>
                <p:tags r:id="rId59"/>
              </p:custDataLst>
            </p:nvPr>
          </p:nvSpPr>
          <p:spPr>
            <a:xfrm>
              <a:off x="6317352" y="2788920"/>
              <a:ext cx="456829" cy="342585"/>
            </a:xfrm>
            <a:custGeom>
              <a:avLst/>
              <a:gdLst/>
              <a:ahLst/>
              <a:cxnLst/>
              <a:rect l="0" t="0" r="0" b="0"/>
              <a:pathLst>
                <a:path w="456829" h="342585">
                  <a:moveTo>
                    <a:pt x="7248" y="0"/>
                  </a:moveTo>
                  <a:lnTo>
                    <a:pt x="7248" y="0"/>
                  </a:lnTo>
                  <a:lnTo>
                    <a:pt x="7248" y="27093"/>
                  </a:lnTo>
                  <a:lnTo>
                    <a:pt x="7248" y="48542"/>
                  </a:lnTo>
                  <a:lnTo>
                    <a:pt x="7248" y="85921"/>
                  </a:lnTo>
                  <a:lnTo>
                    <a:pt x="6402" y="118621"/>
                  </a:lnTo>
                  <a:lnTo>
                    <a:pt x="3203" y="147264"/>
                  </a:lnTo>
                  <a:lnTo>
                    <a:pt x="3475" y="174107"/>
                  </a:lnTo>
                  <a:lnTo>
                    <a:pt x="3873" y="210760"/>
                  </a:lnTo>
                  <a:lnTo>
                    <a:pt x="886" y="243070"/>
                  </a:lnTo>
                  <a:lnTo>
                    <a:pt x="0" y="274091"/>
                  </a:lnTo>
                  <a:lnTo>
                    <a:pt x="1996" y="300217"/>
                  </a:lnTo>
                  <a:lnTo>
                    <a:pt x="6940" y="318879"/>
                  </a:lnTo>
                  <a:lnTo>
                    <a:pt x="15248" y="319696"/>
                  </a:lnTo>
                  <a:lnTo>
                    <a:pt x="21528" y="317629"/>
                  </a:lnTo>
                  <a:lnTo>
                    <a:pt x="24388" y="315893"/>
                  </a:lnTo>
                  <a:lnTo>
                    <a:pt x="48191" y="283495"/>
                  </a:lnTo>
                  <a:lnTo>
                    <a:pt x="69050" y="249663"/>
                  </a:lnTo>
                  <a:lnTo>
                    <a:pt x="91317" y="212827"/>
                  </a:lnTo>
                  <a:lnTo>
                    <a:pt x="114001" y="175102"/>
                  </a:lnTo>
                  <a:lnTo>
                    <a:pt x="136809" y="141629"/>
                  </a:lnTo>
                  <a:lnTo>
                    <a:pt x="174044" y="105732"/>
                  </a:lnTo>
                  <a:lnTo>
                    <a:pt x="194822" y="88650"/>
                  </a:lnTo>
                  <a:lnTo>
                    <a:pt x="198337" y="87040"/>
                  </a:lnTo>
                  <a:lnTo>
                    <a:pt x="206758" y="87509"/>
                  </a:lnTo>
                  <a:lnTo>
                    <a:pt x="211375" y="88820"/>
                  </a:lnTo>
                  <a:lnTo>
                    <a:pt x="214453" y="92233"/>
                  </a:lnTo>
                  <a:lnTo>
                    <a:pt x="223843" y="123028"/>
                  </a:lnTo>
                  <a:lnTo>
                    <a:pt x="231751" y="159549"/>
                  </a:lnTo>
                  <a:lnTo>
                    <a:pt x="229648" y="194405"/>
                  </a:lnTo>
                  <a:lnTo>
                    <a:pt x="227802" y="230698"/>
                  </a:lnTo>
                  <a:lnTo>
                    <a:pt x="223115" y="263277"/>
                  </a:lnTo>
                  <a:lnTo>
                    <a:pt x="222198" y="293532"/>
                  </a:lnTo>
                  <a:lnTo>
                    <a:pt x="229044" y="324681"/>
                  </a:lnTo>
                  <a:lnTo>
                    <a:pt x="235450" y="341834"/>
                  </a:lnTo>
                  <a:lnTo>
                    <a:pt x="243820" y="342584"/>
                  </a:lnTo>
                  <a:lnTo>
                    <a:pt x="257025" y="338761"/>
                  </a:lnTo>
                  <a:lnTo>
                    <a:pt x="283938" y="316903"/>
                  </a:lnTo>
                  <a:lnTo>
                    <a:pt x="319981" y="280680"/>
                  </a:lnTo>
                  <a:lnTo>
                    <a:pt x="352467" y="243090"/>
                  </a:lnTo>
                  <a:lnTo>
                    <a:pt x="383572" y="210880"/>
                  </a:lnTo>
                  <a:lnTo>
                    <a:pt x="419600" y="176783"/>
                  </a:lnTo>
                  <a:lnTo>
                    <a:pt x="456828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25"/>
            <p:cNvSpPr/>
            <p:nvPr>
              <p:custDataLst>
                <p:tags r:id="rId60"/>
              </p:custDataLst>
            </p:nvPr>
          </p:nvSpPr>
          <p:spPr>
            <a:xfrm>
              <a:off x="6911453" y="2872740"/>
              <a:ext cx="213248" cy="235733"/>
            </a:xfrm>
            <a:custGeom>
              <a:avLst/>
              <a:gdLst/>
              <a:ahLst/>
              <a:cxnLst/>
              <a:rect l="0" t="0" r="0" b="0"/>
              <a:pathLst>
                <a:path w="213248" h="235733">
                  <a:moveTo>
                    <a:pt x="60847" y="0"/>
                  </a:moveTo>
                  <a:lnTo>
                    <a:pt x="60847" y="0"/>
                  </a:lnTo>
                  <a:lnTo>
                    <a:pt x="56802" y="36406"/>
                  </a:lnTo>
                  <a:lnTo>
                    <a:pt x="50241" y="67137"/>
                  </a:lnTo>
                  <a:lnTo>
                    <a:pt x="35202" y="98775"/>
                  </a:lnTo>
                  <a:lnTo>
                    <a:pt x="20942" y="129484"/>
                  </a:lnTo>
                  <a:lnTo>
                    <a:pt x="11487" y="150126"/>
                  </a:lnTo>
                  <a:lnTo>
                    <a:pt x="2795" y="182737"/>
                  </a:lnTo>
                  <a:lnTo>
                    <a:pt x="57" y="218565"/>
                  </a:lnTo>
                  <a:lnTo>
                    <a:pt x="0" y="221910"/>
                  </a:lnTo>
                  <a:lnTo>
                    <a:pt x="2196" y="227885"/>
                  </a:lnTo>
                  <a:lnTo>
                    <a:pt x="3966" y="230663"/>
                  </a:lnTo>
                  <a:lnTo>
                    <a:pt x="5993" y="232515"/>
                  </a:lnTo>
                  <a:lnTo>
                    <a:pt x="10503" y="234573"/>
                  </a:lnTo>
                  <a:lnTo>
                    <a:pt x="17802" y="235732"/>
                  </a:lnTo>
                  <a:lnTo>
                    <a:pt x="22807" y="233745"/>
                  </a:lnTo>
                  <a:lnTo>
                    <a:pt x="44575" y="214250"/>
                  </a:lnTo>
                  <a:lnTo>
                    <a:pt x="63073" y="178715"/>
                  </a:lnTo>
                  <a:lnTo>
                    <a:pt x="66869" y="162831"/>
                  </a:lnTo>
                  <a:lnTo>
                    <a:pt x="68256" y="128906"/>
                  </a:lnTo>
                  <a:lnTo>
                    <a:pt x="67592" y="102677"/>
                  </a:lnTo>
                  <a:lnTo>
                    <a:pt x="61160" y="84655"/>
                  </a:lnTo>
                  <a:lnTo>
                    <a:pt x="53549" y="83842"/>
                  </a:lnTo>
                  <a:lnTo>
                    <a:pt x="59816" y="83822"/>
                  </a:lnTo>
                  <a:lnTo>
                    <a:pt x="71363" y="105032"/>
                  </a:lnTo>
                  <a:lnTo>
                    <a:pt x="82084" y="135956"/>
                  </a:lnTo>
                  <a:lnTo>
                    <a:pt x="99630" y="167402"/>
                  </a:lnTo>
                  <a:lnTo>
                    <a:pt x="123447" y="198073"/>
                  </a:lnTo>
                  <a:lnTo>
                    <a:pt x="151764" y="226051"/>
                  </a:lnTo>
                  <a:lnTo>
                    <a:pt x="163626" y="231700"/>
                  </a:lnTo>
                  <a:lnTo>
                    <a:pt x="179824" y="234880"/>
                  </a:lnTo>
                  <a:lnTo>
                    <a:pt x="190207" y="231109"/>
                  </a:lnTo>
                  <a:lnTo>
                    <a:pt x="213247" y="213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26"/>
            <p:cNvSpPr/>
            <p:nvPr>
              <p:custDataLst>
                <p:tags r:id="rId61"/>
              </p:custDataLst>
            </p:nvPr>
          </p:nvSpPr>
          <p:spPr>
            <a:xfrm>
              <a:off x="7223760" y="2918460"/>
              <a:ext cx="304801" cy="217134"/>
            </a:xfrm>
            <a:custGeom>
              <a:avLst/>
              <a:gdLst/>
              <a:ahLst/>
              <a:cxnLst/>
              <a:rect l="0" t="0" r="0" b="0"/>
              <a:pathLst>
                <a:path w="304801" h="217134">
                  <a:moveTo>
                    <a:pt x="0" y="0"/>
                  </a:moveTo>
                  <a:lnTo>
                    <a:pt x="0" y="0"/>
                  </a:lnTo>
                  <a:lnTo>
                    <a:pt x="4045" y="28317"/>
                  </a:lnTo>
                  <a:lnTo>
                    <a:pt x="6561" y="62106"/>
                  </a:lnTo>
                  <a:lnTo>
                    <a:pt x="7306" y="93567"/>
                  </a:lnTo>
                  <a:lnTo>
                    <a:pt x="11572" y="124337"/>
                  </a:lnTo>
                  <a:lnTo>
                    <a:pt x="17015" y="160924"/>
                  </a:lnTo>
                  <a:lnTo>
                    <a:pt x="30635" y="197530"/>
                  </a:lnTo>
                  <a:lnTo>
                    <a:pt x="37963" y="212123"/>
                  </a:lnTo>
                  <a:lnTo>
                    <a:pt x="41708" y="216479"/>
                  </a:lnTo>
                  <a:lnTo>
                    <a:pt x="43893" y="217133"/>
                  </a:lnTo>
                  <a:lnTo>
                    <a:pt x="46195" y="216722"/>
                  </a:lnTo>
                  <a:lnTo>
                    <a:pt x="79055" y="199647"/>
                  </a:lnTo>
                  <a:lnTo>
                    <a:pt x="108227" y="169242"/>
                  </a:lnTo>
                  <a:lnTo>
                    <a:pt x="138312" y="137477"/>
                  </a:lnTo>
                  <a:lnTo>
                    <a:pt x="173731" y="109000"/>
                  </a:lnTo>
                  <a:lnTo>
                    <a:pt x="199925" y="94385"/>
                  </a:lnTo>
                  <a:lnTo>
                    <a:pt x="231027" y="85907"/>
                  </a:lnTo>
                  <a:lnTo>
                    <a:pt x="242660" y="87005"/>
                  </a:lnTo>
                  <a:lnTo>
                    <a:pt x="253476" y="91162"/>
                  </a:lnTo>
                  <a:lnTo>
                    <a:pt x="268238" y="103023"/>
                  </a:lnTo>
                  <a:lnTo>
                    <a:pt x="293126" y="134986"/>
                  </a:lnTo>
                  <a:lnTo>
                    <a:pt x="304800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181"/>
          <p:cNvGrpSpPr/>
          <p:nvPr/>
        </p:nvGrpSpPr>
        <p:grpSpPr>
          <a:xfrm>
            <a:off x="4975860" y="57858"/>
            <a:ext cx="1135381" cy="566432"/>
            <a:chOff x="4975860" y="57858"/>
            <a:chExt cx="1135381" cy="566432"/>
          </a:xfrm>
        </p:grpSpPr>
        <p:sp>
          <p:nvSpPr>
            <p:cNvPr id="93" name="SMARTInkShape-827"/>
            <p:cNvSpPr/>
            <p:nvPr>
              <p:custDataLst>
                <p:tags r:id="rId57"/>
              </p:custDataLst>
            </p:nvPr>
          </p:nvSpPr>
          <p:spPr>
            <a:xfrm>
              <a:off x="4975860" y="57858"/>
              <a:ext cx="899161" cy="566432"/>
            </a:xfrm>
            <a:custGeom>
              <a:avLst/>
              <a:gdLst/>
              <a:ahLst/>
              <a:cxnLst/>
              <a:rect l="0" t="0" r="0" b="0"/>
              <a:pathLst>
                <a:path w="899161" h="566432">
                  <a:moveTo>
                    <a:pt x="899160" y="25962"/>
                  </a:moveTo>
                  <a:lnTo>
                    <a:pt x="899160" y="25962"/>
                  </a:lnTo>
                  <a:lnTo>
                    <a:pt x="866798" y="9781"/>
                  </a:lnTo>
                  <a:lnTo>
                    <a:pt x="839622" y="1837"/>
                  </a:lnTo>
                  <a:lnTo>
                    <a:pt x="813432" y="0"/>
                  </a:lnTo>
                  <a:lnTo>
                    <a:pt x="787681" y="4828"/>
                  </a:lnTo>
                  <a:lnTo>
                    <a:pt x="759866" y="14876"/>
                  </a:lnTo>
                  <a:lnTo>
                    <a:pt x="730572" y="28655"/>
                  </a:lnTo>
                  <a:lnTo>
                    <a:pt x="700619" y="46068"/>
                  </a:lnTo>
                  <a:lnTo>
                    <a:pt x="670373" y="65096"/>
                  </a:lnTo>
                  <a:lnTo>
                    <a:pt x="639997" y="85688"/>
                  </a:lnTo>
                  <a:lnTo>
                    <a:pt x="609563" y="108951"/>
                  </a:lnTo>
                  <a:lnTo>
                    <a:pt x="571959" y="145848"/>
                  </a:lnTo>
                  <a:lnTo>
                    <a:pt x="549973" y="173225"/>
                  </a:lnTo>
                  <a:lnTo>
                    <a:pt x="530605" y="201479"/>
                  </a:lnTo>
                  <a:lnTo>
                    <a:pt x="516354" y="228147"/>
                  </a:lnTo>
                  <a:lnTo>
                    <a:pt x="498810" y="262916"/>
                  </a:lnTo>
                  <a:lnTo>
                    <a:pt x="490978" y="294667"/>
                  </a:lnTo>
                  <a:lnTo>
                    <a:pt x="492703" y="325523"/>
                  </a:lnTo>
                  <a:lnTo>
                    <a:pt x="500871" y="360207"/>
                  </a:lnTo>
                  <a:lnTo>
                    <a:pt x="513144" y="395161"/>
                  </a:lnTo>
                  <a:lnTo>
                    <a:pt x="528325" y="427138"/>
                  </a:lnTo>
                  <a:lnTo>
                    <a:pt x="528887" y="437378"/>
                  </a:lnTo>
                  <a:lnTo>
                    <a:pt x="526315" y="446727"/>
                  </a:lnTo>
                  <a:lnTo>
                    <a:pt x="522349" y="453704"/>
                  </a:lnTo>
                  <a:lnTo>
                    <a:pt x="493807" y="471166"/>
                  </a:lnTo>
                  <a:lnTo>
                    <a:pt x="458639" y="485910"/>
                  </a:lnTo>
                  <a:lnTo>
                    <a:pt x="427923" y="495955"/>
                  </a:lnTo>
                  <a:lnTo>
                    <a:pt x="392260" y="506063"/>
                  </a:lnTo>
                  <a:lnTo>
                    <a:pt x="373266" y="511129"/>
                  </a:lnTo>
                  <a:lnTo>
                    <a:pt x="353831" y="516200"/>
                  </a:lnTo>
                  <a:lnTo>
                    <a:pt x="334101" y="521274"/>
                  </a:lnTo>
                  <a:lnTo>
                    <a:pt x="314174" y="526350"/>
                  </a:lnTo>
                  <a:lnTo>
                    <a:pt x="294116" y="530581"/>
                  </a:lnTo>
                  <a:lnTo>
                    <a:pt x="273970" y="534248"/>
                  </a:lnTo>
                  <a:lnTo>
                    <a:pt x="253767" y="537539"/>
                  </a:lnTo>
                  <a:lnTo>
                    <a:pt x="217772" y="545712"/>
                  </a:lnTo>
                  <a:lnTo>
                    <a:pt x="183147" y="554142"/>
                  </a:lnTo>
                  <a:lnTo>
                    <a:pt x="145181" y="560711"/>
                  </a:lnTo>
                  <a:lnTo>
                    <a:pt x="112503" y="564195"/>
                  </a:lnTo>
                  <a:lnTo>
                    <a:pt x="84714" y="565743"/>
                  </a:lnTo>
                  <a:lnTo>
                    <a:pt x="61076" y="566431"/>
                  </a:lnTo>
                  <a:lnTo>
                    <a:pt x="37023" y="557706"/>
                  </a:lnTo>
                  <a:lnTo>
                    <a:pt x="0" y="536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828"/>
            <p:cNvSpPr/>
            <p:nvPr>
              <p:custDataLst>
                <p:tags r:id="rId58"/>
              </p:custDataLst>
            </p:nvPr>
          </p:nvSpPr>
          <p:spPr>
            <a:xfrm>
              <a:off x="5638800" y="381000"/>
              <a:ext cx="472441" cy="196047"/>
            </a:xfrm>
            <a:custGeom>
              <a:avLst/>
              <a:gdLst/>
              <a:ahLst/>
              <a:cxnLst/>
              <a:rect l="0" t="0" r="0" b="0"/>
              <a:pathLst>
                <a:path w="472441" h="196047">
                  <a:moveTo>
                    <a:pt x="0" y="0"/>
                  </a:moveTo>
                  <a:lnTo>
                    <a:pt x="0" y="0"/>
                  </a:lnTo>
                  <a:lnTo>
                    <a:pt x="0" y="36407"/>
                  </a:lnTo>
                  <a:lnTo>
                    <a:pt x="0" y="63312"/>
                  </a:lnTo>
                  <a:lnTo>
                    <a:pt x="2258" y="95241"/>
                  </a:lnTo>
                  <a:lnTo>
                    <a:pt x="10547" y="120789"/>
                  </a:lnTo>
                  <a:lnTo>
                    <a:pt x="19928" y="135810"/>
                  </a:lnTo>
                  <a:lnTo>
                    <a:pt x="40336" y="153788"/>
                  </a:lnTo>
                  <a:lnTo>
                    <a:pt x="77143" y="172775"/>
                  </a:lnTo>
                  <a:lnTo>
                    <a:pt x="97786" y="177542"/>
                  </a:lnTo>
                  <a:lnTo>
                    <a:pt x="133207" y="175466"/>
                  </a:lnTo>
                  <a:lnTo>
                    <a:pt x="157981" y="171683"/>
                  </a:lnTo>
                  <a:lnTo>
                    <a:pt x="187618" y="164921"/>
                  </a:lnTo>
                  <a:lnTo>
                    <a:pt x="218852" y="156272"/>
                  </a:lnTo>
                  <a:lnTo>
                    <a:pt x="246845" y="146783"/>
                  </a:lnTo>
                  <a:lnTo>
                    <a:pt x="282360" y="131921"/>
                  </a:lnTo>
                  <a:lnTo>
                    <a:pt x="318377" y="112748"/>
                  </a:lnTo>
                  <a:lnTo>
                    <a:pt x="356306" y="89597"/>
                  </a:lnTo>
                  <a:lnTo>
                    <a:pt x="393771" y="62938"/>
                  </a:lnTo>
                  <a:lnTo>
                    <a:pt x="396024" y="61134"/>
                  </a:lnTo>
                  <a:lnTo>
                    <a:pt x="396235" y="82922"/>
                  </a:lnTo>
                  <a:lnTo>
                    <a:pt x="389679" y="118465"/>
                  </a:lnTo>
                  <a:lnTo>
                    <a:pt x="389675" y="145603"/>
                  </a:lnTo>
                  <a:lnTo>
                    <a:pt x="399254" y="178943"/>
                  </a:lnTo>
                  <a:lnTo>
                    <a:pt x="408586" y="187621"/>
                  </a:lnTo>
                  <a:lnTo>
                    <a:pt x="421201" y="193454"/>
                  </a:lnTo>
                  <a:lnTo>
                    <a:pt x="435274" y="196046"/>
                  </a:lnTo>
                  <a:lnTo>
                    <a:pt x="449995" y="192683"/>
                  </a:lnTo>
                  <a:lnTo>
                    <a:pt x="472440" y="182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82"/>
          <p:cNvGrpSpPr/>
          <p:nvPr/>
        </p:nvGrpSpPr>
        <p:grpSpPr>
          <a:xfrm>
            <a:off x="6294121" y="190500"/>
            <a:ext cx="554937" cy="508898"/>
            <a:chOff x="6294121" y="190500"/>
            <a:chExt cx="554937" cy="508898"/>
          </a:xfrm>
        </p:grpSpPr>
        <p:sp>
          <p:nvSpPr>
            <p:cNvPr id="96" name="SMARTInkShape-829"/>
            <p:cNvSpPr/>
            <p:nvPr>
              <p:custDataLst>
                <p:tags r:id="rId53"/>
              </p:custDataLst>
            </p:nvPr>
          </p:nvSpPr>
          <p:spPr>
            <a:xfrm>
              <a:off x="6294121" y="190500"/>
              <a:ext cx="182395" cy="327648"/>
            </a:xfrm>
            <a:custGeom>
              <a:avLst/>
              <a:gdLst/>
              <a:ahLst/>
              <a:cxnLst/>
              <a:rect l="0" t="0" r="0" b="0"/>
              <a:pathLst>
                <a:path w="182395" h="327648">
                  <a:moveTo>
                    <a:pt x="38099" y="0"/>
                  </a:moveTo>
                  <a:lnTo>
                    <a:pt x="38099" y="0"/>
                  </a:lnTo>
                  <a:lnTo>
                    <a:pt x="34054" y="36407"/>
                  </a:lnTo>
                  <a:lnTo>
                    <a:pt x="32068" y="65570"/>
                  </a:lnTo>
                  <a:lnTo>
                    <a:pt x="30338" y="92642"/>
                  </a:lnTo>
                  <a:lnTo>
                    <a:pt x="26747" y="118785"/>
                  </a:lnTo>
                  <a:lnTo>
                    <a:pt x="22329" y="144516"/>
                  </a:lnTo>
                  <a:lnTo>
                    <a:pt x="15081" y="180544"/>
                  </a:lnTo>
                  <a:lnTo>
                    <a:pt x="5048" y="214968"/>
                  </a:lnTo>
                  <a:lnTo>
                    <a:pt x="442" y="251131"/>
                  </a:lnTo>
                  <a:lnTo>
                    <a:pt x="0" y="281774"/>
                  </a:lnTo>
                  <a:lnTo>
                    <a:pt x="4045" y="281891"/>
                  </a:lnTo>
                  <a:lnTo>
                    <a:pt x="8288" y="279660"/>
                  </a:lnTo>
                  <a:lnTo>
                    <a:pt x="17911" y="271330"/>
                  </a:lnTo>
                  <a:lnTo>
                    <a:pt x="35012" y="250732"/>
                  </a:lnTo>
                  <a:lnTo>
                    <a:pt x="63093" y="227657"/>
                  </a:lnTo>
                  <a:lnTo>
                    <a:pt x="92890" y="217814"/>
                  </a:lnTo>
                  <a:lnTo>
                    <a:pt x="105066" y="217597"/>
                  </a:lnTo>
                  <a:lnTo>
                    <a:pt x="131867" y="226618"/>
                  </a:lnTo>
                  <a:lnTo>
                    <a:pt x="152357" y="238588"/>
                  </a:lnTo>
                  <a:lnTo>
                    <a:pt x="165368" y="252162"/>
                  </a:lnTo>
                  <a:lnTo>
                    <a:pt x="179194" y="271716"/>
                  </a:lnTo>
                  <a:lnTo>
                    <a:pt x="182394" y="290921"/>
                  </a:lnTo>
                  <a:lnTo>
                    <a:pt x="180406" y="296656"/>
                  </a:lnTo>
                  <a:lnTo>
                    <a:pt x="178690" y="299371"/>
                  </a:lnTo>
                  <a:lnTo>
                    <a:pt x="176700" y="301180"/>
                  </a:lnTo>
                  <a:lnTo>
                    <a:pt x="138741" y="321826"/>
                  </a:lnTo>
                  <a:lnTo>
                    <a:pt x="103040" y="326892"/>
                  </a:lnTo>
                  <a:lnTo>
                    <a:pt x="69366" y="327508"/>
                  </a:lnTo>
                  <a:lnTo>
                    <a:pt x="33535" y="327647"/>
                  </a:lnTo>
                  <a:lnTo>
                    <a:pt x="6629" y="321098"/>
                  </a:lnTo>
                  <a:lnTo>
                    <a:pt x="4419" y="319899"/>
                  </a:lnTo>
                  <a:lnTo>
                    <a:pt x="2946" y="318252"/>
                  </a:lnTo>
                  <a:lnTo>
                    <a:pt x="1309" y="314166"/>
                  </a:lnTo>
                  <a:lnTo>
                    <a:pt x="582" y="309527"/>
                  </a:lnTo>
                  <a:lnTo>
                    <a:pt x="2081" y="307105"/>
                  </a:lnTo>
                  <a:lnTo>
                    <a:pt x="30479" y="281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30"/>
            <p:cNvSpPr/>
            <p:nvPr>
              <p:custDataLst>
                <p:tags r:id="rId54"/>
              </p:custDataLst>
            </p:nvPr>
          </p:nvSpPr>
          <p:spPr>
            <a:xfrm>
              <a:off x="6316980" y="426720"/>
              <a:ext cx="268158" cy="272678"/>
            </a:xfrm>
            <a:custGeom>
              <a:avLst/>
              <a:gdLst/>
              <a:ahLst/>
              <a:cxnLst/>
              <a:rect l="0" t="0" r="0" b="0"/>
              <a:pathLst>
                <a:path w="268158" h="272678">
                  <a:moveTo>
                    <a:pt x="259080" y="0"/>
                  </a:moveTo>
                  <a:lnTo>
                    <a:pt x="259080" y="0"/>
                  </a:lnTo>
                  <a:lnTo>
                    <a:pt x="267170" y="28316"/>
                  </a:lnTo>
                  <a:lnTo>
                    <a:pt x="268157" y="58061"/>
                  </a:lnTo>
                  <a:lnTo>
                    <a:pt x="265294" y="91714"/>
                  </a:lnTo>
                  <a:lnTo>
                    <a:pt x="254619" y="120214"/>
                  </a:lnTo>
                  <a:lnTo>
                    <a:pt x="233583" y="157927"/>
                  </a:lnTo>
                  <a:lnTo>
                    <a:pt x="205219" y="194132"/>
                  </a:lnTo>
                  <a:lnTo>
                    <a:pt x="169921" y="221729"/>
                  </a:lnTo>
                  <a:lnTo>
                    <a:pt x="137611" y="243486"/>
                  </a:lnTo>
                  <a:lnTo>
                    <a:pt x="106769" y="260045"/>
                  </a:lnTo>
                  <a:lnTo>
                    <a:pt x="71827" y="270622"/>
                  </a:lnTo>
                  <a:lnTo>
                    <a:pt x="58453" y="272677"/>
                  </a:lnTo>
                  <a:lnTo>
                    <a:pt x="46863" y="269074"/>
                  </a:lnTo>
                  <a:lnTo>
                    <a:pt x="36915" y="261828"/>
                  </a:lnTo>
                  <a:lnTo>
                    <a:pt x="16788" y="234408"/>
                  </a:lnTo>
                  <a:lnTo>
                    <a:pt x="2795" y="19862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31"/>
            <p:cNvSpPr/>
            <p:nvPr>
              <p:custDataLst>
                <p:tags r:id="rId55"/>
              </p:custDataLst>
            </p:nvPr>
          </p:nvSpPr>
          <p:spPr>
            <a:xfrm>
              <a:off x="6499860" y="342900"/>
              <a:ext cx="91441" cy="38101"/>
            </a:xfrm>
            <a:custGeom>
              <a:avLst/>
              <a:gdLst/>
              <a:ahLst/>
              <a:cxnLst/>
              <a:rect l="0" t="0" r="0" b="0"/>
              <a:pathLst>
                <a:path w="91441" h="38101">
                  <a:moveTo>
                    <a:pt x="0" y="38100"/>
                  </a:moveTo>
                  <a:lnTo>
                    <a:pt x="0" y="38100"/>
                  </a:lnTo>
                  <a:lnTo>
                    <a:pt x="28317" y="17874"/>
                  </a:lnTo>
                  <a:lnTo>
                    <a:pt x="54016" y="5296"/>
                  </a:lnTo>
                  <a:lnTo>
                    <a:pt x="914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32"/>
            <p:cNvSpPr/>
            <p:nvPr>
              <p:custDataLst>
                <p:tags r:id="rId56"/>
              </p:custDataLst>
            </p:nvPr>
          </p:nvSpPr>
          <p:spPr>
            <a:xfrm>
              <a:off x="6682740" y="374571"/>
              <a:ext cx="166318" cy="138405"/>
            </a:xfrm>
            <a:custGeom>
              <a:avLst/>
              <a:gdLst/>
              <a:ahLst/>
              <a:cxnLst/>
              <a:rect l="0" t="0" r="0" b="0"/>
              <a:pathLst>
                <a:path w="166318" h="138405">
                  <a:moveTo>
                    <a:pt x="0" y="29289"/>
                  </a:moveTo>
                  <a:lnTo>
                    <a:pt x="0" y="29289"/>
                  </a:lnTo>
                  <a:lnTo>
                    <a:pt x="36407" y="41425"/>
                  </a:lnTo>
                  <a:lnTo>
                    <a:pt x="72342" y="42867"/>
                  </a:lnTo>
                  <a:lnTo>
                    <a:pt x="106660" y="38710"/>
                  </a:lnTo>
                  <a:lnTo>
                    <a:pt x="138565" y="31610"/>
                  </a:lnTo>
                  <a:lnTo>
                    <a:pt x="149920" y="26652"/>
                  </a:lnTo>
                  <a:lnTo>
                    <a:pt x="155531" y="21626"/>
                  </a:lnTo>
                  <a:lnTo>
                    <a:pt x="166317" y="7932"/>
                  </a:lnTo>
                  <a:lnTo>
                    <a:pt x="165912" y="6584"/>
                  </a:lnTo>
                  <a:lnTo>
                    <a:pt x="163203" y="2829"/>
                  </a:lnTo>
                  <a:lnTo>
                    <a:pt x="159177" y="596"/>
                  </a:lnTo>
                  <a:lnTo>
                    <a:pt x="156918" y="0"/>
                  </a:lnTo>
                  <a:lnTo>
                    <a:pt x="154565" y="450"/>
                  </a:lnTo>
                  <a:lnTo>
                    <a:pt x="120560" y="16551"/>
                  </a:lnTo>
                  <a:lnTo>
                    <a:pt x="84487" y="45015"/>
                  </a:lnTo>
                  <a:lnTo>
                    <a:pt x="48165" y="82509"/>
                  </a:lnTo>
                  <a:lnTo>
                    <a:pt x="41083" y="95576"/>
                  </a:lnTo>
                  <a:lnTo>
                    <a:pt x="40088" y="98880"/>
                  </a:lnTo>
                  <a:lnTo>
                    <a:pt x="41242" y="107067"/>
                  </a:lnTo>
                  <a:lnTo>
                    <a:pt x="44577" y="115504"/>
                  </a:lnTo>
                  <a:lnTo>
                    <a:pt x="48881" y="122076"/>
                  </a:lnTo>
                  <a:lnTo>
                    <a:pt x="64155" y="130535"/>
                  </a:lnTo>
                  <a:lnTo>
                    <a:pt x="84766" y="138404"/>
                  </a:lnTo>
                  <a:lnTo>
                    <a:pt x="111005" y="138008"/>
                  </a:lnTo>
                  <a:lnTo>
                    <a:pt x="146826" y="125898"/>
                  </a:lnTo>
                  <a:lnTo>
                    <a:pt x="160020" y="1207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83"/>
          <p:cNvGrpSpPr/>
          <p:nvPr/>
        </p:nvGrpSpPr>
        <p:grpSpPr>
          <a:xfrm>
            <a:off x="7043509" y="175260"/>
            <a:ext cx="955508" cy="519731"/>
            <a:chOff x="7043509" y="175260"/>
            <a:chExt cx="955508" cy="519731"/>
          </a:xfrm>
        </p:grpSpPr>
        <p:sp>
          <p:nvSpPr>
            <p:cNvPr id="101" name="SMARTInkShape-833"/>
            <p:cNvSpPr/>
            <p:nvPr>
              <p:custDataLst>
                <p:tags r:id="rId48"/>
              </p:custDataLst>
            </p:nvPr>
          </p:nvSpPr>
          <p:spPr>
            <a:xfrm>
              <a:off x="7043509" y="388620"/>
              <a:ext cx="187872" cy="124337"/>
            </a:xfrm>
            <a:custGeom>
              <a:avLst/>
              <a:gdLst/>
              <a:ahLst/>
              <a:cxnLst/>
              <a:rect l="0" t="0" r="0" b="0"/>
              <a:pathLst>
                <a:path w="187872" h="124337">
                  <a:moveTo>
                    <a:pt x="43091" y="0"/>
                  </a:moveTo>
                  <a:lnTo>
                    <a:pt x="43091" y="0"/>
                  </a:lnTo>
                  <a:lnTo>
                    <a:pt x="10678" y="34672"/>
                  </a:lnTo>
                  <a:lnTo>
                    <a:pt x="3285" y="46736"/>
                  </a:lnTo>
                  <a:lnTo>
                    <a:pt x="0" y="57743"/>
                  </a:lnTo>
                  <a:lnTo>
                    <a:pt x="797" y="66021"/>
                  </a:lnTo>
                  <a:lnTo>
                    <a:pt x="3127" y="73369"/>
                  </a:lnTo>
                  <a:lnTo>
                    <a:pt x="4162" y="82280"/>
                  </a:lnTo>
                  <a:lnTo>
                    <a:pt x="9139" y="91884"/>
                  </a:lnTo>
                  <a:lnTo>
                    <a:pt x="12836" y="96816"/>
                  </a:lnTo>
                  <a:lnTo>
                    <a:pt x="23717" y="104554"/>
                  </a:lnTo>
                  <a:lnTo>
                    <a:pt x="60226" y="121733"/>
                  </a:lnTo>
                  <a:lnTo>
                    <a:pt x="67214" y="124336"/>
                  </a:lnTo>
                  <a:lnTo>
                    <a:pt x="93231" y="123953"/>
                  </a:lnTo>
                  <a:lnTo>
                    <a:pt x="122388" y="118477"/>
                  </a:lnTo>
                  <a:lnTo>
                    <a:pt x="148430" y="103402"/>
                  </a:lnTo>
                  <a:lnTo>
                    <a:pt x="186498" y="69833"/>
                  </a:lnTo>
                  <a:lnTo>
                    <a:pt x="187871" y="685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34"/>
            <p:cNvSpPr/>
            <p:nvPr>
              <p:custDataLst>
                <p:tags r:id="rId49"/>
              </p:custDataLst>
            </p:nvPr>
          </p:nvSpPr>
          <p:spPr>
            <a:xfrm>
              <a:off x="7277100" y="243840"/>
              <a:ext cx="137161" cy="198121"/>
            </a:xfrm>
            <a:custGeom>
              <a:avLst/>
              <a:gdLst/>
              <a:ahLst/>
              <a:cxnLst/>
              <a:rect l="0" t="0" r="0" b="0"/>
              <a:pathLst>
                <a:path w="137161" h="198121">
                  <a:moveTo>
                    <a:pt x="137160" y="0"/>
                  </a:moveTo>
                  <a:lnTo>
                    <a:pt x="137160" y="0"/>
                  </a:lnTo>
                  <a:lnTo>
                    <a:pt x="125024" y="36407"/>
                  </a:lnTo>
                  <a:lnTo>
                    <a:pt x="114550" y="63312"/>
                  </a:lnTo>
                  <a:lnTo>
                    <a:pt x="96876" y="95241"/>
                  </a:lnTo>
                  <a:lnTo>
                    <a:pt x="68149" y="132831"/>
                  </a:lnTo>
                  <a:lnTo>
                    <a:pt x="44098" y="165938"/>
                  </a:lnTo>
                  <a:lnTo>
                    <a:pt x="21946" y="190976"/>
                  </a:lnTo>
                  <a:lnTo>
                    <a:pt x="13705" y="194945"/>
                  </a:lnTo>
                  <a:lnTo>
                    <a:pt x="0" y="198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35"/>
            <p:cNvSpPr/>
            <p:nvPr>
              <p:custDataLst>
                <p:tags r:id="rId50"/>
              </p:custDataLst>
            </p:nvPr>
          </p:nvSpPr>
          <p:spPr>
            <a:xfrm>
              <a:off x="7231380" y="342900"/>
              <a:ext cx="274321" cy="7621"/>
            </a:xfrm>
            <a:custGeom>
              <a:avLst/>
              <a:gdLst/>
              <a:ahLst/>
              <a:cxnLst/>
              <a:rect l="0" t="0" r="0" b="0"/>
              <a:pathLst>
                <a:path w="274321" h="7621">
                  <a:moveTo>
                    <a:pt x="0" y="7620"/>
                  </a:moveTo>
                  <a:lnTo>
                    <a:pt x="0" y="7620"/>
                  </a:lnTo>
                  <a:lnTo>
                    <a:pt x="32362" y="3575"/>
                  </a:lnTo>
                  <a:lnTo>
                    <a:pt x="68667" y="1059"/>
                  </a:lnTo>
                  <a:lnTo>
                    <a:pt x="100874" y="314"/>
                  </a:lnTo>
                  <a:lnTo>
                    <a:pt x="131864" y="4138"/>
                  </a:lnTo>
                  <a:lnTo>
                    <a:pt x="162496" y="6588"/>
                  </a:lnTo>
                  <a:lnTo>
                    <a:pt x="193022" y="7314"/>
                  </a:lnTo>
                  <a:lnTo>
                    <a:pt x="223515" y="3484"/>
                  </a:lnTo>
                  <a:lnTo>
                    <a:pt x="260773" y="688"/>
                  </a:lnTo>
                  <a:lnTo>
                    <a:pt x="2743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36"/>
            <p:cNvSpPr/>
            <p:nvPr>
              <p:custDataLst>
                <p:tags r:id="rId51"/>
              </p:custDataLst>
            </p:nvPr>
          </p:nvSpPr>
          <p:spPr>
            <a:xfrm>
              <a:off x="7499748" y="327660"/>
              <a:ext cx="249793" cy="197779"/>
            </a:xfrm>
            <a:custGeom>
              <a:avLst/>
              <a:gdLst/>
              <a:ahLst/>
              <a:cxnLst/>
              <a:rect l="0" t="0" r="0" b="0"/>
              <a:pathLst>
                <a:path w="249793" h="197779">
                  <a:moveTo>
                    <a:pt x="249792" y="0"/>
                  </a:moveTo>
                  <a:lnTo>
                    <a:pt x="249792" y="0"/>
                  </a:lnTo>
                  <a:lnTo>
                    <a:pt x="227214" y="0"/>
                  </a:lnTo>
                  <a:lnTo>
                    <a:pt x="194037" y="1693"/>
                  </a:lnTo>
                  <a:lnTo>
                    <a:pt x="156320" y="11320"/>
                  </a:lnTo>
                  <a:lnTo>
                    <a:pt x="124541" y="20758"/>
                  </a:lnTo>
                  <a:lnTo>
                    <a:pt x="86762" y="39527"/>
                  </a:lnTo>
                  <a:lnTo>
                    <a:pt x="82686" y="43285"/>
                  </a:lnTo>
                  <a:lnTo>
                    <a:pt x="78156" y="51975"/>
                  </a:lnTo>
                  <a:lnTo>
                    <a:pt x="74850" y="81383"/>
                  </a:lnTo>
                  <a:lnTo>
                    <a:pt x="85166" y="115814"/>
                  </a:lnTo>
                  <a:lnTo>
                    <a:pt x="108964" y="153859"/>
                  </a:lnTo>
                  <a:lnTo>
                    <a:pt x="111566" y="165184"/>
                  </a:lnTo>
                  <a:lnTo>
                    <a:pt x="111075" y="168543"/>
                  </a:lnTo>
                  <a:lnTo>
                    <a:pt x="109900" y="170782"/>
                  </a:lnTo>
                  <a:lnTo>
                    <a:pt x="101945" y="176191"/>
                  </a:lnTo>
                  <a:lnTo>
                    <a:pt x="97887" y="178421"/>
                  </a:lnTo>
                  <a:lnTo>
                    <a:pt x="73970" y="181999"/>
                  </a:lnTo>
                  <a:lnTo>
                    <a:pt x="36449" y="188039"/>
                  </a:lnTo>
                  <a:lnTo>
                    <a:pt x="20257" y="190618"/>
                  </a:lnTo>
                  <a:lnTo>
                    <a:pt x="0" y="197778"/>
                  </a:lnTo>
                  <a:lnTo>
                    <a:pt x="290" y="197045"/>
                  </a:lnTo>
                  <a:lnTo>
                    <a:pt x="36432" y="160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37"/>
            <p:cNvSpPr/>
            <p:nvPr>
              <p:custDataLst>
                <p:tags r:id="rId52"/>
              </p:custDataLst>
            </p:nvPr>
          </p:nvSpPr>
          <p:spPr>
            <a:xfrm>
              <a:off x="7581900" y="175260"/>
              <a:ext cx="417117" cy="519731"/>
            </a:xfrm>
            <a:custGeom>
              <a:avLst/>
              <a:gdLst/>
              <a:ahLst/>
              <a:cxnLst/>
              <a:rect l="0" t="0" r="0" b="0"/>
              <a:pathLst>
                <a:path w="417117" h="519731">
                  <a:moveTo>
                    <a:pt x="251460" y="0"/>
                  </a:moveTo>
                  <a:lnTo>
                    <a:pt x="251460" y="0"/>
                  </a:lnTo>
                  <a:lnTo>
                    <a:pt x="283821" y="12136"/>
                  </a:lnTo>
                  <a:lnTo>
                    <a:pt x="316082" y="31818"/>
                  </a:lnTo>
                  <a:lnTo>
                    <a:pt x="350585" y="68154"/>
                  </a:lnTo>
                  <a:lnTo>
                    <a:pt x="377539" y="102979"/>
                  </a:lnTo>
                  <a:lnTo>
                    <a:pt x="396154" y="139262"/>
                  </a:lnTo>
                  <a:lnTo>
                    <a:pt x="407409" y="172684"/>
                  </a:lnTo>
                  <a:lnTo>
                    <a:pt x="415260" y="209022"/>
                  </a:lnTo>
                  <a:lnTo>
                    <a:pt x="417116" y="245753"/>
                  </a:lnTo>
                  <a:lnTo>
                    <a:pt x="410986" y="279308"/>
                  </a:lnTo>
                  <a:lnTo>
                    <a:pt x="393836" y="313992"/>
                  </a:lnTo>
                  <a:lnTo>
                    <a:pt x="363027" y="351583"/>
                  </a:lnTo>
                  <a:lnTo>
                    <a:pt x="329956" y="379057"/>
                  </a:lnTo>
                  <a:lnTo>
                    <a:pt x="303280" y="395376"/>
                  </a:lnTo>
                  <a:lnTo>
                    <a:pt x="277314" y="411096"/>
                  </a:lnTo>
                  <a:lnTo>
                    <a:pt x="249403" y="428807"/>
                  </a:lnTo>
                  <a:lnTo>
                    <a:pt x="220066" y="447121"/>
                  </a:lnTo>
                  <a:lnTo>
                    <a:pt x="190095" y="463727"/>
                  </a:lnTo>
                  <a:lnTo>
                    <a:pt x="159840" y="477316"/>
                  </a:lnTo>
                  <a:lnTo>
                    <a:pt x="129460" y="489847"/>
                  </a:lnTo>
                  <a:lnTo>
                    <a:pt x="99025" y="503883"/>
                  </a:lnTo>
                  <a:lnTo>
                    <a:pt x="70823" y="514073"/>
                  </a:lnTo>
                  <a:lnTo>
                    <a:pt x="45024" y="519730"/>
                  </a:lnTo>
                  <a:lnTo>
                    <a:pt x="0" y="518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838"/>
          <p:cNvSpPr/>
          <p:nvPr>
            <p:custDataLst>
              <p:tags r:id="rId5"/>
            </p:custDataLst>
          </p:nvPr>
        </p:nvSpPr>
        <p:spPr>
          <a:xfrm>
            <a:off x="4721337" y="137160"/>
            <a:ext cx="673624" cy="746761"/>
          </a:xfrm>
          <a:custGeom>
            <a:avLst/>
            <a:gdLst/>
            <a:ahLst/>
            <a:cxnLst/>
            <a:rect l="0" t="0" r="0" b="0"/>
            <a:pathLst>
              <a:path w="673624" h="746761">
                <a:moveTo>
                  <a:pt x="673623" y="0"/>
                </a:moveTo>
                <a:lnTo>
                  <a:pt x="673623" y="0"/>
                </a:lnTo>
                <a:lnTo>
                  <a:pt x="637499" y="0"/>
                </a:lnTo>
                <a:lnTo>
                  <a:pt x="608900" y="0"/>
                </a:lnTo>
                <a:lnTo>
                  <a:pt x="583061" y="2540"/>
                </a:lnTo>
                <a:lnTo>
                  <a:pt x="559062" y="6773"/>
                </a:lnTo>
                <a:lnTo>
                  <a:pt x="536288" y="12136"/>
                </a:lnTo>
                <a:lnTo>
                  <a:pt x="515180" y="18250"/>
                </a:lnTo>
                <a:lnTo>
                  <a:pt x="495181" y="24867"/>
                </a:lnTo>
                <a:lnTo>
                  <a:pt x="475922" y="31818"/>
                </a:lnTo>
                <a:lnTo>
                  <a:pt x="455462" y="40685"/>
                </a:lnTo>
                <a:lnTo>
                  <a:pt x="434203" y="50830"/>
                </a:lnTo>
                <a:lnTo>
                  <a:pt x="412409" y="61827"/>
                </a:lnTo>
                <a:lnTo>
                  <a:pt x="388567" y="73391"/>
                </a:lnTo>
                <a:lnTo>
                  <a:pt x="363359" y="85334"/>
                </a:lnTo>
                <a:lnTo>
                  <a:pt x="337241" y="97529"/>
                </a:lnTo>
                <a:lnTo>
                  <a:pt x="301446" y="120111"/>
                </a:lnTo>
                <a:lnTo>
                  <a:pt x="274531" y="141436"/>
                </a:lnTo>
                <a:lnTo>
                  <a:pt x="245635" y="162203"/>
                </a:lnTo>
                <a:lnTo>
                  <a:pt x="213602" y="187237"/>
                </a:lnTo>
                <a:lnTo>
                  <a:pt x="180456" y="215296"/>
                </a:lnTo>
                <a:lnTo>
                  <a:pt x="148792" y="244701"/>
                </a:lnTo>
                <a:lnTo>
                  <a:pt x="120042" y="276960"/>
                </a:lnTo>
                <a:lnTo>
                  <a:pt x="93154" y="311053"/>
                </a:lnTo>
                <a:lnTo>
                  <a:pt x="67092" y="345962"/>
                </a:lnTo>
                <a:lnTo>
                  <a:pt x="43656" y="383490"/>
                </a:lnTo>
                <a:lnTo>
                  <a:pt x="32665" y="402980"/>
                </a:lnTo>
                <a:lnTo>
                  <a:pt x="13680" y="440440"/>
                </a:lnTo>
                <a:lnTo>
                  <a:pt x="5061" y="458727"/>
                </a:lnTo>
                <a:lnTo>
                  <a:pt x="1008" y="487004"/>
                </a:lnTo>
                <a:lnTo>
                  <a:pt x="0" y="521943"/>
                </a:lnTo>
                <a:lnTo>
                  <a:pt x="1021" y="561322"/>
                </a:lnTo>
                <a:lnTo>
                  <a:pt x="5089" y="590961"/>
                </a:lnTo>
                <a:lnTo>
                  <a:pt x="11187" y="614108"/>
                </a:lnTo>
                <a:lnTo>
                  <a:pt x="28686" y="648857"/>
                </a:lnTo>
                <a:lnTo>
                  <a:pt x="53398" y="675590"/>
                </a:lnTo>
                <a:lnTo>
                  <a:pt x="83572" y="696502"/>
                </a:lnTo>
                <a:lnTo>
                  <a:pt x="117585" y="713416"/>
                </a:lnTo>
                <a:lnTo>
                  <a:pt x="155279" y="726578"/>
                </a:lnTo>
                <a:lnTo>
                  <a:pt x="177354" y="731612"/>
                </a:lnTo>
                <a:lnTo>
                  <a:pt x="201384" y="735815"/>
                </a:lnTo>
                <a:lnTo>
                  <a:pt x="226716" y="739463"/>
                </a:lnTo>
                <a:lnTo>
                  <a:pt x="252072" y="741896"/>
                </a:lnTo>
                <a:lnTo>
                  <a:pt x="277443" y="743517"/>
                </a:lnTo>
                <a:lnTo>
                  <a:pt x="302823" y="744598"/>
                </a:lnTo>
                <a:lnTo>
                  <a:pt x="353583" y="74676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SMARTInkShape-839"/>
          <p:cNvSpPr/>
          <p:nvPr>
            <p:custDataLst>
              <p:tags r:id="rId6"/>
            </p:custDataLst>
          </p:nvPr>
        </p:nvSpPr>
        <p:spPr>
          <a:xfrm>
            <a:off x="5692140" y="3444240"/>
            <a:ext cx="259081" cy="76201"/>
          </a:xfrm>
          <a:custGeom>
            <a:avLst/>
            <a:gdLst/>
            <a:ahLst/>
            <a:cxnLst/>
            <a:rect l="0" t="0" r="0" b="0"/>
            <a:pathLst>
              <a:path w="259081" h="76201">
                <a:moveTo>
                  <a:pt x="0" y="0"/>
                </a:moveTo>
                <a:lnTo>
                  <a:pt x="0" y="0"/>
                </a:lnTo>
                <a:lnTo>
                  <a:pt x="35654" y="27030"/>
                </a:lnTo>
                <a:lnTo>
                  <a:pt x="71900" y="40652"/>
                </a:lnTo>
                <a:lnTo>
                  <a:pt x="108604" y="50051"/>
                </a:lnTo>
                <a:lnTo>
                  <a:pt x="142152" y="57351"/>
                </a:lnTo>
                <a:lnTo>
                  <a:pt x="177680" y="60737"/>
                </a:lnTo>
                <a:lnTo>
                  <a:pt x="210878" y="66727"/>
                </a:lnTo>
                <a:lnTo>
                  <a:pt x="259080" y="762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5" name="SMARTInkShape-Group186"/>
          <p:cNvGrpSpPr/>
          <p:nvPr/>
        </p:nvGrpSpPr>
        <p:grpSpPr>
          <a:xfrm>
            <a:off x="6068980" y="3352800"/>
            <a:ext cx="2023461" cy="1811881"/>
            <a:chOff x="6068980" y="3352800"/>
            <a:chExt cx="2023461" cy="1811881"/>
          </a:xfrm>
        </p:grpSpPr>
        <p:sp>
          <p:nvSpPr>
            <p:cNvPr id="109" name="SMARTInkShape-840"/>
            <p:cNvSpPr/>
            <p:nvPr>
              <p:custDataLst>
                <p:tags r:id="rId22"/>
              </p:custDataLst>
            </p:nvPr>
          </p:nvSpPr>
          <p:spPr>
            <a:xfrm>
              <a:off x="6219986" y="3421380"/>
              <a:ext cx="250006" cy="220150"/>
            </a:xfrm>
            <a:custGeom>
              <a:avLst/>
              <a:gdLst/>
              <a:ahLst/>
              <a:cxnLst/>
              <a:rect l="0" t="0" r="0" b="0"/>
              <a:pathLst>
                <a:path w="250006" h="220150">
                  <a:moveTo>
                    <a:pt x="89374" y="0"/>
                  </a:moveTo>
                  <a:lnTo>
                    <a:pt x="89374" y="0"/>
                  </a:lnTo>
                  <a:lnTo>
                    <a:pt x="73569" y="27093"/>
                  </a:lnTo>
                  <a:lnTo>
                    <a:pt x="61057" y="48542"/>
                  </a:lnTo>
                  <a:lnTo>
                    <a:pt x="42640" y="79148"/>
                  </a:lnTo>
                  <a:lnTo>
                    <a:pt x="22751" y="110658"/>
                  </a:lnTo>
                  <a:lnTo>
                    <a:pt x="4905" y="144061"/>
                  </a:lnTo>
                  <a:lnTo>
                    <a:pt x="0" y="163382"/>
                  </a:lnTo>
                  <a:lnTo>
                    <a:pt x="2591" y="183876"/>
                  </a:lnTo>
                  <a:lnTo>
                    <a:pt x="8752" y="194047"/>
                  </a:lnTo>
                  <a:lnTo>
                    <a:pt x="30551" y="211521"/>
                  </a:lnTo>
                  <a:lnTo>
                    <a:pt x="46861" y="216776"/>
                  </a:lnTo>
                  <a:lnTo>
                    <a:pt x="84928" y="220149"/>
                  </a:lnTo>
                  <a:lnTo>
                    <a:pt x="119007" y="216689"/>
                  </a:lnTo>
                  <a:lnTo>
                    <a:pt x="151870" y="210301"/>
                  </a:lnTo>
                  <a:lnTo>
                    <a:pt x="183057" y="194955"/>
                  </a:lnTo>
                  <a:lnTo>
                    <a:pt x="213746" y="178368"/>
                  </a:lnTo>
                  <a:lnTo>
                    <a:pt x="227341" y="165634"/>
                  </a:lnTo>
                  <a:lnTo>
                    <a:pt x="247013" y="136764"/>
                  </a:lnTo>
                  <a:lnTo>
                    <a:pt x="249500" y="130122"/>
                  </a:lnTo>
                  <a:lnTo>
                    <a:pt x="250005" y="118228"/>
                  </a:lnTo>
                  <a:lnTo>
                    <a:pt x="242585" y="90711"/>
                  </a:lnTo>
                  <a:lnTo>
                    <a:pt x="229503" y="69211"/>
                  </a:lnTo>
                  <a:lnTo>
                    <a:pt x="209069" y="51739"/>
                  </a:lnTo>
                  <a:lnTo>
                    <a:pt x="174511" y="32923"/>
                  </a:lnTo>
                  <a:lnTo>
                    <a:pt x="157693" y="27332"/>
                  </a:lnTo>
                  <a:lnTo>
                    <a:pt x="123816" y="23743"/>
                  </a:lnTo>
                  <a:lnTo>
                    <a:pt x="91432" y="23823"/>
                  </a:lnTo>
                  <a:lnTo>
                    <a:pt x="88206" y="25195"/>
                  </a:lnTo>
                  <a:lnTo>
                    <a:pt x="83028" y="29436"/>
                  </a:lnTo>
                  <a:lnTo>
                    <a:pt x="83451" y="30631"/>
                  </a:lnTo>
                  <a:lnTo>
                    <a:pt x="86177" y="34216"/>
                  </a:lnTo>
                  <a:lnTo>
                    <a:pt x="94726" y="36374"/>
                  </a:lnTo>
                  <a:lnTo>
                    <a:pt x="124956" y="37759"/>
                  </a:lnTo>
                  <a:lnTo>
                    <a:pt x="160153" y="32796"/>
                  </a:lnTo>
                  <a:lnTo>
                    <a:pt x="173194" y="304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41"/>
            <p:cNvSpPr/>
            <p:nvPr>
              <p:custDataLst>
                <p:tags r:id="rId23"/>
              </p:custDataLst>
            </p:nvPr>
          </p:nvSpPr>
          <p:spPr>
            <a:xfrm>
              <a:off x="6637020" y="3352800"/>
              <a:ext cx="38101" cy="297181"/>
            </a:xfrm>
            <a:custGeom>
              <a:avLst/>
              <a:gdLst/>
              <a:ahLst/>
              <a:cxnLst/>
              <a:rect l="0" t="0" r="0" b="0"/>
              <a:pathLst>
                <a:path w="38101" h="297181">
                  <a:moveTo>
                    <a:pt x="38100" y="0"/>
                  </a:moveTo>
                  <a:lnTo>
                    <a:pt x="38100" y="0"/>
                  </a:lnTo>
                  <a:lnTo>
                    <a:pt x="38100" y="36407"/>
                  </a:lnTo>
                  <a:lnTo>
                    <a:pt x="34055" y="71183"/>
                  </a:lnTo>
                  <a:lnTo>
                    <a:pt x="31539" y="101619"/>
                  </a:lnTo>
                  <a:lnTo>
                    <a:pt x="22704" y="132085"/>
                  </a:lnTo>
                  <a:lnTo>
                    <a:pt x="17451" y="162562"/>
                  </a:lnTo>
                  <a:lnTo>
                    <a:pt x="11850" y="193041"/>
                  </a:lnTo>
                  <a:lnTo>
                    <a:pt x="8455" y="227597"/>
                  </a:lnTo>
                  <a:lnTo>
                    <a:pt x="7731" y="262523"/>
                  </a:lnTo>
                  <a:lnTo>
                    <a:pt x="7630" y="290451"/>
                  </a:lnTo>
                  <a:lnTo>
                    <a:pt x="6780" y="292694"/>
                  </a:lnTo>
                  <a:lnTo>
                    <a:pt x="5367" y="294189"/>
                  </a:lnTo>
                  <a:lnTo>
                    <a:pt x="0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42"/>
            <p:cNvSpPr/>
            <p:nvPr>
              <p:custDataLst>
                <p:tags r:id="rId24"/>
              </p:custDataLst>
            </p:nvPr>
          </p:nvSpPr>
          <p:spPr>
            <a:xfrm>
              <a:off x="6537960" y="3505200"/>
              <a:ext cx="259081" cy="15241"/>
            </a:xfrm>
            <a:custGeom>
              <a:avLst/>
              <a:gdLst/>
              <a:ahLst/>
              <a:cxnLst/>
              <a:rect l="0" t="0" r="0" b="0"/>
              <a:pathLst>
                <a:path w="259081" h="15241">
                  <a:moveTo>
                    <a:pt x="0" y="15240"/>
                  </a:moveTo>
                  <a:lnTo>
                    <a:pt x="0" y="15240"/>
                  </a:lnTo>
                  <a:lnTo>
                    <a:pt x="22578" y="12983"/>
                  </a:lnTo>
                  <a:lnTo>
                    <a:pt x="56602" y="10850"/>
                  </a:lnTo>
                  <a:lnTo>
                    <a:pt x="85834" y="12724"/>
                  </a:lnTo>
                  <a:lnTo>
                    <a:pt x="112937" y="14122"/>
                  </a:lnTo>
                  <a:lnTo>
                    <a:pt x="139094" y="14743"/>
                  </a:lnTo>
                  <a:lnTo>
                    <a:pt x="164831" y="15020"/>
                  </a:lnTo>
                  <a:lnTo>
                    <a:pt x="190380" y="12884"/>
                  </a:lnTo>
                  <a:lnTo>
                    <a:pt x="226307" y="6922"/>
                  </a:lnTo>
                  <a:lnTo>
                    <a:pt x="25908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43"/>
            <p:cNvSpPr/>
            <p:nvPr>
              <p:custDataLst>
                <p:tags r:id="rId25"/>
              </p:custDataLst>
            </p:nvPr>
          </p:nvSpPr>
          <p:spPr>
            <a:xfrm>
              <a:off x="6774194" y="3398520"/>
              <a:ext cx="175247" cy="289561"/>
            </a:xfrm>
            <a:custGeom>
              <a:avLst/>
              <a:gdLst/>
              <a:ahLst/>
              <a:cxnLst/>
              <a:rect l="0" t="0" r="0" b="0"/>
              <a:pathLst>
                <a:path w="175247" h="289561">
                  <a:moveTo>
                    <a:pt x="83806" y="0"/>
                  </a:moveTo>
                  <a:lnTo>
                    <a:pt x="83806" y="0"/>
                  </a:lnTo>
                  <a:lnTo>
                    <a:pt x="67625" y="28317"/>
                  </a:lnTo>
                  <a:lnTo>
                    <a:pt x="53518" y="58061"/>
                  </a:lnTo>
                  <a:lnTo>
                    <a:pt x="41166" y="91714"/>
                  </a:lnTo>
                  <a:lnTo>
                    <a:pt x="30573" y="127838"/>
                  </a:lnTo>
                  <a:lnTo>
                    <a:pt x="16281" y="163729"/>
                  </a:lnTo>
                  <a:lnTo>
                    <a:pt x="2717" y="200710"/>
                  </a:lnTo>
                  <a:lnTo>
                    <a:pt x="0" y="235655"/>
                  </a:lnTo>
                  <a:lnTo>
                    <a:pt x="4035" y="236053"/>
                  </a:lnTo>
                  <a:lnTo>
                    <a:pt x="8277" y="233888"/>
                  </a:lnTo>
                  <a:lnTo>
                    <a:pt x="41029" y="205010"/>
                  </a:lnTo>
                  <a:lnTo>
                    <a:pt x="76574" y="181937"/>
                  </a:lnTo>
                  <a:lnTo>
                    <a:pt x="110292" y="172094"/>
                  </a:lnTo>
                  <a:lnTo>
                    <a:pt x="123517" y="171877"/>
                  </a:lnTo>
                  <a:lnTo>
                    <a:pt x="136169" y="174603"/>
                  </a:lnTo>
                  <a:lnTo>
                    <a:pt x="148052" y="180898"/>
                  </a:lnTo>
                  <a:lnTo>
                    <a:pt x="166354" y="197159"/>
                  </a:lnTo>
                  <a:lnTo>
                    <a:pt x="171294" y="206442"/>
                  </a:lnTo>
                  <a:lnTo>
                    <a:pt x="174899" y="234024"/>
                  </a:lnTo>
                  <a:lnTo>
                    <a:pt x="175178" y="266172"/>
                  </a:lnTo>
                  <a:lnTo>
                    <a:pt x="175246" y="289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44"/>
            <p:cNvSpPr/>
            <p:nvPr>
              <p:custDataLst>
                <p:tags r:id="rId26"/>
              </p:custDataLst>
            </p:nvPr>
          </p:nvSpPr>
          <p:spPr>
            <a:xfrm>
              <a:off x="7037569" y="3566191"/>
              <a:ext cx="262392" cy="135900"/>
            </a:xfrm>
            <a:custGeom>
              <a:avLst/>
              <a:gdLst/>
              <a:ahLst/>
              <a:cxnLst/>
              <a:rect l="0" t="0" r="0" b="0"/>
              <a:pathLst>
                <a:path w="262392" h="135900">
                  <a:moveTo>
                    <a:pt x="56651" y="38069"/>
                  </a:moveTo>
                  <a:lnTo>
                    <a:pt x="56651" y="38069"/>
                  </a:lnTo>
                  <a:lnTo>
                    <a:pt x="25231" y="18815"/>
                  </a:lnTo>
                  <a:lnTo>
                    <a:pt x="20464" y="18460"/>
                  </a:lnTo>
                  <a:lnTo>
                    <a:pt x="11498" y="23792"/>
                  </a:lnTo>
                  <a:lnTo>
                    <a:pt x="6103" y="29184"/>
                  </a:lnTo>
                  <a:lnTo>
                    <a:pt x="884" y="37224"/>
                  </a:lnTo>
                  <a:lnTo>
                    <a:pt x="0" y="41740"/>
                  </a:lnTo>
                  <a:lnTo>
                    <a:pt x="3755" y="71188"/>
                  </a:lnTo>
                  <a:lnTo>
                    <a:pt x="13864" y="96502"/>
                  </a:lnTo>
                  <a:lnTo>
                    <a:pt x="25253" y="111733"/>
                  </a:lnTo>
                  <a:lnTo>
                    <a:pt x="43397" y="122925"/>
                  </a:lnTo>
                  <a:lnTo>
                    <a:pt x="79773" y="130900"/>
                  </a:lnTo>
                  <a:lnTo>
                    <a:pt x="105998" y="135899"/>
                  </a:lnTo>
                  <a:lnTo>
                    <a:pt x="119223" y="132067"/>
                  </a:lnTo>
                  <a:lnTo>
                    <a:pt x="153879" y="111879"/>
                  </a:lnTo>
                  <a:lnTo>
                    <a:pt x="157029" y="108442"/>
                  </a:lnTo>
                  <a:lnTo>
                    <a:pt x="160530" y="100108"/>
                  </a:lnTo>
                  <a:lnTo>
                    <a:pt x="163085" y="77522"/>
                  </a:lnTo>
                  <a:lnTo>
                    <a:pt x="157198" y="58155"/>
                  </a:lnTo>
                  <a:lnTo>
                    <a:pt x="141935" y="21785"/>
                  </a:lnTo>
                  <a:lnTo>
                    <a:pt x="140904" y="13112"/>
                  </a:lnTo>
                  <a:lnTo>
                    <a:pt x="139914" y="11271"/>
                  </a:lnTo>
                  <a:lnTo>
                    <a:pt x="138406" y="10044"/>
                  </a:lnTo>
                  <a:lnTo>
                    <a:pt x="136555" y="9226"/>
                  </a:lnTo>
                  <a:lnTo>
                    <a:pt x="135320" y="7833"/>
                  </a:lnTo>
                  <a:lnTo>
                    <a:pt x="133948" y="4029"/>
                  </a:lnTo>
                  <a:lnTo>
                    <a:pt x="134430" y="2675"/>
                  </a:lnTo>
                  <a:lnTo>
                    <a:pt x="135597" y="1773"/>
                  </a:lnTo>
                  <a:lnTo>
                    <a:pt x="139998" y="771"/>
                  </a:lnTo>
                  <a:lnTo>
                    <a:pt x="176211" y="0"/>
                  </a:lnTo>
                  <a:lnTo>
                    <a:pt x="195370" y="4023"/>
                  </a:lnTo>
                  <a:lnTo>
                    <a:pt x="232117" y="19182"/>
                  </a:lnTo>
                  <a:lnTo>
                    <a:pt x="245549" y="22055"/>
                  </a:lnTo>
                  <a:lnTo>
                    <a:pt x="262391" y="304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845"/>
            <p:cNvSpPr/>
            <p:nvPr>
              <p:custDataLst>
                <p:tags r:id="rId27"/>
              </p:custDataLst>
            </p:nvPr>
          </p:nvSpPr>
          <p:spPr>
            <a:xfrm>
              <a:off x="7346053" y="3604260"/>
              <a:ext cx="197748" cy="97557"/>
            </a:xfrm>
            <a:custGeom>
              <a:avLst/>
              <a:gdLst/>
              <a:ahLst/>
              <a:cxnLst/>
              <a:rect l="0" t="0" r="0" b="0"/>
              <a:pathLst>
                <a:path w="197748" h="97557">
                  <a:moveTo>
                    <a:pt x="30107" y="0"/>
                  </a:moveTo>
                  <a:lnTo>
                    <a:pt x="30107" y="0"/>
                  </a:lnTo>
                  <a:lnTo>
                    <a:pt x="13926" y="28316"/>
                  </a:lnTo>
                  <a:lnTo>
                    <a:pt x="2451" y="59717"/>
                  </a:lnTo>
                  <a:lnTo>
                    <a:pt x="0" y="77907"/>
                  </a:lnTo>
                  <a:lnTo>
                    <a:pt x="4308" y="85708"/>
                  </a:lnTo>
                  <a:lnTo>
                    <a:pt x="7828" y="90159"/>
                  </a:lnTo>
                  <a:lnTo>
                    <a:pt x="11868" y="92279"/>
                  </a:lnTo>
                  <a:lnTo>
                    <a:pt x="16255" y="92846"/>
                  </a:lnTo>
                  <a:lnTo>
                    <a:pt x="30519" y="89599"/>
                  </a:lnTo>
                  <a:lnTo>
                    <a:pt x="43211" y="83274"/>
                  </a:lnTo>
                  <a:lnTo>
                    <a:pt x="62155" y="71048"/>
                  </a:lnTo>
                  <a:lnTo>
                    <a:pt x="74531" y="54842"/>
                  </a:lnTo>
                  <a:lnTo>
                    <a:pt x="74964" y="55188"/>
                  </a:lnTo>
                  <a:lnTo>
                    <a:pt x="75713" y="60033"/>
                  </a:lnTo>
                  <a:lnTo>
                    <a:pt x="75805" y="56387"/>
                  </a:lnTo>
                  <a:lnTo>
                    <a:pt x="75823" y="64235"/>
                  </a:lnTo>
                  <a:lnTo>
                    <a:pt x="78083" y="68907"/>
                  </a:lnTo>
                  <a:lnTo>
                    <a:pt x="81063" y="73806"/>
                  </a:lnTo>
                  <a:lnTo>
                    <a:pt x="83587" y="81324"/>
                  </a:lnTo>
                  <a:lnTo>
                    <a:pt x="93960" y="93986"/>
                  </a:lnTo>
                  <a:lnTo>
                    <a:pt x="101102" y="96805"/>
                  </a:lnTo>
                  <a:lnTo>
                    <a:pt x="105377" y="97556"/>
                  </a:lnTo>
                  <a:lnTo>
                    <a:pt x="123529" y="94570"/>
                  </a:lnTo>
                  <a:lnTo>
                    <a:pt x="156835" y="81108"/>
                  </a:lnTo>
                  <a:lnTo>
                    <a:pt x="194729" y="55154"/>
                  </a:lnTo>
                  <a:lnTo>
                    <a:pt x="197747" y="53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846"/>
            <p:cNvSpPr/>
            <p:nvPr>
              <p:custDataLst>
                <p:tags r:id="rId28"/>
              </p:custDataLst>
            </p:nvPr>
          </p:nvSpPr>
          <p:spPr>
            <a:xfrm>
              <a:off x="7620000" y="3634740"/>
              <a:ext cx="7621" cy="105127"/>
            </a:xfrm>
            <a:custGeom>
              <a:avLst/>
              <a:gdLst/>
              <a:ahLst/>
              <a:cxnLst/>
              <a:rect l="0" t="0" r="0" b="0"/>
              <a:pathLst>
                <a:path w="7621" h="105127">
                  <a:moveTo>
                    <a:pt x="0" y="0"/>
                  </a:moveTo>
                  <a:lnTo>
                    <a:pt x="0" y="0"/>
                  </a:lnTo>
                  <a:lnTo>
                    <a:pt x="0" y="28316"/>
                  </a:lnTo>
                  <a:lnTo>
                    <a:pt x="0" y="60564"/>
                  </a:lnTo>
                  <a:lnTo>
                    <a:pt x="0" y="93419"/>
                  </a:lnTo>
                  <a:lnTo>
                    <a:pt x="2259" y="98811"/>
                  </a:lnTo>
                  <a:lnTo>
                    <a:pt x="6562" y="105126"/>
                  </a:lnTo>
                  <a:lnTo>
                    <a:pt x="6914" y="104797"/>
                  </a:lnTo>
                  <a:lnTo>
                    <a:pt x="762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47"/>
            <p:cNvSpPr/>
            <p:nvPr>
              <p:custDataLst>
                <p:tags r:id="rId29"/>
              </p:custDataLst>
            </p:nvPr>
          </p:nvSpPr>
          <p:spPr>
            <a:xfrm>
              <a:off x="7658100" y="3566218"/>
              <a:ext cx="141964" cy="158903"/>
            </a:xfrm>
            <a:custGeom>
              <a:avLst/>
              <a:gdLst/>
              <a:ahLst/>
              <a:cxnLst/>
              <a:rect l="0" t="0" r="0" b="0"/>
              <a:pathLst>
                <a:path w="141964" h="158903">
                  <a:moveTo>
                    <a:pt x="0" y="22802"/>
                  </a:moveTo>
                  <a:lnTo>
                    <a:pt x="0" y="22802"/>
                  </a:lnTo>
                  <a:lnTo>
                    <a:pt x="14394" y="19415"/>
                  </a:lnTo>
                  <a:lnTo>
                    <a:pt x="38382" y="13771"/>
                  </a:lnTo>
                  <a:lnTo>
                    <a:pt x="68767" y="6622"/>
                  </a:lnTo>
                  <a:lnTo>
                    <a:pt x="104787" y="935"/>
                  </a:lnTo>
                  <a:lnTo>
                    <a:pt x="141825" y="0"/>
                  </a:lnTo>
                  <a:lnTo>
                    <a:pt x="141963" y="827"/>
                  </a:lnTo>
                  <a:lnTo>
                    <a:pt x="126644" y="24099"/>
                  </a:lnTo>
                  <a:lnTo>
                    <a:pt x="112692" y="43378"/>
                  </a:lnTo>
                  <a:lnTo>
                    <a:pt x="108462" y="58438"/>
                  </a:lnTo>
                  <a:lnTo>
                    <a:pt x="106836" y="88849"/>
                  </a:lnTo>
                  <a:lnTo>
                    <a:pt x="112795" y="109163"/>
                  </a:lnTo>
                  <a:lnTo>
                    <a:pt x="120551" y="130517"/>
                  </a:lnTo>
                  <a:lnTo>
                    <a:pt x="121909" y="151885"/>
                  </a:lnTo>
                  <a:lnTo>
                    <a:pt x="86938" y="154594"/>
                  </a:lnTo>
                  <a:lnTo>
                    <a:pt x="79280" y="157576"/>
                  </a:lnTo>
                  <a:lnTo>
                    <a:pt x="70231" y="158902"/>
                  </a:lnTo>
                  <a:lnTo>
                    <a:pt x="62823" y="157233"/>
                  </a:lnTo>
                  <a:lnTo>
                    <a:pt x="55214" y="153308"/>
                  </a:lnTo>
                  <a:lnTo>
                    <a:pt x="54173" y="148256"/>
                  </a:lnTo>
                  <a:lnTo>
                    <a:pt x="53895" y="144538"/>
                  </a:lnTo>
                  <a:lnTo>
                    <a:pt x="55844" y="138149"/>
                  </a:lnTo>
                  <a:lnTo>
                    <a:pt x="60960" y="1294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48"/>
            <p:cNvSpPr/>
            <p:nvPr>
              <p:custDataLst>
                <p:tags r:id="rId30"/>
              </p:custDataLst>
            </p:nvPr>
          </p:nvSpPr>
          <p:spPr>
            <a:xfrm>
              <a:off x="7825740" y="3635399"/>
              <a:ext cx="266701" cy="212702"/>
            </a:xfrm>
            <a:custGeom>
              <a:avLst/>
              <a:gdLst/>
              <a:ahLst/>
              <a:cxnLst/>
              <a:rect l="0" t="0" r="0" b="0"/>
              <a:pathLst>
                <a:path w="266701" h="212702">
                  <a:moveTo>
                    <a:pt x="0" y="29821"/>
                  </a:moveTo>
                  <a:lnTo>
                    <a:pt x="0" y="29821"/>
                  </a:lnTo>
                  <a:lnTo>
                    <a:pt x="28317" y="41956"/>
                  </a:lnTo>
                  <a:lnTo>
                    <a:pt x="61411" y="50562"/>
                  </a:lnTo>
                  <a:lnTo>
                    <a:pt x="83107" y="51207"/>
                  </a:lnTo>
                  <a:lnTo>
                    <a:pt x="101482" y="48105"/>
                  </a:lnTo>
                  <a:lnTo>
                    <a:pt x="121790" y="50102"/>
                  </a:lnTo>
                  <a:lnTo>
                    <a:pt x="138909" y="46084"/>
                  </a:lnTo>
                  <a:lnTo>
                    <a:pt x="159862" y="39400"/>
                  </a:lnTo>
                  <a:lnTo>
                    <a:pt x="169263" y="37465"/>
                  </a:lnTo>
                  <a:lnTo>
                    <a:pt x="176264" y="33782"/>
                  </a:lnTo>
                  <a:lnTo>
                    <a:pt x="179939" y="29324"/>
                  </a:lnTo>
                  <a:lnTo>
                    <a:pt x="182298" y="23608"/>
                  </a:lnTo>
                  <a:lnTo>
                    <a:pt x="182708" y="18573"/>
                  </a:lnTo>
                  <a:lnTo>
                    <a:pt x="181919" y="17242"/>
                  </a:lnTo>
                  <a:lnTo>
                    <a:pt x="180546" y="16355"/>
                  </a:lnTo>
                  <a:lnTo>
                    <a:pt x="178784" y="15764"/>
                  </a:lnTo>
                  <a:lnTo>
                    <a:pt x="162943" y="4341"/>
                  </a:lnTo>
                  <a:lnTo>
                    <a:pt x="128922" y="0"/>
                  </a:lnTo>
                  <a:lnTo>
                    <a:pt x="110543" y="3581"/>
                  </a:lnTo>
                  <a:lnTo>
                    <a:pt x="90009" y="12377"/>
                  </a:lnTo>
                  <a:lnTo>
                    <a:pt x="74141" y="24785"/>
                  </a:lnTo>
                  <a:lnTo>
                    <a:pt x="84597" y="52418"/>
                  </a:lnTo>
                  <a:lnTo>
                    <a:pt x="104486" y="89817"/>
                  </a:lnTo>
                  <a:lnTo>
                    <a:pt x="124615" y="117728"/>
                  </a:lnTo>
                  <a:lnTo>
                    <a:pt x="159032" y="148437"/>
                  </a:lnTo>
                  <a:lnTo>
                    <a:pt x="191995" y="173622"/>
                  </a:lnTo>
                  <a:lnTo>
                    <a:pt x="227255" y="193126"/>
                  </a:lnTo>
                  <a:lnTo>
                    <a:pt x="264813" y="211764"/>
                  </a:lnTo>
                  <a:lnTo>
                    <a:pt x="266700" y="212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49"/>
            <p:cNvSpPr/>
            <p:nvPr>
              <p:custDataLst>
                <p:tags r:id="rId31"/>
              </p:custDataLst>
            </p:nvPr>
          </p:nvSpPr>
          <p:spPr>
            <a:xfrm>
              <a:off x="6068980" y="3841793"/>
              <a:ext cx="186836" cy="424297"/>
            </a:xfrm>
            <a:custGeom>
              <a:avLst/>
              <a:gdLst/>
              <a:ahLst/>
              <a:cxnLst/>
              <a:rect l="0" t="0" r="0" b="0"/>
              <a:pathLst>
                <a:path w="186836" h="424297">
                  <a:moveTo>
                    <a:pt x="110840" y="52027"/>
                  </a:moveTo>
                  <a:lnTo>
                    <a:pt x="110840" y="52027"/>
                  </a:lnTo>
                  <a:lnTo>
                    <a:pt x="98704" y="80344"/>
                  </a:lnTo>
                  <a:lnTo>
                    <a:pt x="87113" y="114133"/>
                  </a:lnTo>
                  <a:lnTo>
                    <a:pt x="81104" y="139743"/>
                  </a:lnTo>
                  <a:lnTo>
                    <a:pt x="75611" y="167212"/>
                  </a:lnTo>
                  <a:lnTo>
                    <a:pt x="70347" y="193531"/>
                  </a:lnTo>
                  <a:lnTo>
                    <a:pt x="62928" y="221598"/>
                  </a:lnTo>
                  <a:lnTo>
                    <a:pt x="54832" y="250159"/>
                  </a:lnTo>
                  <a:lnTo>
                    <a:pt x="48412" y="276963"/>
                  </a:lnTo>
                  <a:lnTo>
                    <a:pt x="42736" y="305245"/>
                  </a:lnTo>
                  <a:lnTo>
                    <a:pt x="37391" y="333902"/>
                  </a:lnTo>
                  <a:lnTo>
                    <a:pt x="32194" y="360750"/>
                  </a:lnTo>
                  <a:lnTo>
                    <a:pt x="28554" y="391574"/>
                  </a:lnTo>
                  <a:lnTo>
                    <a:pt x="20594" y="421656"/>
                  </a:lnTo>
                  <a:lnTo>
                    <a:pt x="19350" y="422907"/>
                  </a:lnTo>
                  <a:lnTo>
                    <a:pt x="15709" y="424296"/>
                  </a:lnTo>
                  <a:lnTo>
                    <a:pt x="14399" y="422126"/>
                  </a:lnTo>
                  <a:lnTo>
                    <a:pt x="8080" y="389446"/>
                  </a:lnTo>
                  <a:lnTo>
                    <a:pt x="5321" y="356990"/>
                  </a:lnTo>
                  <a:lnTo>
                    <a:pt x="459" y="320563"/>
                  </a:lnTo>
                  <a:lnTo>
                    <a:pt x="0" y="297091"/>
                  </a:lnTo>
                  <a:lnTo>
                    <a:pt x="539" y="266203"/>
                  </a:lnTo>
                  <a:lnTo>
                    <a:pt x="1746" y="230371"/>
                  </a:lnTo>
                  <a:lnTo>
                    <a:pt x="2551" y="202249"/>
                  </a:lnTo>
                  <a:lnTo>
                    <a:pt x="3087" y="179269"/>
                  </a:lnTo>
                  <a:lnTo>
                    <a:pt x="3683" y="144139"/>
                  </a:lnTo>
                  <a:lnTo>
                    <a:pt x="4865" y="110929"/>
                  </a:lnTo>
                  <a:lnTo>
                    <a:pt x="11048" y="89141"/>
                  </a:lnTo>
                  <a:lnTo>
                    <a:pt x="28628" y="51897"/>
                  </a:lnTo>
                  <a:lnTo>
                    <a:pt x="38741" y="41245"/>
                  </a:lnTo>
                  <a:lnTo>
                    <a:pt x="74127" y="18590"/>
                  </a:lnTo>
                  <a:lnTo>
                    <a:pt x="101843" y="5337"/>
                  </a:lnTo>
                  <a:lnTo>
                    <a:pt x="137035" y="0"/>
                  </a:lnTo>
                  <a:lnTo>
                    <a:pt x="150422" y="117"/>
                  </a:lnTo>
                  <a:lnTo>
                    <a:pt x="170546" y="4944"/>
                  </a:lnTo>
                  <a:lnTo>
                    <a:pt x="179145" y="9370"/>
                  </a:lnTo>
                  <a:lnTo>
                    <a:pt x="183531" y="14160"/>
                  </a:lnTo>
                  <a:lnTo>
                    <a:pt x="185480" y="19110"/>
                  </a:lnTo>
                  <a:lnTo>
                    <a:pt x="186835" y="31721"/>
                  </a:lnTo>
                  <a:lnTo>
                    <a:pt x="178889" y="47421"/>
                  </a:lnTo>
                  <a:lnTo>
                    <a:pt x="144650" y="79786"/>
                  </a:lnTo>
                  <a:lnTo>
                    <a:pt x="113223" y="99404"/>
                  </a:lnTo>
                  <a:lnTo>
                    <a:pt x="78253" y="117766"/>
                  </a:lnTo>
                  <a:lnTo>
                    <a:pt x="47803" y="134330"/>
                  </a:lnTo>
                  <a:lnTo>
                    <a:pt x="46802" y="133989"/>
                  </a:lnTo>
                  <a:lnTo>
                    <a:pt x="46981" y="132915"/>
                  </a:lnTo>
                  <a:lnTo>
                    <a:pt x="60173" y="118092"/>
                  </a:lnTo>
                  <a:lnTo>
                    <a:pt x="72740" y="1053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50"/>
            <p:cNvSpPr/>
            <p:nvPr>
              <p:custDataLst>
                <p:tags r:id="rId32"/>
              </p:custDataLst>
            </p:nvPr>
          </p:nvSpPr>
          <p:spPr>
            <a:xfrm>
              <a:off x="6313816" y="3864886"/>
              <a:ext cx="78882" cy="139591"/>
            </a:xfrm>
            <a:custGeom>
              <a:avLst/>
              <a:gdLst/>
              <a:ahLst/>
              <a:cxnLst/>
              <a:rect l="0" t="0" r="0" b="0"/>
              <a:pathLst>
                <a:path w="78882" h="139591">
                  <a:moveTo>
                    <a:pt x="56504" y="6074"/>
                  </a:moveTo>
                  <a:lnTo>
                    <a:pt x="56504" y="6074"/>
                  </a:lnTo>
                  <a:lnTo>
                    <a:pt x="36279" y="42481"/>
                  </a:lnTo>
                  <a:lnTo>
                    <a:pt x="19655" y="73211"/>
                  </a:lnTo>
                  <a:lnTo>
                    <a:pt x="3664" y="110306"/>
                  </a:lnTo>
                  <a:lnTo>
                    <a:pt x="957" y="116202"/>
                  </a:lnTo>
                  <a:lnTo>
                    <a:pt x="0" y="120980"/>
                  </a:lnTo>
                  <a:lnTo>
                    <a:pt x="2580" y="133520"/>
                  </a:lnTo>
                  <a:lnTo>
                    <a:pt x="7037" y="139039"/>
                  </a:lnTo>
                  <a:lnTo>
                    <a:pt x="9978" y="139590"/>
                  </a:lnTo>
                  <a:lnTo>
                    <a:pt x="17764" y="137946"/>
                  </a:lnTo>
                  <a:lnTo>
                    <a:pt x="39951" y="125213"/>
                  </a:lnTo>
                  <a:lnTo>
                    <a:pt x="58440" y="103926"/>
                  </a:lnTo>
                  <a:lnTo>
                    <a:pt x="75701" y="76621"/>
                  </a:lnTo>
                  <a:lnTo>
                    <a:pt x="78881" y="47475"/>
                  </a:lnTo>
                  <a:lnTo>
                    <a:pt x="75175" y="31699"/>
                  </a:lnTo>
                  <a:lnTo>
                    <a:pt x="68715" y="20346"/>
                  </a:lnTo>
                  <a:lnTo>
                    <a:pt x="61438" y="11620"/>
                  </a:lnTo>
                  <a:lnTo>
                    <a:pt x="35685" y="1933"/>
                  </a:lnTo>
                  <a:lnTo>
                    <a:pt x="26649" y="0"/>
                  </a:lnTo>
                  <a:lnTo>
                    <a:pt x="23901" y="331"/>
                  </a:lnTo>
                  <a:lnTo>
                    <a:pt x="22069" y="1399"/>
                  </a:lnTo>
                  <a:lnTo>
                    <a:pt x="20847" y="2957"/>
                  </a:lnTo>
                  <a:lnTo>
                    <a:pt x="19489" y="6947"/>
                  </a:lnTo>
                  <a:lnTo>
                    <a:pt x="19128" y="9196"/>
                  </a:lnTo>
                  <a:lnTo>
                    <a:pt x="19733" y="11542"/>
                  </a:lnTo>
                  <a:lnTo>
                    <a:pt x="24631" y="18889"/>
                  </a:lnTo>
                  <a:lnTo>
                    <a:pt x="29073" y="23905"/>
                  </a:lnTo>
                  <a:lnTo>
                    <a:pt x="31443" y="24734"/>
                  </a:lnTo>
                  <a:lnTo>
                    <a:pt x="33871" y="24441"/>
                  </a:lnTo>
                  <a:lnTo>
                    <a:pt x="41264" y="213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51"/>
            <p:cNvSpPr/>
            <p:nvPr>
              <p:custDataLst>
                <p:tags r:id="rId33"/>
              </p:custDataLst>
            </p:nvPr>
          </p:nvSpPr>
          <p:spPr>
            <a:xfrm>
              <a:off x="6484620" y="3886200"/>
              <a:ext cx="30481" cy="104696"/>
            </a:xfrm>
            <a:custGeom>
              <a:avLst/>
              <a:gdLst/>
              <a:ahLst/>
              <a:cxnLst/>
              <a:rect l="0" t="0" r="0" b="0"/>
              <a:pathLst>
                <a:path w="30481" h="104696">
                  <a:moveTo>
                    <a:pt x="30480" y="0"/>
                  </a:moveTo>
                  <a:lnTo>
                    <a:pt x="30480" y="0"/>
                  </a:lnTo>
                  <a:lnTo>
                    <a:pt x="30480" y="28316"/>
                  </a:lnTo>
                  <a:lnTo>
                    <a:pt x="24396" y="60564"/>
                  </a:lnTo>
                  <a:lnTo>
                    <a:pt x="13593" y="96631"/>
                  </a:lnTo>
                  <a:lnTo>
                    <a:pt x="8799" y="104695"/>
                  </a:lnTo>
                  <a:lnTo>
                    <a:pt x="7559" y="104510"/>
                  </a:lnTo>
                  <a:lnTo>
                    <a:pt x="0" y="990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52"/>
            <p:cNvSpPr/>
            <p:nvPr>
              <p:custDataLst>
                <p:tags r:id="rId34"/>
              </p:custDataLst>
            </p:nvPr>
          </p:nvSpPr>
          <p:spPr>
            <a:xfrm>
              <a:off x="6499860" y="381000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53"/>
            <p:cNvSpPr/>
            <p:nvPr>
              <p:custDataLst>
                <p:tags r:id="rId35"/>
              </p:custDataLst>
            </p:nvPr>
          </p:nvSpPr>
          <p:spPr>
            <a:xfrm>
              <a:off x="6583993" y="3886200"/>
              <a:ext cx="136848" cy="166008"/>
            </a:xfrm>
            <a:custGeom>
              <a:avLst/>
              <a:gdLst/>
              <a:ahLst/>
              <a:cxnLst/>
              <a:rect l="0" t="0" r="0" b="0"/>
              <a:pathLst>
                <a:path w="136848" h="166008">
                  <a:moveTo>
                    <a:pt x="7307" y="0"/>
                  </a:moveTo>
                  <a:lnTo>
                    <a:pt x="7307" y="0"/>
                  </a:lnTo>
                  <a:lnTo>
                    <a:pt x="3262" y="28316"/>
                  </a:lnTo>
                  <a:lnTo>
                    <a:pt x="158" y="64365"/>
                  </a:lnTo>
                  <a:lnTo>
                    <a:pt x="0" y="68310"/>
                  </a:lnTo>
                  <a:lnTo>
                    <a:pt x="2084" y="74951"/>
                  </a:lnTo>
                  <a:lnTo>
                    <a:pt x="3825" y="77907"/>
                  </a:lnTo>
                  <a:lnTo>
                    <a:pt x="22456" y="86113"/>
                  </a:lnTo>
                  <a:lnTo>
                    <a:pt x="35490" y="86815"/>
                  </a:lnTo>
                  <a:lnTo>
                    <a:pt x="69168" y="83995"/>
                  </a:lnTo>
                  <a:lnTo>
                    <a:pt x="95405" y="91591"/>
                  </a:lnTo>
                  <a:lnTo>
                    <a:pt x="100930" y="95176"/>
                  </a:lnTo>
                  <a:lnTo>
                    <a:pt x="103951" y="99592"/>
                  </a:lnTo>
                  <a:lnTo>
                    <a:pt x="105292" y="105223"/>
                  </a:lnTo>
                  <a:lnTo>
                    <a:pt x="108562" y="137372"/>
                  </a:lnTo>
                  <a:lnTo>
                    <a:pt x="115769" y="159370"/>
                  </a:lnTo>
                  <a:lnTo>
                    <a:pt x="117715" y="162127"/>
                  </a:lnTo>
                  <a:lnTo>
                    <a:pt x="122136" y="165190"/>
                  </a:lnTo>
                  <a:lnTo>
                    <a:pt x="124499" y="166007"/>
                  </a:lnTo>
                  <a:lnTo>
                    <a:pt x="126076" y="165704"/>
                  </a:lnTo>
                  <a:lnTo>
                    <a:pt x="127126" y="164656"/>
                  </a:lnTo>
                  <a:lnTo>
                    <a:pt x="136847" y="144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54"/>
            <p:cNvSpPr/>
            <p:nvPr>
              <p:custDataLst>
                <p:tags r:id="rId36"/>
              </p:custDataLst>
            </p:nvPr>
          </p:nvSpPr>
          <p:spPr>
            <a:xfrm>
              <a:off x="6842760" y="3832860"/>
              <a:ext cx="49104" cy="205741"/>
            </a:xfrm>
            <a:custGeom>
              <a:avLst/>
              <a:gdLst/>
              <a:ahLst/>
              <a:cxnLst/>
              <a:rect l="0" t="0" r="0" b="0"/>
              <a:pathLst>
                <a:path w="49104" h="205741">
                  <a:moveTo>
                    <a:pt x="22860" y="0"/>
                  </a:moveTo>
                  <a:lnTo>
                    <a:pt x="22860" y="0"/>
                  </a:lnTo>
                  <a:lnTo>
                    <a:pt x="43807" y="33961"/>
                  </a:lnTo>
                  <a:lnTo>
                    <a:pt x="49103" y="51500"/>
                  </a:lnTo>
                  <a:lnTo>
                    <a:pt x="48039" y="75655"/>
                  </a:lnTo>
                  <a:lnTo>
                    <a:pt x="40094" y="107419"/>
                  </a:lnTo>
                  <a:lnTo>
                    <a:pt x="30372" y="145428"/>
                  </a:lnTo>
                  <a:lnTo>
                    <a:pt x="17766" y="182651"/>
                  </a:lnTo>
                  <a:lnTo>
                    <a:pt x="0" y="205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55"/>
            <p:cNvSpPr/>
            <p:nvPr>
              <p:custDataLst>
                <p:tags r:id="rId37"/>
              </p:custDataLst>
            </p:nvPr>
          </p:nvSpPr>
          <p:spPr>
            <a:xfrm>
              <a:off x="6781800" y="3893820"/>
              <a:ext cx="190501" cy="45721"/>
            </a:xfrm>
            <a:custGeom>
              <a:avLst/>
              <a:gdLst/>
              <a:ahLst/>
              <a:cxnLst/>
              <a:rect l="0" t="0" r="0" b="0"/>
              <a:pathLst>
                <a:path w="190501" h="45721">
                  <a:moveTo>
                    <a:pt x="0" y="45720"/>
                  </a:moveTo>
                  <a:lnTo>
                    <a:pt x="0" y="45720"/>
                  </a:lnTo>
                  <a:lnTo>
                    <a:pt x="36407" y="41675"/>
                  </a:lnTo>
                  <a:lnTo>
                    <a:pt x="71182" y="39159"/>
                  </a:lnTo>
                  <a:lnTo>
                    <a:pt x="97574" y="42459"/>
                  </a:lnTo>
                  <a:lnTo>
                    <a:pt x="129444" y="30724"/>
                  </a:lnTo>
                  <a:lnTo>
                    <a:pt x="163364" y="13655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56"/>
            <p:cNvSpPr/>
            <p:nvPr>
              <p:custDataLst>
                <p:tags r:id="rId38"/>
              </p:custDataLst>
            </p:nvPr>
          </p:nvSpPr>
          <p:spPr>
            <a:xfrm>
              <a:off x="6991573" y="3794760"/>
              <a:ext cx="49308" cy="220981"/>
            </a:xfrm>
            <a:custGeom>
              <a:avLst/>
              <a:gdLst/>
              <a:ahLst/>
              <a:cxnLst/>
              <a:rect l="0" t="0" r="0" b="0"/>
              <a:pathLst>
                <a:path w="49308" h="220981">
                  <a:moveTo>
                    <a:pt x="49307" y="0"/>
                  </a:moveTo>
                  <a:lnTo>
                    <a:pt x="49307" y="0"/>
                  </a:lnTo>
                  <a:lnTo>
                    <a:pt x="37171" y="36407"/>
                  </a:lnTo>
                  <a:lnTo>
                    <a:pt x="25579" y="71183"/>
                  </a:lnTo>
                  <a:lnTo>
                    <a:pt x="14077" y="106536"/>
                  </a:lnTo>
                  <a:lnTo>
                    <a:pt x="5910" y="142996"/>
                  </a:lnTo>
                  <a:lnTo>
                    <a:pt x="0" y="174907"/>
                  </a:lnTo>
                  <a:lnTo>
                    <a:pt x="1206" y="202061"/>
                  </a:lnTo>
                  <a:lnTo>
                    <a:pt x="4787" y="212571"/>
                  </a:lnTo>
                  <a:lnTo>
                    <a:pt x="11207" y="220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57"/>
            <p:cNvSpPr/>
            <p:nvPr>
              <p:custDataLst>
                <p:tags r:id="rId39"/>
              </p:custDataLst>
            </p:nvPr>
          </p:nvSpPr>
          <p:spPr>
            <a:xfrm>
              <a:off x="7056120" y="3947303"/>
              <a:ext cx="205741" cy="145006"/>
            </a:xfrm>
            <a:custGeom>
              <a:avLst/>
              <a:gdLst/>
              <a:ahLst/>
              <a:cxnLst/>
              <a:rect l="0" t="0" r="0" b="0"/>
              <a:pathLst>
                <a:path w="205741" h="145006">
                  <a:moveTo>
                    <a:pt x="0" y="37957"/>
                  </a:moveTo>
                  <a:lnTo>
                    <a:pt x="0" y="37957"/>
                  </a:lnTo>
                  <a:lnTo>
                    <a:pt x="32267" y="64988"/>
                  </a:lnTo>
                  <a:lnTo>
                    <a:pt x="48413" y="77763"/>
                  </a:lnTo>
                  <a:lnTo>
                    <a:pt x="73680" y="86943"/>
                  </a:lnTo>
                  <a:lnTo>
                    <a:pt x="86086" y="87104"/>
                  </a:lnTo>
                  <a:lnTo>
                    <a:pt x="110702" y="80309"/>
                  </a:lnTo>
                  <a:lnTo>
                    <a:pt x="142148" y="65824"/>
                  </a:lnTo>
                  <a:lnTo>
                    <a:pt x="147843" y="60785"/>
                  </a:lnTo>
                  <a:lnTo>
                    <a:pt x="157036" y="47266"/>
                  </a:lnTo>
                  <a:lnTo>
                    <a:pt x="159626" y="24810"/>
                  </a:lnTo>
                  <a:lnTo>
                    <a:pt x="157588" y="17157"/>
                  </a:lnTo>
                  <a:lnTo>
                    <a:pt x="149380" y="5344"/>
                  </a:lnTo>
                  <a:lnTo>
                    <a:pt x="144567" y="2296"/>
                  </a:lnTo>
                  <a:lnTo>
                    <a:pt x="138759" y="941"/>
                  </a:lnTo>
                  <a:lnTo>
                    <a:pt x="120427" y="0"/>
                  </a:lnTo>
                  <a:lnTo>
                    <a:pt x="98953" y="5969"/>
                  </a:lnTo>
                  <a:lnTo>
                    <a:pt x="73939" y="21114"/>
                  </a:lnTo>
                  <a:lnTo>
                    <a:pt x="58791" y="43495"/>
                  </a:lnTo>
                  <a:lnTo>
                    <a:pt x="54954" y="58413"/>
                  </a:lnTo>
                  <a:lnTo>
                    <a:pt x="56315" y="68498"/>
                  </a:lnTo>
                  <a:lnTo>
                    <a:pt x="64088" y="88769"/>
                  </a:lnTo>
                  <a:lnTo>
                    <a:pt x="89161" y="107953"/>
                  </a:lnTo>
                  <a:lnTo>
                    <a:pt x="122601" y="129180"/>
                  </a:lnTo>
                  <a:lnTo>
                    <a:pt x="154859" y="144196"/>
                  </a:lnTo>
                  <a:lnTo>
                    <a:pt x="169298" y="145005"/>
                  </a:lnTo>
                  <a:lnTo>
                    <a:pt x="205740" y="1370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58"/>
            <p:cNvSpPr/>
            <p:nvPr>
              <p:custDataLst>
                <p:tags r:id="rId40"/>
              </p:custDataLst>
            </p:nvPr>
          </p:nvSpPr>
          <p:spPr>
            <a:xfrm>
              <a:off x="7229188" y="3962400"/>
              <a:ext cx="238413" cy="90378"/>
            </a:xfrm>
            <a:custGeom>
              <a:avLst/>
              <a:gdLst/>
              <a:ahLst/>
              <a:cxnLst/>
              <a:rect l="0" t="0" r="0" b="0"/>
              <a:pathLst>
                <a:path w="238413" h="90378">
                  <a:moveTo>
                    <a:pt x="238412" y="0"/>
                  </a:moveTo>
                  <a:lnTo>
                    <a:pt x="238412" y="0"/>
                  </a:lnTo>
                  <a:lnTo>
                    <a:pt x="209688" y="36657"/>
                  </a:lnTo>
                  <a:lnTo>
                    <a:pt x="177799" y="52302"/>
                  </a:lnTo>
                  <a:lnTo>
                    <a:pt x="152437" y="58394"/>
                  </a:lnTo>
                  <a:lnTo>
                    <a:pt x="123473" y="62457"/>
                  </a:lnTo>
                  <a:lnTo>
                    <a:pt x="87392" y="67371"/>
                  </a:lnTo>
                  <a:lnTo>
                    <a:pt x="50568" y="74424"/>
                  </a:lnTo>
                  <a:lnTo>
                    <a:pt x="14207" y="82416"/>
                  </a:lnTo>
                  <a:lnTo>
                    <a:pt x="1707" y="83404"/>
                  </a:lnTo>
                  <a:lnTo>
                    <a:pt x="175" y="84389"/>
                  </a:lnTo>
                  <a:lnTo>
                    <a:pt x="0" y="85893"/>
                  </a:lnTo>
                  <a:lnTo>
                    <a:pt x="732" y="87742"/>
                  </a:lnTo>
                  <a:lnTo>
                    <a:pt x="2064" y="88974"/>
                  </a:lnTo>
                  <a:lnTo>
                    <a:pt x="5804" y="90344"/>
                  </a:lnTo>
                  <a:lnTo>
                    <a:pt x="27271" y="90377"/>
                  </a:lnTo>
                  <a:lnTo>
                    <a:pt x="55532" y="83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59"/>
            <p:cNvSpPr/>
            <p:nvPr>
              <p:custDataLst>
                <p:tags r:id="rId41"/>
              </p:custDataLst>
            </p:nvPr>
          </p:nvSpPr>
          <p:spPr>
            <a:xfrm>
              <a:off x="7406640" y="3977640"/>
              <a:ext cx="190501" cy="121921"/>
            </a:xfrm>
            <a:custGeom>
              <a:avLst/>
              <a:gdLst/>
              <a:ahLst/>
              <a:cxnLst/>
              <a:rect l="0" t="0" r="0" b="0"/>
              <a:pathLst>
                <a:path w="190501" h="121921">
                  <a:moveTo>
                    <a:pt x="190500" y="0"/>
                  </a:moveTo>
                  <a:lnTo>
                    <a:pt x="190500" y="0"/>
                  </a:lnTo>
                  <a:lnTo>
                    <a:pt x="158139" y="0"/>
                  </a:lnTo>
                  <a:lnTo>
                    <a:pt x="128704" y="6773"/>
                  </a:lnTo>
                  <a:lnTo>
                    <a:pt x="97119" y="20351"/>
                  </a:lnTo>
                  <a:lnTo>
                    <a:pt x="88884" y="27672"/>
                  </a:lnTo>
                  <a:lnTo>
                    <a:pt x="80335" y="40466"/>
                  </a:lnTo>
                  <a:lnTo>
                    <a:pt x="77425" y="50842"/>
                  </a:lnTo>
                  <a:lnTo>
                    <a:pt x="76214" y="86258"/>
                  </a:lnTo>
                  <a:lnTo>
                    <a:pt x="75363" y="87985"/>
                  </a:lnTo>
                  <a:lnTo>
                    <a:pt x="73948" y="89137"/>
                  </a:lnTo>
                  <a:lnTo>
                    <a:pt x="72159" y="89904"/>
                  </a:lnTo>
                  <a:lnTo>
                    <a:pt x="70966" y="91263"/>
                  </a:lnTo>
                  <a:lnTo>
                    <a:pt x="66793" y="99527"/>
                  </a:lnTo>
                  <a:lnTo>
                    <a:pt x="64849" y="101911"/>
                  </a:lnTo>
                  <a:lnTo>
                    <a:pt x="58173" y="104560"/>
                  </a:lnTo>
                  <a:lnTo>
                    <a:pt x="44894" y="108310"/>
                  </a:lnTo>
                  <a:lnTo>
                    <a:pt x="30236" y="112525"/>
                  </a:lnTo>
                  <a:lnTo>
                    <a:pt x="15167" y="116032"/>
                  </a:lnTo>
                  <a:lnTo>
                    <a:pt x="0" y="1219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60"/>
            <p:cNvSpPr/>
            <p:nvPr>
              <p:custDataLst>
                <p:tags r:id="rId42"/>
              </p:custDataLst>
            </p:nvPr>
          </p:nvSpPr>
          <p:spPr>
            <a:xfrm>
              <a:off x="6553200" y="4130040"/>
              <a:ext cx="137161" cy="251461"/>
            </a:xfrm>
            <a:custGeom>
              <a:avLst/>
              <a:gdLst/>
              <a:ahLst/>
              <a:cxnLst/>
              <a:rect l="0" t="0" r="0" b="0"/>
              <a:pathLst>
                <a:path w="137161" h="251461">
                  <a:moveTo>
                    <a:pt x="137160" y="0"/>
                  </a:moveTo>
                  <a:lnTo>
                    <a:pt x="137160" y="0"/>
                  </a:lnTo>
                  <a:lnTo>
                    <a:pt x="120979" y="28316"/>
                  </a:lnTo>
                  <a:lnTo>
                    <a:pt x="102826" y="62106"/>
                  </a:lnTo>
                  <a:lnTo>
                    <a:pt x="86723" y="93567"/>
                  </a:lnTo>
                  <a:lnTo>
                    <a:pt x="66112" y="130148"/>
                  </a:lnTo>
                  <a:lnTo>
                    <a:pt x="48282" y="167632"/>
                  </a:lnTo>
                  <a:lnTo>
                    <a:pt x="28514" y="204890"/>
                  </a:lnTo>
                  <a:lnTo>
                    <a:pt x="6510" y="241383"/>
                  </a:lnTo>
                  <a:lnTo>
                    <a:pt x="0" y="25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61"/>
            <p:cNvSpPr/>
            <p:nvPr>
              <p:custDataLst>
                <p:tags r:id="rId43"/>
              </p:custDataLst>
            </p:nvPr>
          </p:nvSpPr>
          <p:spPr>
            <a:xfrm>
              <a:off x="6499860" y="4244352"/>
              <a:ext cx="297010" cy="135594"/>
            </a:xfrm>
            <a:custGeom>
              <a:avLst/>
              <a:gdLst/>
              <a:ahLst/>
              <a:cxnLst/>
              <a:rect l="0" t="0" r="0" b="0"/>
              <a:pathLst>
                <a:path w="297010" h="135594">
                  <a:moveTo>
                    <a:pt x="0" y="45708"/>
                  </a:moveTo>
                  <a:lnTo>
                    <a:pt x="0" y="45708"/>
                  </a:lnTo>
                  <a:lnTo>
                    <a:pt x="36407" y="45708"/>
                  </a:lnTo>
                  <a:lnTo>
                    <a:pt x="65570" y="43451"/>
                  </a:lnTo>
                  <a:lnTo>
                    <a:pt x="103531" y="39677"/>
                  </a:lnTo>
                  <a:lnTo>
                    <a:pt x="138484" y="36301"/>
                  </a:lnTo>
                  <a:lnTo>
                    <a:pt x="175653" y="29939"/>
                  </a:lnTo>
                  <a:lnTo>
                    <a:pt x="211219" y="22691"/>
                  </a:lnTo>
                  <a:lnTo>
                    <a:pt x="240947" y="15181"/>
                  </a:lnTo>
                  <a:lnTo>
                    <a:pt x="278759" y="2242"/>
                  </a:lnTo>
                  <a:lnTo>
                    <a:pt x="295489" y="120"/>
                  </a:lnTo>
                  <a:lnTo>
                    <a:pt x="290470" y="0"/>
                  </a:lnTo>
                  <a:lnTo>
                    <a:pt x="257535" y="26830"/>
                  </a:lnTo>
                  <a:lnTo>
                    <a:pt x="220776" y="61472"/>
                  </a:lnTo>
                  <a:lnTo>
                    <a:pt x="206150" y="83963"/>
                  </a:lnTo>
                  <a:lnTo>
                    <a:pt x="199706" y="107389"/>
                  </a:lnTo>
                  <a:lnTo>
                    <a:pt x="198330" y="123873"/>
                  </a:lnTo>
                  <a:lnTo>
                    <a:pt x="199954" y="126605"/>
                  </a:lnTo>
                  <a:lnTo>
                    <a:pt x="206272" y="131898"/>
                  </a:lnTo>
                  <a:lnTo>
                    <a:pt x="214725" y="134815"/>
                  </a:lnTo>
                  <a:lnTo>
                    <a:pt x="219350" y="135593"/>
                  </a:lnTo>
                  <a:lnTo>
                    <a:pt x="229004" y="134199"/>
                  </a:lnTo>
                  <a:lnTo>
                    <a:pt x="248999" y="126406"/>
                  </a:lnTo>
                  <a:lnTo>
                    <a:pt x="283638" y="97023"/>
                  </a:lnTo>
                  <a:lnTo>
                    <a:pt x="290597" y="90246"/>
                  </a:lnTo>
                  <a:lnTo>
                    <a:pt x="294254" y="82154"/>
                  </a:lnTo>
                  <a:lnTo>
                    <a:pt x="297009" y="48151"/>
                  </a:lnTo>
                  <a:lnTo>
                    <a:pt x="289409" y="18766"/>
                  </a:lnTo>
                  <a:lnTo>
                    <a:pt x="285824" y="13132"/>
                  </a:lnTo>
                  <a:lnTo>
                    <a:pt x="281409" y="10063"/>
                  </a:lnTo>
                  <a:lnTo>
                    <a:pt x="275721" y="8093"/>
                  </a:lnTo>
                  <a:lnTo>
                    <a:pt x="266644" y="7752"/>
                  </a:lnTo>
                  <a:lnTo>
                    <a:pt x="264123" y="8550"/>
                  </a:lnTo>
                  <a:lnTo>
                    <a:pt x="262442" y="9929"/>
                  </a:lnTo>
                  <a:lnTo>
                    <a:pt x="254285" y="21460"/>
                  </a:lnTo>
                  <a:lnTo>
                    <a:pt x="251460" y="38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62"/>
            <p:cNvSpPr/>
            <p:nvPr>
              <p:custDataLst>
                <p:tags r:id="rId44"/>
              </p:custDataLst>
            </p:nvPr>
          </p:nvSpPr>
          <p:spPr>
            <a:xfrm>
              <a:off x="6408420" y="4484865"/>
              <a:ext cx="259013" cy="321323"/>
            </a:xfrm>
            <a:custGeom>
              <a:avLst/>
              <a:gdLst/>
              <a:ahLst/>
              <a:cxnLst/>
              <a:rect l="0" t="0" r="0" b="0"/>
              <a:pathLst>
                <a:path w="259013" h="321323">
                  <a:moveTo>
                    <a:pt x="213360" y="87135"/>
                  </a:moveTo>
                  <a:lnTo>
                    <a:pt x="213360" y="87135"/>
                  </a:lnTo>
                  <a:lnTo>
                    <a:pt x="245773" y="58495"/>
                  </a:lnTo>
                  <a:lnTo>
                    <a:pt x="255137" y="44218"/>
                  </a:lnTo>
                  <a:lnTo>
                    <a:pt x="257327" y="36734"/>
                  </a:lnTo>
                  <a:lnTo>
                    <a:pt x="259012" y="8758"/>
                  </a:lnTo>
                  <a:lnTo>
                    <a:pt x="257341" y="6097"/>
                  </a:lnTo>
                  <a:lnTo>
                    <a:pt x="250970" y="883"/>
                  </a:lnTo>
                  <a:lnTo>
                    <a:pt x="246899" y="0"/>
                  </a:lnTo>
                  <a:lnTo>
                    <a:pt x="215163" y="6757"/>
                  </a:lnTo>
                  <a:lnTo>
                    <a:pt x="191034" y="21832"/>
                  </a:lnTo>
                  <a:lnTo>
                    <a:pt x="159708" y="50476"/>
                  </a:lnTo>
                  <a:lnTo>
                    <a:pt x="131706" y="85775"/>
                  </a:lnTo>
                  <a:lnTo>
                    <a:pt x="107322" y="119000"/>
                  </a:lnTo>
                  <a:lnTo>
                    <a:pt x="91726" y="144477"/>
                  </a:lnTo>
                  <a:lnTo>
                    <a:pt x="77173" y="171887"/>
                  </a:lnTo>
                  <a:lnTo>
                    <a:pt x="65061" y="198181"/>
                  </a:lnTo>
                  <a:lnTo>
                    <a:pt x="52768" y="232739"/>
                  </a:lnTo>
                  <a:lnTo>
                    <a:pt x="43763" y="264427"/>
                  </a:lnTo>
                  <a:lnTo>
                    <a:pt x="36588" y="299091"/>
                  </a:lnTo>
                  <a:lnTo>
                    <a:pt x="30437" y="318780"/>
                  </a:lnTo>
                  <a:lnTo>
                    <a:pt x="28758" y="320305"/>
                  </a:lnTo>
                  <a:lnTo>
                    <a:pt x="26793" y="321322"/>
                  </a:lnTo>
                  <a:lnTo>
                    <a:pt x="24635" y="321153"/>
                  </a:lnTo>
                  <a:lnTo>
                    <a:pt x="19980" y="318707"/>
                  </a:lnTo>
                  <a:lnTo>
                    <a:pt x="12599" y="308525"/>
                  </a:lnTo>
                  <a:lnTo>
                    <a:pt x="1783" y="272190"/>
                  </a:lnTo>
                  <a:lnTo>
                    <a:pt x="1" y="262399"/>
                  </a:lnTo>
                  <a:lnTo>
                    <a:pt x="0" y="262398"/>
                  </a:lnTo>
                  <a:lnTo>
                    <a:pt x="0" y="262396"/>
                  </a:lnTo>
                  <a:lnTo>
                    <a:pt x="10606" y="273001"/>
                  </a:lnTo>
                  <a:lnTo>
                    <a:pt x="44789" y="280091"/>
                  </a:lnTo>
                  <a:lnTo>
                    <a:pt x="70499" y="284352"/>
                  </a:lnTo>
                  <a:lnTo>
                    <a:pt x="105840" y="286829"/>
                  </a:lnTo>
                  <a:lnTo>
                    <a:pt x="144780" y="2852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63"/>
            <p:cNvSpPr/>
            <p:nvPr>
              <p:custDataLst>
                <p:tags r:id="rId45"/>
              </p:custDataLst>
            </p:nvPr>
          </p:nvSpPr>
          <p:spPr>
            <a:xfrm>
              <a:off x="6652702" y="4770120"/>
              <a:ext cx="30039" cy="102056"/>
            </a:xfrm>
            <a:custGeom>
              <a:avLst/>
              <a:gdLst/>
              <a:ahLst/>
              <a:cxnLst/>
              <a:rect l="0" t="0" r="0" b="0"/>
              <a:pathLst>
                <a:path w="30039" h="102056">
                  <a:moveTo>
                    <a:pt x="30038" y="0"/>
                  </a:moveTo>
                  <a:lnTo>
                    <a:pt x="30038" y="0"/>
                  </a:lnTo>
                  <a:lnTo>
                    <a:pt x="25993" y="32362"/>
                  </a:lnTo>
                  <a:lnTo>
                    <a:pt x="17040" y="67478"/>
                  </a:lnTo>
                  <a:lnTo>
                    <a:pt x="7119" y="88463"/>
                  </a:lnTo>
                  <a:lnTo>
                    <a:pt x="2918" y="95197"/>
                  </a:lnTo>
                  <a:lnTo>
                    <a:pt x="553" y="102055"/>
                  </a:lnTo>
                  <a:lnTo>
                    <a:pt x="221" y="101904"/>
                  </a:lnTo>
                  <a:lnTo>
                    <a:pt x="0" y="100956"/>
                  </a:lnTo>
                  <a:lnTo>
                    <a:pt x="2012" y="97645"/>
                  </a:lnTo>
                  <a:lnTo>
                    <a:pt x="5729" y="91658"/>
                  </a:lnTo>
                  <a:lnTo>
                    <a:pt x="19127" y="55230"/>
                  </a:lnTo>
                  <a:lnTo>
                    <a:pt x="22418" y="457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64"/>
            <p:cNvSpPr/>
            <p:nvPr>
              <p:custDataLst>
                <p:tags r:id="rId46"/>
              </p:custDataLst>
            </p:nvPr>
          </p:nvSpPr>
          <p:spPr>
            <a:xfrm>
              <a:off x="6728460" y="4663440"/>
              <a:ext cx="7621" cy="1"/>
            </a:xfrm>
            <a:custGeom>
              <a:avLst/>
              <a:gdLst/>
              <a:ahLst/>
              <a:cxnLst/>
              <a:rect l="0" t="0" r="0" b="0"/>
              <a:pathLst>
                <a:path w="7621" h="1">
                  <a:moveTo>
                    <a:pt x="0" y="0"/>
                  </a:moveTo>
                  <a:lnTo>
                    <a:pt x="0" y="0"/>
                  </a:lnTo>
                  <a:lnTo>
                    <a:pt x="76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65"/>
            <p:cNvSpPr/>
            <p:nvPr>
              <p:custDataLst>
                <p:tags r:id="rId47"/>
              </p:custDataLst>
            </p:nvPr>
          </p:nvSpPr>
          <p:spPr>
            <a:xfrm>
              <a:off x="6653068" y="4564644"/>
              <a:ext cx="700233" cy="600037"/>
            </a:xfrm>
            <a:custGeom>
              <a:avLst/>
              <a:gdLst/>
              <a:ahLst/>
              <a:cxnLst/>
              <a:rect l="0" t="0" r="0" b="0"/>
              <a:pathLst>
                <a:path w="700233" h="600037">
                  <a:moveTo>
                    <a:pt x="220172" y="159756"/>
                  </a:moveTo>
                  <a:lnTo>
                    <a:pt x="220172" y="159756"/>
                  </a:lnTo>
                  <a:lnTo>
                    <a:pt x="197531" y="192023"/>
                  </a:lnTo>
                  <a:lnTo>
                    <a:pt x="161632" y="226109"/>
                  </a:lnTo>
                  <a:lnTo>
                    <a:pt x="152310" y="237554"/>
                  </a:lnTo>
                  <a:lnTo>
                    <a:pt x="137899" y="263519"/>
                  </a:lnTo>
                  <a:lnTo>
                    <a:pt x="136811" y="269617"/>
                  </a:lnTo>
                  <a:lnTo>
                    <a:pt x="159083" y="250538"/>
                  </a:lnTo>
                  <a:lnTo>
                    <a:pt x="182756" y="227549"/>
                  </a:lnTo>
                  <a:lnTo>
                    <a:pt x="202283" y="193444"/>
                  </a:lnTo>
                  <a:lnTo>
                    <a:pt x="217623" y="166365"/>
                  </a:lnTo>
                  <a:lnTo>
                    <a:pt x="227346" y="160015"/>
                  </a:lnTo>
                  <a:lnTo>
                    <a:pt x="227660" y="163878"/>
                  </a:lnTo>
                  <a:lnTo>
                    <a:pt x="217292" y="180545"/>
                  </a:lnTo>
                  <a:lnTo>
                    <a:pt x="213489" y="212436"/>
                  </a:lnTo>
                  <a:lnTo>
                    <a:pt x="212737" y="247491"/>
                  </a:lnTo>
                  <a:lnTo>
                    <a:pt x="204517" y="277003"/>
                  </a:lnTo>
                  <a:lnTo>
                    <a:pt x="199447" y="307197"/>
                  </a:lnTo>
                  <a:lnTo>
                    <a:pt x="197945" y="341637"/>
                  </a:lnTo>
                  <a:lnTo>
                    <a:pt x="193454" y="374608"/>
                  </a:lnTo>
                  <a:lnTo>
                    <a:pt x="182716" y="409871"/>
                  </a:lnTo>
                  <a:lnTo>
                    <a:pt x="168810" y="443086"/>
                  </a:lnTo>
                  <a:lnTo>
                    <a:pt x="153966" y="474375"/>
                  </a:lnTo>
                  <a:lnTo>
                    <a:pt x="142888" y="505095"/>
                  </a:lnTo>
                  <a:lnTo>
                    <a:pt x="126152" y="531601"/>
                  </a:lnTo>
                  <a:lnTo>
                    <a:pt x="92549" y="568776"/>
                  </a:lnTo>
                  <a:lnTo>
                    <a:pt x="70691" y="587024"/>
                  </a:lnTo>
                  <a:lnTo>
                    <a:pt x="44830" y="597936"/>
                  </a:lnTo>
                  <a:lnTo>
                    <a:pt x="33304" y="600036"/>
                  </a:lnTo>
                  <a:lnTo>
                    <a:pt x="24795" y="598712"/>
                  </a:lnTo>
                  <a:lnTo>
                    <a:pt x="8389" y="590963"/>
                  </a:lnTo>
                  <a:lnTo>
                    <a:pt x="5322" y="587774"/>
                  </a:lnTo>
                  <a:lnTo>
                    <a:pt x="1916" y="579715"/>
                  </a:lnTo>
                  <a:lnTo>
                    <a:pt x="0" y="561612"/>
                  </a:lnTo>
                  <a:lnTo>
                    <a:pt x="5434" y="526656"/>
                  </a:lnTo>
                  <a:lnTo>
                    <a:pt x="13082" y="497162"/>
                  </a:lnTo>
                  <a:lnTo>
                    <a:pt x="26544" y="466127"/>
                  </a:lnTo>
                  <a:lnTo>
                    <a:pt x="46243" y="430496"/>
                  </a:lnTo>
                  <a:lnTo>
                    <a:pt x="60744" y="405674"/>
                  </a:lnTo>
                  <a:lnTo>
                    <a:pt x="73397" y="378273"/>
                  </a:lnTo>
                  <a:lnTo>
                    <a:pt x="85512" y="350008"/>
                  </a:lnTo>
                  <a:lnTo>
                    <a:pt x="104073" y="314528"/>
                  </a:lnTo>
                  <a:lnTo>
                    <a:pt x="118320" y="286894"/>
                  </a:lnTo>
                  <a:lnTo>
                    <a:pt x="131950" y="259755"/>
                  </a:lnTo>
                  <a:lnTo>
                    <a:pt x="148658" y="226422"/>
                  </a:lnTo>
                  <a:lnTo>
                    <a:pt x="162335" y="199120"/>
                  </a:lnTo>
                  <a:lnTo>
                    <a:pt x="173994" y="175839"/>
                  </a:lnTo>
                  <a:lnTo>
                    <a:pt x="184307" y="155238"/>
                  </a:lnTo>
                  <a:lnTo>
                    <a:pt x="202540" y="121059"/>
                  </a:lnTo>
                  <a:lnTo>
                    <a:pt x="218261" y="91757"/>
                  </a:lnTo>
                  <a:lnTo>
                    <a:pt x="230894" y="64623"/>
                  </a:lnTo>
                  <a:lnTo>
                    <a:pt x="251571" y="29592"/>
                  </a:lnTo>
                  <a:lnTo>
                    <a:pt x="269739" y="9899"/>
                  </a:lnTo>
                  <a:lnTo>
                    <a:pt x="280584" y="4253"/>
                  </a:lnTo>
                  <a:lnTo>
                    <a:pt x="302009" y="0"/>
                  </a:lnTo>
                  <a:lnTo>
                    <a:pt x="302670" y="760"/>
                  </a:lnTo>
                  <a:lnTo>
                    <a:pt x="304446" y="5872"/>
                  </a:lnTo>
                  <a:lnTo>
                    <a:pt x="307862" y="10365"/>
                  </a:lnTo>
                  <a:lnTo>
                    <a:pt x="307689" y="19701"/>
                  </a:lnTo>
                  <a:lnTo>
                    <a:pt x="302059" y="57337"/>
                  </a:lnTo>
                  <a:lnTo>
                    <a:pt x="293541" y="82561"/>
                  </a:lnTo>
                  <a:lnTo>
                    <a:pt x="286647" y="99200"/>
                  </a:lnTo>
                  <a:lnTo>
                    <a:pt x="279964" y="135220"/>
                  </a:lnTo>
                  <a:lnTo>
                    <a:pt x="275424" y="168290"/>
                  </a:lnTo>
                  <a:lnTo>
                    <a:pt x="276336" y="199820"/>
                  </a:lnTo>
                  <a:lnTo>
                    <a:pt x="277935" y="204246"/>
                  </a:lnTo>
                  <a:lnTo>
                    <a:pt x="279848" y="207196"/>
                  </a:lnTo>
                  <a:lnTo>
                    <a:pt x="284229" y="210473"/>
                  </a:lnTo>
                  <a:lnTo>
                    <a:pt x="295502" y="212319"/>
                  </a:lnTo>
                  <a:lnTo>
                    <a:pt x="331019" y="206467"/>
                  </a:lnTo>
                  <a:lnTo>
                    <a:pt x="368191" y="205484"/>
                  </a:lnTo>
                  <a:lnTo>
                    <a:pt x="369651" y="207175"/>
                  </a:lnTo>
                  <a:lnTo>
                    <a:pt x="371274" y="213569"/>
                  </a:lnTo>
                  <a:lnTo>
                    <a:pt x="369737" y="222055"/>
                  </a:lnTo>
                  <a:lnTo>
                    <a:pt x="367079" y="233164"/>
                  </a:lnTo>
                  <a:lnTo>
                    <a:pt x="361188" y="269476"/>
                  </a:lnTo>
                  <a:lnTo>
                    <a:pt x="355582" y="300421"/>
                  </a:lnTo>
                  <a:lnTo>
                    <a:pt x="351452" y="310937"/>
                  </a:lnTo>
                  <a:lnTo>
                    <a:pt x="350055" y="318030"/>
                  </a:lnTo>
                  <a:lnTo>
                    <a:pt x="349942" y="317765"/>
                  </a:lnTo>
                  <a:lnTo>
                    <a:pt x="349743" y="309016"/>
                  </a:lnTo>
                  <a:lnTo>
                    <a:pt x="353766" y="293728"/>
                  </a:lnTo>
                  <a:lnTo>
                    <a:pt x="378231" y="257477"/>
                  </a:lnTo>
                  <a:lnTo>
                    <a:pt x="405386" y="220539"/>
                  </a:lnTo>
                  <a:lnTo>
                    <a:pt x="435375" y="183439"/>
                  </a:lnTo>
                  <a:lnTo>
                    <a:pt x="451106" y="167526"/>
                  </a:lnTo>
                  <a:lnTo>
                    <a:pt x="464798" y="161212"/>
                  </a:lnTo>
                  <a:lnTo>
                    <a:pt x="470454" y="155201"/>
                  </a:lnTo>
                  <a:lnTo>
                    <a:pt x="478859" y="152256"/>
                  </a:lnTo>
                  <a:lnTo>
                    <a:pt x="479242" y="188748"/>
                  </a:lnTo>
                  <a:lnTo>
                    <a:pt x="475203" y="216700"/>
                  </a:lnTo>
                  <a:lnTo>
                    <a:pt x="472691" y="250476"/>
                  </a:lnTo>
                  <a:lnTo>
                    <a:pt x="467900" y="287296"/>
                  </a:lnTo>
                  <a:lnTo>
                    <a:pt x="457074" y="325016"/>
                  </a:lnTo>
                  <a:lnTo>
                    <a:pt x="450412" y="362674"/>
                  </a:lnTo>
                  <a:lnTo>
                    <a:pt x="448791" y="395336"/>
                  </a:lnTo>
                  <a:lnTo>
                    <a:pt x="427304" y="362817"/>
                  </a:lnTo>
                  <a:lnTo>
                    <a:pt x="408158" y="327890"/>
                  </a:lnTo>
                  <a:lnTo>
                    <a:pt x="398196" y="307393"/>
                  </a:lnTo>
                  <a:lnTo>
                    <a:pt x="395433" y="296920"/>
                  </a:lnTo>
                  <a:lnTo>
                    <a:pt x="410495" y="299174"/>
                  </a:lnTo>
                  <a:lnTo>
                    <a:pt x="437994" y="305206"/>
                  </a:lnTo>
                  <a:lnTo>
                    <a:pt x="475212" y="314612"/>
                  </a:lnTo>
                  <a:lnTo>
                    <a:pt x="489258" y="318873"/>
                  </a:lnTo>
                  <a:lnTo>
                    <a:pt x="514709" y="323408"/>
                  </a:lnTo>
                  <a:lnTo>
                    <a:pt x="547763" y="328124"/>
                  </a:lnTo>
                  <a:lnTo>
                    <a:pt x="585886" y="332961"/>
                  </a:lnTo>
                  <a:lnTo>
                    <a:pt x="615535" y="336186"/>
                  </a:lnTo>
                  <a:lnTo>
                    <a:pt x="639533" y="338336"/>
                  </a:lnTo>
                  <a:lnTo>
                    <a:pt x="673255" y="340725"/>
                  </a:lnTo>
                  <a:lnTo>
                    <a:pt x="700232" y="342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" name="SMARTInkShape-866"/>
          <p:cNvSpPr/>
          <p:nvPr>
            <p:custDataLst>
              <p:tags r:id="rId7"/>
            </p:custDataLst>
          </p:nvPr>
        </p:nvSpPr>
        <p:spPr>
          <a:xfrm>
            <a:off x="3550920" y="1455420"/>
            <a:ext cx="1678179" cy="265192"/>
          </a:xfrm>
          <a:custGeom>
            <a:avLst/>
            <a:gdLst/>
            <a:ahLst/>
            <a:cxnLst/>
            <a:rect l="0" t="0" r="0" b="0"/>
            <a:pathLst>
              <a:path w="1678179" h="265192">
                <a:moveTo>
                  <a:pt x="0" y="0"/>
                </a:moveTo>
                <a:lnTo>
                  <a:pt x="0" y="0"/>
                </a:lnTo>
                <a:lnTo>
                  <a:pt x="27093" y="0"/>
                </a:lnTo>
                <a:lnTo>
                  <a:pt x="48542" y="0"/>
                </a:lnTo>
                <a:lnTo>
                  <a:pt x="85921" y="0"/>
                </a:lnTo>
                <a:lnTo>
                  <a:pt x="119467" y="847"/>
                </a:lnTo>
                <a:lnTo>
                  <a:pt x="151310" y="4045"/>
                </a:lnTo>
                <a:lnTo>
                  <a:pt x="184653" y="6031"/>
                </a:lnTo>
                <a:lnTo>
                  <a:pt x="220075" y="7761"/>
                </a:lnTo>
                <a:lnTo>
                  <a:pt x="239003" y="9407"/>
                </a:lnTo>
                <a:lnTo>
                  <a:pt x="258396" y="11351"/>
                </a:lnTo>
                <a:lnTo>
                  <a:pt x="295747" y="13512"/>
                </a:lnTo>
                <a:lnTo>
                  <a:pt x="333796" y="15319"/>
                </a:lnTo>
                <a:lnTo>
                  <a:pt x="354611" y="16986"/>
                </a:lnTo>
                <a:lnTo>
                  <a:pt x="376107" y="18944"/>
                </a:lnTo>
                <a:lnTo>
                  <a:pt x="397211" y="20249"/>
                </a:lnTo>
                <a:lnTo>
                  <a:pt x="418054" y="21120"/>
                </a:lnTo>
                <a:lnTo>
                  <a:pt x="438723" y="21700"/>
                </a:lnTo>
                <a:lnTo>
                  <a:pt x="460122" y="22086"/>
                </a:lnTo>
                <a:lnTo>
                  <a:pt x="482008" y="22344"/>
                </a:lnTo>
                <a:lnTo>
                  <a:pt x="504219" y="22516"/>
                </a:lnTo>
                <a:lnTo>
                  <a:pt x="526646" y="22631"/>
                </a:lnTo>
                <a:lnTo>
                  <a:pt x="549217" y="22707"/>
                </a:lnTo>
                <a:lnTo>
                  <a:pt x="571885" y="22758"/>
                </a:lnTo>
                <a:lnTo>
                  <a:pt x="593770" y="23639"/>
                </a:lnTo>
                <a:lnTo>
                  <a:pt x="615133" y="25072"/>
                </a:lnTo>
                <a:lnTo>
                  <a:pt x="636148" y="26875"/>
                </a:lnTo>
                <a:lnTo>
                  <a:pt x="658626" y="28077"/>
                </a:lnTo>
                <a:lnTo>
                  <a:pt x="682077" y="28878"/>
                </a:lnTo>
                <a:lnTo>
                  <a:pt x="706178" y="29412"/>
                </a:lnTo>
                <a:lnTo>
                  <a:pt x="730712" y="30615"/>
                </a:lnTo>
                <a:lnTo>
                  <a:pt x="755535" y="32263"/>
                </a:lnTo>
                <a:lnTo>
                  <a:pt x="780550" y="34209"/>
                </a:lnTo>
                <a:lnTo>
                  <a:pt x="805693" y="36353"/>
                </a:lnTo>
                <a:lnTo>
                  <a:pt x="830922" y="38628"/>
                </a:lnTo>
                <a:lnTo>
                  <a:pt x="856208" y="40992"/>
                </a:lnTo>
                <a:lnTo>
                  <a:pt x="881532" y="42568"/>
                </a:lnTo>
                <a:lnTo>
                  <a:pt x="906881" y="43619"/>
                </a:lnTo>
                <a:lnTo>
                  <a:pt x="932247" y="44319"/>
                </a:lnTo>
                <a:lnTo>
                  <a:pt x="955932" y="46479"/>
                </a:lnTo>
                <a:lnTo>
                  <a:pt x="978495" y="49613"/>
                </a:lnTo>
                <a:lnTo>
                  <a:pt x="1000310" y="53395"/>
                </a:lnTo>
                <a:lnTo>
                  <a:pt x="1024167" y="55917"/>
                </a:lnTo>
                <a:lnTo>
                  <a:pt x="1049385" y="57598"/>
                </a:lnTo>
                <a:lnTo>
                  <a:pt x="1075510" y="58719"/>
                </a:lnTo>
                <a:lnTo>
                  <a:pt x="1100546" y="61159"/>
                </a:lnTo>
                <a:lnTo>
                  <a:pt x="1124858" y="64479"/>
                </a:lnTo>
                <a:lnTo>
                  <a:pt x="1148685" y="68386"/>
                </a:lnTo>
                <a:lnTo>
                  <a:pt x="1171344" y="71838"/>
                </a:lnTo>
                <a:lnTo>
                  <a:pt x="1193223" y="74985"/>
                </a:lnTo>
                <a:lnTo>
                  <a:pt x="1214583" y="77930"/>
                </a:lnTo>
                <a:lnTo>
                  <a:pt x="1253374" y="84127"/>
                </a:lnTo>
                <a:lnTo>
                  <a:pt x="1303790" y="92491"/>
                </a:lnTo>
                <a:lnTo>
                  <a:pt x="1361953" y="102301"/>
                </a:lnTo>
                <a:lnTo>
                  <a:pt x="1404962" y="109687"/>
                </a:lnTo>
                <a:lnTo>
                  <a:pt x="1437868" y="115458"/>
                </a:lnTo>
                <a:lnTo>
                  <a:pt x="1464039" y="120152"/>
                </a:lnTo>
                <a:lnTo>
                  <a:pt x="1484873" y="124128"/>
                </a:lnTo>
                <a:lnTo>
                  <a:pt x="1517053" y="130804"/>
                </a:lnTo>
                <a:lnTo>
                  <a:pt x="1554209" y="139322"/>
                </a:lnTo>
                <a:lnTo>
                  <a:pt x="1590174" y="143702"/>
                </a:lnTo>
                <a:lnTo>
                  <a:pt x="1615119" y="144768"/>
                </a:lnTo>
                <a:lnTo>
                  <a:pt x="1615345" y="140731"/>
                </a:lnTo>
                <a:lnTo>
                  <a:pt x="1613140" y="136489"/>
                </a:lnTo>
                <a:lnTo>
                  <a:pt x="1588100" y="110730"/>
                </a:lnTo>
                <a:lnTo>
                  <a:pt x="1558958" y="91237"/>
                </a:lnTo>
                <a:lnTo>
                  <a:pt x="1530689" y="78398"/>
                </a:lnTo>
                <a:lnTo>
                  <a:pt x="1500864" y="66973"/>
                </a:lnTo>
                <a:lnTo>
                  <a:pt x="1468321" y="55122"/>
                </a:lnTo>
                <a:lnTo>
                  <a:pt x="1434125" y="46248"/>
                </a:lnTo>
                <a:lnTo>
                  <a:pt x="1400286" y="35999"/>
                </a:lnTo>
                <a:lnTo>
                  <a:pt x="1363449" y="24495"/>
                </a:lnTo>
                <a:lnTo>
                  <a:pt x="1325722" y="15724"/>
                </a:lnTo>
                <a:lnTo>
                  <a:pt x="1289991" y="10021"/>
                </a:lnTo>
                <a:lnTo>
                  <a:pt x="1260213" y="8331"/>
                </a:lnTo>
                <a:lnTo>
                  <a:pt x="1227395" y="7761"/>
                </a:lnTo>
                <a:lnTo>
                  <a:pt x="1216351" y="9940"/>
                </a:lnTo>
                <a:lnTo>
                  <a:pt x="1212220" y="11707"/>
                </a:lnTo>
                <a:lnTo>
                  <a:pt x="1209467" y="13731"/>
                </a:lnTo>
                <a:lnTo>
                  <a:pt x="1206407" y="18238"/>
                </a:lnTo>
                <a:lnTo>
                  <a:pt x="1206438" y="20626"/>
                </a:lnTo>
                <a:lnTo>
                  <a:pt x="1208731" y="25536"/>
                </a:lnTo>
                <a:lnTo>
                  <a:pt x="1218826" y="33060"/>
                </a:lnTo>
                <a:lnTo>
                  <a:pt x="1250421" y="49271"/>
                </a:lnTo>
                <a:lnTo>
                  <a:pt x="1285272" y="64646"/>
                </a:lnTo>
                <a:lnTo>
                  <a:pt x="1312912" y="77838"/>
                </a:lnTo>
                <a:lnTo>
                  <a:pt x="1346645" y="89910"/>
                </a:lnTo>
                <a:lnTo>
                  <a:pt x="1383368" y="101767"/>
                </a:lnTo>
                <a:lnTo>
                  <a:pt x="1419446" y="115503"/>
                </a:lnTo>
                <a:lnTo>
                  <a:pt x="1455236" y="130075"/>
                </a:lnTo>
                <a:lnTo>
                  <a:pt x="1490898" y="145017"/>
                </a:lnTo>
                <a:lnTo>
                  <a:pt x="1526504" y="160126"/>
                </a:lnTo>
                <a:lnTo>
                  <a:pt x="1557568" y="175307"/>
                </a:lnTo>
                <a:lnTo>
                  <a:pt x="1585486" y="189674"/>
                </a:lnTo>
                <a:lnTo>
                  <a:pt x="1622463" y="207283"/>
                </a:lnTo>
                <a:lnTo>
                  <a:pt x="1653673" y="226145"/>
                </a:lnTo>
                <a:lnTo>
                  <a:pt x="1675956" y="238275"/>
                </a:lnTo>
                <a:lnTo>
                  <a:pt x="1677797" y="240977"/>
                </a:lnTo>
                <a:lnTo>
                  <a:pt x="1678178" y="243624"/>
                </a:lnTo>
                <a:lnTo>
                  <a:pt x="1676751" y="253957"/>
                </a:lnTo>
                <a:lnTo>
                  <a:pt x="1674093" y="256512"/>
                </a:lnTo>
                <a:lnTo>
                  <a:pt x="1664368" y="261607"/>
                </a:lnTo>
                <a:lnTo>
                  <a:pt x="1648658" y="265191"/>
                </a:lnTo>
                <a:lnTo>
                  <a:pt x="1621143" y="262208"/>
                </a:lnTo>
                <a:lnTo>
                  <a:pt x="1586179" y="255961"/>
                </a:lnTo>
                <a:lnTo>
                  <a:pt x="1559255" y="253461"/>
                </a:lnTo>
                <a:lnTo>
                  <a:pt x="1530356" y="251503"/>
                </a:lnTo>
                <a:lnTo>
                  <a:pt x="1500577" y="247810"/>
                </a:lnTo>
                <a:lnTo>
                  <a:pt x="1463343" y="245016"/>
                </a:lnTo>
                <a:lnTo>
                  <a:pt x="1430863" y="244188"/>
                </a:lnTo>
                <a:lnTo>
                  <a:pt x="1399789" y="243943"/>
                </a:lnTo>
                <a:lnTo>
                  <a:pt x="1365089" y="243871"/>
                </a:lnTo>
                <a:lnTo>
                  <a:pt x="1330144" y="243846"/>
                </a:lnTo>
                <a:lnTo>
                  <a:pt x="1318260" y="24384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SMARTInkShape-Group188"/>
          <p:cNvGrpSpPr/>
          <p:nvPr/>
        </p:nvGrpSpPr>
        <p:grpSpPr>
          <a:xfrm>
            <a:off x="3345180" y="830580"/>
            <a:ext cx="1684021" cy="510541"/>
            <a:chOff x="3345180" y="830580"/>
            <a:chExt cx="1684021" cy="510541"/>
          </a:xfrm>
        </p:grpSpPr>
        <p:sp>
          <p:nvSpPr>
            <p:cNvPr id="137" name="SMARTInkShape-867"/>
            <p:cNvSpPr/>
            <p:nvPr>
              <p:custDataLst>
                <p:tags r:id="rId18"/>
              </p:custDataLst>
            </p:nvPr>
          </p:nvSpPr>
          <p:spPr>
            <a:xfrm>
              <a:off x="3467100" y="830580"/>
              <a:ext cx="150283" cy="510541"/>
            </a:xfrm>
            <a:custGeom>
              <a:avLst/>
              <a:gdLst/>
              <a:ahLst/>
              <a:cxnLst/>
              <a:rect l="0" t="0" r="0" b="0"/>
              <a:pathLst>
                <a:path w="150283" h="510541">
                  <a:moveTo>
                    <a:pt x="137160" y="0"/>
                  </a:moveTo>
                  <a:lnTo>
                    <a:pt x="137160" y="0"/>
                  </a:lnTo>
                  <a:lnTo>
                    <a:pt x="145251" y="28316"/>
                  </a:lnTo>
                  <a:lnTo>
                    <a:pt x="150282" y="58061"/>
                  </a:lnTo>
                  <a:lnTo>
                    <a:pt x="147727" y="87006"/>
                  </a:lnTo>
                  <a:lnTo>
                    <a:pt x="143832" y="111483"/>
                  </a:lnTo>
                  <a:lnTo>
                    <a:pt x="138432" y="138448"/>
                  </a:lnTo>
                  <a:lnTo>
                    <a:pt x="130388" y="164544"/>
                  </a:lnTo>
                  <a:lnTo>
                    <a:pt x="118910" y="192510"/>
                  </a:lnTo>
                  <a:lnTo>
                    <a:pt x="105342" y="221874"/>
                  </a:lnTo>
                  <a:lnTo>
                    <a:pt x="90846" y="251857"/>
                  </a:lnTo>
                  <a:lnTo>
                    <a:pt x="80451" y="279859"/>
                  </a:lnTo>
                  <a:lnTo>
                    <a:pt x="70470" y="306415"/>
                  </a:lnTo>
                  <a:lnTo>
                    <a:pt x="54745" y="332329"/>
                  </a:lnTo>
                  <a:lnTo>
                    <a:pt x="45498" y="357957"/>
                  </a:lnTo>
                  <a:lnTo>
                    <a:pt x="39694" y="383459"/>
                  </a:lnTo>
                  <a:lnTo>
                    <a:pt x="27754" y="419923"/>
                  </a:lnTo>
                  <a:lnTo>
                    <a:pt x="17962" y="455857"/>
                  </a:lnTo>
                  <a:lnTo>
                    <a:pt x="11732" y="487415"/>
                  </a:lnTo>
                  <a:lnTo>
                    <a:pt x="0" y="5105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868"/>
            <p:cNvSpPr/>
            <p:nvPr>
              <p:custDataLst>
                <p:tags r:id="rId19"/>
              </p:custDataLst>
            </p:nvPr>
          </p:nvSpPr>
          <p:spPr>
            <a:xfrm>
              <a:off x="3345180" y="1097280"/>
              <a:ext cx="327661" cy="91441"/>
            </a:xfrm>
            <a:custGeom>
              <a:avLst/>
              <a:gdLst/>
              <a:ahLst/>
              <a:cxnLst/>
              <a:rect l="0" t="0" r="0" b="0"/>
              <a:pathLst>
                <a:path w="327661" h="91441">
                  <a:moveTo>
                    <a:pt x="0" y="91440"/>
                  </a:moveTo>
                  <a:lnTo>
                    <a:pt x="0" y="91440"/>
                  </a:lnTo>
                  <a:lnTo>
                    <a:pt x="22578" y="80151"/>
                  </a:lnTo>
                  <a:lnTo>
                    <a:pt x="57448" y="64409"/>
                  </a:lnTo>
                  <a:lnTo>
                    <a:pt x="89879" y="54591"/>
                  </a:lnTo>
                  <a:lnTo>
                    <a:pt x="123484" y="45147"/>
                  </a:lnTo>
                  <a:lnTo>
                    <a:pt x="157329" y="36152"/>
                  </a:lnTo>
                  <a:lnTo>
                    <a:pt x="189304" y="29332"/>
                  </a:lnTo>
                  <a:lnTo>
                    <a:pt x="222706" y="23479"/>
                  </a:lnTo>
                  <a:lnTo>
                    <a:pt x="257307" y="17208"/>
                  </a:lnTo>
                  <a:lnTo>
                    <a:pt x="292441" y="8777"/>
                  </a:lnTo>
                  <a:lnTo>
                    <a:pt x="32766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69"/>
            <p:cNvSpPr/>
            <p:nvPr>
              <p:custDataLst>
                <p:tags r:id="rId20"/>
              </p:custDataLst>
            </p:nvPr>
          </p:nvSpPr>
          <p:spPr>
            <a:xfrm>
              <a:off x="3710940" y="1067294"/>
              <a:ext cx="518161" cy="225949"/>
            </a:xfrm>
            <a:custGeom>
              <a:avLst/>
              <a:gdLst/>
              <a:ahLst/>
              <a:cxnLst/>
              <a:rect l="0" t="0" r="0" b="0"/>
              <a:pathLst>
                <a:path w="518161" h="225949">
                  <a:moveTo>
                    <a:pt x="0" y="113806"/>
                  </a:moveTo>
                  <a:lnTo>
                    <a:pt x="0" y="113806"/>
                  </a:lnTo>
                  <a:lnTo>
                    <a:pt x="22578" y="107033"/>
                  </a:lnTo>
                  <a:lnTo>
                    <a:pt x="55754" y="95556"/>
                  </a:lnTo>
                  <a:lnTo>
                    <a:pt x="93472" y="75661"/>
                  </a:lnTo>
                  <a:lnTo>
                    <a:pt x="125250" y="57818"/>
                  </a:lnTo>
                  <a:lnTo>
                    <a:pt x="159173" y="31721"/>
                  </a:lnTo>
                  <a:lnTo>
                    <a:pt x="182243" y="14054"/>
                  </a:lnTo>
                  <a:lnTo>
                    <a:pt x="186830" y="7947"/>
                  </a:lnTo>
                  <a:lnTo>
                    <a:pt x="189775" y="1173"/>
                  </a:lnTo>
                  <a:lnTo>
                    <a:pt x="189170" y="618"/>
                  </a:lnTo>
                  <a:lnTo>
                    <a:pt x="186240" y="0"/>
                  </a:lnTo>
                  <a:lnTo>
                    <a:pt x="170530" y="450"/>
                  </a:lnTo>
                  <a:lnTo>
                    <a:pt x="157918" y="3595"/>
                  </a:lnTo>
                  <a:lnTo>
                    <a:pt x="128278" y="24679"/>
                  </a:lnTo>
                  <a:lnTo>
                    <a:pt x="92946" y="55561"/>
                  </a:lnTo>
                  <a:lnTo>
                    <a:pt x="69027" y="86388"/>
                  </a:lnTo>
                  <a:lnTo>
                    <a:pt x="48110" y="120075"/>
                  </a:lnTo>
                  <a:lnTo>
                    <a:pt x="35703" y="149248"/>
                  </a:lnTo>
                  <a:lnTo>
                    <a:pt x="31512" y="177816"/>
                  </a:lnTo>
                  <a:lnTo>
                    <a:pt x="34831" y="194485"/>
                  </a:lnTo>
                  <a:lnTo>
                    <a:pt x="43421" y="204979"/>
                  </a:lnTo>
                  <a:lnTo>
                    <a:pt x="55705" y="214441"/>
                  </a:lnTo>
                  <a:lnTo>
                    <a:pt x="76901" y="223681"/>
                  </a:lnTo>
                  <a:lnTo>
                    <a:pt x="100961" y="225948"/>
                  </a:lnTo>
                  <a:lnTo>
                    <a:pt x="122483" y="223478"/>
                  </a:lnTo>
                  <a:lnTo>
                    <a:pt x="146849" y="213167"/>
                  </a:lnTo>
                  <a:lnTo>
                    <a:pt x="180025" y="196980"/>
                  </a:lnTo>
                  <a:lnTo>
                    <a:pt x="219077" y="176876"/>
                  </a:lnTo>
                  <a:lnTo>
                    <a:pt x="250191" y="160086"/>
                  </a:lnTo>
                  <a:lnTo>
                    <a:pt x="276014" y="145506"/>
                  </a:lnTo>
                  <a:lnTo>
                    <a:pt x="298309" y="132399"/>
                  </a:lnTo>
                  <a:lnTo>
                    <a:pt x="329855" y="111063"/>
                  </a:lnTo>
                  <a:lnTo>
                    <a:pt x="366758" y="80715"/>
                  </a:lnTo>
                  <a:lnTo>
                    <a:pt x="391187" y="61460"/>
                  </a:lnTo>
                  <a:lnTo>
                    <a:pt x="395944" y="53350"/>
                  </a:lnTo>
                  <a:lnTo>
                    <a:pt x="385608" y="52890"/>
                  </a:lnTo>
                  <a:lnTo>
                    <a:pt x="374275" y="56904"/>
                  </a:lnTo>
                  <a:lnTo>
                    <a:pt x="360511" y="66692"/>
                  </a:lnTo>
                  <a:lnTo>
                    <a:pt x="344623" y="84054"/>
                  </a:lnTo>
                  <a:lnTo>
                    <a:pt x="318660" y="118929"/>
                  </a:lnTo>
                  <a:lnTo>
                    <a:pt x="305614" y="155843"/>
                  </a:lnTo>
                  <a:lnTo>
                    <a:pt x="305161" y="157889"/>
                  </a:lnTo>
                  <a:lnTo>
                    <a:pt x="305888" y="158435"/>
                  </a:lnTo>
                  <a:lnTo>
                    <a:pt x="311393" y="159382"/>
                  </a:lnTo>
                  <a:lnTo>
                    <a:pt x="322936" y="159513"/>
                  </a:lnTo>
                  <a:lnTo>
                    <a:pt x="334351" y="151432"/>
                  </a:lnTo>
                  <a:lnTo>
                    <a:pt x="350063" y="128649"/>
                  </a:lnTo>
                  <a:lnTo>
                    <a:pt x="367978" y="92500"/>
                  </a:lnTo>
                  <a:lnTo>
                    <a:pt x="377141" y="78424"/>
                  </a:lnTo>
                  <a:lnTo>
                    <a:pt x="380132" y="71834"/>
                  </a:lnTo>
                  <a:lnTo>
                    <a:pt x="384283" y="66083"/>
                  </a:lnTo>
                  <a:lnTo>
                    <a:pt x="384882" y="64211"/>
                  </a:lnTo>
                  <a:lnTo>
                    <a:pt x="384435" y="62962"/>
                  </a:lnTo>
                  <a:lnTo>
                    <a:pt x="383290" y="62130"/>
                  </a:lnTo>
                  <a:lnTo>
                    <a:pt x="383373" y="62422"/>
                  </a:lnTo>
                  <a:lnTo>
                    <a:pt x="385724" y="65004"/>
                  </a:lnTo>
                  <a:lnTo>
                    <a:pt x="387333" y="68974"/>
                  </a:lnTo>
                  <a:lnTo>
                    <a:pt x="390496" y="78227"/>
                  </a:lnTo>
                  <a:lnTo>
                    <a:pt x="408166" y="115598"/>
                  </a:lnTo>
                  <a:lnTo>
                    <a:pt x="412192" y="126378"/>
                  </a:lnTo>
                  <a:lnTo>
                    <a:pt x="422510" y="138227"/>
                  </a:lnTo>
                  <a:lnTo>
                    <a:pt x="432998" y="143338"/>
                  </a:lnTo>
                  <a:lnTo>
                    <a:pt x="458440" y="149962"/>
                  </a:lnTo>
                  <a:lnTo>
                    <a:pt x="472991" y="150196"/>
                  </a:lnTo>
                  <a:lnTo>
                    <a:pt x="510432" y="139680"/>
                  </a:lnTo>
                  <a:lnTo>
                    <a:pt x="518160" y="136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70"/>
            <p:cNvSpPr/>
            <p:nvPr>
              <p:custDataLst>
                <p:tags r:id="rId21"/>
              </p:custDataLst>
            </p:nvPr>
          </p:nvSpPr>
          <p:spPr>
            <a:xfrm>
              <a:off x="4270888" y="952689"/>
              <a:ext cx="758313" cy="281688"/>
            </a:xfrm>
            <a:custGeom>
              <a:avLst/>
              <a:gdLst/>
              <a:ahLst/>
              <a:cxnLst/>
              <a:rect l="0" t="0" r="0" b="0"/>
              <a:pathLst>
                <a:path w="758313" h="281688">
                  <a:moveTo>
                    <a:pt x="49652" y="182691"/>
                  </a:moveTo>
                  <a:lnTo>
                    <a:pt x="49652" y="182691"/>
                  </a:lnTo>
                  <a:lnTo>
                    <a:pt x="14981" y="219620"/>
                  </a:lnTo>
                  <a:lnTo>
                    <a:pt x="4609" y="236357"/>
                  </a:lnTo>
                  <a:lnTo>
                    <a:pt x="0" y="255085"/>
                  </a:lnTo>
                  <a:lnTo>
                    <a:pt x="209" y="267924"/>
                  </a:lnTo>
                  <a:lnTo>
                    <a:pt x="1450" y="272533"/>
                  </a:lnTo>
                  <a:lnTo>
                    <a:pt x="3124" y="275606"/>
                  </a:lnTo>
                  <a:lnTo>
                    <a:pt x="5086" y="277654"/>
                  </a:lnTo>
                  <a:lnTo>
                    <a:pt x="7242" y="279020"/>
                  </a:lnTo>
                  <a:lnTo>
                    <a:pt x="22410" y="280942"/>
                  </a:lnTo>
                  <a:lnTo>
                    <a:pt x="38946" y="277466"/>
                  </a:lnTo>
                  <a:lnTo>
                    <a:pt x="73109" y="257992"/>
                  </a:lnTo>
                  <a:lnTo>
                    <a:pt x="87170" y="246638"/>
                  </a:lnTo>
                  <a:lnTo>
                    <a:pt x="112253" y="211754"/>
                  </a:lnTo>
                  <a:lnTo>
                    <a:pt x="131700" y="182271"/>
                  </a:lnTo>
                  <a:lnTo>
                    <a:pt x="148186" y="149829"/>
                  </a:lnTo>
                  <a:lnTo>
                    <a:pt x="163796" y="115663"/>
                  </a:lnTo>
                  <a:lnTo>
                    <a:pt x="179146" y="81833"/>
                  </a:lnTo>
                  <a:lnTo>
                    <a:pt x="192161" y="49514"/>
                  </a:lnTo>
                  <a:lnTo>
                    <a:pt x="200749" y="14886"/>
                  </a:lnTo>
                  <a:lnTo>
                    <a:pt x="202037" y="0"/>
                  </a:lnTo>
                  <a:lnTo>
                    <a:pt x="199794" y="31835"/>
                  </a:lnTo>
                  <a:lnTo>
                    <a:pt x="191446" y="65121"/>
                  </a:lnTo>
                  <a:lnTo>
                    <a:pt x="180095" y="98373"/>
                  </a:lnTo>
                  <a:lnTo>
                    <a:pt x="174098" y="130991"/>
                  </a:lnTo>
                  <a:lnTo>
                    <a:pt x="171224" y="166270"/>
                  </a:lnTo>
                  <a:lnTo>
                    <a:pt x="165077" y="201350"/>
                  </a:lnTo>
                  <a:lnTo>
                    <a:pt x="164285" y="213714"/>
                  </a:lnTo>
                  <a:lnTo>
                    <a:pt x="166357" y="219903"/>
                  </a:lnTo>
                  <a:lnTo>
                    <a:pt x="170542" y="226730"/>
                  </a:lnTo>
                  <a:lnTo>
                    <a:pt x="170886" y="226444"/>
                  </a:lnTo>
                  <a:lnTo>
                    <a:pt x="171267" y="223868"/>
                  </a:lnTo>
                  <a:lnTo>
                    <a:pt x="197548" y="189739"/>
                  </a:lnTo>
                  <a:lnTo>
                    <a:pt x="224278" y="156842"/>
                  </a:lnTo>
                  <a:lnTo>
                    <a:pt x="227029" y="155298"/>
                  </a:lnTo>
                  <a:lnTo>
                    <a:pt x="228863" y="155116"/>
                  </a:lnTo>
                  <a:lnTo>
                    <a:pt x="230086" y="155841"/>
                  </a:lnTo>
                  <a:lnTo>
                    <a:pt x="232050" y="159043"/>
                  </a:lnTo>
                  <a:lnTo>
                    <a:pt x="234771" y="196708"/>
                  </a:lnTo>
                  <a:lnTo>
                    <a:pt x="241137" y="217933"/>
                  </a:lnTo>
                  <a:lnTo>
                    <a:pt x="251262" y="229916"/>
                  </a:lnTo>
                  <a:lnTo>
                    <a:pt x="265342" y="239271"/>
                  </a:lnTo>
                  <a:lnTo>
                    <a:pt x="268799" y="239884"/>
                  </a:lnTo>
                  <a:lnTo>
                    <a:pt x="291379" y="236706"/>
                  </a:lnTo>
                  <a:lnTo>
                    <a:pt x="301302" y="231815"/>
                  </a:lnTo>
                  <a:lnTo>
                    <a:pt x="339236" y="201294"/>
                  </a:lnTo>
                  <a:lnTo>
                    <a:pt x="364325" y="164694"/>
                  </a:lnTo>
                  <a:lnTo>
                    <a:pt x="382144" y="127572"/>
                  </a:lnTo>
                  <a:lnTo>
                    <a:pt x="388245" y="113490"/>
                  </a:lnTo>
                  <a:lnTo>
                    <a:pt x="387987" y="111157"/>
                  </a:lnTo>
                  <a:lnTo>
                    <a:pt x="381490" y="103367"/>
                  </a:lnTo>
                  <a:lnTo>
                    <a:pt x="374653" y="100869"/>
                  </a:lnTo>
                  <a:lnTo>
                    <a:pt x="356467" y="99266"/>
                  </a:lnTo>
                  <a:lnTo>
                    <a:pt x="321370" y="107078"/>
                  </a:lnTo>
                  <a:lnTo>
                    <a:pt x="292916" y="118805"/>
                  </a:lnTo>
                  <a:lnTo>
                    <a:pt x="280350" y="127795"/>
                  </a:lnTo>
                  <a:lnTo>
                    <a:pt x="280498" y="129160"/>
                  </a:lnTo>
                  <a:lnTo>
                    <a:pt x="282919" y="132935"/>
                  </a:lnTo>
                  <a:lnTo>
                    <a:pt x="289076" y="135177"/>
                  </a:lnTo>
                  <a:lnTo>
                    <a:pt x="325665" y="136866"/>
                  </a:lnTo>
                  <a:lnTo>
                    <a:pt x="360870" y="130867"/>
                  </a:lnTo>
                  <a:lnTo>
                    <a:pt x="398178" y="123786"/>
                  </a:lnTo>
                  <a:lnTo>
                    <a:pt x="422441" y="124598"/>
                  </a:lnTo>
                  <a:lnTo>
                    <a:pt x="460412" y="137223"/>
                  </a:lnTo>
                  <a:lnTo>
                    <a:pt x="465731" y="139679"/>
                  </a:lnTo>
                  <a:lnTo>
                    <a:pt x="481310" y="155271"/>
                  </a:lnTo>
                  <a:lnTo>
                    <a:pt x="487034" y="166553"/>
                  </a:lnTo>
                  <a:lnTo>
                    <a:pt x="497241" y="200110"/>
                  </a:lnTo>
                  <a:lnTo>
                    <a:pt x="500900" y="219179"/>
                  </a:lnTo>
                  <a:lnTo>
                    <a:pt x="505900" y="230234"/>
                  </a:lnTo>
                  <a:lnTo>
                    <a:pt x="527715" y="256257"/>
                  </a:lnTo>
                  <a:lnTo>
                    <a:pt x="542573" y="267518"/>
                  </a:lnTo>
                  <a:lnTo>
                    <a:pt x="565790" y="276217"/>
                  </a:lnTo>
                  <a:lnTo>
                    <a:pt x="594119" y="280111"/>
                  </a:lnTo>
                  <a:lnTo>
                    <a:pt x="623961" y="281265"/>
                  </a:lnTo>
                  <a:lnTo>
                    <a:pt x="658298" y="281607"/>
                  </a:lnTo>
                  <a:lnTo>
                    <a:pt x="685075" y="281687"/>
                  </a:lnTo>
                  <a:lnTo>
                    <a:pt x="712216" y="280876"/>
                  </a:lnTo>
                  <a:lnTo>
                    <a:pt x="748203" y="275714"/>
                  </a:lnTo>
                  <a:lnTo>
                    <a:pt x="758312" y="274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189"/>
          <p:cNvGrpSpPr/>
          <p:nvPr/>
        </p:nvGrpSpPr>
        <p:grpSpPr>
          <a:xfrm>
            <a:off x="3525779" y="4667846"/>
            <a:ext cx="2120642" cy="775536"/>
            <a:chOff x="3525779" y="4667846"/>
            <a:chExt cx="2120642" cy="775536"/>
          </a:xfrm>
        </p:grpSpPr>
        <p:sp>
          <p:nvSpPr>
            <p:cNvPr id="142" name="SMARTInkShape-871"/>
            <p:cNvSpPr/>
            <p:nvPr>
              <p:custDataLst>
                <p:tags r:id="rId8"/>
              </p:custDataLst>
            </p:nvPr>
          </p:nvSpPr>
          <p:spPr>
            <a:xfrm>
              <a:off x="3525779" y="4667846"/>
              <a:ext cx="665222" cy="513481"/>
            </a:xfrm>
            <a:custGeom>
              <a:avLst/>
              <a:gdLst/>
              <a:ahLst/>
              <a:cxnLst/>
              <a:rect l="0" t="0" r="0" b="0"/>
              <a:pathLst>
                <a:path w="665222" h="513481">
                  <a:moveTo>
                    <a:pt x="665221" y="56554"/>
                  </a:moveTo>
                  <a:lnTo>
                    <a:pt x="665221" y="56554"/>
                  </a:lnTo>
                  <a:lnTo>
                    <a:pt x="631260" y="34760"/>
                  </a:lnTo>
                  <a:lnTo>
                    <a:pt x="595201" y="17411"/>
                  </a:lnTo>
                  <a:lnTo>
                    <a:pt x="567992" y="7421"/>
                  </a:lnTo>
                  <a:lnTo>
                    <a:pt x="531998" y="0"/>
                  </a:lnTo>
                  <a:lnTo>
                    <a:pt x="502322" y="944"/>
                  </a:lnTo>
                  <a:lnTo>
                    <a:pt x="472081" y="6587"/>
                  </a:lnTo>
                  <a:lnTo>
                    <a:pt x="441671" y="17665"/>
                  </a:lnTo>
                  <a:lnTo>
                    <a:pt x="411212" y="31673"/>
                  </a:lnTo>
                  <a:lnTo>
                    <a:pt x="395412" y="46060"/>
                  </a:lnTo>
                  <a:lnTo>
                    <a:pt x="371472" y="82891"/>
                  </a:lnTo>
                  <a:lnTo>
                    <a:pt x="357367" y="117543"/>
                  </a:lnTo>
                  <a:lnTo>
                    <a:pt x="354154" y="147062"/>
                  </a:lnTo>
                  <a:lnTo>
                    <a:pt x="354049" y="181396"/>
                  </a:lnTo>
                  <a:lnTo>
                    <a:pt x="358156" y="214241"/>
                  </a:lnTo>
                  <a:lnTo>
                    <a:pt x="359750" y="250408"/>
                  </a:lnTo>
                  <a:lnTo>
                    <a:pt x="359375" y="287088"/>
                  </a:lnTo>
                  <a:lnTo>
                    <a:pt x="353432" y="319783"/>
                  </a:lnTo>
                  <a:lnTo>
                    <a:pt x="340476" y="350917"/>
                  </a:lnTo>
                  <a:lnTo>
                    <a:pt x="320080" y="380745"/>
                  </a:lnTo>
                  <a:lnTo>
                    <a:pt x="292118" y="406892"/>
                  </a:lnTo>
                  <a:lnTo>
                    <a:pt x="256551" y="434020"/>
                  </a:lnTo>
                  <a:lnTo>
                    <a:pt x="228743" y="447555"/>
                  </a:lnTo>
                  <a:lnTo>
                    <a:pt x="201709" y="461472"/>
                  </a:lnTo>
                  <a:lnTo>
                    <a:pt x="173889" y="475278"/>
                  </a:lnTo>
                  <a:lnTo>
                    <a:pt x="141769" y="487058"/>
                  </a:lnTo>
                  <a:lnTo>
                    <a:pt x="109996" y="497938"/>
                  </a:lnTo>
                  <a:lnTo>
                    <a:pt x="80634" y="506725"/>
                  </a:lnTo>
                  <a:lnTo>
                    <a:pt x="46757" y="511672"/>
                  </a:lnTo>
                  <a:lnTo>
                    <a:pt x="13615" y="513480"/>
                  </a:lnTo>
                  <a:lnTo>
                    <a:pt x="5061" y="511374"/>
                  </a:lnTo>
                  <a:lnTo>
                    <a:pt x="1594" y="509628"/>
                  </a:lnTo>
                  <a:lnTo>
                    <a:pt x="130" y="507616"/>
                  </a:lnTo>
                  <a:lnTo>
                    <a:pt x="0" y="505429"/>
                  </a:lnTo>
                  <a:lnTo>
                    <a:pt x="761" y="503124"/>
                  </a:lnTo>
                  <a:lnTo>
                    <a:pt x="33966" y="467101"/>
                  </a:lnTo>
                  <a:lnTo>
                    <a:pt x="68114" y="444897"/>
                  </a:lnTo>
                  <a:lnTo>
                    <a:pt x="93721" y="4299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72"/>
            <p:cNvSpPr/>
            <p:nvPr>
              <p:custDataLst>
                <p:tags r:id="rId9"/>
              </p:custDataLst>
            </p:nvPr>
          </p:nvSpPr>
          <p:spPr>
            <a:xfrm>
              <a:off x="4118647" y="5046655"/>
              <a:ext cx="308574" cy="234006"/>
            </a:xfrm>
            <a:custGeom>
              <a:avLst/>
              <a:gdLst/>
              <a:ahLst/>
              <a:cxnLst/>
              <a:rect l="0" t="0" r="0" b="0"/>
              <a:pathLst>
                <a:path w="308574" h="234006">
                  <a:moveTo>
                    <a:pt x="3773" y="5405"/>
                  </a:moveTo>
                  <a:lnTo>
                    <a:pt x="3773" y="5405"/>
                  </a:lnTo>
                  <a:lnTo>
                    <a:pt x="3773" y="41812"/>
                  </a:lnTo>
                  <a:lnTo>
                    <a:pt x="1515" y="68717"/>
                  </a:lnTo>
                  <a:lnTo>
                    <a:pt x="0" y="105162"/>
                  </a:lnTo>
                  <a:lnTo>
                    <a:pt x="4913" y="140513"/>
                  </a:lnTo>
                  <a:lnTo>
                    <a:pt x="14158" y="174710"/>
                  </a:lnTo>
                  <a:lnTo>
                    <a:pt x="25665" y="192354"/>
                  </a:lnTo>
                  <a:lnTo>
                    <a:pt x="43844" y="204261"/>
                  </a:lnTo>
                  <a:lnTo>
                    <a:pt x="67020" y="203570"/>
                  </a:lnTo>
                  <a:lnTo>
                    <a:pt x="93689" y="196772"/>
                  </a:lnTo>
                  <a:lnTo>
                    <a:pt x="123831" y="177817"/>
                  </a:lnTo>
                  <a:lnTo>
                    <a:pt x="161669" y="141501"/>
                  </a:lnTo>
                  <a:lnTo>
                    <a:pt x="186024" y="111770"/>
                  </a:lnTo>
                  <a:lnTo>
                    <a:pt x="209327" y="81511"/>
                  </a:lnTo>
                  <a:lnTo>
                    <a:pt x="230061" y="51098"/>
                  </a:lnTo>
                  <a:lnTo>
                    <a:pt x="255776" y="13335"/>
                  </a:lnTo>
                  <a:lnTo>
                    <a:pt x="261921" y="0"/>
                  </a:lnTo>
                  <a:lnTo>
                    <a:pt x="263078" y="108"/>
                  </a:lnTo>
                  <a:lnTo>
                    <a:pt x="266622" y="2486"/>
                  </a:lnTo>
                  <a:lnTo>
                    <a:pt x="267059" y="5153"/>
                  </a:lnTo>
                  <a:lnTo>
                    <a:pt x="263574" y="30406"/>
                  </a:lnTo>
                  <a:lnTo>
                    <a:pt x="268233" y="65252"/>
                  </a:lnTo>
                  <a:lnTo>
                    <a:pt x="269809" y="94728"/>
                  </a:lnTo>
                  <a:lnTo>
                    <a:pt x="272600" y="132770"/>
                  </a:lnTo>
                  <a:lnTo>
                    <a:pt x="277009" y="164995"/>
                  </a:lnTo>
                  <a:lnTo>
                    <a:pt x="286239" y="201210"/>
                  </a:lnTo>
                  <a:lnTo>
                    <a:pt x="293489" y="215821"/>
                  </a:lnTo>
                  <a:lnTo>
                    <a:pt x="308573" y="2340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73"/>
            <p:cNvSpPr/>
            <p:nvPr>
              <p:custDataLst>
                <p:tags r:id="rId10"/>
              </p:custDataLst>
            </p:nvPr>
          </p:nvSpPr>
          <p:spPr>
            <a:xfrm>
              <a:off x="4518660" y="5044440"/>
              <a:ext cx="51082" cy="398942"/>
            </a:xfrm>
            <a:custGeom>
              <a:avLst/>
              <a:gdLst/>
              <a:ahLst/>
              <a:cxnLst/>
              <a:rect l="0" t="0" r="0" b="0"/>
              <a:pathLst>
                <a:path w="51082" h="398942">
                  <a:moveTo>
                    <a:pt x="38100" y="0"/>
                  </a:moveTo>
                  <a:lnTo>
                    <a:pt x="38100" y="0"/>
                  </a:lnTo>
                  <a:lnTo>
                    <a:pt x="39794" y="16934"/>
                  </a:lnTo>
                  <a:lnTo>
                    <a:pt x="42615" y="45156"/>
                  </a:lnTo>
                  <a:lnTo>
                    <a:pt x="46190" y="80904"/>
                  </a:lnTo>
                  <a:lnTo>
                    <a:pt x="48574" y="108969"/>
                  </a:lnTo>
                  <a:lnTo>
                    <a:pt x="50162" y="131913"/>
                  </a:lnTo>
                  <a:lnTo>
                    <a:pt x="51081" y="169541"/>
                  </a:lnTo>
                  <a:lnTo>
                    <a:pt x="48667" y="203198"/>
                  </a:lnTo>
                  <a:lnTo>
                    <a:pt x="44772" y="232832"/>
                  </a:lnTo>
                  <a:lnTo>
                    <a:pt x="41065" y="259268"/>
                  </a:lnTo>
                  <a:lnTo>
                    <a:pt x="38132" y="293191"/>
                  </a:lnTo>
                  <a:lnTo>
                    <a:pt x="32277" y="324691"/>
                  </a:lnTo>
                  <a:lnTo>
                    <a:pt x="26027" y="354626"/>
                  </a:lnTo>
                  <a:lnTo>
                    <a:pt x="21227" y="383410"/>
                  </a:lnTo>
                  <a:lnTo>
                    <a:pt x="17015" y="394697"/>
                  </a:lnTo>
                  <a:lnTo>
                    <a:pt x="16423" y="397752"/>
                  </a:lnTo>
                  <a:lnTo>
                    <a:pt x="15182" y="398941"/>
                  </a:lnTo>
                  <a:lnTo>
                    <a:pt x="13508" y="398887"/>
                  </a:lnTo>
                  <a:lnTo>
                    <a:pt x="11546" y="398005"/>
                  </a:lnTo>
                  <a:lnTo>
                    <a:pt x="10237" y="396571"/>
                  </a:lnTo>
                  <a:lnTo>
                    <a:pt x="5879" y="388183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74"/>
            <p:cNvSpPr/>
            <p:nvPr>
              <p:custDataLst>
                <p:tags r:id="rId11"/>
              </p:custDataLst>
            </p:nvPr>
          </p:nvSpPr>
          <p:spPr>
            <a:xfrm>
              <a:off x="4556760" y="5021776"/>
              <a:ext cx="136268" cy="144585"/>
            </a:xfrm>
            <a:custGeom>
              <a:avLst/>
              <a:gdLst/>
              <a:ahLst/>
              <a:cxnLst/>
              <a:rect l="0" t="0" r="0" b="0"/>
              <a:pathLst>
                <a:path w="136268" h="144585">
                  <a:moveTo>
                    <a:pt x="0" y="144584"/>
                  </a:moveTo>
                  <a:lnTo>
                    <a:pt x="0" y="144584"/>
                  </a:lnTo>
                  <a:lnTo>
                    <a:pt x="8090" y="108177"/>
                  </a:lnTo>
                  <a:lnTo>
                    <a:pt x="13828" y="70192"/>
                  </a:lnTo>
                  <a:lnTo>
                    <a:pt x="15962" y="40983"/>
                  </a:lnTo>
                  <a:lnTo>
                    <a:pt x="21784" y="25410"/>
                  </a:lnTo>
                  <a:lnTo>
                    <a:pt x="48050" y="4823"/>
                  </a:lnTo>
                  <a:lnTo>
                    <a:pt x="57762" y="2035"/>
                  </a:lnTo>
                  <a:lnTo>
                    <a:pt x="91159" y="0"/>
                  </a:lnTo>
                  <a:lnTo>
                    <a:pt x="101475" y="738"/>
                  </a:lnTo>
                  <a:lnTo>
                    <a:pt x="126984" y="10421"/>
                  </a:lnTo>
                  <a:lnTo>
                    <a:pt x="130376" y="14502"/>
                  </a:lnTo>
                  <a:lnTo>
                    <a:pt x="134145" y="25810"/>
                  </a:lnTo>
                  <a:lnTo>
                    <a:pt x="136267" y="42411"/>
                  </a:lnTo>
                  <a:lnTo>
                    <a:pt x="132850" y="62099"/>
                  </a:lnTo>
                  <a:lnTo>
                    <a:pt x="122430" y="79974"/>
                  </a:lnTo>
                  <a:lnTo>
                    <a:pt x="96535" y="106338"/>
                  </a:lnTo>
                  <a:lnTo>
                    <a:pt x="72126" y="122730"/>
                  </a:lnTo>
                  <a:lnTo>
                    <a:pt x="52132" y="127384"/>
                  </a:lnTo>
                  <a:lnTo>
                    <a:pt x="22166" y="129172"/>
                  </a:lnTo>
                  <a:lnTo>
                    <a:pt x="9202" y="125248"/>
                  </a:lnTo>
                  <a:lnTo>
                    <a:pt x="6135" y="122380"/>
                  </a:lnTo>
                  <a:lnTo>
                    <a:pt x="2726" y="114678"/>
                  </a:lnTo>
                  <a:lnTo>
                    <a:pt x="239" y="92553"/>
                  </a:lnTo>
                  <a:lnTo>
                    <a:pt x="2365" y="85334"/>
                  </a:lnTo>
                  <a:lnTo>
                    <a:pt x="7620" y="76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75"/>
            <p:cNvSpPr/>
            <p:nvPr>
              <p:custDataLst>
                <p:tags r:id="rId12"/>
              </p:custDataLst>
            </p:nvPr>
          </p:nvSpPr>
          <p:spPr>
            <a:xfrm>
              <a:off x="4751038" y="5044440"/>
              <a:ext cx="41943" cy="326105"/>
            </a:xfrm>
            <a:custGeom>
              <a:avLst/>
              <a:gdLst/>
              <a:ahLst/>
              <a:cxnLst/>
              <a:rect l="0" t="0" r="0" b="0"/>
              <a:pathLst>
                <a:path w="41943" h="326105">
                  <a:moveTo>
                    <a:pt x="41942" y="0"/>
                  </a:moveTo>
                  <a:lnTo>
                    <a:pt x="41942" y="0"/>
                  </a:lnTo>
                  <a:lnTo>
                    <a:pt x="25762" y="28316"/>
                  </a:lnTo>
                  <a:lnTo>
                    <a:pt x="11654" y="58061"/>
                  </a:lnTo>
                  <a:lnTo>
                    <a:pt x="6157" y="87006"/>
                  </a:lnTo>
                  <a:lnTo>
                    <a:pt x="4528" y="117032"/>
                  </a:lnTo>
                  <a:lnTo>
                    <a:pt x="0" y="147377"/>
                  </a:lnTo>
                  <a:lnTo>
                    <a:pt x="2205" y="182734"/>
                  </a:lnTo>
                  <a:lnTo>
                    <a:pt x="3519" y="219195"/>
                  </a:lnTo>
                  <a:lnTo>
                    <a:pt x="7823" y="251107"/>
                  </a:lnTo>
                  <a:lnTo>
                    <a:pt x="7210" y="287255"/>
                  </a:lnTo>
                  <a:lnTo>
                    <a:pt x="11429" y="325326"/>
                  </a:lnTo>
                  <a:lnTo>
                    <a:pt x="11440" y="326104"/>
                  </a:lnTo>
                  <a:lnTo>
                    <a:pt x="11460" y="312872"/>
                  </a:lnTo>
                  <a:lnTo>
                    <a:pt x="9203" y="306130"/>
                  </a:lnTo>
                  <a:lnTo>
                    <a:pt x="3842" y="297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76"/>
            <p:cNvSpPr/>
            <p:nvPr>
              <p:custDataLst>
                <p:tags r:id="rId13"/>
              </p:custDataLst>
            </p:nvPr>
          </p:nvSpPr>
          <p:spPr>
            <a:xfrm>
              <a:off x="4770120" y="5029334"/>
              <a:ext cx="114158" cy="136891"/>
            </a:xfrm>
            <a:custGeom>
              <a:avLst/>
              <a:gdLst/>
              <a:ahLst/>
              <a:cxnLst/>
              <a:rect l="0" t="0" r="0" b="0"/>
              <a:pathLst>
                <a:path w="114158" h="136891">
                  <a:moveTo>
                    <a:pt x="0" y="98926"/>
                  </a:moveTo>
                  <a:lnTo>
                    <a:pt x="0" y="98926"/>
                  </a:lnTo>
                  <a:lnTo>
                    <a:pt x="8091" y="66564"/>
                  </a:lnTo>
                  <a:lnTo>
                    <a:pt x="16556" y="33444"/>
                  </a:lnTo>
                  <a:lnTo>
                    <a:pt x="20059" y="26642"/>
                  </a:lnTo>
                  <a:lnTo>
                    <a:pt x="22876" y="18054"/>
                  </a:lnTo>
                  <a:lnTo>
                    <a:pt x="26536" y="12748"/>
                  </a:lnTo>
                  <a:lnTo>
                    <a:pt x="37402" y="4999"/>
                  </a:lnTo>
                  <a:lnTo>
                    <a:pt x="47301" y="1387"/>
                  </a:lnTo>
                  <a:lnTo>
                    <a:pt x="74022" y="0"/>
                  </a:lnTo>
                  <a:lnTo>
                    <a:pt x="83981" y="4441"/>
                  </a:lnTo>
                  <a:lnTo>
                    <a:pt x="100127" y="17044"/>
                  </a:lnTo>
                  <a:lnTo>
                    <a:pt x="108783" y="33178"/>
                  </a:lnTo>
                  <a:lnTo>
                    <a:pt x="113210" y="56149"/>
                  </a:lnTo>
                  <a:lnTo>
                    <a:pt x="114157" y="87648"/>
                  </a:lnTo>
                  <a:lnTo>
                    <a:pt x="109721" y="98429"/>
                  </a:lnTo>
                  <a:lnTo>
                    <a:pt x="97121" y="115104"/>
                  </a:lnTo>
                  <a:lnTo>
                    <a:pt x="64166" y="131805"/>
                  </a:lnTo>
                  <a:lnTo>
                    <a:pt x="43312" y="135995"/>
                  </a:lnTo>
                  <a:lnTo>
                    <a:pt x="21842" y="136890"/>
                  </a:lnTo>
                  <a:lnTo>
                    <a:pt x="21335" y="131856"/>
                  </a:lnTo>
                  <a:lnTo>
                    <a:pt x="25287" y="112715"/>
                  </a:lnTo>
                  <a:lnTo>
                    <a:pt x="29558" y="104732"/>
                  </a:lnTo>
                  <a:lnTo>
                    <a:pt x="68580" y="684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77"/>
            <p:cNvSpPr/>
            <p:nvPr>
              <p:custDataLst>
                <p:tags r:id="rId14"/>
              </p:custDataLst>
            </p:nvPr>
          </p:nvSpPr>
          <p:spPr>
            <a:xfrm>
              <a:off x="4938307" y="5052060"/>
              <a:ext cx="273774" cy="121567"/>
            </a:xfrm>
            <a:custGeom>
              <a:avLst/>
              <a:gdLst/>
              <a:ahLst/>
              <a:cxnLst/>
              <a:rect l="0" t="0" r="0" b="0"/>
              <a:pathLst>
                <a:path w="273774" h="121567">
                  <a:moveTo>
                    <a:pt x="90893" y="15240"/>
                  </a:moveTo>
                  <a:lnTo>
                    <a:pt x="90893" y="15240"/>
                  </a:lnTo>
                  <a:lnTo>
                    <a:pt x="62577" y="39511"/>
                  </a:lnTo>
                  <a:lnTo>
                    <a:pt x="25939" y="68891"/>
                  </a:lnTo>
                  <a:lnTo>
                    <a:pt x="3604" y="95320"/>
                  </a:lnTo>
                  <a:lnTo>
                    <a:pt x="683" y="103785"/>
                  </a:lnTo>
                  <a:lnTo>
                    <a:pt x="0" y="109062"/>
                  </a:lnTo>
                  <a:lnTo>
                    <a:pt x="1511" y="110807"/>
                  </a:lnTo>
                  <a:lnTo>
                    <a:pt x="24320" y="120127"/>
                  </a:lnTo>
                  <a:lnTo>
                    <a:pt x="47074" y="121566"/>
                  </a:lnTo>
                  <a:lnTo>
                    <a:pt x="59001" y="117247"/>
                  </a:lnTo>
                  <a:lnTo>
                    <a:pt x="79751" y="107553"/>
                  </a:lnTo>
                  <a:lnTo>
                    <a:pt x="96101" y="101141"/>
                  </a:lnTo>
                  <a:lnTo>
                    <a:pt x="113980" y="88011"/>
                  </a:lnTo>
                  <a:lnTo>
                    <a:pt x="124168" y="74243"/>
                  </a:lnTo>
                  <a:lnTo>
                    <a:pt x="126849" y="67428"/>
                  </a:lnTo>
                  <a:lnTo>
                    <a:pt x="128359" y="54786"/>
                  </a:lnTo>
                  <a:lnTo>
                    <a:pt x="126453" y="47492"/>
                  </a:lnTo>
                  <a:lnTo>
                    <a:pt x="111064" y="23999"/>
                  </a:lnTo>
                  <a:lnTo>
                    <a:pt x="99504" y="13790"/>
                  </a:lnTo>
                  <a:lnTo>
                    <a:pt x="90205" y="10362"/>
                  </a:lnTo>
                  <a:lnTo>
                    <a:pt x="81274" y="7992"/>
                  </a:lnTo>
                  <a:lnTo>
                    <a:pt x="68200" y="107"/>
                  </a:lnTo>
                  <a:lnTo>
                    <a:pt x="80233" y="5258"/>
                  </a:lnTo>
                  <a:lnTo>
                    <a:pt x="113873" y="13513"/>
                  </a:lnTo>
                  <a:lnTo>
                    <a:pt x="138142" y="18944"/>
                  </a:lnTo>
                  <a:lnTo>
                    <a:pt x="165301" y="33123"/>
                  </a:lnTo>
                  <a:lnTo>
                    <a:pt x="172787" y="40403"/>
                  </a:lnTo>
                  <a:lnTo>
                    <a:pt x="179784" y="48437"/>
                  </a:lnTo>
                  <a:lnTo>
                    <a:pt x="188538" y="54830"/>
                  </a:lnTo>
                  <a:lnTo>
                    <a:pt x="191549" y="58566"/>
                  </a:lnTo>
                  <a:lnTo>
                    <a:pt x="195789" y="71069"/>
                  </a:lnTo>
                  <a:lnTo>
                    <a:pt x="196780" y="77589"/>
                  </a:lnTo>
                  <a:lnTo>
                    <a:pt x="190246" y="102315"/>
                  </a:lnTo>
                  <a:lnTo>
                    <a:pt x="189302" y="103771"/>
                  </a:lnTo>
                  <a:lnTo>
                    <a:pt x="187825" y="104740"/>
                  </a:lnTo>
                  <a:lnTo>
                    <a:pt x="182654" y="106566"/>
                  </a:lnTo>
                  <a:lnTo>
                    <a:pt x="188923" y="106670"/>
                  </a:lnTo>
                  <a:lnTo>
                    <a:pt x="207838" y="70110"/>
                  </a:lnTo>
                  <a:lnTo>
                    <a:pt x="232433" y="35500"/>
                  </a:lnTo>
                  <a:lnTo>
                    <a:pt x="241392" y="21149"/>
                  </a:lnTo>
                  <a:lnTo>
                    <a:pt x="262888" y="3682"/>
                  </a:lnTo>
                  <a:lnTo>
                    <a:pt x="27377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78"/>
            <p:cNvSpPr/>
            <p:nvPr>
              <p:custDataLst>
                <p:tags r:id="rId15"/>
              </p:custDataLst>
            </p:nvPr>
          </p:nvSpPr>
          <p:spPr>
            <a:xfrm>
              <a:off x="5356860" y="4869180"/>
              <a:ext cx="76201" cy="259081"/>
            </a:xfrm>
            <a:custGeom>
              <a:avLst/>
              <a:gdLst/>
              <a:ahLst/>
              <a:cxnLst/>
              <a:rect l="0" t="0" r="0" b="0"/>
              <a:pathLst>
                <a:path w="76201" h="259081">
                  <a:moveTo>
                    <a:pt x="76200" y="0"/>
                  </a:moveTo>
                  <a:lnTo>
                    <a:pt x="76200" y="0"/>
                  </a:lnTo>
                  <a:lnTo>
                    <a:pt x="60019" y="36407"/>
                  </a:lnTo>
                  <a:lnTo>
                    <a:pt x="49818" y="63312"/>
                  </a:lnTo>
                  <a:lnTo>
                    <a:pt x="39314" y="97499"/>
                  </a:lnTo>
                  <a:lnTo>
                    <a:pt x="33098" y="129077"/>
                  </a:lnTo>
                  <a:lnTo>
                    <a:pt x="30997" y="166044"/>
                  </a:lnTo>
                  <a:lnTo>
                    <a:pt x="25345" y="197805"/>
                  </a:lnTo>
                  <a:lnTo>
                    <a:pt x="19142" y="232133"/>
                  </a:lnTo>
                  <a:lnTo>
                    <a:pt x="15164" y="247611"/>
                  </a:lnTo>
                  <a:lnTo>
                    <a:pt x="8781" y="257402"/>
                  </a:lnTo>
                  <a:lnTo>
                    <a:pt x="5878" y="258334"/>
                  </a:lnTo>
                  <a:lnTo>
                    <a:pt x="0" y="259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79"/>
            <p:cNvSpPr/>
            <p:nvPr>
              <p:custDataLst>
                <p:tags r:id="rId16"/>
              </p:custDataLst>
            </p:nvPr>
          </p:nvSpPr>
          <p:spPr>
            <a:xfrm>
              <a:off x="5318760" y="4983480"/>
              <a:ext cx="106681" cy="15241"/>
            </a:xfrm>
            <a:custGeom>
              <a:avLst/>
              <a:gdLst/>
              <a:ahLst/>
              <a:cxnLst/>
              <a:rect l="0" t="0" r="0" b="0"/>
              <a:pathLst>
                <a:path w="106681" h="15241">
                  <a:moveTo>
                    <a:pt x="0" y="0"/>
                  </a:moveTo>
                  <a:lnTo>
                    <a:pt x="0" y="0"/>
                  </a:lnTo>
                  <a:lnTo>
                    <a:pt x="31610" y="4515"/>
                  </a:lnTo>
                  <a:lnTo>
                    <a:pt x="56633" y="8091"/>
                  </a:lnTo>
                  <a:lnTo>
                    <a:pt x="91851" y="13122"/>
                  </a:lnTo>
                  <a:lnTo>
                    <a:pt x="106680" y="15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80"/>
            <p:cNvSpPr/>
            <p:nvPr>
              <p:custDataLst>
                <p:tags r:id="rId17"/>
              </p:custDataLst>
            </p:nvPr>
          </p:nvSpPr>
          <p:spPr>
            <a:xfrm>
              <a:off x="5387340" y="5021580"/>
              <a:ext cx="259081" cy="114301"/>
            </a:xfrm>
            <a:custGeom>
              <a:avLst/>
              <a:gdLst/>
              <a:ahLst/>
              <a:cxnLst/>
              <a:rect l="0" t="0" r="0" b="0"/>
              <a:pathLst>
                <a:path w="259081" h="114301">
                  <a:moveTo>
                    <a:pt x="259080" y="0"/>
                  </a:moveTo>
                  <a:lnTo>
                    <a:pt x="259080" y="0"/>
                  </a:lnTo>
                  <a:lnTo>
                    <a:pt x="236502" y="0"/>
                  </a:lnTo>
                  <a:lnTo>
                    <a:pt x="204171" y="0"/>
                  </a:lnTo>
                  <a:lnTo>
                    <a:pt x="170845" y="0"/>
                  </a:lnTo>
                  <a:lnTo>
                    <a:pt x="140743" y="847"/>
                  </a:lnTo>
                  <a:lnTo>
                    <a:pt x="103576" y="6561"/>
                  </a:lnTo>
                  <a:lnTo>
                    <a:pt x="75339" y="14088"/>
                  </a:lnTo>
                  <a:lnTo>
                    <a:pt x="73086" y="15318"/>
                  </a:lnTo>
                  <a:lnTo>
                    <a:pt x="71584" y="16986"/>
                  </a:lnTo>
                  <a:lnTo>
                    <a:pt x="70583" y="18944"/>
                  </a:lnTo>
                  <a:lnTo>
                    <a:pt x="69173" y="29790"/>
                  </a:lnTo>
                  <a:lnTo>
                    <a:pt x="71100" y="36664"/>
                  </a:lnTo>
                  <a:lnTo>
                    <a:pt x="73934" y="43389"/>
                  </a:lnTo>
                  <a:lnTo>
                    <a:pt x="80531" y="78671"/>
                  </a:lnTo>
                  <a:lnTo>
                    <a:pt x="78689" y="85200"/>
                  </a:lnTo>
                  <a:lnTo>
                    <a:pt x="77013" y="87280"/>
                  </a:lnTo>
                  <a:lnTo>
                    <a:pt x="54308" y="101884"/>
                  </a:lnTo>
                  <a:lnTo>
                    <a:pt x="16680" y="11311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0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173</TotalTime>
  <Words>181</Words>
  <Application>Microsoft Office PowerPoint</Application>
  <PresentationFormat>On-screen Show (4:3)</PresentationFormat>
  <Paragraphs>30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View</vt:lpstr>
      <vt:lpstr>Aim: What is the difference between order and equality? </vt:lpstr>
      <vt:lpstr>Communist China</vt:lpstr>
      <vt:lpstr>Article Quote: Why China Is Turning Back to Confucius-WSJ Sept. 2015 </vt:lpstr>
      <vt:lpstr>QUESTIONS</vt:lpstr>
      <vt:lpstr>Warring States</vt:lpstr>
      <vt:lpstr>Directions</vt:lpstr>
      <vt:lpstr>The Five Relationships</vt:lpstr>
      <vt:lpstr>Filial Piety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    War</vt:lpstr>
      <vt:lpstr>Humaneness     Women, Servants</vt:lpstr>
      <vt:lpstr>Teachers    Filial Piety</vt:lpstr>
      <vt:lpstr>How can a philosophy provide the comfort and stability of a religion?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Aim: What is the difference between order and equality? </dc:title>
  <dc:creator>Brian Moeller</dc:creator>
  <cp:lastModifiedBy>Michael Lipari</cp:lastModifiedBy>
  <cp:revision>21</cp:revision>
  <dcterms:created xsi:type="dcterms:W3CDTF">2017-10-23T11:01:29Z</dcterms:created>
  <dcterms:modified xsi:type="dcterms:W3CDTF">2017-10-23T15:16:11Z</dcterms:modified>
</cp:coreProperties>
</file>