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68" r:id="rId4"/>
    <p:sldId id="257" r:id="rId5"/>
    <p:sldId id="259" r:id="rId6"/>
    <p:sldId id="264" r:id="rId7"/>
    <p:sldId id="261" r:id="rId8"/>
    <p:sldId id="274" r:id="rId9"/>
    <p:sldId id="269" r:id="rId10"/>
    <p:sldId id="271" r:id="rId11"/>
    <p:sldId id="263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3440-2332-2241-8283-B0F2017DEB9B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A5C9E-338B-0F43-9730-F173A173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5C9E-338B-0F43-9730-F173A173CA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2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AD996D1-9CCC-3B44-A90E-F5498710563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37094F8-2BAF-2E4C-914F-7EA404F4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tags" Target="../tags/tag76.xml"/><Relationship Id="rId21" Type="http://schemas.openxmlformats.org/officeDocument/2006/relationships/tags" Target="../tags/tag77.xml"/><Relationship Id="rId22" Type="http://schemas.openxmlformats.org/officeDocument/2006/relationships/tags" Target="../tags/tag78.xml"/><Relationship Id="rId23" Type="http://schemas.openxmlformats.org/officeDocument/2006/relationships/tags" Target="../tags/tag79.xml"/><Relationship Id="rId24" Type="http://schemas.openxmlformats.org/officeDocument/2006/relationships/tags" Target="../tags/tag80.xml"/><Relationship Id="rId25" Type="http://schemas.openxmlformats.org/officeDocument/2006/relationships/tags" Target="../tags/tag81.xml"/><Relationship Id="rId26" Type="http://schemas.openxmlformats.org/officeDocument/2006/relationships/tags" Target="../tags/tag82.xml"/><Relationship Id="rId27" Type="http://schemas.openxmlformats.org/officeDocument/2006/relationships/tags" Target="../tags/tag83.xml"/><Relationship Id="rId28" Type="http://schemas.openxmlformats.org/officeDocument/2006/relationships/tags" Target="../tags/tag84.xml"/><Relationship Id="rId29" Type="http://schemas.openxmlformats.org/officeDocument/2006/relationships/tags" Target="../tags/tag85.xml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30" Type="http://schemas.openxmlformats.org/officeDocument/2006/relationships/tags" Target="../tags/tag86.xml"/><Relationship Id="rId31" Type="http://schemas.openxmlformats.org/officeDocument/2006/relationships/tags" Target="../tags/tag87.xml"/><Relationship Id="rId32" Type="http://schemas.openxmlformats.org/officeDocument/2006/relationships/tags" Target="../tags/tag88.xml"/><Relationship Id="rId9" Type="http://schemas.openxmlformats.org/officeDocument/2006/relationships/tags" Target="../tags/tag65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Relationship Id="rId33" Type="http://schemas.openxmlformats.org/officeDocument/2006/relationships/tags" Target="../tags/tag89.xml"/><Relationship Id="rId34" Type="http://schemas.openxmlformats.org/officeDocument/2006/relationships/tags" Target="../tags/tag90.xml"/><Relationship Id="rId35" Type="http://schemas.openxmlformats.org/officeDocument/2006/relationships/tags" Target="../tags/tag91.xml"/><Relationship Id="rId36" Type="http://schemas.openxmlformats.org/officeDocument/2006/relationships/tags" Target="../tags/tag92.xml"/><Relationship Id="rId10" Type="http://schemas.openxmlformats.org/officeDocument/2006/relationships/tags" Target="../tags/tag66.xml"/><Relationship Id="rId11" Type="http://schemas.openxmlformats.org/officeDocument/2006/relationships/tags" Target="../tags/tag67.xml"/><Relationship Id="rId12" Type="http://schemas.openxmlformats.org/officeDocument/2006/relationships/tags" Target="../tags/tag68.xml"/><Relationship Id="rId13" Type="http://schemas.openxmlformats.org/officeDocument/2006/relationships/tags" Target="../tags/tag69.xml"/><Relationship Id="rId14" Type="http://schemas.openxmlformats.org/officeDocument/2006/relationships/tags" Target="../tags/tag70.xml"/><Relationship Id="rId15" Type="http://schemas.openxmlformats.org/officeDocument/2006/relationships/tags" Target="../tags/tag71.xml"/><Relationship Id="rId16" Type="http://schemas.openxmlformats.org/officeDocument/2006/relationships/tags" Target="../tags/tag72.xml"/><Relationship Id="rId17" Type="http://schemas.openxmlformats.org/officeDocument/2006/relationships/tags" Target="../tags/tag73.xml"/><Relationship Id="rId18" Type="http://schemas.openxmlformats.org/officeDocument/2006/relationships/tags" Target="../tags/tag74.xml"/><Relationship Id="rId19" Type="http://schemas.openxmlformats.org/officeDocument/2006/relationships/tags" Target="../tags/tag75.xml"/><Relationship Id="rId37" Type="http://schemas.openxmlformats.org/officeDocument/2006/relationships/slideLayout" Target="../slideLayouts/slideLayout2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.tiff"/><Relationship Id="rId40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2" Type="http://schemas.openxmlformats.org/officeDocument/2006/relationships/tags" Target="../tags/tag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YP3XJfCth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4" Type="http://schemas.openxmlformats.org/officeDocument/2006/relationships/tags" Target="../tags/tag17.xml"/><Relationship Id="rId15" Type="http://schemas.openxmlformats.org/officeDocument/2006/relationships/tags" Target="../tags/tag18.xml"/><Relationship Id="rId16" Type="http://schemas.openxmlformats.org/officeDocument/2006/relationships/tags" Target="../tags/tag19.xml"/><Relationship Id="rId17" Type="http://schemas.openxmlformats.org/officeDocument/2006/relationships/tags" Target="../tags/tag20.xml"/><Relationship Id="rId18" Type="http://schemas.openxmlformats.org/officeDocument/2006/relationships/tags" Target="../tags/tag21.xml"/><Relationship Id="rId19" Type="http://schemas.openxmlformats.org/officeDocument/2006/relationships/tags" Target="../tags/tag22.xml"/><Relationship Id="rId50" Type="http://schemas.openxmlformats.org/officeDocument/2006/relationships/tags" Target="../tags/tag53.xml"/><Relationship Id="rId51" Type="http://schemas.openxmlformats.org/officeDocument/2006/relationships/tags" Target="../tags/tag54.xml"/><Relationship Id="rId52" Type="http://schemas.openxmlformats.org/officeDocument/2006/relationships/tags" Target="../tags/tag55.xml"/><Relationship Id="rId53" Type="http://schemas.openxmlformats.org/officeDocument/2006/relationships/slideLayout" Target="../slideLayouts/slideLayout2.xml"/><Relationship Id="rId40" Type="http://schemas.openxmlformats.org/officeDocument/2006/relationships/tags" Target="../tags/tag43.xml"/><Relationship Id="rId41" Type="http://schemas.openxmlformats.org/officeDocument/2006/relationships/tags" Target="../tags/tag44.xml"/><Relationship Id="rId42" Type="http://schemas.openxmlformats.org/officeDocument/2006/relationships/tags" Target="../tags/tag45.xml"/><Relationship Id="rId43" Type="http://schemas.openxmlformats.org/officeDocument/2006/relationships/tags" Target="../tags/tag46.xml"/><Relationship Id="rId44" Type="http://schemas.openxmlformats.org/officeDocument/2006/relationships/tags" Target="../tags/tag47.xml"/><Relationship Id="rId45" Type="http://schemas.openxmlformats.org/officeDocument/2006/relationships/tags" Target="../tags/tag48.xml"/><Relationship Id="rId46" Type="http://schemas.openxmlformats.org/officeDocument/2006/relationships/tags" Target="../tags/tag49.xml"/><Relationship Id="rId47" Type="http://schemas.openxmlformats.org/officeDocument/2006/relationships/tags" Target="../tags/tag50.xml"/><Relationship Id="rId48" Type="http://schemas.openxmlformats.org/officeDocument/2006/relationships/tags" Target="../tags/tag51.xml"/><Relationship Id="rId49" Type="http://schemas.openxmlformats.org/officeDocument/2006/relationships/tags" Target="../tags/tag52.xml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Relationship Id="rId6" Type="http://schemas.openxmlformats.org/officeDocument/2006/relationships/tags" Target="../tags/tag9.xml"/><Relationship Id="rId7" Type="http://schemas.openxmlformats.org/officeDocument/2006/relationships/tags" Target="../tags/tag10.xml"/><Relationship Id="rId8" Type="http://schemas.openxmlformats.org/officeDocument/2006/relationships/tags" Target="../tags/tag11.xml"/><Relationship Id="rId9" Type="http://schemas.openxmlformats.org/officeDocument/2006/relationships/tags" Target="../tags/tag12.xml"/><Relationship Id="rId30" Type="http://schemas.openxmlformats.org/officeDocument/2006/relationships/tags" Target="../tags/tag33.xml"/><Relationship Id="rId31" Type="http://schemas.openxmlformats.org/officeDocument/2006/relationships/tags" Target="../tags/tag34.xml"/><Relationship Id="rId32" Type="http://schemas.openxmlformats.org/officeDocument/2006/relationships/tags" Target="../tags/tag35.xml"/><Relationship Id="rId33" Type="http://schemas.openxmlformats.org/officeDocument/2006/relationships/tags" Target="../tags/tag36.xml"/><Relationship Id="rId34" Type="http://schemas.openxmlformats.org/officeDocument/2006/relationships/tags" Target="../tags/tag37.xml"/><Relationship Id="rId35" Type="http://schemas.openxmlformats.org/officeDocument/2006/relationships/tags" Target="../tags/tag38.xml"/><Relationship Id="rId36" Type="http://schemas.openxmlformats.org/officeDocument/2006/relationships/tags" Target="../tags/tag39.xml"/><Relationship Id="rId37" Type="http://schemas.openxmlformats.org/officeDocument/2006/relationships/tags" Target="../tags/tag40.xml"/><Relationship Id="rId38" Type="http://schemas.openxmlformats.org/officeDocument/2006/relationships/tags" Target="../tags/tag41.xml"/><Relationship Id="rId39" Type="http://schemas.openxmlformats.org/officeDocument/2006/relationships/tags" Target="../tags/tag42.xml"/><Relationship Id="rId20" Type="http://schemas.openxmlformats.org/officeDocument/2006/relationships/tags" Target="../tags/tag23.xml"/><Relationship Id="rId21" Type="http://schemas.openxmlformats.org/officeDocument/2006/relationships/tags" Target="../tags/tag24.xml"/><Relationship Id="rId22" Type="http://schemas.openxmlformats.org/officeDocument/2006/relationships/tags" Target="../tags/tag25.xml"/><Relationship Id="rId23" Type="http://schemas.openxmlformats.org/officeDocument/2006/relationships/tags" Target="../tags/tag26.xml"/><Relationship Id="rId24" Type="http://schemas.openxmlformats.org/officeDocument/2006/relationships/tags" Target="../tags/tag27.xml"/><Relationship Id="rId25" Type="http://schemas.openxmlformats.org/officeDocument/2006/relationships/tags" Target="../tags/tag28.xml"/><Relationship Id="rId26" Type="http://schemas.openxmlformats.org/officeDocument/2006/relationships/tags" Target="../tags/tag29.xml"/><Relationship Id="rId27" Type="http://schemas.openxmlformats.org/officeDocument/2006/relationships/tags" Target="../tags/tag30.xml"/><Relationship Id="rId28" Type="http://schemas.openxmlformats.org/officeDocument/2006/relationships/tags" Target="../tags/tag31.xml"/><Relationship Id="rId29" Type="http://schemas.openxmlformats.org/officeDocument/2006/relationships/tags" Target="../tags/tag32.xml"/><Relationship Id="rId10" Type="http://schemas.openxmlformats.org/officeDocument/2006/relationships/tags" Target="../tags/tag13.xml"/><Relationship Id="rId11" Type="http://schemas.openxmlformats.org/officeDocument/2006/relationships/tags" Target="../tags/tag14.xml"/><Relationship Id="rId12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5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Aim: </a:t>
            </a:r>
            <a:r>
              <a:rPr lang="en-US" b="1" dirty="0"/>
              <a:t>How does our definition of greatness change over time?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FFDA05-9640-4040-B33E-D46FD04434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9"/>
          <a:srcRect r="2991" b="1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11923" y="0"/>
            <a:ext cx="5031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SUCCESSOR KINGDOMS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>
            <a:stCxn id="2050" idx="0"/>
          </p:cNvCxnSpPr>
          <p:nvPr/>
        </p:nvCxnSpPr>
        <p:spPr>
          <a:xfrm flipH="1">
            <a:off x="4225636" y="5086240"/>
            <a:ext cx="234849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5086240"/>
            <a:ext cx="124979" cy="177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79" y="5086240"/>
            <a:ext cx="123357" cy="175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SMARTInkShape-597"/>
          <p:cNvSpPr/>
          <p:nvPr>
            <p:custDataLst>
              <p:tags r:id="rId1"/>
            </p:custDataLst>
          </p:nvPr>
        </p:nvSpPr>
        <p:spPr>
          <a:xfrm>
            <a:off x="4328160" y="2727960"/>
            <a:ext cx="7621" cy="129541"/>
          </a:xfrm>
          <a:custGeom>
            <a:avLst/>
            <a:gdLst/>
            <a:ahLst/>
            <a:cxnLst/>
            <a:rect l="0" t="0" r="0" b="0"/>
            <a:pathLst>
              <a:path w="7621" h="129541">
                <a:moveTo>
                  <a:pt x="0" y="0"/>
                </a:moveTo>
                <a:lnTo>
                  <a:pt x="0" y="0"/>
                </a:lnTo>
                <a:lnTo>
                  <a:pt x="846" y="14393"/>
                </a:lnTo>
                <a:lnTo>
                  <a:pt x="2257" y="38382"/>
                </a:lnTo>
                <a:lnTo>
                  <a:pt x="4045" y="68768"/>
                </a:lnTo>
                <a:lnTo>
                  <a:pt x="7620" y="1295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598"/>
          <p:cNvSpPr/>
          <p:nvPr>
            <p:custDataLst>
              <p:tags r:id="rId2"/>
            </p:custDataLst>
          </p:nvPr>
        </p:nvSpPr>
        <p:spPr>
          <a:xfrm>
            <a:off x="5234941" y="1779035"/>
            <a:ext cx="182880" cy="72626"/>
          </a:xfrm>
          <a:custGeom>
            <a:avLst/>
            <a:gdLst/>
            <a:ahLst/>
            <a:cxnLst/>
            <a:rect l="0" t="0" r="0" b="0"/>
            <a:pathLst>
              <a:path w="182880" h="72626">
                <a:moveTo>
                  <a:pt x="182879" y="4045"/>
                </a:moveTo>
                <a:lnTo>
                  <a:pt x="182879" y="4045"/>
                </a:lnTo>
                <a:lnTo>
                  <a:pt x="151270" y="1787"/>
                </a:lnTo>
                <a:lnTo>
                  <a:pt x="126246" y="0"/>
                </a:lnTo>
                <a:lnTo>
                  <a:pt x="101097" y="7275"/>
                </a:lnTo>
                <a:lnTo>
                  <a:pt x="75865" y="20591"/>
                </a:lnTo>
                <a:lnTo>
                  <a:pt x="50577" y="37936"/>
                </a:lnTo>
                <a:lnTo>
                  <a:pt x="0" y="72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Shape-599"/>
          <p:cNvSpPr/>
          <p:nvPr>
            <p:custDataLst>
              <p:tags r:id="rId3"/>
            </p:custDataLst>
          </p:nvPr>
        </p:nvSpPr>
        <p:spPr>
          <a:xfrm>
            <a:off x="6027420" y="2514600"/>
            <a:ext cx="22861" cy="106681"/>
          </a:xfrm>
          <a:custGeom>
            <a:avLst/>
            <a:gdLst/>
            <a:ahLst/>
            <a:cxnLst/>
            <a:rect l="0" t="0" r="0" b="0"/>
            <a:pathLst>
              <a:path w="22861" h="106681">
                <a:moveTo>
                  <a:pt x="0" y="106680"/>
                </a:moveTo>
                <a:lnTo>
                  <a:pt x="0" y="106680"/>
                </a:lnTo>
                <a:lnTo>
                  <a:pt x="11320" y="72719"/>
                </a:lnTo>
                <a:lnTo>
                  <a:pt x="21173" y="35071"/>
                </a:lnTo>
                <a:lnTo>
                  <a:pt x="228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Shape-600"/>
          <p:cNvSpPr/>
          <p:nvPr>
            <p:custDataLst>
              <p:tags r:id="rId4"/>
            </p:custDataLst>
          </p:nvPr>
        </p:nvSpPr>
        <p:spPr>
          <a:xfrm>
            <a:off x="7178040" y="4625341"/>
            <a:ext cx="60961" cy="1"/>
          </a:xfrm>
          <a:custGeom>
            <a:avLst/>
            <a:gdLst/>
            <a:ahLst/>
            <a:cxnLst/>
            <a:rect l="0" t="0" r="0" b="0"/>
            <a:pathLst>
              <a:path w="60961" h="1">
                <a:moveTo>
                  <a:pt x="60960" y="0"/>
                </a:moveTo>
                <a:lnTo>
                  <a:pt x="60960" y="0"/>
                </a:lnTo>
                <a:lnTo>
                  <a:pt x="28598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Shape-601"/>
          <p:cNvSpPr/>
          <p:nvPr>
            <p:custDataLst>
              <p:tags r:id="rId5"/>
            </p:custDataLst>
          </p:nvPr>
        </p:nvSpPr>
        <p:spPr>
          <a:xfrm>
            <a:off x="8572500" y="4732020"/>
            <a:ext cx="22861" cy="114301"/>
          </a:xfrm>
          <a:custGeom>
            <a:avLst/>
            <a:gdLst/>
            <a:ahLst/>
            <a:cxnLst/>
            <a:rect l="0" t="0" r="0" b="0"/>
            <a:pathLst>
              <a:path w="22861" h="114301">
                <a:moveTo>
                  <a:pt x="0" y="0"/>
                </a:moveTo>
                <a:lnTo>
                  <a:pt x="0" y="0"/>
                </a:lnTo>
                <a:lnTo>
                  <a:pt x="6773" y="33867"/>
                </a:lnTo>
                <a:lnTo>
                  <a:pt x="12136" y="60678"/>
                </a:lnTo>
                <a:lnTo>
                  <a:pt x="22860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Shape-602"/>
          <p:cNvSpPr/>
          <p:nvPr>
            <p:custDataLst>
              <p:tags r:id="rId6"/>
            </p:custDataLst>
          </p:nvPr>
        </p:nvSpPr>
        <p:spPr>
          <a:xfrm>
            <a:off x="9425939" y="3688080"/>
            <a:ext cx="45723" cy="175261"/>
          </a:xfrm>
          <a:custGeom>
            <a:avLst/>
            <a:gdLst/>
            <a:ahLst/>
            <a:cxnLst/>
            <a:rect l="0" t="0" r="0" b="0"/>
            <a:pathLst>
              <a:path w="45723" h="175261">
                <a:moveTo>
                  <a:pt x="45722" y="0"/>
                </a:moveTo>
                <a:lnTo>
                  <a:pt x="45722" y="0"/>
                </a:lnTo>
                <a:lnTo>
                  <a:pt x="45722" y="27093"/>
                </a:lnTo>
                <a:lnTo>
                  <a:pt x="45722" y="48542"/>
                </a:lnTo>
                <a:lnTo>
                  <a:pt x="43462" y="79148"/>
                </a:lnTo>
                <a:lnTo>
                  <a:pt x="35173" y="112916"/>
                </a:lnTo>
                <a:lnTo>
                  <a:pt x="19736" y="144370"/>
                </a:lnTo>
                <a:lnTo>
                  <a:pt x="0" y="1752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Shape-603"/>
          <p:cNvSpPr/>
          <p:nvPr>
            <p:custDataLst>
              <p:tags r:id="rId7"/>
            </p:custDataLst>
          </p:nvPr>
        </p:nvSpPr>
        <p:spPr>
          <a:xfrm>
            <a:off x="9357361" y="2655011"/>
            <a:ext cx="289559" cy="19610"/>
          </a:xfrm>
          <a:custGeom>
            <a:avLst/>
            <a:gdLst/>
            <a:ahLst/>
            <a:cxnLst/>
            <a:rect l="0" t="0" r="0" b="0"/>
            <a:pathLst>
              <a:path w="289559" h="19610">
                <a:moveTo>
                  <a:pt x="0" y="19609"/>
                </a:moveTo>
                <a:lnTo>
                  <a:pt x="0" y="19609"/>
                </a:lnTo>
                <a:lnTo>
                  <a:pt x="24835" y="10578"/>
                </a:lnTo>
                <a:lnTo>
                  <a:pt x="44495" y="3428"/>
                </a:lnTo>
                <a:lnTo>
                  <a:pt x="70303" y="355"/>
                </a:lnTo>
                <a:lnTo>
                  <a:pt x="100208" y="0"/>
                </a:lnTo>
                <a:lnTo>
                  <a:pt x="132844" y="1456"/>
                </a:lnTo>
                <a:lnTo>
                  <a:pt x="164762" y="4120"/>
                </a:lnTo>
                <a:lnTo>
                  <a:pt x="196202" y="7590"/>
                </a:lnTo>
                <a:lnTo>
                  <a:pt x="227321" y="11597"/>
                </a:lnTo>
                <a:lnTo>
                  <a:pt x="289558" y="196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Shape-604"/>
          <p:cNvSpPr/>
          <p:nvPr>
            <p:custDataLst>
              <p:tags r:id="rId8"/>
            </p:custDataLst>
          </p:nvPr>
        </p:nvSpPr>
        <p:spPr>
          <a:xfrm>
            <a:off x="8031480" y="3329940"/>
            <a:ext cx="106681" cy="22861"/>
          </a:xfrm>
          <a:custGeom>
            <a:avLst/>
            <a:gdLst/>
            <a:ahLst/>
            <a:cxnLst/>
            <a:rect l="0" t="0" r="0" b="0"/>
            <a:pathLst>
              <a:path w="106681" h="22861">
                <a:moveTo>
                  <a:pt x="0" y="0"/>
                </a:moveTo>
                <a:lnTo>
                  <a:pt x="0" y="0"/>
                </a:lnTo>
                <a:lnTo>
                  <a:pt x="31608" y="6773"/>
                </a:lnTo>
                <a:lnTo>
                  <a:pt x="56633" y="12135"/>
                </a:lnTo>
                <a:lnTo>
                  <a:pt x="91851" y="19682"/>
                </a:lnTo>
                <a:lnTo>
                  <a:pt x="106680" y="228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605"/>
          <p:cNvSpPr/>
          <p:nvPr>
            <p:custDataLst>
              <p:tags r:id="rId9"/>
            </p:custDataLst>
          </p:nvPr>
        </p:nvSpPr>
        <p:spPr>
          <a:xfrm>
            <a:off x="6888480" y="3703320"/>
            <a:ext cx="160021" cy="83821"/>
          </a:xfrm>
          <a:custGeom>
            <a:avLst/>
            <a:gdLst/>
            <a:ahLst/>
            <a:cxnLst/>
            <a:rect l="0" t="0" r="0" b="0"/>
            <a:pathLst>
              <a:path w="160021" h="83821">
                <a:moveTo>
                  <a:pt x="0" y="0"/>
                </a:moveTo>
                <a:lnTo>
                  <a:pt x="0" y="0"/>
                </a:lnTo>
                <a:lnTo>
                  <a:pt x="34807" y="27877"/>
                </a:lnTo>
                <a:lnTo>
                  <a:pt x="64970" y="46737"/>
                </a:lnTo>
                <a:lnTo>
                  <a:pt x="98346" y="68279"/>
                </a:lnTo>
                <a:lnTo>
                  <a:pt x="106204" y="73459"/>
                </a:lnTo>
                <a:lnTo>
                  <a:pt x="137490" y="80750"/>
                </a:lnTo>
                <a:lnTo>
                  <a:pt x="160020" y="838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Shape-606"/>
          <p:cNvSpPr/>
          <p:nvPr>
            <p:custDataLst>
              <p:tags r:id="rId10"/>
            </p:custDataLst>
          </p:nvPr>
        </p:nvSpPr>
        <p:spPr>
          <a:xfrm>
            <a:off x="5577841" y="3329940"/>
            <a:ext cx="274319" cy="106681"/>
          </a:xfrm>
          <a:custGeom>
            <a:avLst/>
            <a:gdLst/>
            <a:ahLst/>
            <a:cxnLst/>
            <a:rect l="0" t="0" r="0" b="0"/>
            <a:pathLst>
              <a:path w="274319" h="106681">
                <a:moveTo>
                  <a:pt x="0" y="0"/>
                </a:moveTo>
                <a:lnTo>
                  <a:pt x="0" y="0"/>
                </a:lnTo>
                <a:lnTo>
                  <a:pt x="24834" y="2258"/>
                </a:lnTo>
                <a:lnTo>
                  <a:pt x="44496" y="4045"/>
                </a:lnTo>
                <a:lnTo>
                  <a:pt x="68611" y="10317"/>
                </a:lnTo>
                <a:lnTo>
                  <a:pt x="95693" y="19578"/>
                </a:lnTo>
                <a:lnTo>
                  <a:pt x="124755" y="30832"/>
                </a:lnTo>
                <a:lnTo>
                  <a:pt x="154291" y="44261"/>
                </a:lnTo>
                <a:lnTo>
                  <a:pt x="184139" y="59141"/>
                </a:lnTo>
                <a:lnTo>
                  <a:pt x="214198" y="74987"/>
                </a:lnTo>
                <a:lnTo>
                  <a:pt x="274318" y="1066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Shape-607"/>
          <p:cNvSpPr/>
          <p:nvPr>
            <p:custDataLst>
              <p:tags r:id="rId11"/>
            </p:custDataLst>
          </p:nvPr>
        </p:nvSpPr>
        <p:spPr>
          <a:xfrm>
            <a:off x="1441698" y="3787158"/>
            <a:ext cx="1198711" cy="499273"/>
          </a:xfrm>
          <a:custGeom>
            <a:avLst/>
            <a:gdLst/>
            <a:ahLst/>
            <a:cxnLst/>
            <a:rect l="0" t="0" r="0" b="0"/>
            <a:pathLst>
              <a:path w="1198711" h="499273">
                <a:moveTo>
                  <a:pt x="844302" y="480042"/>
                </a:moveTo>
                <a:lnTo>
                  <a:pt x="844302" y="480042"/>
                </a:lnTo>
                <a:lnTo>
                  <a:pt x="811940" y="488133"/>
                </a:lnTo>
                <a:lnTo>
                  <a:pt x="779680" y="493164"/>
                </a:lnTo>
                <a:lnTo>
                  <a:pt x="749990" y="494654"/>
                </a:lnTo>
                <a:lnTo>
                  <a:pt x="719744" y="495095"/>
                </a:lnTo>
                <a:lnTo>
                  <a:pt x="689333" y="499272"/>
                </a:lnTo>
                <a:lnTo>
                  <a:pt x="658873" y="497781"/>
                </a:lnTo>
                <a:lnTo>
                  <a:pt x="624354" y="496022"/>
                </a:lnTo>
                <a:lnTo>
                  <a:pt x="591360" y="495502"/>
                </a:lnTo>
                <a:lnTo>
                  <a:pt x="560136" y="495347"/>
                </a:lnTo>
                <a:lnTo>
                  <a:pt x="525390" y="495301"/>
                </a:lnTo>
                <a:lnTo>
                  <a:pt x="496374" y="491243"/>
                </a:lnTo>
                <a:lnTo>
                  <a:pt x="467645" y="484677"/>
                </a:lnTo>
                <a:lnTo>
                  <a:pt x="450111" y="480593"/>
                </a:lnTo>
                <a:lnTo>
                  <a:pt x="427414" y="475329"/>
                </a:lnTo>
                <a:lnTo>
                  <a:pt x="401277" y="469280"/>
                </a:lnTo>
                <a:lnTo>
                  <a:pt x="365462" y="458043"/>
                </a:lnTo>
                <a:lnTo>
                  <a:pt x="328761" y="444455"/>
                </a:lnTo>
                <a:lnTo>
                  <a:pt x="298696" y="432809"/>
                </a:lnTo>
                <a:lnTo>
                  <a:pt x="265781" y="417748"/>
                </a:lnTo>
                <a:lnTo>
                  <a:pt x="234820" y="400537"/>
                </a:lnTo>
                <a:lnTo>
                  <a:pt x="201988" y="380831"/>
                </a:lnTo>
                <a:lnTo>
                  <a:pt x="167186" y="360632"/>
                </a:lnTo>
                <a:lnTo>
                  <a:pt x="135852" y="340336"/>
                </a:lnTo>
                <a:lnTo>
                  <a:pt x="105203" y="320021"/>
                </a:lnTo>
                <a:lnTo>
                  <a:pt x="67914" y="289385"/>
                </a:lnTo>
                <a:lnTo>
                  <a:pt x="31418" y="251582"/>
                </a:lnTo>
                <a:lnTo>
                  <a:pt x="11326" y="215890"/>
                </a:lnTo>
                <a:lnTo>
                  <a:pt x="1897" y="195564"/>
                </a:lnTo>
                <a:lnTo>
                  <a:pt x="0" y="185403"/>
                </a:lnTo>
                <a:lnTo>
                  <a:pt x="1414" y="175242"/>
                </a:lnTo>
                <a:lnTo>
                  <a:pt x="9873" y="139682"/>
                </a:lnTo>
                <a:lnTo>
                  <a:pt x="16627" y="124442"/>
                </a:lnTo>
                <a:lnTo>
                  <a:pt x="23762" y="116539"/>
                </a:lnTo>
                <a:lnTo>
                  <a:pt x="54292" y="93209"/>
                </a:lnTo>
                <a:lnTo>
                  <a:pt x="73156" y="82074"/>
                </a:lnTo>
                <a:lnTo>
                  <a:pt x="85857" y="73721"/>
                </a:lnTo>
                <a:lnTo>
                  <a:pt x="119348" y="59202"/>
                </a:lnTo>
                <a:lnTo>
                  <a:pt x="150674" y="44324"/>
                </a:lnTo>
                <a:lnTo>
                  <a:pt x="187404" y="33232"/>
                </a:lnTo>
                <a:lnTo>
                  <a:pt x="217207" y="25450"/>
                </a:lnTo>
                <a:lnTo>
                  <a:pt x="247486" y="17782"/>
                </a:lnTo>
                <a:lnTo>
                  <a:pt x="278754" y="10148"/>
                </a:lnTo>
                <a:lnTo>
                  <a:pt x="314453" y="3370"/>
                </a:lnTo>
                <a:lnTo>
                  <a:pt x="351842" y="986"/>
                </a:lnTo>
                <a:lnTo>
                  <a:pt x="377075" y="428"/>
                </a:lnTo>
                <a:lnTo>
                  <a:pt x="404659" y="180"/>
                </a:lnTo>
                <a:lnTo>
                  <a:pt x="433005" y="70"/>
                </a:lnTo>
                <a:lnTo>
                  <a:pt x="459714" y="21"/>
                </a:lnTo>
                <a:lnTo>
                  <a:pt x="487954" y="0"/>
                </a:lnTo>
                <a:lnTo>
                  <a:pt x="517438" y="836"/>
                </a:lnTo>
                <a:lnTo>
                  <a:pt x="547476" y="4031"/>
                </a:lnTo>
                <a:lnTo>
                  <a:pt x="577759" y="6015"/>
                </a:lnTo>
                <a:lnTo>
                  <a:pt x="608152" y="7743"/>
                </a:lnTo>
                <a:lnTo>
                  <a:pt x="638593" y="11334"/>
                </a:lnTo>
                <a:lnTo>
                  <a:pt x="669056" y="18010"/>
                </a:lnTo>
                <a:lnTo>
                  <a:pt x="699528" y="25774"/>
                </a:lnTo>
                <a:lnTo>
                  <a:pt x="730005" y="32048"/>
                </a:lnTo>
                <a:lnTo>
                  <a:pt x="760483" y="39915"/>
                </a:lnTo>
                <a:lnTo>
                  <a:pt x="790963" y="48211"/>
                </a:lnTo>
                <a:lnTo>
                  <a:pt x="821442" y="54719"/>
                </a:lnTo>
                <a:lnTo>
                  <a:pt x="851922" y="64950"/>
                </a:lnTo>
                <a:lnTo>
                  <a:pt x="881555" y="77117"/>
                </a:lnTo>
                <a:lnTo>
                  <a:pt x="908837" y="88169"/>
                </a:lnTo>
                <a:lnTo>
                  <a:pt x="935073" y="98725"/>
                </a:lnTo>
                <a:lnTo>
                  <a:pt x="960844" y="109061"/>
                </a:lnTo>
                <a:lnTo>
                  <a:pt x="986410" y="119299"/>
                </a:lnTo>
                <a:lnTo>
                  <a:pt x="1011883" y="131752"/>
                </a:lnTo>
                <a:lnTo>
                  <a:pt x="1047767" y="153043"/>
                </a:lnTo>
                <a:lnTo>
                  <a:pt x="1079848" y="175437"/>
                </a:lnTo>
                <a:lnTo>
                  <a:pt x="1116984" y="205761"/>
                </a:lnTo>
                <a:lnTo>
                  <a:pt x="1154249" y="241569"/>
                </a:lnTo>
                <a:lnTo>
                  <a:pt x="1170925" y="258038"/>
                </a:lnTo>
                <a:lnTo>
                  <a:pt x="1180532" y="292474"/>
                </a:lnTo>
                <a:lnTo>
                  <a:pt x="1187835" y="319436"/>
                </a:lnTo>
                <a:lnTo>
                  <a:pt x="1195950" y="351653"/>
                </a:lnTo>
                <a:lnTo>
                  <a:pt x="1198710" y="369640"/>
                </a:lnTo>
                <a:lnTo>
                  <a:pt x="1197115" y="383279"/>
                </a:lnTo>
                <a:lnTo>
                  <a:pt x="1191326" y="394985"/>
                </a:lnTo>
                <a:lnTo>
                  <a:pt x="1187411" y="400477"/>
                </a:lnTo>
                <a:lnTo>
                  <a:pt x="1178546" y="406580"/>
                </a:lnTo>
                <a:lnTo>
                  <a:pt x="1173812" y="408207"/>
                </a:lnTo>
                <a:lnTo>
                  <a:pt x="1166293" y="414531"/>
                </a:lnTo>
                <a:lnTo>
                  <a:pt x="1163103" y="418588"/>
                </a:lnTo>
                <a:lnTo>
                  <a:pt x="1152785" y="423096"/>
                </a:lnTo>
                <a:lnTo>
                  <a:pt x="1116688" y="434674"/>
                </a:lnTo>
                <a:lnTo>
                  <a:pt x="1078763" y="449593"/>
                </a:lnTo>
                <a:lnTo>
                  <a:pt x="1057141" y="454933"/>
                </a:lnTo>
                <a:lnTo>
                  <a:pt x="1019493" y="462969"/>
                </a:lnTo>
                <a:lnTo>
                  <a:pt x="981453" y="471010"/>
                </a:lnTo>
                <a:lnTo>
                  <a:pt x="944897" y="477380"/>
                </a:lnTo>
                <a:lnTo>
                  <a:pt x="914277" y="478407"/>
                </a:lnTo>
                <a:lnTo>
                  <a:pt x="880463" y="473725"/>
                </a:lnTo>
                <a:lnTo>
                  <a:pt x="851912" y="467822"/>
                </a:lnTo>
                <a:lnTo>
                  <a:pt x="818241" y="464850"/>
                </a:lnTo>
                <a:lnTo>
                  <a:pt x="785592" y="458984"/>
                </a:lnTo>
                <a:lnTo>
                  <a:pt x="750330" y="452730"/>
                </a:lnTo>
                <a:lnTo>
                  <a:pt x="718904" y="449654"/>
                </a:lnTo>
                <a:lnTo>
                  <a:pt x="681252" y="443125"/>
                </a:lnTo>
                <a:lnTo>
                  <a:pt x="643762" y="442011"/>
                </a:lnTo>
                <a:lnTo>
                  <a:pt x="628437" y="442809"/>
                </a:lnTo>
                <a:lnTo>
                  <a:pt x="608082" y="4495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1" name="SMARTInkShape-Group291"/>
          <p:cNvGrpSpPr/>
          <p:nvPr/>
        </p:nvGrpSpPr>
        <p:grpSpPr>
          <a:xfrm>
            <a:off x="5838231" y="2917990"/>
            <a:ext cx="4662131" cy="3155151"/>
            <a:chOff x="5838231" y="2917990"/>
            <a:chExt cx="4662131" cy="3155151"/>
          </a:xfrm>
        </p:grpSpPr>
        <p:sp>
          <p:nvSpPr>
            <p:cNvPr id="50" name="SMARTInkShape-608"/>
            <p:cNvSpPr/>
            <p:nvPr>
              <p:custDataLst>
                <p:tags r:id="rId12"/>
              </p:custDataLst>
            </p:nvPr>
          </p:nvSpPr>
          <p:spPr>
            <a:xfrm>
              <a:off x="9044939" y="5394960"/>
              <a:ext cx="7623" cy="1"/>
            </a:xfrm>
            <a:custGeom>
              <a:avLst/>
              <a:gdLst/>
              <a:ahLst/>
              <a:cxnLst/>
              <a:rect l="0" t="0" r="0" b="0"/>
              <a:pathLst>
                <a:path w="7623" h="1">
                  <a:moveTo>
                    <a:pt x="0" y="0"/>
                  </a:moveTo>
                  <a:lnTo>
                    <a:pt x="0" y="0"/>
                  </a:lnTo>
                  <a:lnTo>
                    <a:pt x="7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09"/>
            <p:cNvSpPr/>
            <p:nvPr>
              <p:custDataLst>
                <p:tags r:id="rId13"/>
              </p:custDataLst>
            </p:nvPr>
          </p:nvSpPr>
          <p:spPr>
            <a:xfrm>
              <a:off x="9227820" y="5685948"/>
              <a:ext cx="342901" cy="387193"/>
            </a:xfrm>
            <a:custGeom>
              <a:avLst/>
              <a:gdLst/>
              <a:ahLst/>
              <a:cxnLst/>
              <a:rect l="0" t="0" r="0" b="0"/>
              <a:pathLst>
                <a:path w="342901" h="387193">
                  <a:moveTo>
                    <a:pt x="0" y="13812"/>
                  </a:moveTo>
                  <a:lnTo>
                    <a:pt x="0" y="13812"/>
                  </a:lnTo>
                  <a:lnTo>
                    <a:pt x="28318" y="29993"/>
                  </a:lnTo>
                  <a:lnTo>
                    <a:pt x="66152" y="40056"/>
                  </a:lnTo>
                  <a:lnTo>
                    <a:pt x="100128" y="47082"/>
                  </a:lnTo>
                  <a:lnTo>
                    <a:pt x="135689" y="50481"/>
                  </a:lnTo>
                  <a:lnTo>
                    <a:pt x="173038" y="51488"/>
                  </a:lnTo>
                  <a:lnTo>
                    <a:pt x="202823" y="51787"/>
                  </a:lnTo>
                  <a:lnTo>
                    <a:pt x="231782" y="47830"/>
                  </a:lnTo>
                  <a:lnTo>
                    <a:pt x="265855" y="33205"/>
                  </a:lnTo>
                  <a:lnTo>
                    <a:pt x="276766" y="24407"/>
                  </a:lnTo>
                  <a:lnTo>
                    <a:pt x="278492" y="20875"/>
                  </a:lnTo>
                  <a:lnTo>
                    <a:pt x="277947" y="18521"/>
                  </a:lnTo>
                  <a:lnTo>
                    <a:pt x="275891" y="16951"/>
                  </a:lnTo>
                  <a:lnTo>
                    <a:pt x="240383" y="5799"/>
                  </a:lnTo>
                  <a:lnTo>
                    <a:pt x="202517" y="0"/>
                  </a:lnTo>
                  <a:lnTo>
                    <a:pt x="168472" y="3040"/>
                  </a:lnTo>
                  <a:lnTo>
                    <a:pt x="135619" y="5258"/>
                  </a:lnTo>
                  <a:lnTo>
                    <a:pt x="108481" y="14006"/>
                  </a:lnTo>
                  <a:lnTo>
                    <a:pt x="88399" y="27322"/>
                  </a:lnTo>
                  <a:lnTo>
                    <a:pt x="75770" y="41992"/>
                  </a:lnTo>
                  <a:lnTo>
                    <a:pt x="70710" y="69199"/>
                  </a:lnTo>
                  <a:lnTo>
                    <a:pt x="76300" y="96566"/>
                  </a:lnTo>
                  <a:lnTo>
                    <a:pt x="88098" y="128484"/>
                  </a:lnTo>
                  <a:lnTo>
                    <a:pt x="104631" y="162426"/>
                  </a:lnTo>
                  <a:lnTo>
                    <a:pt x="125525" y="195009"/>
                  </a:lnTo>
                  <a:lnTo>
                    <a:pt x="150615" y="225578"/>
                  </a:lnTo>
                  <a:lnTo>
                    <a:pt x="181522" y="253274"/>
                  </a:lnTo>
                  <a:lnTo>
                    <a:pt x="212756" y="281953"/>
                  </a:lnTo>
                  <a:lnTo>
                    <a:pt x="243572" y="309939"/>
                  </a:lnTo>
                  <a:lnTo>
                    <a:pt x="274202" y="333667"/>
                  </a:lnTo>
                  <a:lnTo>
                    <a:pt x="302489" y="355501"/>
                  </a:lnTo>
                  <a:lnTo>
                    <a:pt x="340535" y="385338"/>
                  </a:lnTo>
                  <a:lnTo>
                    <a:pt x="342900" y="387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10"/>
            <p:cNvSpPr/>
            <p:nvPr>
              <p:custDataLst>
                <p:tags r:id="rId14"/>
              </p:custDataLst>
            </p:nvPr>
          </p:nvSpPr>
          <p:spPr>
            <a:xfrm>
              <a:off x="10287000" y="5085717"/>
              <a:ext cx="213362" cy="285751"/>
            </a:xfrm>
            <a:custGeom>
              <a:avLst/>
              <a:gdLst/>
              <a:ahLst/>
              <a:cxnLst/>
              <a:rect l="0" t="0" r="0" b="0"/>
              <a:pathLst>
                <a:path w="213362" h="285751">
                  <a:moveTo>
                    <a:pt x="213361" y="19683"/>
                  </a:moveTo>
                  <a:lnTo>
                    <a:pt x="213361" y="19683"/>
                  </a:lnTo>
                  <a:lnTo>
                    <a:pt x="181000" y="7548"/>
                  </a:lnTo>
                  <a:lnTo>
                    <a:pt x="152784" y="0"/>
                  </a:lnTo>
                  <a:lnTo>
                    <a:pt x="146728" y="634"/>
                  </a:lnTo>
                  <a:lnTo>
                    <a:pt x="141846" y="2750"/>
                  </a:lnTo>
                  <a:lnTo>
                    <a:pt x="137744" y="5855"/>
                  </a:lnTo>
                  <a:lnTo>
                    <a:pt x="133186" y="18334"/>
                  </a:lnTo>
                  <a:lnTo>
                    <a:pt x="132007" y="36017"/>
                  </a:lnTo>
                  <a:lnTo>
                    <a:pt x="136950" y="69773"/>
                  </a:lnTo>
                  <a:lnTo>
                    <a:pt x="149610" y="106585"/>
                  </a:lnTo>
                  <a:lnTo>
                    <a:pt x="168225" y="144304"/>
                  </a:lnTo>
                  <a:lnTo>
                    <a:pt x="184841" y="179751"/>
                  </a:lnTo>
                  <a:lnTo>
                    <a:pt x="203367" y="210443"/>
                  </a:lnTo>
                  <a:lnTo>
                    <a:pt x="210400" y="230862"/>
                  </a:lnTo>
                  <a:lnTo>
                    <a:pt x="212775" y="252932"/>
                  </a:lnTo>
                  <a:lnTo>
                    <a:pt x="210842" y="261073"/>
                  </a:lnTo>
                  <a:lnTo>
                    <a:pt x="209141" y="264430"/>
                  </a:lnTo>
                  <a:lnTo>
                    <a:pt x="207162" y="266668"/>
                  </a:lnTo>
                  <a:lnTo>
                    <a:pt x="202703" y="269155"/>
                  </a:lnTo>
                  <a:lnTo>
                    <a:pt x="167084" y="279171"/>
                  </a:lnTo>
                  <a:lnTo>
                    <a:pt x="141147" y="283177"/>
                  </a:lnTo>
                  <a:lnTo>
                    <a:pt x="112685" y="284958"/>
                  </a:lnTo>
                  <a:lnTo>
                    <a:pt x="83102" y="285750"/>
                  </a:lnTo>
                  <a:lnTo>
                    <a:pt x="53867" y="285254"/>
                  </a:lnTo>
                  <a:lnTo>
                    <a:pt x="17842" y="281063"/>
                  </a:lnTo>
                  <a:lnTo>
                    <a:pt x="0" y="278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11"/>
            <p:cNvSpPr/>
            <p:nvPr>
              <p:custDataLst>
                <p:tags r:id="rId15"/>
              </p:custDataLst>
            </p:nvPr>
          </p:nvSpPr>
          <p:spPr>
            <a:xfrm>
              <a:off x="7795260" y="5084942"/>
              <a:ext cx="472441" cy="307874"/>
            </a:xfrm>
            <a:custGeom>
              <a:avLst/>
              <a:gdLst/>
              <a:ahLst/>
              <a:cxnLst/>
              <a:rect l="0" t="0" r="0" b="0"/>
              <a:pathLst>
                <a:path w="472441" h="307874">
                  <a:moveTo>
                    <a:pt x="0" y="66178"/>
                  </a:moveTo>
                  <a:lnTo>
                    <a:pt x="0" y="66178"/>
                  </a:lnTo>
                  <a:lnTo>
                    <a:pt x="27094" y="81982"/>
                  </a:lnTo>
                  <a:lnTo>
                    <a:pt x="48542" y="94494"/>
                  </a:lnTo>
                  <a:lnTo>
                    <a:pt x="72154" y="103682"/>
                  </a:lnTo>
                  <a:lnTo>
                    <a:pt x="97210" y="110654"/>
                  </a:lnTo>
                  <a:lnTo>
                    <a:pt x="123226" y="116149"/>
                  </a:lnTo>
                  <a:lnTo>
                    <a:pt x="144804" y="119812"/>
                  </a:lnTo>
                  <a:lnTo>
                    <a:pt x="180069" y="123882"/>
                  </a:lnTo>
                  <a:lnTo>
                    <a:pt x="212111" y="123433"/>
                  </a:lnTo>
                  <a:lnTo>
                    <a:pt x="243285" y="119565"/>
                  </a:lnTo>
                  <a:lnTo>
                    <a:pt x="274074" y="112201"/>
                  </a:lnTo>
                  <a:lnTo>
                    <a:pt x="302433" y="103284"/>
                  </a:lnTo>
                  <a:lnTo>
                    <a:pt x="339941" y="88743"/>
                  </a:lnTo>
                  <a:lnTo>
                    <a:pt x="370245" y="73711"/>
                  </a:lnTo>
                  <a:lnTo>
                    <a:pt x="385533" y="63599"/>
                  </a:lnTo>
                  <a:lnTo>
                    <a:pt x="398054" y="49233"/>
                  </a:lnTo>
                  <a:lnTo>
                    <a:pt x="401280" y="42278"/>
                  </a:lnTo>
                  <a:lnTo>
                    <a:pt x="401294" y="39238"/>
                  </a:lnTo>
                  <a:lnTo>
                    <a:pt x="399051" y="33603"/>
                  </a:lnTo>
                  <a:lnTo>
                    <a:pt x="388983" y="21624"/>
                  </a:lnTo>
                  <a:lnTo>
                    <a:pt x="367184" y="11397"/>
                  </a:lnTo>
                  <a:lnTo>
                    <a:pt x="335231" y="3003"/>
                  </a:lnTo>
                  <a:lnTo>
                    <a:pt x="309012" y="0"/>
                  </a:lnTo>
                  <a:lnTo>
                    <a:pt x="279578" y="359"/>
                  </a:lnTo>
                  <a:lnTo>
                    <a:pt x="246741" y="6162"/>
                  </a:lnTo>
                  <a:lnTo>
                    <a:pt x="214650" y="16645"/>
                  </a:lnTo>
                  <a:lnTo>
                    <a:pt x="183453" y="29770"/>
                  </a:lnTo>
                  <a:lnTo>
                    <a:pt x="152655" y="44070"/>
                  </a:lnTo>
                  <a:lnTo>
                    <a:pt x="124291" y="58892"/>
                  </a:lnTo>
                  <a:lnTo>
                    <a:pt x="86780" y="83775"/>
                  </a:lnTo>
                  <a:lnTo>
                    <a:pt x="56475" y="110339"/>
                  </a:lnTo>
                  <a:lnTo>
                    <a:pt x="41187" y="127292"/>
                  </a:lnTo>
                  <a:lnTo>
                    <a:pt x="31570" y="146115"/>
                  </a:lnTo>
                  <a:lnTo>
                    <a:pt x="28988" y="161254"/>
                  </a:lnTo>
                  <a:lnTo>
                    <a:pt x="29486" y="167662"/>
                  </a:lnTo>
                  <a:lnTo>
                    <a:pt x="61647" y="204134"/>
                  </a:lnTo>
                  <a:lnTo>
                    <a:pt x="86818" y="229268"/>
                  </a:lnTo>
                  <a:lnTo>
                    <a:pt x="109526" y="247718"/>
                  </a:lnTo>
                  <a:lnTo>
                    <a:pt x="130591" y="261711"/>
                  </a:lnTo>
                  <a:lnTo>
                    <a:pt x="150561" y="272734"/>
                  </a:lnTo>
                  <a:lnTo>
                    <a:pt x="186296" y="287238"/>
                  </a:lnTo>
                  <a:lnTo>
                    <a:pt x="219959" y="296507"/>
                  </a:lnTo>
                  <a:lnTo>
                    <a:pt x="254675" y="303449"/>
                  </a:lnTo>
                  <a:lnTo>
                    <a:pt x="287602" y="307098"/>
                  </a:lnTo>
                  <a:lnTo>
                    <a:pt x="320863" y="307873"/>
                  </a:lnTo>
                  <a:lnTo>
                    <a:pt x="358224" y="305396"/>
                  </a:lnTo>
                  <a:lnTo>
                    <a:pt x="390633" y="296957"/>
                  </a:lnTo>
                  <a:lnTo>
                    <a:pt x="419147" y="284740"/>
                  </a:lnTo>
                  <a:lnTo>
                    <a:pt x="454767" y="266122"/>
                  </a:lnTo>
                  <a:lnTo>
                    <a:pt x="472440" y="256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12"/>
            <p:cNvSpPr/>
            <p:nvPr>
              <p:custDataLst>
                <p:tags r:id="rId16"/>
              </p:custDataLst>
            </p:nvPr>
          </p:nvSpPr>
          <p:spPr>
            <a:xfrm>
              <a:off x="6431280" y="3901495"/>
              <a:ext cx="289561" cy="348369"/>
            </a:xfrm>
            <a:custGeom>
              <a:avLst/>
              <a:gdLst/>
              <a:ahLst/>
              <a:cxnLst/>
              <a:rect l="0" t="0" r="0" b="0"/>
              <a:pathLst>
                <a:path w="289561" h="348369">
                  <a:moveTo>
                    <a:pt x="0" y="15185"/>
                  </a:moveTo>
                  <a:lnTo>
                    <a:pt x="0" y="15185"/>
                  </a:lnTo>
                  <a:lnTo>
                    <a:pt x="22578" y="10669"/>
                  </a:lnTo>
                  <a:lnTo>
                    <a:pt x="54908" y="4711"/>
                  </a:lnTo>
                  <a:lnTo>
                    <a:pt x="92744" y="572"/>
                  </a:lnTo>
                  <a:lnTo>
                    <a:pt x="98506" y="0"/>
                  </a:lnTo>
                  <a:lnTo>
                    <a:pt x="114618" y="27063"/>
                  </a:lnTo>
                  <a:lnTo>
                    <a:pt x="127212" y="48503"/>
                  </a:lnTo>
                  <a:lnTo>
                    <a:pt x="141206" y="83616"/>
                  </a:lnTo>
                  <a:lnTo>
                    <a:pt x="146825" y="118152"/>
                  </a:lnTo>
                  <a:lnTo>
                    <a:pt x="141138" y="145497"/>
                  </a:lnTo>
                  <a:lnTo>
                    <a:pt x="125779" y="180595"/>
                  </a:lnTo>
                  <a:lnTo>
                    <a:pt x="108697" y="217380"/>
                  </a:lnTo>
                  <a:lnTo>
                    <a:pt x="101916" y="250354"/>
                  </a:lnTo>
                  <a:lnTo>
                    <a:pt x="99624" y="287793"/>
                  </a:lnTo>
                  <a:lnTo>
                    <a:pt x="100018" y="318800"/>
                  </a:lnTo>
                  <a:lnTo>
                    <a:pt x="103154" y="331030"/>
                  </a:lnTo>
                  <a:lnTo>
                    <a:pt x="106870" y="335814"/>
                  </a:lnTo>
                  <a:lnTo>
                    <a:pt x="117771" y="343389"/>
                  </a:lnTo>
                  <a:lnTo>
                    <a:pt x="138189" y="348368"/>
                  </a:lnTo>
                  <a:lnTo>
                    <a:pt x="160325" y="345798"/>
                  </a:lnTo>
                  <a:lnTo>
                    <a:pt x="191061" y="331584"/>
                  </a:lnTo>
                  <a:lnTo>
                    <a:pt x="226978" y="307241"/>
                  </a:lnTo>
                  <a:lnTo>
                    <a:pt x="264432" y="278579"/>
                  </a:lnTo>
                  <a:lnTo>
                    <a:pt x="289560" y="259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13"/>
            <p:cNvSpPr/>
            <p:nvPr>
              <p:custDataLst>
                <p:tags r:id="rId17"/>
              </p:custDataLst>
            </p:nvPr>
          </p:nvSpPr>
          <p:spPr>
            <a:xfrm>
              <a:off x="9220318" y="4533900"/>
              <a:ext cx="236103" cy="426937"/>
            </a:xfrm>
            <a:custGeom>
              <a:avLst/>
              <a:gdLst/>
              <a:ahLst/>
              <a:cxnLst/>
              <a:rect l="0" t="0" r="0" b="0"/>
              <a:pathLst>
                <a:path w="236103" h="426937">
                  <a:moveTo>
                    <a:pt x="159902" y="0"/>
                  </a:moveTo>
                  <a:lnTo>
                    <a:pt x="159902" y="0"/>
                  </a:lnTo>
                  <a:lnTo>
                    <a:pt x="191322" y="29571"/>
                  </a:lnTo>
                  <a:lnTo>
                    <a:pt x="199268" y="48985"/>
                  </a:lnTo>
                  <a:lnTo>
                    <a:pt x="203739" y="78955"/>
                  </a:lnTo>
                  <a:lnTo>
                    <a:pt x="205063" y="109284"/>
                  </a:lnTo>
                  <a:lnTo>
                    <a:pt x="205457" y="143764"/>
                  </a:lnTo>
                  <a:lnTo>
                    <a:pt x="205574" y="180791"/>
                  </a:lnTo>
                  <a:lnTo>
                    <a:pt x="201563" y="214528"/>
                  </a:lnTo>
                  <a:lnTo>
                    <a:pt x="195012" y="250019"/>
                  </a:lnTo>
                  <a:lnTo>
                    <a:pt x="191752" y="283301"/>
                  </a:lnTo>
                  <a:lnTo>
                    <a:pt x="186744" y="318655"/>
                  </a:lnTo>
                  <a:lnTo>
                    <a:pt x="179897" y="351897"/>
                  </a:lnTo>
                  <a:lnTo>
                    <a:pt x="172505" y="383196"/>
                  </a:lnTo>
                  <a:lnTo>
                    <a:pt x="157186" y="416335"/>
                  </a:lnTo>
                  <a:lnTo>
                    <a:pt x="150793" y="425773"/>
                  </a:lnTo>
                  <a:lnTo>
                    <a:pt x="147055" y="426936"/>
                  </a:lnTo>
                  <a:lnTo>
                    <a:pt x="142871" y="426017"/>
                  </a:lnTo>
                  <a:lnTo>
                    <a:pt x="138387" y="423712"/>
                  </a:lnTo>
                  <a:lnTo>
                    <a:pt x="131148" y="414376"/>
                  </a:lnTo>
                  <a:lnTo>
                    <a:pt x="110867" y="379531"/>
                  </a:lnTo>
                  <a:lnTo>
                    <a:pt x="88911" y="342108"/>
                  </a:lnTo>
                  <a:lnTo>
                    <a:pt x="65490" y="312185"/>
                  </a:lnTo>
                  <a:lnTo>
                    <a:pt x="35325" y="275779"/>
                  </a:lnTo>
                  <a:lnTo>
                    <a:pt x="10725" y="253986"/>
                  </a:lnTo>
                  <a:lnTo>
                    <a:pt x="6676" y="252582"/>
                  </a:lnTo>
                  <a:lnTo>
                    <a:pt x="1224" y="251681"/>
                  </a:lnTo>
                  <a:lnTo>
                    <a:pt x="777" y="250761"/>
                  </a:lnTo>
                  <a:lnTo>
                    <a:pt x="0" y="244918"/>
                  </a:lnTo>
                  <a:lnTo>
                    <a:pt x="806" y="244559"/>
                  </a:lnTo>
                  <a:lnTo>
                    <a:pt x="3962" y="244160"/>
                  </a:lnTo>
                  <a:lnTo>
                    <a:pt x="40540" y="265080"/>
                  </a:lnTo>
                  <a:lnTo>
                    <a:pt x="65366" y="274729"/>
                  </a:lnTo>
                  <a:lnTo>
                    <a:pt x="92487" y="285508"/>
                  </a:lnTo>
                  <a:lnTo>
                    <a:pt x="118651" y="298766"/>
                  </a:lnTo>
                  <a:lnTo>
                    <a:pt x="144391" y="310866"/>
                  </a:lnTo>
                  <a:lnTo>
                    <a:pt x="180423" y="324942"/>
                  </a:lnTo>
                  <a:lnTo>
                    <a:pt x="201197" y="329839"/>
                  </a:lnTo>
                  <a:lnTo>
                    <a:pt x="236102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14"/>
            <p:cNvSpPr/>
            <p:nvPr>
              <p:custDataLst>
                <p:tags r:id="rId18"/>
              </p:custDataLst>
            </p:nvPr>
          </p:nvSpPr>
          <p:spPr>
            <a:xfrm>
              <a:off x="9441180" y="4671060"/>
              <a:ext cx="152401" cy="304801"/>
            </a:xfrm>
            <a:custGeom>
              <a:avLst/>
              <a:gdLst/>
              <a:ahLst/>
              <a:cxnLst/>
              <a:rect l="0" t="0" r="0" b="0"/>
              <a:pathLst>
                <a:path w="152401" h="304801">
                  <a:moveTo>
                    <a:pt x="152400" y="0"/>
                  </a:moveTo>
                  <a:lnTo>
                    <a:pt x="152400" y="0"/>
                  </a:lnTo>
                  <a:lnTo>
                    <a:pt x="144310" y="32361"/>
                  </a:lnTo>
                  <a:lnTo>
                    <a:pt x="133565" y="59538"/>
                  </a:lnTo>
                  <a:lnTo>
                    <a:pt x="120322" y="85728"/>
                  </a:lnTo>
                  <a:lnTo>
                    <a:pt x="105971" y="111479"/>
                  </a:lnTo>
                  <a:lnTo>
                    <a:pt x="91124" y="137036"/>
                  </a:lnTo>
                  <a:lnTo>
                    <a:pt x="75213" y="163351"/>
                  </a:lnTo>
                  <a:lnTo>
                    <a:pt x="56852" y="191981"/>
                  </a:lnTo>
                  <a:lnTo>
                    <a:pt x="39661" y="223896"/>
                  </a:lnTo>
                  <a:lnTo>
                    <a:pt x="24400" y="255296"/>
                  </a:lnTo>
                  <a:lnTo>
                    <a:pt x="7983" y="28862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15"/>
            <p:cNvSpPr/>
            <p:nvPr>
              <p:custDataLst>
                <p:tags r:id="rId19"/>
              </p:custDataLst>
            </p:nvPr>
          </p:nvSpPr>
          <p:spPr>
            <a:xfrm>
              <a:off x="9607659" y="4885644"/>
              <a:ext cx="206903" cy="204517"/>
            </a:xfrm>
            <a:custGeom>
              <a:avLst/>
              <a:gdLst/>
              <a:ahLst/>
              <a:cxnLst/>
              <a:rect l="0" t="0" r="0" b="0"/>
              <a:pathLst>
                <a:path w="206903" h="204517">
                  <a:moveTo>
                    <a:pt x="24021" y="21636"/>
                  </a:moveTo>
                  <a:lnTo>
                    <a:pt x="24021" y="21636"/>
                  </a:lnTo>
                  <a:lnTo>
                    <a:pt x="52338" y="37817"/>
                  </a:lnTo>
                  <a:lnTo>
                    <a:pt x="82081" y="51924"/>
                  </a:lnTo>
                  <a:lnTo>
                    <a:pt x="114889" y="63429"/>
                  </a:lnTo>
                  <a:lnTo>
                    <a:pt x="145827" y="66580"/>
                  </a:lnTo>
                  <a:lnTo>
                    <a:pt x="159438" y="66164"/>
                  </a:lnTo>
                  <a:lnTo>
                    <a:pt x="168309" y="63158"/>
                  </a:lnTo>
                  <a:lnTo>
                    <a:pt x="171012" y="61171"/>
                  </a:lnTo>
                  <a:lnTo>
                    <a:pt x="175709" y="53476"/>
                  </a:lnTo>
                  <a:lnTo>
                    <a:pt x="173847" y="50462"/>
                  </a:lnTo>
                  <a:lnTo>
                    <a:pt x="142947" y="20924"/>
                  </a:lnTo>
                  <a:lnTo>
                    <a:pt x="114870" y="5221"/>
                  </a:lnTo>
                  <a:lnTo>
                    <a:pt x="84863" y="49"/>
                  </a:lnTo>
                  <a:lnTo>
                    <a:pt x="62932" y="0"/>
                  </a:lnTo>
                  <a:lnTo>
                    <a:pt x="44488" y="5817"/>
                  </a:lnTo>
                  <a:lnTo>
                    <a:pt x="30577" y="13477"/>
                  </a:lnTo>
                  <a:lnTo>
                    <a:pt x="20445" y="24783"/>
                  </a:lnTo>
                  <a:lnTo>
                    <a:pt x="2995" y="56783"/>
                  </a:lnTo>
                  <a:lnTo>
                    <a:pt x="0" y="78179"/>
                  </a:lnTo>
                  <a:lnTo>
                    <a:pt x="3185" y="100953"/>
                  </a:lnTo>
                  <a:lnTo>
                    <a:pt x="13068" y="122363"/>
                  </a:lnTo>
                  <a:lnTo>
                    <a:pt x="41001" y="149412"/>
                  </a:lnTo>
                  <a:lnTo>
                    <a:pt x="68539" y="165633"/>
                  </a:lnTo>
                  <a:lnTo>
                    <a:pt x="99686" y="179614"/>
                  </a:lnTo>
                  <a:lnTo>
                    <a:pt x="130463" y="188651"/>
                  </a:lnTo>
                  <a:lnTo>
                    <a:pt x="161075" y="195489"/>
                  </a:lnTo>
                  <a:lnTo>
                    <a:pt x="197848" y="202733"/>
                  </a:lnTo>
                  <a:lnTo>
                    <a:pt x="206902" y="204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16"/>
            <p:cNvSpPr/>
            <p:nvPr>
              <p:custDataLst>
                <p:tags r:id="rId20"/>
              </p:custDataLst>
            </p:nvPr>
          </p:nvSpPr>
          <p:spPr>
            <a:xfrm>
              <a:off x="9862127" y="5044474"/>
              <a:ext cx="272474" cy="190467"/>
            </a:xfrm>
            <a:custGeom>
              <a:avLst/>
              <a:gdLst/>
              <a:ahLst/>
              <a:cxnLst/>
              <a:rect l="0" t="0" r="0" b="0"/>
              <a:pathLst>
                <a:path w="272474" h="190467">
                  <a:moveTo>
                    <a:pt x="272473" y="7586"/>
                  </a:moveTo>
                  <a:lnTo>
                    <a:pt x="272473" y="7586"/>
                  </a:lnTo>
                  <a:lnTo>
                    <a:pt x="236819" y="18906"/>
                  </a:lnTo>
                  <a:lnTo>
                    <a:pt x="200573" y="28343"/>
                  </a:lnTo>
                  <a:lnTo>
                    <a:pt x="163022" y="41488"/>
                  </a:lnTo>
                  <a:lnTo>
                    <a:pt x="125084" y="56954"/>
                  </a:lnTo>
                  <a:lnTo>
                    <a:pt x="87032" y="77247"/>
                  </a:lnTo>
                  <a:lnTo>
                    <a:pt x="50641" y="96806"/>
                  </a:lnTo>
                  <a:lnTo>
                    <a:pt x="14755" y="105350"/>
                  </a:lnTo>
                  <a:lnTo>
                    <a:pt x="10915" y="103242"/>
                  </a:lnTo>
                  <a:lnTo>
                    <a:pt x="4389" y="94126"/>
                  </a:lnTo>
                  <a:lnTo>
                    <a:pt x="0" y="78759"/>
                  </a:lnTo>
                  <a:lnTo>
                    <a:pt x="4876" y="41670"/>
                  </a:lnTo>
                  <a:lnTo>
                    <a:pt x="3116" y="33177"/>
                  </a:lnTo>
                  <a:lnTo>
                    <a:pt x="1463" y="29726"/>
                  </a:lnTo>
                  <a:lnTo>
                    <a:pt x="1883" y="21376"/>
                  </a:lnTo>
                  <a:lnTo>
                    <a:pt x="5547" y="4348"/>
                  </a:lnTo>
                  <a:lnTo>
                    <a:pt x="6468" y="2887"/>
                  </a:lnTo>
                  <a:lnTo>
                    <a:pt x="7930" y="1914"/>
                  </a:lnTo>
                  <a:lnTo>
                    <a:pt x="12314" y="351"/>
                  </a:lnTo>
                  <a:lnTo>
                    <a:pt x="6737" y="0"/>
                  </a:lnTo>
                  <a:lnTo>
                    <a:pt x="30588" y="36915"/>
                  </a:lnTo>
                  <a:lnTo>
                    <a:pt x="33735" y="41788"/>
                  </a:lnTo>
                  <a:lnTo>
                    <a:pt x="44164" y="75562"/>
                  </a:lnTo>
                  <a:lnTo>
                    <a:pt x="51687" y="101164"/>
                  </a:lnTo>
                  <a:lnTo>
                    <a:pt x="64562" y="138641"/>
                  </a:lnTo>
                  <a:lnTo>
                    <a:pt x="79073" y="172006"/>
                  </a:lnTo>
                  <a:lnTo>
                    <a:pt x="85764" y="182262"/>
                  </a:lnTo>
                  <a:lnTo>
                    <a:pt x="97212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17"/>
            <p:cNvSpPr/>
            <p:nvPr>
              <p:custDataLst>
                <p:tags r:id="rId21"/>
              </p:custDataLst>
            </p:nvPr>
          </p:nvSpPr>
          <p:spPr>
            <a:xfrm>
              <a:off x="7555921" y="3378835"/>
              <a:ext cx="1536478" cy="437251"/>
            </a:xfrm>
            <a:custGeom>
              <a:avLst/>
              <a:gdLst/>
              <a:ahLst/>
              <a:cxnLst/>
              <a:rect l="0" t="0" r="0" b="0"/>
              <a:pathLst>
                <a:path w="1536478" h="437251">
                  <a:moveTo>
                    <a:pt x="64079" y="172085"/>
                  </a:moveTo>
                  <a:lnTo>
                    <a:pt x="64079" y="172085"/>
                  </a:lnTo>
                  <a:lnTo>
                    <a:pt x="39244" y="187890"/>
                  </a:lnTo>
                  <a:lnTo>
                    <a:pt x="19582" y="200401"/>
                  </a:lnTo>
                  <a:lnTo>
                    <a:pt x="8168" y="212129"/>
                  </a:lnTo>
                  <a:lnTo>
                    <a:pt x="2251" y="223334"/>
                  </a:lnTo>
                  <a:lnTo>
                    <a:pt x="0" y="234191"/>
                  </a:lnTo>
                  <a:lnTo>
                    <a:pt x="194" y="241430"/>
                  </a:lnTo>
                  <a:lnTo>
                    <a:pt x="2015" y="246255"/>
                  </a:lnTo>
                  <a:lnTo>
                    <a:pt x="4924" y="249471"/>
                  </a:lnTo>
                  <a:lnTo>
                    <a:pt x="14927" y="253045"/>
                  </a:lnTo>
                  <a:lnTo>
                    <a:pt x="28687" y="253788"/>
                  </a:lnTo>
                  <a:lnTo>
                    <a:pt x="56321" y="249445"/>
                  </a:lnTo>
                  <a:lnTo>
                    <a:pt x="90943" y="241949"/>
                  </a:lnTo>
                  <a:lnTo>
                    <a:pt x="128860" y="229380"/>
                  </a:lnTo>
                  <a:lnTo>
                    <a:pt x="157217" y="219845"/>
                  </a:lnTo>
                  <a:lnTo>
                    <a:pt x="186754" y="209963"/>
                  </a:lnTo>
                  <a:lnTo>
                    <a:pt x="215121" y="201620"/>
                  </a:lnTo>
                  <a:lnTo>
                    <a:pt x="248438" y="196923"/>
                  </a:lnTo>
                  <a:lnTo>
                    <a:pt x="268940" y="196377"/>
                  </a:lnTo>
                  <a:lnTo>
                    <a:pt x="277330" y="199251"/>
                  </a:lnTo>
                  <a:lnTo>
                    <a:pt x="286814" y="205628"/>
                  </a:lnTo>
                  <a:lnTo>
                    <a:pt x="290071" y="210418"/>
                  </a:lnTo>
                  <a:lnTo>
                    <a:pt x="290941" y="212880"/>
                  </a:lnTo>
                  <a:lnTo>
                    <a:pt x="289648" y="220132"/>
                  </a:lnTo>
                  <a:lnTo>
                    <a:pt x="281921" y="238585"/>
                  </a:lnTo>
                  <a:lnTo>
                    <a:pt x="265967" y="263585"/>
                  </a:lnTo>
                  <a:lnTo>
                    <a:pt x="264710" y="268645"/>
                  </a:lnTo>
                  <a:lnTo>
                    <a:pt x="266988" y="287902"/>
                  </a:lnTo>
                  <a:lnTo>
                    <a:pt x="277071" y="305649"/>
                  </a:lnTo>
                  <a:lnTo>
                    <a:pt x="288282" y="314138"/>
                  </a:lnTo>
                  <a:lnTo>
                    <a:pt x="324431" y="329206"/>
                  </a:lnTo>
                  <a:lnTo>
                    <a:pt x="353075" y="336232"/>
                  </a:lnTo>
                  <a:lnTo>
                    <a:pt x="387149" y="337843"/>
                  </a:lnTo>
                  <a:lnTo>
                    <a:pt x="419919" y="333335"/>
                  </a:lnTo>
                  <a:lnTo>
                    <a:pt x="455215" y="326637"/>
                  </a:lnTo>
                  <a:lnTo>
                    <a:pt x="486652" y="318444"/>
                  </a:lnTo>
                  <a:lnTo>
                    <a:pt x="504196" y="310229"/>
                  </a:lnTo>
                  <a:lnTo>
                    <a:pt x="513686" y="300933"/>
                  </a:lnTo>
                  <a:lnTo>
                    <a:pt x="523824" y="285214"/>
                  </a:lnTo>
                  <a:lnTo>
                    <a:pt x="523822" y="281371"/>
                  </a:lnTo>
                  <a:lnTo>
                    <a:pt x="519304" y="272586"/>
                  </a:lnTo>
                  <a:lnTo>
                    <a:pt x="507241" y="262164"/>
                  </a:lnTo>
                  <a:lnTo>
                    <a:pt x="492943" y="253715"/>
                  </a:lnTo>
                  <a:lnTo>
                    <a:pt x="461621" y="249357"/>
                  </a:lnTo>
                  <a:lnTo>
                    <a:pt x="430095" y="250755"/>
                  </a:lnTo>
                  <a:lnTo>
                    <a:pt x="408332" y="255603"/>
                  </a:lnTo>
                  <a:lnTo>
                    <a:pt x="395245" y="263906"/>
                  </a:lnTo>
                  <a:lnTo>
                    <a:pt x="391537" y="268013"/>
                  </a:lnTo>
                  <a:lnTo>
                    <a:pt x="387416" y="277091"/>
                  </a:lnTo>
                  <a:lnTo>
                    <a:pt x="388010" y="281882"/>
                  </a:lnTo>
                  <a:lnTo>
                    <a:pt x="393186" y="291722"/>
                  </a:lnTo>
                  <a:lnTo>
                    <a:pt x="405620" y="302736"/>
                  </a:lnTo>
                  <a:lnTo>
                    <a:pt x="428120" y="311361"/>
                  </a:lnTo>
                  <a:lnTo>
                    <a:pt x="444780" y="314043"/>
                  </a:lnTo>
                  <a:lnTo>
                    <a:pt x="466892" y="316677"/>
                  </a:lnTo>
                  <a:lnTo>
                    <a:pt x="492640" y="319279"/>
                  </a:lnTo>
                  <a:lnTo>
                    <a:pt x="530282" y="322172"/>
                  </a:lnTo>
                  <a:lnTo>
                    <a:pt x="565861" y="324028"/>
                  </a:lnTo>
                  <a:lnTo>
                    <a:pt x="572024" y="324350"/>
                  </a:lnTo>
                  <a:lnTo>
                    <a:pt x="596043" y="313136"/>
                  </a:lnTo>
                  <a:lnTo>
                    <a:pt x="627321" y="296581"/>
                  </a:lnTo>
                  <a:lnTo>
                    <a:pt x="644044" y="283579"/>
                  </a:lnTo>
                  <a:lnTo>
                    <a:pt x="664832" y="250173"/>
                  </a:lnTo>
                  <a:lnTo>
                    <a:pt x="669747" y="238965"/>
                  </a:lnTo>
                  <a:lnTo>
                    <a:pt x="674423" y="206271"/>
                  </a:lnTo>
                  <a:lnTo>
                    <a:pt x="675869" y="205035"/>
                  </a:lnTo>
                  <a:lnTo>
                    <a:pt x="679731" y="203663"/>
                  </a:lnTo>
                  <a:lnTo>
                    <a:pt x="684272" y="203053"/>
                  </a:lnTo>
                  <a:lnTo>
                    <a:pt x="720329" y="213214"/>
                  </a:lnTo>
                  <a:lnTo>
                    <a:pt x="756147" y="229912"/>
                  </a:lnTo>
                  <a:lnTo>
                    <a:pt x="793577" y="254534"/>
                  </a:lnTo>
                  <a:lnTo>
                    <a:pt x="825679" y="279999"/>
                  </a:lnTo>
                  <a:lnTo>
                    <a:pt x="844776" y="301991"/>
                  </a:lnTo>
                  <a:lnTo>
                    <a:pt x="851322" y="314770"/>
                  </a:lnTo>
                  <a:lnTo>
                    <a:pt x="855524" y="336771"/>
                  </a:lnTo>
                  <a:lnTo>
                    <a:pt x="853841" y="344903"/>
                  </a:lnTo>
                  <a:lnTo>
                    <a:pt x="849423" y="352186"/>
                  </a:lnTo>
                  <a:lnTo>
                    <a:pt x="815093" y="387904"/>
                  </a:lnTo>
                  <a:lnTo>
                    <a:pt x="802128" y="397369"/>
                  </a:lnTo>
                  <a:lnTo>
                    <a:pt x="798501" y="402880"/>
                  </a:lnTo>
                  <a:lnTo>
                    <a:pt x="796458" y="410743"/>
                  </a:lnTo>
                  <a:lnTo>
                    <a:pt x="797020" y="413317"/>
                  </a:lnTo>
                  <a:lnTo>
                    <a:pt x="799899" y="418435"/>
                  </a:lnTo>
                  <a:lnTo>
                    <a:pt x="802699" y="420138"/>
                  </a:lnTo>
                  <a:lnTo>
                    <a:pt x="815577" y="422536"/>
                  </a:lnTo>
                  <a:lnTo>
                    <a:pt x="844514" y="421088"/>
                  </a:lnTo>
                  <a:lnTo>
                    <a:pt x="878545" y="412899"/>
                  </a:lnTo>
                  <a:lnTo>
                    <a:pt x="914963" y="397046"/>
                  </a:lnTo>
                  <a:lnTo>
                    <a:pt x="951873" y="373067"/>
                  </a:lnTo>
                  <a:lnTo>
                    <a:pt x="953122" y="372113"/>
                  </a:lnTo>
                  <a:lnTo>
                    <a:pt x="954509" y="368795"/>
                  </a:lnTo>
                  <a:lnTo>
                    <a:pt x="954880" y="366725"/>
                  </a:lnTo>
                  <a:lnTo>
                    <a:pt x="954280" y="365345"/>
                  </a:lnTo>
                  <a:lnTo>
                    <a:pt x="953032" y="364425"/>
                  </a:lnTo>
                  <a:lnTo>
                    <a:pt x="948993" y="362949"/>
                  </a:lnTo>
                  <a:lnTo>
                    <a:pt x="937481" y="373223"/>
                  </a:lnTo>
                  <a:lnTo>
                    <a:pt x="923218" y="388237"/>
                  </a:lnTo>
                  <a:lnTo>
                    <a:pt x="920052" y="394588"/>
                  </a:lnTo>
                  <a:lnTo>
                    <a:pt x="918269" y="406968"/>
                  </a:lnTo>
                  <a:lnTo>
                    <a:pt x="920110" y="414202"/>
                  </a:lnTo>
                  <a:lnTo>
                    <a:pt x="928191" y="425745"/>
                  </a:lnTo>
                  <a:lnTo>
                    <a:pt x="943541" y="433604"/>
                  </a:lnTo>
                  <a:lnTo>
                    <a:pt x="964176" y="437250"/>
                  </a:lnTo>
                  <a:lnTo>
                    <a:pt x="994467" y="434285"/>
                  </a:lnTo>
                  <a:lnTo>
                    <a:pt x="1030253" y="428044"/>
                  </a:lnTo>
                  <a:lnTo>
                    <a:pt x="1067668" y="420833"/>
                  </a:lnTo>
                  <a:lnTo>
                    <a:pt x="1090574" y="416356"/>
                  </a:lnTo>
                  <a:lnTo>
                    <a:pt x="1106549" y="409439"/>
                  </a:lnTo>
                  <a:lnTo>
                    <a:pt x="1132439" y="398055"/>
                  </a:lnTo>
                  <a:lnTo>
                    <a:pt x="1164939" y="383692"/>
                  </a:lnTo>
                  <a:lnTo>
                    <a:pt x="1194226" y="370729"/>
                  </a:lnTo>
                  <a:lnTo>
                    <a:pt x="1221370" y="358701"/>
                  </a:lnTo>
                  <a:lnTo>
                    <a:pt x="1247087" y="347296"/>
                  </a:lnTo>
                  <a:lnTo>
                    <a:pt x="1271850" y="334612"/>
                  </a:lnTo>
                  <a:lnTo>
                    <a:pt x="1295979" y="321076"/>
                  </a:lnTo>
                  <a:lnTo>
                    <a:pt x="1319686" y="306973"/>
                  </a:lnTo>
                  <a:lnTo>
                    <a:pt x="1343110" y="293337"/>
                  </a:lnTo>
                  <a:lnTo>
                    <a:pt x="1366347" y="280013"/>
                  </a:lnTo>
                  <a:lnTo>
                    <a:pt x="1389458" y="266897"/>
                  </a:lnTo>
                  <a:lnTo>
                    <a:pt x="1411637" y="253073"/>
                  </a:lnTo>
                  <a:lnTo>
                    <a:pt x="1433198" y="238777"/>
                  </a:lnTo>
                  <a:lnTo>
                    <a:pt x="1454345" y="224166"/>
                  </a:lnTo>
                  <a:lnTo>
                    <a:pt x="1474370" y="204265"/>
                  </a:lnTo>
                  <a:lnTo>
                    <a:pt x="1493645" y="180839"/>
                  </a:lnTo>
                  <a:lnTo>
                    <a:pt x="1512422" y="155061"/>
                  </a:lnTo>
                  <a:lnTo>
                    <a:pt x="1531029" y="117388"/>
                  </a:lnTo>
                  <a:lnTo>
                    <a:pt x="1536477" y="90202"/>
                  </a:lnTo>
                  <a:lnTo>
                    <a:pt x="1536076" y="69653"/>
                  </a:lnTo>
                  <a:lnTo>
                    <a:pt x="1528559" y="52053"/>
                  </a:lnTo>
                  <a:lnTo>
                    <a:pt x="1515906" y="36610"/>
                  </a:lnTo>
                  <a:lnTo>
                    <a:pt x="1477930" y="12899"/>
                  </a:lnTo>
                  <a:lnTo>
                    <a:pt x="1453610" y="3970"/>
                  </a:lnTo>
                  <a:lnTo>
                    <a:pt x="1425869" y="0"/>
                  </a:lnTo>
                  <a:lnTo>
                    <a:pt x="1398863" y="494"/>
                  </a:lnTo>
                  <a:lnTo>
                    <a:pt x="1371903" y="4382"/>
                  </a:lnTo>
                  <a:lnTo>
                    <a:pt x="1342987" y="11755"/>
                  </a:lnTo>
                  <a:lnTo>
                    <a:pt x="1315460" y="25192"/>
                  </a:lnTo>
                  <a:lnTo>
                    <a:pt x="1289114" y="42452"/>
                  </a:lnTo>
                  <a:lnTo>
                    <a:pt x="1252176" y="72057"/>
                  </a:lnTo>
                  <a:lnTo>
                    <a:pt x="1224392" y="107263"/>
                  </a:lnTo>
                  <a:lnTo>
                    <a:pt x="1202613" y="140273"/>
                  </a:lnTo>
                  <a:lnTo>
                    <a:pt x="1193257" y="154663"/>
                  </a:lnTo>
                  <a:lnTo>
                    <a:pt x="1192469" y="191999"/>
                  </a:lnTo>
                  <a:lnTo>
                    <a:pt x="1192259" y="220922"/>
                  </a:lnTo>
                  <a:lnTo>
                    <a:pt x="1193812" y="245283"/>
                  </a:lnTo>
                  <a:lnTo>
                    <a:pt x="1196542" y="266603"/>
                  </a:lnTo>
                  <a:lnTo>
                    <a:pt x="1206629" y="302993"/>
                  </a:lnTo>
                  <a:lnTo>
                    <a:pt x="1225224" y="333278"/>
                  </a:lnTo>
                  <a:lnTo>
                    <a:pt x="1252115" y="358591"/>
                  </a:lnTo>
                  <a:lnTo>
                    <a:pt x="1284668" y="380283"/>
                  </a:lnTo>
                  <a:lnTo>
                    <a:pt x="1321714" y="398391"/>
                  </a:lnTo>
                  <a:lnTo>
                    <a:pt x="1342770" y="405929"/>
                  </a:lnTo>
                  <a:lnTo>
                    <a:pt x="1365272" y="412648"/>
                  </a:lnTo>
                  <a:lnTo>
                    <a:pt x="1388742" y="418820"/>
                  </a:lnTo>
                  <a:lnTo>
                    <a:pt x="1426408" y="428726"/>
                  </a:lnTo>
                  <a:lnTo>
                    <a:pt x="1435679" y="431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18"/>
            <p:cNvSpPr/>
            <p:nvPr>
              <p:custDataLst>
                <p:tags r:id="rId22"/>
              </p:custDataLst>
            </p:nvPr>
          </p:nvSpPr>
          <p:spPr>
            <a:xfrm>
              <a:off x="8252622" y="5219985"/>
              <a:ext cx="373219" cy="267215"/>
            </a:xfrm>
            <a:custGeom>
              <a:avLst/>
              <a:gdLst/>
              <a:ahLst/>
              <a:cxnLst/>
              <a:rect l="0" t="0" r="0" b="0"/>
              <a:pathLst>
                <a:path w="373219" h="267215">
                  <a:moveTo>
                    <a:pt x="53178" y="30195"/>
                  </a:moveTo>
                  <a:lnTo>
                    <a:pt x="53178" y="30195"/>
                  </a:lnTo>
                  <a:lnTo>
                    <a:pt x="32952" y="62557"/>
                  </a:lnTo>
                  <a:lnTo>
                    <a:pt x="16329" y="94817"/>
                  </a:lnTo>
                  <a:lnTo>
                    <a:pt x="3975" y="127627"/>
                  </a:lnTo>
                  <a:lnTo>
                    <a:pt x="80" y="164853"/>
                  </a:lnTo>
                  <a:lnTo>
                    <a:pt x="0" y="168227"/>
                  </a:lnTo>
                  <a:lnTo>
                    <a:pt x="792" y="170476"/>
                  </a:lnTo>
                  <a:lnTo>
                    <a:pt x="2167" y="171975"/>
                  </a:lnTo>
                  <a:lnTo>
                    <a:pt x="6413" y="174382"/>
                  </a:lnTo>
                  <a:lnTo>
                    <a:pt x="11194" y="174799"/>
                  </a:lnTo>
                  <a:lnTo>
                    <a:pt x="13335" y="173164"/>
                  </a:lnTo>
                  <a:lnTo>
                    <a:pt x="17972" y="166832"/>
                  </a:lnTo>
                  <a:lnTo>
                    <a:pt x="30365" y="135803"/>
                  </a:lnTo>
                  <a:lnTo>
                    <a:pt x="42467" y="111440"/>
                  </a:lnTo>
                  <a:lnTo>
                    <a:pt x="65267" y="76911"/>
                  </a:lnTo>
                  <a:lnTo>
                    <a:pt x="93007" y="41242"/>
                  </a:lnTo>
                  <a:lnTo>
                    <a:pt x="127963" y="16133"/>
                  </a:lnTo>
                  <a:lnTo>
                    <a:pt x="144836" y="7012"/>
                  </a:lnTo>
                  <a:lnTo>
                    <a:pt x="181106" y="677"/>
                  </a:lnTo>
                  <a:lnTo>
                    <a:pt x="195693" y="0"/>
                  </a:lnTo>
                  <a:lnTo>
                    <a:pt x="198988" y="751"/>
                  </a:lnTo>
                  <a:lnTo>
                    <a:pt x="201184" y="2099"/>
                  </a:lnTo>
                  <a:lnTo>
                    <a:pt x="202649" y="3845"/>
                  </a:lnTo>
                  <a:lnTo>
                    <a:pt x="204710" y="14392"/>
                  </a:lnTo>
                  <a:lnTo>
                    <a:pt x="205502" y="43069"/>
                  </a:lnTo>
                  <a:lnTo>
                    <a:pt x="191248" y="76607"/>
                  </a:lnTo>
                  <a:lnTo>
                    <a:pt x="180358" y="110577"/>
                  </a:lnTo>
                  <a:lnTo>
                    <a:pt x="163255" y="146396"/>
                  </a:lnTo>
                  <a:lnTo>
                    <a:pt x="160306" y="161856"/>
                  </a:lnTo>
                  <a:lnTo>
                    <a:pt x="161003" y="163689"/>
                  </a:lnTo>
                  <a:lnTo>
                    <a:pt x="162315" y="164911"/>
                  </a:lnTo>
                  <a:lnTo>
                    <a:pt x="166030" y="166269"/>
                  </a:lnTo>
                  <a:lnTo>
                    <a:pt x="170504" y="166872"/>
                  </a:lnTo>
                  <a:lnTo>
                    <a:pt x="206098" y="146986"/>
                  </a:lnTo>
                  <a:lnTo>
                    <a:pt x="243362" y="122374"/>
                  </a:lnTo>
                  <a:lnTo>
                    <a:pt x="279363" y="98231"/>
                  </a:lnTo>
                  <a:lnTo>
                    <a:pt x="317330" y="78439"/>
                  </a:lnTo>
                  <a:lnTo>
                    <a:pt x="322133" y="77036"/>
                  </a:lnTo>
                  <a:lnTo>
                    <a:pt x="322227" y="76663"/>
                  </a:lnTo>
                  <a:lnTo>
                    <a:pt x="321445" y="76413"/>
                  </a:lnTo>
                  <a:lnTo>
                    <a:pt x="320923" y="77094"/>
                  </a:lnTo>
                  <a:lnTo>
                    <a:pt x="319918" y="83234"/>
                  </a:lnTo>
                  <a:lnTo>
                    <a:pt x="315836" y="112812"/>
                  </a:lnTo>
                  <a:lnTo>
                    <a:pt x="317363" y="144608"/>
                  </a:lnTo>
                  <a:lnTo>
                    <a:pt x="319133" y="180841"/>
                  </a:lnTo>
                  <a:lnTo>
                    <a:pt x="323702" y="218388"/>
                  </a:lnTo>
                  <a:lnTo>
                    <a:pt x="334463" y="248234"/>
                  </a:lnTo>
                  <a:lnTo>
                    <a:pt x="343575" y="260592"/>
                  </a:lnTo>
                  <a:lnTo>
                    <a:pt x="348377" y="265074"/>
                  </a:lnTo>
                  <a:lnTo>
                    <a:pt x="353270" y="267214"/>
                  </a:lnTo>
                  <a:lnTo>
                    <a:pt x="373218" y="266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19"/>
            <p:cNvSpPr/>
            <p:nvPr>
              <p:custDataLst>
                <p:tags r:id="rId23"/>
              </p:custDataLst>
            </p:nvPr>
          </p:nvSpPr>
          <p:spPr>
            <a:xfrm>
              <a:off x="8648700" y="5357803"/>
              <a:ext cx="288657" cy="515041"/>
            </a:xfrm>
            <a:custGeom>
              <a:avLst/>
              <a:gdLst/>
              <a:ahLst/>
              <a:cxnLst/>
              <a:rect l="0" t="0" r="0" b="0"/>
              <a:pathLst>
                <a:path w="288657" h="515041">
                  <a:moveTo>
                    <a:pt x="137161" y="14297"/>
                  </a:moveTo>
                  <a:lnTo>
                    <a:pt x="137161" y="14297"/>
                  </a:lnTo>
                  <a:lnTo>
                    <a:pt x="133114" y="46659"/>
                  </a:lnTo>
                  <a:lnTo>
                    <a:pt x="126612" y="73836"/>
                  </a:lnTo>
                  <a:lnTo>
                    <a:pt x="117233" y="100872"/>
                  </a:lnTo>
                  <a:lnTo>
                    <a:pt x="104596" y="129821"/>
                  </a:lnTo>
                  <a:lnTo>
                    <a:pt x="90513" y="164136"/>
                  </a:lnTo>
                  <a:lnTo>
                    <a:pt x="76635" y="201966"/>
                  </a:lnTo>
                  <a:lnTo>
                    <a:pt x="70563" y="221537"/>
                  </a:lnTo>
                  <a:lnTo>
                    <a:pt x="64822" y="241357"/>
                  </a:lnTo>
                  <a:lnTo>
                    <a:pt x="53928" y="279184"/>
                  </a:lnTo>
                  <a:lnTo>
                    <a:pt x="43442" y="315751"/>
                  </a:lnTo>
                  <a:lnTo>
                    <a:pt x="33136" y="351759"/>
                  </a:lnTo>
                  <a:lnTo>
                    <a:pt x="25170" y="385260"/>
                  </a:lnTo>
                  <a:lnTo>
                    <a:pt x="18807" y="416236"/>
                  </a:lnTo>
                  <a:lnTo>
                    <a:pt x="13156" y="444114"/>
                  </a:lnTo>
                  <a:lnTo>
                    <a:pt x="5215" y="475519"/>
                  </a:lnTo>
                  <a:lnTo>
                    <a:pt x="306" y="512319"/>
                  </a:lnTo>
                  <a:lnTo>
                    <a:pt x="136" y="515040"/>
                  </a:lnTo>
                  <a:lnTo>
                    <a:pt x="8" y="484165"/>
                  </a:lnTo>
                  <a:lnTo>
                    <a:pt x="2" y="456436"/>
                  </a:lnTo>
                  <a:lnTo>
                    <a:pt x="1" y="420938"/>
                  </a:lnTo>
                  <a:lnTo>
                    <a:pt x="0" y="393146"/>
                  </a:lnTo>
                  <a:lnTo>
                    <a:pt x="0" y="363861"/>
                  </a:lnTo>
                  <a:lnTo>
                    <a:pt x="846" y="333065"/>
                  </a:lnTo>
                  <a:lnTo>
                    <a:pt x="4045" y="299623"/>
                  </a:lnTo>
                  <a:lnTo>
                    <a:pt x="8289" y="265004"/>
                  </a:lnTo>
                  <a:lnTo>
                    <a:pt x="10606" y="247475"/>
                  </a:lnTo>
                  <a:lnTo>
                    <a:pt x="13844" y="226476"/>
                  </a:lnTo>
                  <a:lnTo>
                    <a:pt x="17696" y="203163"/>
                  </a:lnTo>
                  <a:lnTo>
                    <a:pt x="21956" y="178308"/>
                  </a:lnTo>
                  <a:lnTo>
                    <a:pt x="28950" y="141660"/>
                  </a:lnTo>
                  <a:lnTo>
                    <a:pt x="37647" y="104245"/>
                  </a:lnTo>
                  <a:lnTo>
                    <a:pt x="50740" y="66908"/>
                  </a:lnTo>
                  <a:lnTo>
                    <a:pt x="63205" y="45134"/>
                  </a:lnTo>
                  <a:lnTo>
                    <a:pt x="85768" y="24528"/>
                  </a:lnTo>
                  <a:lnTo>
                    <a:pt x="115531" y="9387"/>
                  </a:lnTo>
                  <a:lnTo>
                    <a:pt x="133756" y="544"/>
                  </a:lnTo>
                  <a:lnTo>
                    <a:pt x="168949" y="0"/>
                  </a:lnTo>
                  <a:lnTo>
                    <a:pt x="191372" y="2225"/>
                  </a:lnTo>
                  <a:lnTo>
                    <a:pt x="220804" y="9214"/>
                  </a:lnTo>
                  <a:lnTo>
                    <a:pt x="239529" y="18811"/>
                  </a:lnTo>
                  <a:lnTo>
                    <a:pt x="265346" y="45668"/>
                  </a:lnTo>
                  <a:lnTo>
                    <a:pt x="275413" y="61260"/>
                  </a:lnTo>
                  <a:lnTo>
                    <a:pt x="284991" y="88231"/>
                  </a:lnTo>
                  <a:lnTo>
                    <a:pt x="288656" y="120529"/>
                  </a:lnTo>
                  <a:lnTo>
                    <a:pt x="288311" y="135171"/>
                  </a:lnTo>
                  <a:lnTo>
                    <a:pt x="282511" y="153781"/>
                  </a:lnTo>
                  <a:lnTo>
                    <a:pt x="269598" y="174159"/>
                  </a:lnTo>
                  <a:lnTo>
                    <a:pt x="250061" y="190451"/>
                  </a:lnTo>
                  <a:lnTo>
                    <a:pt x="213175" y="206786"/>
                  </a:lnTo>
                  <a:lnTo>
                    <a:pt x="177607" y="216542"/>
                  </a:lnTo>
                  <a:lnTo>
                    <a:pt x="153095" y="218155"/>
                  </a:lnTo>
                  <a:lnTo>
                    <a:pt x="122058" y="211544"/>
                  </a:lnTo>
                  <a:lnTo>
                    <a:pt x="95513" y="202084"/>
                  </a:lnTo>
                  <a:lnTo>
                    <a:pt x="79194" y="190541"/>
                  </a:lnTo>
                  <a:lnTo>
                    <a:pt x="73297" y="181245"/>
                  </a:lnTo>
                  <a:lnTo>
                    <a:pt x="71725" y="176397"/>
                  </a:lnTo>
                  <a:lnTo>
                    <a:pt x="72235" y="166492"/>
                  </a:lnTo>
                  <a:lnTo>
                    <a:pt x="75285" y="157293"/>
                  </a:lnTo>
                  <a:lnTo>
                    <a:pt x="83820" y="143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20"/>
            <p:cNvSpPr/>
            <p:nvPr>
              <p:custDataLst>
                <p:tags r:id="rId24"/>
              </p:custDataLst>
            </p:nvPr>
          </p:nvSpPr>
          <p:spPr>
            <a:xfrm>
              <a:off x="9000772" y="5585460"/>
              <a:ext cx="13690" cy="83685"/>
            </a:xfrm>
            <a:custGeom>
              <a:avLst/>
              <a:gdLst/>
              <a:ahLst/>
              <a:cxnLst/>
              <a:rect l="0" t="0" r="0" b="0"/>
              <a:pathLst>
                <a:path w="13690" h="83685">
                  <a:moveTo>
                    <a:pt x="6067" y="0"/>
                  </a:moveTo>
                  <a:lnTo>
                    <a:pt x="6067" y="0"/>
                  </a:lnTo>
                  <a:lnTo>
                    <a:pt x="2023" y="28316"/>
                  </a:lnTo>
                  <a:lnTo>
                    <a:pt x="0" y="65801"/>
                  </a:lnTo>
                  <a:lnTo>
                    <a:pt x="3894" y="82244"/>
                  </a:lnTo>
                  <a:lnTo>
                    <a:pt x="4619" y="83616"/>
                  </a:lnTo>
                  <a:lnTo>
                    <a:pt x="5101" y="83684"/>
                  </a:lnTo>
                  <a:lnTo>
                    <a:pt x="13689" y="68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21"/>
            <p:cNvSpPr/>
            <p:nvPr>
              <p:custDataLst>
                <p:tags r:id="rId25"/>
              </p:custDataLst>
            </p:nvPr>
          </p:nvSpPr>
          <p:spPr>
            <a:xfrm>
              <a:off x="9067800" y="5533425"/>
              <a:ext cx="198121" cy="120616"/>
            </a:xfrm>
            <a:custGeom>
              <a:avLst/>
              <a:gdLst/>
              <a:ahLst/>
              <a:cxnLst/>
              <a:rect l="0" t="0" r="0" b="0"/>
              <a:pathLst>
                <a:path w="198121" h="120616">
                  <a:moveTo>
                    <a:pt x="0" y="120615"/>
                  </a:moveTo>
                  <a:lnTo>
                    <a:pt x="0" y="120615"/>
                  </a:lnTo>
                  <a:lnTo>
                    <a:pt x="28317" y="104434"/>
                  </a:lnTo>
                  <a:lnTo>
                    <a:pt x="65801" y="75556"/>
                  </a:lnTo>
                  <a:lnTo>
                    <a:pt x="99864" y="43331"/>
                  </a:lnTo>
                  <a:lnTo>
                    <a:pt x="134245" y="15768"/>
                  </a:lnTo>
                  <a:lnTo>
                    <a:pt x="146872" y="10516"/>
                  </a:lnTo>
                  <a:lnTo>
                    <a:pt x="159255" y="7336"/>
                  </a:lnTo>
                  <a:lnTo>
                    <a:pt x="176364" y="652"/>
                  </a:lnTo>
                  <a:lnTo>
                    <a:pt x="181077" y="0"/>
                  </a:lnTo>
                  <a:lnTo>
                    <a:pt x="188568" y="1533"/>
                  </a:lnTo>
                  <a:lnTo>
                    <a:pt x="191753" y="3127"/>
                  </a:lnTo>
                  <a:lnTo>
                    <a:pt x="193874" y="6729"/>
                  </a:lnTo>
                  <a:lnTo>
                    <a:pt x="198120" y="29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SMARTInkShape-622"/>
            <p:cNvSpPr/>
            <p:nvPr>
              <p:custDataLst>
                <p:tags r:id="rId26"/>
              </p:custDataLst>
            </p:nvPr>
          </p:nvSpPr>
          <p:spPr>
            <a:xfrm>
              <a:off x="10241280" y="4914900"/>
              <a:ext cx="15241" cy="106681"/>
            </a:xfrm>
            <a:custGeom>
              <a:avLst/>
              <a:gdLst/>
              <a:ahLst/>
              <a:cxnLst/>
              <a:rect l="0" t="0" r="0" b="0"/>
              <a:pathLst>
                <a:path w="15241" h="106681">
                  <a:moveTo>
                    <a:pt x="0" y="0"/>
                  </a:moveTo>
                  <a:lnTo>
                    <a:pt x="0" y="0"/>
                  </a:lnTo>
                  <a:lnTo>
                    <a:pt x="4046" y="32362"/>
                  </a:lnTo>
                  <a:lnTo>
                    <a:pt x="8289" y="61796"/>
                  </a:lnTo>
                  <a:lnTo>
                    <a:pt x="13867" y="97814"/>
                  </a:lnTo>
                  <a:lnTo>
                    <a:pt x="15240" y="10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SMARTInkShape-623"/>
            <p:cNvSpPr/>
            <p:nvPr>
              <p:custDataLst>
                <p:tags r:id="rId27"/>
              </p:custDataLst>
            </p:nvPr>
          </p:nvSpPr>
          <p:spPr>
            <a:xfrm>
              <a:off x="6812280" y="4168140"/>
              <a:ext cx="45721" cy="175261"/>
            </a:xfrm>
            <a:custGeom>
              <a:avLst/>
              <a:gdLst/>
              <a:ahLst/>
              <a:cxnLst/>
              <a:rect l="0" t="0" r="0" b="0"/>
              <a:pathLst>
                <a:path w="45721" h="175261">
                  <a:moveTo>
                    <a:pt x="45720" y="0"/>
                  </a:moveTo>
                  <a:lnTo>
                    <a:pt x="45720" y="0"/>
                  </a:lnTo>
                  <a:lnTo>
                    <a:pt x="37629" y="28316"/>
                  </a:lnTo>
                  <a:lnTo>
                    <a:pt x="28553" y="58061"/>
                  </a:lnTo>
                  <a:lnTo>
                    <a:pt x="20502" y="87006"/>
                  </a:lnTo>
                  <a:lnTo>
                    <a:pt x="12754" y="117031"/>
                  </a:lnTo>
                  <a:lnTo>
                    <a:pt x="7787" y="150587"/>
                  </a:lnTo>
                  <a:lnTo>
                    <a:pt x="0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SMARTInkShape-624"/>
            <p:cNvSpPr/>
            <p:nvPr>
              <p:custDataLst>
                <p:tags r:id="rId28"/>
              </p:custDataLst>
            </p:nvPr>
          </p:nvSpPr>
          <p:spPr>
            <a:xfrm>
              <a:off x="6911340" y="4046220"/>
              <a:ext cx="68581" cy="38101"/>
            </a:xfrm>
            <a:custGeom>
              <a:avLst/>
              <a:gdLst/>
              <a:ahLst/>
              <a:cxnLst/>
              <a:rect l="0" t="0" r="0" b="0"/>
              <a:pathLst>
                <a:path w="68581" h="38101">
                  <a:moveTo>
                    <a:pt x="0" y="38100"/>
                  </a:moveTo>
                  <a:lnTo>
                    <a:pt x="0" y="38100"/>
                  </a:lnTo>
                  <a:lnTo>
                    <a:pt x="36407" y="17874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SMARTInkShape-625"/>
            <p:cNvSpPr/>
            <p:nvPr>
              <p:custDataLst>
                <p:tags r:id="rId29"/>
              </p:custDataLst>
            </p:nvPr>
          </p:nvSpPr>
          <p:spPr>
            <a:xfrm>
              <a:off x="7078980" y="3452341"/>
              <a:ext cx="441961" cy="163034"/>
            </a:xfrm>
            <a:custGeom>
              <a:avLst/>
              <a:gdLst/>
              <a:ahLst/>
              <a:cxnLst/>
              <a:rect l="0" t="0" r="0" b="0"/>
              <a:pathLst>
                <a:path w="441961" h="163034">
                  <a:moveTo>
                    <a:pt x="0" y="29999"/>
                  </a:moveTo>
                  <a:lnTo>
                    <a:pt x="0" y="29999"/>
                  </a:lnTo>
                  <a:lnTo>
                    <a:pt x="22578" y="39030"/>
                  </a:lnTo>
                  <a:lnTo>
                    <a:pt x="58295" y="51792"/>
                  </a:lnTo>
                  <a:lnTo>
                    <a:pt x="93925" y="60287"/>
                  </a:lnTo>
                  <a:lnTo>
                    <a:pt x="113417" y="63738"/>
                  </a:lnTo>
                  <a:lnTo>
                    <a:pt x="134032" y="66885"/>
                  </a:lnTo>
                  <a:lnTo>
                    <a:pt x="155394" y="69830"/>
                  </a:lnTo>
                  <a:lnTo>
                    <a:pt x="177256" y="71793"/>
                  </a:lnTo>
                  <a:lnTo>
                    <a:pt x="199450" y="73102"/>
                  </a:lnTo>
                  <a:lnTo>
                    <a:pt x="221867" y="73974"/>
                  </a:lnTo>
                  <a:lnTo>
                    <a:pt x="243584" y="73709"/>
                  </a:lnTo>
                  <a:lnTo>
                    <a:pt x="264836" y="72686"/>
                  </a:lnTo>
                  <a:lnTo>
                    <a:pt x="285777" y="71157"/>
                  </a:lnTo>
                  <a:lnTo>
                    <a:pt x="306512" y="69291"/>
                  </a:lnTo>
                  <a:lnTo>
                    <a:pt x="327107" y="67200"/>
                  </a:lnTo>
                  <a:lnTo>
                    <a:pt x="347612" y="64960"/>
                  </a:lnTo>
                  <a:lnTo>
                    <a:pt x="381682" y="60212"/>
                  </a:lnTo>
                  <a:lnTo>
                    <a:pt x="417892" y="55038"/>
                  </a:lnTo>
                  <a:lnTo>
                    <a:pt x="431263" y="52981"/>
                  </a:lnTo>
                  <a:lnTo>
                    <a:pt x="434829" y="51247"/>
                  </a:lnTo>
                  <a:lnTo>
                    <a:pt x="437206" y="49244"/>
                  </a:lnTo>
                  <a:lnTo>
                    <a:pt x="437944" y="46216"/>
                  </a:lnTo>
                  <a:lnTo>
                    <a:pt x="436506" y="38335"/>
                  </a:lnTo>
                  <a:lnTo>
                    <a:pt x="428529" y="29189"/>
                  </a:lnTo>
                  <a:lnTo>
                    <a:pt x="415670" y="20326"/>
                  </a:lnTo>
                  <a:lnTo>
                    <a:pt x="387698" y="10576"/>
                  </a:lnTo>
                  <a:lnTo>
                    <a:pt x="361964" y="4997"/>
                  </a:lnTo>
                  <a:lnTo>
                    <a:pt x="331334" y="1954"/>
                  </a:lnTo>
                  <a:lnTo>
                    <a:pt x="298812" y="601"/>
                  </a:lnTo>
                  <a:lnTo>
                    <a:pt x="267427" y="0"/>
                  </a:lnTo>
                  <a:lnTo>
                    <a:pt x="236542" y="4248"/>
                  </a:lnTo>
                  <a:lnTo>
                    <a:pt x="206730" y="11781"/>
                  </a:lnTo>
                  <a:lnTo>
                    <a:pt x="179368" y="20773"/>
                  </a:lnTo>
                  <a:lnTo>
                    <a:pt x="144211" y="35356"/>
                  </a:lnTo>
                  <a:lnTo>
                    <a:pt x="120434" y="50401"/>
                  </a:lnTo>
                  <a:lnTo>
                    <a:pt x="112793" y="62773"/>
                  </a:lnTo>
                  <a:lnTo>
                    <a:pt x="110755" y="69628"/>
                  </a:lnTo>
                  <a:lnTo>
                    <a:pt x="111933" y="95457"/>
                  </a:lnTo>
                  <a:lnTo>
                    <a:pt x="120021" y="112432"/>
                  </a:lnTo>
                  <a:lnTo>
                    <a:pt x="145910" y="144025"/>
                  </a:lnTo>
                  <a:lnTo>
                    <a:pt x="180110" y="163033"/>
                  </a:lnTo>
                  <a:lnTo>
                    <a:pt x="214900" y="162715"/>
                  </a:lnTo>
                  <a:lnTo>
                    <a:pt x="264340" y="158269"/>
                  </a:lnTo>
                  <a:lnTo>
                    <a:pt x="323546" y="151072"/>
                  </a:lnTo>
                  <a:lnTo>
                    <a:pt x="363018" y="146275"/>
                  </a:lnTo>
                  <a:lnTo>
                    <a:pt x="441960" y="136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SMARTInkShape-626"/>
            <p:cNvSpPr/>
            <p:nvPr>
              <p:custDataLst>
                <p:tags r:id="rId30"/>
              </p:custDataLst>
            </p:nvPr>
          </p:nvSpPr>
          <p:spPr>
            <a:xfrm>
              <a:off x="6350385" y="4038600"/>
              <a:ext cx="58036" cy="213361"/>
            </a:xfrm>
            <a:custGeom>
              <a:avLst/>
              <a:gdLst/>
              <a:ahLst/>
              <a:cxnLst/>
              <a:rect l="0" t="0" r="0" b="0"/>
              <a:pathLst>
                <a:path w="58036" h="213361">
                  <a:moveTo>
                    <a:pt x="58035" y="0"/>
                  </a:moveTo>
                  <a:lnTo>
                    <a:pt x="58035" y="0"/>
                  </a:lnTo>
                  <a:lnTo>
                    <a:pt x="49004" y="22578"/>
                  </a:lnTo>
                  <a:lnTo>
                    <a:pt x="35394" y="55754"/>
                  </a:lnTo>
                  <a:lnTo>
                    <a:pt x="23702" y="81788"/>
                  </a:lnTo>
                  <a:lnTo>
                    <a:pt x="12860" y="109163"/>
                  </a:lnTo>
                  <a:lnTo>
                    <a:pt x="4091" y="136571"/>
                  </a:lnTo>
                  <a:lnTo>
                    <a:pt x="0" y="171040"/>
                  </a:lnTo>
                  <a:lnTo>
                    <a:pt x="3910" y="207118"/>
                  </a:lnTo>
                  <a:lnTo>
                    <a:pt x="4695" y="21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SMARTInkShape-627"/>
            <p:cNvSpPr/>
            <p:nvPr>
              <p:custDataLst>
                <p:tags r:id="rId31"/>
              </p:custDataLst>
            </p:nvPr>
          </p:nvSpPr>
          <p:spPr>
            <a:xfrm>
              <a:off x="7000456" y="3962400"/>
              <a:ext cx="512865" cy="518161"/>
            </a:xfrm>
            <a:custGeom>
              <a:avLst/>
              <a:gdLst/>
              <a:ahLst/>
              <a:cxnLst/>
              <a:rect l="0" t="0" r="0" b="0"/>
              <a:pathLst>
                <a:path w="512865" h="518161">
                  <a:moveTo>
                    <a:pt x="238544" y="0"/>
                  </a:moveTo>
                  <a:lnTo>
                    <a:pt x="238544" y="0"/>
                  </a:lnTo>
                  <a:lnTo>
                    <a:pt x="222363" y="36407"/>
                  </a:lnTo>
                  <a:lnTo>
                    <a:pt x="207645" y="67828"/>
                  </a:lnTo>
                  <a:lnTo>
                    <a:pt x="194332" y="97879"/>
                  </a:lnTo>
                  <a:lnTo>
                    <a:pt x="185591" y="125346"/>
                  </a:lnTo>
                  <a:lnTo>
                    <a:pt x="178886" y="153923"/>
                  </a:lnTo>
                  <a:lnTo>
                    <a:pt x="173082" y="183557"/>
                  </a:lnTo>
                  <a:lnTo>
                    <a:pt x="167681" y="213661"/>
                  </a:lnTo>
                  <a:lnTo>
                    <a:pt x="164716" y="241716"/>
                  </a:lnTo>
                  <a:lnTo>
                    <a:pt x="165304" y="279053"/>
                  </a:lnTo>
                  <a:lnTo>
                    <a:pt x="170841" y="309307"/>
                  </a:lnTo>
                  <a:lnTo>
                    <a:pt x="177844" y="329842"/>
                  </a:lnTo>
                  <a:lnTo>
                    <a:pt x="182779" y="337096"/>
                  </a:lnTo>
                  <a:lnTo>
                    <a:pt x="187795" y="340321"/>
                  </a:lnTo>
                  <a:lnTo>
                    <a:pt x="189472" y="340334"/>
                  </a:lnTo>
                  <a:lnTo>
                    <a:pt x="190590" y="339496"/>
                  </a:lnTo>
                  <a:lnTo>
                    <a:pt x="191334" y="338091"/>
                  </a:lnTo>
                  <a:lnTo>
                    <a:pt x="192383" y="328022"/>
                  </a:lnTo>
                  <a:lnTo>
                    <a:pt x="188113" y="319072"/>
                  </a:lnTo>
                  <a:lnTo>
                    <a:pt x="159673" y="283444"/>
                  </a:lnTo>
                  <a:lnTo>
                    <a:pt x="138692" y="269403"/>
                  </a:lnTo>
                  <a:lnTo>
                    <a:pt x="123891" y="263668"/>
                  </a:lnTo>
                  <a:lnTo>
                    <a:pt x="91437" y="259986"/>
                  </a:lnTo>
                  <a:lnTo>
                    <a:pt x="72409" y="261176"/>
                  </a:lnTo>
                  <a:lnTo>
                    <a:pt x="44350" y="271366"/>
                  </a:lnTo>
                  <a:lnTo>
                    <a:pt x="13335" y="294920"/>
                  </a:lnTo>
                  <a:lnTo>
                    <a:pt x="1541" y="318053"/>
                  </a:lnTo>
                  <a:lnTo>
                    <a:pt x="0" y="334397"/>
                  </a:lnTo>
                  <a:lnTo>
                    <a:pt x="2986" y="350974"/>
                  </a:lnTo>
                  <a:lnTo>
                    <a:pt x="9956" y="369631"/>
                  </a:lnTo>
                  <a:lnTo>
                    <a:pt x="20956" y="384696"/>
                  </a:lnTo>
                  <a:lnTo>
                    <a:pt x="43687" y="402698"/>
                  </a:lnTo>
                  <a:lnTo>
                    <a:pt x="63041" y="411811"/>
                  </a:lnTo>
                  <a:lnTo>
                    <a:pt x="97738" y="416094"/>
                  </a:lnTo>
                  <a:lnTo>
                    <a:pt x="134829" y="412376"/>
                  </a:lnTo>
                  <a:lnTo>
                    <a:pt x="171785" y="405913"/>
                  </a:lnTo>
                  <a:lnTo>
                    <a:pt x="203712" y="398636"/>
                  </a:lnTo>
                  <a:lnTo>
                    <a:pt x="237684" y="390849"/>
                  </a:lnTo>
                  <a:lnTo>
                    <a:pt x="250862" y="390458"/>
                  </a:lnTo>
                  <a:lnTo>
                    <a:pt x="254376" y="391539"/>
                  </a:lnTo>
                  <a:lnTo>
                    <a:pt x="256719" y="393105"/>
                  </a:lnTo>
                  <a:lnTo>
                    <a:pt x="257434" y="394998"/>
                  </a:lnTo>
                  <a:lnTo>
                    <a:pt x="257064" y="397105"/>
                  </a:lnTo>
                  <a:lnTo>
                    <a:pt x="255241" y="401704"/>
                  </a:lnTo>
                  <a:lnTo>
                    <a:pt x="249432" y="429427"/>
                  </a:lnTo>
                  <a:lnTo>
                    <a:pt x="251286" y="435825"/>
                  </a:lnTo>
                  <a:lnTo>
                    <a:pt x="257089" y="444187"/>
                  </a:lnTo>
                  <a:lnTo>
                    <a:pt x="268216" y="452027"/>
                  </a:lnTo>
                  <a:lnTo>
                    <a:pt x="282237" y="455667"/>
                  </a:lnTo>
                  <a:lnTo>
                    <a:pt x="301162" y="456746"/>
                  </a:lnTo>
                  <a:lnTo>
                    <a:pt x="335548" y="445790"/>
                  </a:lnTo>
                  <a:lnTo>
                    <a:pt x="369936" y="432337"/>
                  </a:lnTo>
                  <a:lnTo>
                    <a:pt x="396854" y="416249"/>
                  </a:lnTo>
                  <a:lnTo>
                    <a:pt x="424662" y="388057"/>
                  </a:lnTo>
                  <a:lnTo>
                    <a:pt x="431329" y="375388"/>
                  </a:lnTo>
                  <a:lnTo>
                    <a:pt x="435610" y="357502"/>
                  </a:lnTo>
                  <a:lnTo>
                    <a:pt x="434268" y="354328"/>
                  </a:lnTo>
                  <a:lnTo>
                    <a:pt x="428262" y="348543"/>
                  </a:lnTo>
                  <a:lnTo>
                    <a:pt x="415360" y="340527"/>
                  </a:lnTo>
                  <a:lnTo>
                    <a:pt x="379217" y="331696"/>
                  </a:lnTo>
                  <a:lnTo>
                    <a:pt x="366258" y="331711"/>
                  </a:lnTo>
                  <a:lnTo>
                    <a:pt x="341288" y="338620"/>
                  </a:lnTo>
                  <a:lnTo>
                    <a:pt x="321198" y="349722"/>
                  </a:lnTo>
                  <a:lnTo>
                    <a:pt x="303204" y="371827"/>
                  </a:lnTo>
                  <a:lnTo>
                    <a:pt x="296916" y="390187"/>
                  </a:lnTo>
                  <a:lnTo>
                    <a:pt x="294967" y="409637"/>
                  </a:lnTo>
                  <a:lnTo>
                    <a:pt x="296923" y="429570"/>
                  </a:lnTo>
                  <a:lnTo>
                    <a:pt x="305130" y="447460"/>
                  </a:lnTo>
                  <a:lnTo>
                    <a:pt x="328546" y="474070"/>
                  </a:lnTo>
                  <a:lnTo>
                    <a:pt x="350511" y="490945"/>
                  </a:lnTo>
                  <a:lnTo>
                    <a:pt x="388371" y="505204"/>
                  </a:lnTo>
                  <a:lnTo>
                    <a:pt x="419716" y="511837"/>
                  </a:lnTo>
                  <a:lnTo>
                    <a:pt x="455660" y="515350"/>
                  </a:lnTo>
                  <a:lnTo>
                    <a:pt x="487440" y="516911"/>
                  </a:lnTo>
                  <a:lnTo>
                    <a:pt x="512864" y="518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SMARTInkShape-628"/>
            <p:cNvSpPr/>
            <p:nvPr>
              <p:custDataLst>
                <p:tags r:id="rId32"/>
              </p:custDataLst>
            </p:nvPr>
          </p:nvSpPr>
          <p:spPr>
            <a:xfrm>
              <a:off x="8991600" y="3800385"/>
              <a:ext cx="297181" cy="169636"/>
            </a:xfrm>
            <a:custGeom>
              <a:avLst/>
              <a:gdLst/>
              <a:ahLst/>
              <a:cxnLst/>
              <a:rect l="0" t="0" r="0" b="0"/>
              <a:pathLst>
                <a:path w="297181" h="169636">
                  <a:moveTo>
                    <a:pt x="297180" y="62955"/>
                  </a:moveTo>
                  <a:lnTo>
                    <a:pt x="297180" y="62955"/>
                  </a:lnTo>
                  <a:lnTo>
                    <a:pt x="268862" y="38684"/>
                  </a:lnTo>
                  <a:lnTo>
                    <a:pt x="235073" y="15500"/>
                  </a:lnTo>
                  <a:lnTo>
                    <a:pt x="203612" y="1951"/>
                  </a:lnTo>
                  <a:lnTo>
                    <a:pt x="185321" y="0"/>
                  </a:lnTo>
                  <a:lnTo>
                    <a:pt x="152883" y="1601"/>
                  </a:lnTo>
                  <a:lnTo>
                    <a:pt x="141890" y="4078"/>
                  </a:lnTo>
                  <a:lnTo>
                    <a:pt x="133334" y="8847"/>
                  </a:lnTo>
                  <a:lnTo>
                    <a:pt x="123889" y="16612"/>
                  </a:lnTo>
                  <a:lnTo>
                    <a:pt x="118561" y="27965"/>
                  </a:lnTo>
                  <a:lnTo>
                    <a:pt x="109624" y="63364"/>
                  </a:lnTo>
                  <a:lnTo>
                    <a:pt x="103023" y="101109"/>
                  </a:lnTo>
                  <a:lnTo>
                    <a:pt x="96189" y="123931"/>
                  </a:lnTo>
                  <a:lnTo>
                    <a:pt x="92066" y="129852"/>
                  </a:lnTo>
                  <a:lnTo>
                    <a:pt x="73282" y="143078"/>
                  </a:lnTo>
                  <a:lnTo>
                    <a:pt x="45796" y="156499"/>
                  </a:lnTo>
                  <a:lnTo>
                    <a:pt x="10302" y="166789"/>
                  </a:lnTo>
                  <a:lnTo>
                    <a:pt x="0" y="169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SMARTInkShape-629"/>
            <p:cNvSpPr/>
            <p:nvPr>
              <p:custDataLst>
                <p:tags r:id="rId33"/>
              </p:custDataLst>
            </p:nvPr>
          </p:nvSpPr>
          <p:spPr>
            <a:xfrm>
              <a:off x="5838231" y="3368040"/>
              <a:ext cx="570190" cy="729245"/>
            </a:xfrm>
            <a:custGeom>
              <a:avLst/>
              <a:gdLst/>
              <a:ahLst/>
              <a:cxnLst/>
              <a:rect l="0" t="0" r="0" b="0"/>
              <a:pathLst>
                <a:path w="570190" h="729245">
                  <a:moveTo>
                    <a:pt x="570189" y="0"/>
                  </a:moveTo>
                  <a:lnTo>
                    <a:pt x="570189" y="0"/>
                  </a:lnTo>
                  <a:lnTo>
                    <a:pt x="545918" y="36406"/>
                  </a:lnTo>
                  <a:lnTo>
                    <a:pt x="527228" y="70085"/>
                  </a:lnTo>
                  <a:lnTo>
                    <a:pt x="508763" y="106502"/>
                  </a:lnTo>
                  <a:lnTo>
                    <a:pt x="497911" y="126881"/>
                  </a:lnTo>
                  <a:lnTo>
                    <a:pt x="486444" y="148088"/>
                  </a:lnTo>
                  <a:lnTo>
                    <a:pt x="475413" y="168998"/>
                  </a:lnTo>
                  <a:lnTo>
                    <a:pt x="464671" y="189712"/>
                  </a:lnTo>
                  <a:lnTo>
                    <a:pt x="454124" y="210295"/>
                  </a:lnTo>
                  <a:lnTo>
                    <a:pt x="443705" y="231636"/>
                  </a:lnTo>
                  <a:lnTo>
                    <a:pt x="433373" y="253485"/>
                  </a:lnTo>
                  <a:lnTo>
                    <a:pt x="423098" y="275670"/>
                  </a:lnTo>
                  <a:lnTo>
                    <a:pt x="412862" y="298926"/>
                  </a:lnTo>
                  <a:lnTo>
                    <a:pt x="402652" y="322898"/>
                  </a:lnTo>
                  <a:lnTo>
                    <a:pt x="392457" y="347345"/>
                  </a:lnTo>
                  <a:lnTo>
                    <a:pt x="383121" y="371264"/>
                  </a:lnTo>
                  <a:lnTo>
                    <a:pt x="374357" y="394829"/>
                  </a:lnTo>
                  <a:lnTo>
                    <a:pt x="365975" y="418160"/>
                  </a:lnTo>
                  <a:lnTo>
                    <a:pt x="357000" y="440486"/>
                  </a:lnTo>
                  <a:lnTo>
                    <a:pt x="347630" y="462144"/>
                  </a:lnTo>
                  <a:lnTo>
                    <a:pt x="337996" y="483356"/>
                  </a:lnTo>
                  <a:lnTo>
                    <a:pt x="329880" y="505117"/>
                  </a:lnTo>
                  <a:lnTo>
                    <a:pt x="322777" y="527245"/>
                  </a:lnTo>
                  <a:lnTo>
                    <a:pt x="316348" y="549617"/>
                  </a:lnTo>
                  <a:lnTo>
                    <a:pt x="311215" y="569611"/>
                  </a:lnTo>
                  <a:lnTo>
                    <a:pt x="303254" y="605374"/>
                  </a:lnTo>
                  <a:lnTo>
                    <a:pt x="296893" y="635944"/>
                  </a:lnTo>
                  <a:lnTo>
                    <a:pt x="292091" y="662795"/>
                  </a:lnTo>
                  <a:lnTo>
                    <a:pt x="290234" y="695259"/>
                  </a:lnTo>
                  <a:lnTo>
                    <a:pt x="294669" y="715508"/>
                  </a:lnTo>
                  <a:lnTo>
                    <a:pt x="299005" y="723839"/>
                  </a:lnTo>
                  <a:lnTo>
                    <a:pt x="302193" y="726399"/>
                  </a:lnTo>
                  <a:lnTo>
                    <a:pt x="310250" y="729244"/>
                  </a:lnTo>
                  <a:lnTo>
                    <a:pt x="313923" y="729156"/>
                  </a:lnTo>
                  <a:lnTo>
                    <a:pt x="320262" y="726800"/>
                  </a:lnTo>
                  <a:lnTo>
                    <a:pt x="332635" y="708579"/>
                  </a:lnTo>
                  <a:lnTo>
                    <a:pt x="342981" y="677686"/>
                  </a:lnTo>
                  <a:lnTo>
                    <a:pt x="348699" y="649456"/>
                  </a:lnTo>
                  <a:lnTo>
                    <a:pt x="354062" y="618000"/>
                  </a:lnTo>
                  <a:lnTo>
                    <a:pt x="359269" y="587087"/>
                  </a:lnTo>
                  <a:lnTo>
                    <a:pt x="355374" y="558672"/>
                  </a:lnTo>
                  <a:lnTo>
                    <a:pt x="338900" y="521133"/>
                  </a:lnTo>
                  <a:lnTo>
                    <a:pt x="324308" y="500854"/>
                  </a:lnTo>
                  <a:lnTo>
                    <a:pt x="306533" y="486198"/>
                  </a:lnTo>
                  <a:lnTo>
                    <a:pt x="269395" y="472471"/>
                  </a:lnTo>
                  <a:lnTo>
                    <a:pt x="240923" y="465963"/>
                  </a:lnTo>
                  <a:lnTo>
                    <a:pt x="210489" y="461094"/>
                  </a:lnTo>
                  <a:lnTo>
                    <a:pt x="177206" y="458931"/>
                  </a:lnTo>
                  <a:lnTo>
                    <a:pt x="142659" y="462485"/>
                  </a:lnTo>
                  <a:lnTo>
                    <a:pt x="109242" y="470556"/>
                  </a:lnTo>
                  <a:lnTo>
                    <a:pt x="80279" y="482609"/>
                  </a:lnTo>
                  <a:lnTo>
                    <a:pt x="53296" y="498691"/>
                  </a:lnTo>
                  <a:lnTo>
                    <a:pt x="29732" y="517127"/>
                  </a:lnTo>
                  <a:lnTo>
                    <a:pt x="0" y="554535"/>
                  </a:lnTo>
                  <a:lnTo>
                    <a:pt x="1530" y="587102"/>
                  </a:lnTo>
                  <a:lnTo>
                    <a:pt x="3123" y="612381"/>
                  </a:lnTo>
                  <a:lnTo>
                    <a:pt x="6725" y="633468"/>
                  </a:lnTo>
                  <a:lnTo>
                    <a:pt x="17501" y="668186"/>
                  </a:lnTo>
                  <a:lnTo>
                    <a:pt x="35272" y="693211"/>
                  </a:lnTo>
                  <a:lnTo>
                    <a:pt x="45939" y="703441"/>
                  </a:lnTo>
                  <a:lnTo>
                    <a:pt x="74215" y="710261"/>
                  </a:lnTo>
                  <a:lnTo>
                    <a:pt x="114233" y="714807"/>
                  </a:lnTo>
                  <a:lnTo>
                    <a:pt x="162078" y="717838"/>
                  </a:lnTo>
                  <a:lnTo>
                    <a:pt x="193976" y="719859"/>
                  </a:lnTo>
                  <a:lnTo>
                    <a:pt x="229416" y="722104"/>
                  </a:lnTo>
                  <a:lnTo>
                    <a:pt x="257769" y="723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SMARTInkShape-630"/>
            <p:cNvSpPr/>
            <p:nvPr>
              <p:custDataLst>
                <p:tags r:id="rId34"/>
              </p:custDataLst>
            </p:nvPr>
          </p:nvSpPr>
          <p:spPr>
            <a:xfrm>
              <a:off x="6352231" y="2917990"/>
              <a:ext cx="734370" cy="598555"/>
            </a:xfrm>
            <a:custGeom>
              <a:avLst/>
              <a:gdLst/>
              <a:ahLst/>
              <a:cxnLst/>
              <a:rect l="0" t="0" r="0" b="0"/>
              <a:pathLst>
                <a:path w="734370" h="598555">
                  <a:moveTo>
                    <a:pt x="475289" y="8090"/>
                  </a:moveTo>
                  <a:lnTo>
                    <a:pt x="475289" y="8090"/>
                  </a:lnTo>
                  <a:lnTo>
                    <a:pt x="438882" y="0"/>
                  </a:lnTo>
                  <a:lnTo>
                    <a:pt x="409720" y="543"/>
                  </a:lnTo>
                  <a:lnTo>
                    <a:pt x="380953" y="8969"/>
                  </a:lnTo>
                  <a:lnTo>
                    <a:pt x="348413" y="26825"/>
                  </a:lnTo>
                  <a:lnTo>
                    <a:pt x="311937" y="48873"/>
                  </a:lnTo>
                  <a:lnTo>
                    <a:pt x="274841" y="72782"/>
                  </a:lnTo>
                  <a:lnTo>
                    <a:pt x="241422" y="97520"/>
                  </a:lnTo>
                  <a:lnTo>
                    <a:pt x="207377" y="127141"/>
                  </a:lnTo>
                  <a:lnTo>
                    <a:pt x="172491" y="159215"/>
                  </a:lnTo>
                  <a:lnTo>
                    <a:pt x="137230" y="190403"/>
                  </a:lnTo>
                  <a:lnTo>
                    <a:pt x="106318" y="221198"/>
                  </a:lnTo>
                  <a:lnTo>
                    <a:pt x="80161" y="252665"/>
                  </a:lnTo>
                  <a:lnTo>
                    <a:pt x="60070" y="286406"/>
                  </a:lnTo>
                  <a:lnTo>
                    <a:pt x="42673" y="321157"/>
                  </a:lnTo>
                  <a:lnTo>
                    <a:pt x="26476" y="354664"/>
                  </a:lnTo>
                  <a:lnTo>
                    <a:pt x="10810" y="383667"/>
                  </a:lnTo>
                  <a:lnTo>
                    <a:pt x="2154" y="415184"/>
                  </a:lnTo>
                  <a:lnTo>
                    <a:pt x="0" y="447254"/>
                  </a:lnTo>
                  <a:lnTo>
                    <a:pt x="4688" y="475619"/>
                  </a:lnTo>
                  <a:lnTo>
                    <a:pt x="19188" y="502336"/>
                  </a:lnTo>
                  <a:lnTo>
                    <a:pt x="39745" y="528321"/>
                  </a:lnTo>
                  <a:lnTo>
                    <a:pt x="75964" y="564211"/>
                  </a:lnTo>
                  <a:lnTo>
                    <a:pt x="103924" y="580093"/>
                  </a:lnTo>
                  <a:lnTo>
                    <a:pt x="121879" y="586698"/>
                  </a:lnTo>
                  <a:lnTo>
                    <a:pt x="142316" y="592796"/>
                  </a:lnTo>
                  <a:lnTo>
                    <a:pt x="164408" y="598554"/>
                  </a:lnTo>
                  <a:lnTo>
                    <a:pt x="211307" y="597312"/>
                  </a:lnTo>
                  <a:lnTo>
                    <a:pt x="274748" y="591405"/>
                  </a:lnTo>
                  <a:lnTo>
                    <a:pt x="349215" y="582387"/>
                  </a:lnTo>
                  <a:lnTo>
                    <a:pt x="403092" y="573834"/>
                  </a:lnTo>
                  <a:lnTo>
                    <a:pt x="443245" y="565593"/>
                  </a:lnTo>
                  <a:lnTo>
                    <a:pt x="474246" y="557559"/>
                  </a:lnTo>
                  <a:lnTo>
                    <a:pt x="496608" y="549663"/>
                  </a:lnTo>
                  <a:lnTo>
                    <a:pt x="525968" y="534116"/>
                  </a:lnTo>
                  <a:lnTo>
                    <a:pt x="533629" y="526414"/>
                  </a:lnTo>
                  <a:lnTo>
                    <a:pt x="537889" y="518739"/>
                  </a:lnTo>
                  <a:lnTo>
                    <a:pt x="539882" y="511082"/>
                  </a:lnTo>
                  <a:lnTo>
                    <a:pt x="537582" y="493544"/>
                  </a:lnTo>
                  <a:lnTo>
                    <a:pt x="534597" y="484126"/>
                  </a:lnTo>
                  <a:lnTo>
                    <a:pt x="522251" y="466888"/>
                  </a:lnTo>
                  <a:lnTo>
                    <a:pt x="494002" y="442903"/>
                  </a:lnTo>
                  <a:lnTo>
                    <a:pt x="469212" y="427401"/>
                  </a:lnTo>
                  <a:lnTo>
                    <a:pt x="438439" y="412044"/>
                  </a:lnTo>
                  <a:lnTo>
                    <a:pt x="409523" y="399009"/>
                  </a:lnTo>
                  <a:lnTo>
                    <a:pt x="371700" y="384409"/>
                  </a:lnTo>
                  <a:lnTo>
                    <a:pt x="336670" y="375936"/>
                  </a:lnTo>
                  <a:lnTo>
                    <a:pt x="326972" y="374468"/>
                  </a:lnTo>
                  <a:lnTo>
                    <a:pt x="327305" y="375109"/>
                  </a:lnTo>
                  <a:lnTo>
                    <a:pt x="355809" y="388994"/>
                  </a:lnTo>
                  <a:lnTo>
                    <a:pt x="390861" y="403441"/>
                  </a:lnTo>
                  <a:lnTo>
                    <a:pt x="409690" y="409664"/>
                  </a:lnTo>
                  <a:lnTo>
                    <a:pt x="429016" y="415506"/>
                  </a:lnTo>
                  <a:lnTo>
                    <a:pt x="448674" y="420247"/>
                  </a:lnTo>
                  <a:lnTo>
                    <a:pt x="468553" y="424255"/>
                  </a:lnTo>
                  <a:lnTo>
                    <a:pt x="488578" y="427773"/>
                  </a:lnTo>
                  <a:lnTo>
                    <a:pt x="509549" y="431812"/>
                  </a:lnTo>
                  <a:lnTo>
                    <a:pt x="531148" y="436198"/>
                  </a:lnTo>
                  <a:lnTo>
                    <a:pt x="553168" y="440815"/>
                  </a:lnTo>
                  <a:lnTo>
                    <a:pt x="575469" y="444740"/>
                  </a:lnTo>
                  <a:lnTo>
                    <a:pt x="597955" y="448204"/>
                  </a:lnTo>
                  <a:lnTo>
                    <a:pt x="620567" y="451359"/>
                  </a:lnTo>
                  <a:lnTo>
                    <a:pt x="643261" y="453463"/>
                  </a:lnTo>
                  <a:lnTo>
                    <a:pt x="666010" y="454865"/>
                  </a:lnTo>
                  <a:lnTo>
                    <a:pt x="703988" y="456423"/>
                  </a:lnTo>
                  <a:lnTo>
                    <a:pt x="734369" y="457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SMARTInkShape-631"/>
            <p:cNvSpPr/>
            <p:nvPr>
              <p:custDataLst>
                <p:tags r:id="rId35"/>
              </p:custDataLst>
            </p:nvPr>
          </p:nvSpPr>
          <p:spPr>
            <a:xfrm>
              <a:off x="7958295" y="4366260"/>
              <a:ext cx="681773" cy="606860"/>
            </a:xfrm>
            <a:custGeom>
              <a:avLst/>
              <a:gdLst/>
              <a:ahLst/>
              <a:cxnLst/>
              <a:rect l="0" t="0" r="0" b="0"/>
              <a:pathLst>
                <a:path w="681773" h="606860">
                  <a:moveTo>
                    <a:pt x="65565" y="0"/>
                  </a:moveTo>
                  <a:lnTo>
                    <a:pt x="65565" y="0"/>
                  </a:lnTo>
                  <a:lnTo>
                    <a:pt x="53429" y="32361"/>
                  </a:lnTo>
                  <a:lnTo>
                    <a:pt x="42955" y="59538"/>
                  </a:lnTo>
                  <a:lnTo>
                    <a:pt x="32656" y="87422"/>
                  </a:lnTo>
                  <a:lnTo>
                    <a:pt x="22435" y="119570"/>
                  </a:lnTo>
                  <a:lnTo>
                    <a:pt x="12247" y="153613"/>
                  </a:lnTo>
                  <a:lnTo>
                    <a:pt x="3769" y="187653"/>
                  </a:lnTo>
                  <a:lnTo>
                    <a:pt x="0" y="219714"/>
                  </a:lnTo>
                  <a:lnTo>
                    <a:pt x="583" y="248640"/>
                  </a:lnTo>
                  <a:lnTo>
                    <a:pt x="5671" y="286466"/>
                  </a:lnTo>
                  <a:lnTo>
                    <a:pt x="14798" y="316865"/>
                  </a:lnTo>
                  <a:lnTo>
                    <a:pt x="24375" y="333022"/>
                  </a:lnTo>
                  <a:lnTo>
                    <a:pt x="37099" y="345848"/>
                  </a:lnTo>
                  <a:lnTo>
                    <a:pt x="66632" y="358543"/>
                  </a:lnTo>
                  <a:lnTo>
                    <a:pt x="92286" y="360295"/>
                  </a:lnTo>
                  <a:lnTo>
                    <a:pt x="120621" y="356558"/>
                  </a:lnTo>
                  <a:lnTo>
                    <a:pt x="150148" y="346430"/>
                  </a:lnTo>
                  <a:lnTo>
                    <a:pt x="180204" y="331204"/>
                  </a:lnTo>
                  <a:lnTo>
                    <a:pt x="212188" y="311456"/>
                  </a:lnTo>
                  <a:lnTo>
                    <a:pt x="248982" y="285744"/>
                  </a:lnTo>
                  <a:lnTo>
                    <a:pt x="285656" y="257385"/>
                  </a:lnTo>
                  <a:lnTo>
                    <a:pt x="315783" y="232926"/>
                  </a:lnTo>
                  <a:lnTo>
                    <a:pt x="336711" y="215936"/>
                  </a:lnTo>
                  <a:lnTo>
                    <a:pt x="363309" y="209989"/>
                  </a:lnTo>
                  <a:lnTo>
                    <a:pt x="396863" y="204242"/>
                  </a:lnTo>
                  <a:lnTo>
                    <a:pt x="420170" y="205376"/>
                  </a:lnTo>
                  <a:lnTo>
                    <a:pt x="421349" y="206343"/>
                  </a:lnTo>
                  <a:lnTo>
                    <a:pt x="422658" y="209677"/>
                  </a:lnTo>
                  <a:lnTo>
                    <a:pt x="418724" y="216239"/>
                  </a:lnTo>
                  <a:lnTo>
                    <a:pt x="402474" y="243000"/>
                  </a:lnTo>
                  <a:lnTo>
                    <a:pt x="386329" y="273947"/>
                  </a:lnTo>
                  <a:lnTo>
                    <a:pt x="370686" y="304634"/>
                  </a:lnTo>
                  <a:lnTo>
                    <a:pt x="359783" y="335207"/>
                  </a:lnTo>
                  <a:lnTo>
                    <a:pt x="352115" y="363187"/>
                  </a:lnTo>
                  <a:lnTo>
                    <a:pt x="344732" y="390679"/>
                  </a:lnTo>
                  <a:lnTo>
                    <a:pt x="344809" y="395074"/>
                  </a:lnTo>
                  <a:lnTo>
                    <a:pt x="345708" y="398002"/>
                  </a:lnTo>
                  <a:lnTo>
                    <a:pt x="347153" y="399955"/>
                  </a:lnTo>
                  <a:lnTo>
                    <a:pt x="351018" y="402125"/>
                  </a:lnTo>
                  <a:lnTo>
                    <a:pt x="361998" y="403346"/>
                  </a:lnTo>
                  <a:lnTo>
                    <a:pt x="394887" y="393208"/>
                  </a:lnTo>
                  <a:lnTo>
                    <a:pt x="431545" y="372646"/>
                  </a:lnTo>
                  <a:lnTo>
                    <a:pt x="445815" y="364587"/>
                  </a:lnTo>
                  <a:lnTo>
                    <a:pt x="469122" y="358214"/>
                  </a:lnTo>
                  <a:lnTo>
                    <a:pt x="465290" y="358162"/>
                  </a:lnTo>
                  <a:lnTo>
                    <a:pt x="461097" y="364923"/>
                  </a:lnTo>
                  <a:lnTo>
                    <a:pt x="443415" y="398050"/>
                  </a:lnTo>
                  <a:lnTo>
                    <a:pt x="426816" y="429044"/>
                  </a:lnTo>
                  <a:lnTo>
                    <a:pt x="414081" y="453999"/>
                  </a:lnTo>
                  <a:lnTo>
                    <a:pt x="394888" y="492093"/>
                  </a:lnTo>
                  <a:lnTo>
                    <a:pt x="378478" y="522572"/>
                  </a:lnTo>
                  <a:lnTo>
                    <a:pt x="361807" y="555626"/>
                  </a:lnTo>
                  <a:lnTo>
                    <a:pt x="349515" y="579685"/>
                  </a:lnTo>
                  <a:lnTo>
                    <a:pt x="326477" y="606859"/>
                  </a:lnTo>
                  <a:lnTo>
                    <a:pt x="325019" y="606080"/>
                  </a:lnTo>
                  <a:lnTo>
                    <a:pt x="321142" y="600698"/>
                  </a:lnTo>
                  <a:lnTo>
                    <a:pt x="320617" y="596892"/>
                  </a:lnTo>
                  <a:lnTo>
                    <a:pt x="322289" y="588148"/>
                  </a:lnTo>
                  <a:lnTo>
                    <a:pt x="336347" y="556569"/>
                  </a:lnTo>
                  <a:lnTo>
                    <a:pt x="351348" y="525966"/>
                  </a:lnTo>
                  <a:lnTo>
                    <a:pt x="364453" y="499616"/>
                  </a:lnTo>
                  <a:lnTo>
                    <a:pt x="381002" y="470972"/>
                  </a:lnTo>
                  <a:lnTo>
                    <a:pt x="400492" y="442154"/>
                  </a:lnTo>
                  <a:lnTo>
                    <a:pt x="423266" y="415235"/>
                  </a:lnTo>
                  <a:lnTo>
                    <a:pt x="447499" y="389160"/>
                  </a:lnTo>
                  <a:lnTo>
                    <a:pt x="473227" y="364307"/>
                  </a:lnTo>
                  <a:lnTo>
                    <a:pt x="501594" y="341972"/>
                  </a:lnTo>
                  <a:lnTo>
                    <a:pt x="531136" y="323015"/>
                  </a:lnTo>
                  <a:lnTo>
                    <a:pt x="560352" y="306969"/>
                  </a:lnTo>
                  <a:lnTo>
                    <a:pt x="587448" y="294192"/>
                  </a:lnTo>
                  <a:lnTo>
                    <a:pt x="613601" y="287385"/>
                  </a:lnTo>
                  <a:lnTo>
                    <a:pt x="645353" y="285811"/>
                  </a:lnTo>
                  <a:lnTo>
                    <a:pt x="659375" y="289587"/>
                  </a:lnTo>
                  <a:lnTo>
                    <a:pt x="679368" y="302463"/>
                  </a:lnTo>
                  <a:lnTo>
                    <a:pt x="680507" y="304089"/>
                  </a:lnTo>
                  <a:lnTo>
                    <a:pt x="681772" y="308152"/>
                  </a:lnTo>
                  <a:lnTo>
                    <a:pt x="681263" y="310422"/>
                  </a:lnTo>
                  <a:lnTo>
                    <a:pt x="678440" y="315200"/>
                  </a:lnTo>
                  <a:lnTo>
                    <a:pt x="676500" y="316814"/>
                  </a:lnTo>
                  <a:lnTo>
                    <a:pt x="672090" y="318606"/>
                  </a:lnTo>
                  <a:lnTo>
                    <a:pt x="662359" y="320603"/>
                  </a:lnTo>
                  <a:lnTo>
                    <a:pt x="657338" y="323959"/>
                  </a:lnTo>
                  <a:lnTo>
                    <a:pt x="624973" y="331380"/>
                  </a:lnTo>
                  <a:lnTo>
                    <a:pt x="598928" y="341440"/>
                  </a:lnTo>
                  <a:lnTo>
                    <a:pt x="578857" y="354339"/>
                  </a:lnTo>
                  <a:lnTo>
                    <a:pt x="572248" y="357298"/>
                  </a:lnTo>
                  <a:lnTo>
                    <a:pt x="566489" y="361434"/>
                  </a:lnTo>
                  <a:lnTo>
                    <a:pt x="565461" y="363723"/>
                  </a:lnTo>
                  <a:lnTo>
                    <a:pt x="565622" y="366095"/>
                  </a:lnTo>
                  <a:lnTo>
                    <a:pt x="568485" y="37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SMARTInkShape-632"/>
            <p:cNvSpPr/>
            <p:nvPr>
              <p:custDataLst>
                <p:tags r:id="rId36"/>
              </p:custDataLst>
            </p:nvPr>
          </p:nvSpPr>
          <p:spPr>
            <a:xfrm>
              <a:off x="9045180" y="4572000"/>
              <a:ext cx="357901" cy="312267"/>
            </a:xfrm>
            <a:custGeom>
              <a:avLst/>
              <a:gdLst/>
              <a:ahLst/>
              <a:cxnLst/>
              <a:rect l="0" t="0" r="0" b="0"/>
              <a:pathLst>
                <a:path w="357901" h="312267">
                  <a:moveTo>
                    <a:pt x="357900" y="0"/>
                  </a:moveTo>
                  <a:lnTo>
                    <a:pt x="357900" y="0"/>
                  </a:lnTo>
                  <a:lnTo>
                    <a:pt x="339838" y="22577"/>
                  </a:lnTo>
                  <a:lnTo>
                    <a:pt x="307539" y="59141"/>
                  </a:lnTo>
                  <a:lnTo>
                    <a:pt x="287072" y="78375"/>
                  </a:lnTo>
                  <a:lnTo>
                    <a:pt x="264962" y="97970"/>
                  </a:lnTo>
                  <a:lnTo>
                    <a:pt x="241754" y="116960"/>
                  </a:lnTo>
                  <a:lnTo>
                    <a:pt x="217815" y="135547"/>
                  </a:lnTo>
                  <a:lnTo>
                    <a:pt x="193390" y="153864"/>
                  </a:lnTo>
                  <a:lnTo>
                    <a:pt x="172874" y="169463"/>
                  </a:lnTo>
                  <a:lnTo>
                    <a:pt x="138789" y="195826"/>
                  </a:lnTo>
                  <a:lnTo>
                    <a:pt x="117845" y="212677"/>
                  </a:lnTo>
                  <a:lnTo>
                    <a:pt x="93725" y="232378"/>
                  </a:lnTo>
                  <a:lnTo>
                    <a:pt x="67483" y="253979"/>
                  </a:lnTo>
                  <a:lnTo>
                    <a:pt x="36067" y="282496"/>
                  </a:lnTo>
                  <a:lnTo>
                    <a:pt x="13622" y="303554"/>
                  </a:lnTo>
                  <a:lnTo>
                    <a:pt x="0" y="312266"/>
                  </a:lnTo>
                  <a:lnTo>
                    <a:pt x="29175" y="278501"/>
                  </a:lnTo>
                  <a:lnTo>
                    <a:pt x="53473" y="247391"/>
                  </a:lnTo>
                  <a:lnTo>
                    <a:pt x="69436" y="228428"/>
                  </a:lnTo>
                  <a:lnTo>
                    <a:pt x="98460" y="194657"/>
                  </a:lnTo>
                  <a:lnTo>
                    <a:pt x="121681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76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AD33F45-BE95-40A2-80F0-F4F764E8BC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1951087" cy="3355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420914"/>
            <a:ext cx="4835635" cy="158269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Birth of </a:t>
            </a:r>
            <a:r>
              <a:rPr lang="en-US" sz="4000" b="1" dirty="0" smtClean="0"/>
              <a:t>Hellenistic </a:t>
            </a:r>
            <a:r>
              <a:rPr lang="en-US" sz="4000" b="1" dirty="0"/>
              <a:t>Culture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1" y="2154918"/>
            <a:ext cx="4824603" cy="3865562"/>
          </a:xfrm>
        </p:spPr>
        <p:txBody>
          <a:bodyPr>
            <a:noAutofit/>
          </a:bodyPr>
          <a:lstStyle/>
          <a:p>
            <a:r>
              <a:rPr lang="en-US" sz="2800" b="1" dirty="0"/>
              <a:t>Combination of Greek, Macedonian, Persian, and Egyptian culture</a:t>
            </a:r>
          </a:p>
          <a:p>
            <a:r>
              <a:rPr lang="en-US" sz="2800" dirty="0"/>
              <a:t>Spread of the </a:t>
            </a:r>
            <a:r>
              <a:rPr lang="en-US" sz="2800" b="1" dirty="0"/>
              <a:t>Greek language</a:t>
            </a:r>
            <a:r>
              <a:rPr lang="en-US" sz="2800" dirty="0"/>
              <a:t>, art, architecture: great flowering of culture</a:t>
            </a:r>
          </a:p>
          <a:p>
            <a:r>
              <a:rPr lang="en-US" sz="2800" dirty="0"/>
              <a:t> Library of Alexandria, science, mathematic advances </a:t>
            </a:r>
          </a:p>
        </p:txBody>
      </p:sp>
      <p:grpSp>
        <p:nvGrpSpPr>
          <p:cNvPr id="36" name="SMARTInkShape-Group292"/>
          <p:cNvGrpSpPr/>
          <p:nvPr/>
        </p:nvGrpSpPr>
        <p:grpSpPr>
          <a:xfrm>
            <a:off x="102942" y="345960"/>
            <a:ext cx="5866969" cy="3504069"/>
            <a:chOff x="102942" y="345960"/>
            <a:chExt cx="5866969" cy="3504069"/>
          </a:xfrm>
        </p:grpSpPr>
        <p:sp>
          <p:nvSpPr>
            <p:cNvPr id="31" name="SMARTInkShape-633"/>
            <p:cNvSpPr/>
            <p:nvPr>
              <p:custDataLst>
                <p:tags r:id="rId1"/>
              </p:custDataLst>
            </p:nvPr>
          </p:nvSpPr>
          <p:spPr>
            <a:xfrm>
              <a:off x="378475" y="525780"/>
              <a:ext cx="353046" cy="822961"/>
            </a:xfrm>
            <a:custGeom>
              <a:avLst/>
              <a:gdLst/>
              <a:ahLst/>
              <a:cxnLst/>
              <a:rect l="0" t="0" r="0" b="0"/>
              <a:pathLst>
                <a:path w="353046" h="822961">
                  <a:moveTo>
                    <a:pt x="353045" y="0"/>
                  </a:moveTo>
                  <a:lnTo>
                    <a:pt x="353045" y="0"/>
                  </a:lnTo>
                  <a:lnTo>
                    <a:pt x="325952" y="6773"/>
                  </a:lnTo>
                  <a:lnTo>
                    <a:pt x="304503" y="12136"/>
                  </a:lnTo>
                  <a:lnTo>
                    <a:pt x="280890" y="20790"/>
                  </a:lnTo>
                  <a:lnTo>
                    <a:pt x="255835" y="31640"/>
                  </a:lnTo>
                  <a:lnTo>
                    <a:pt x="229818" y="43953"/>
                  </a:lnTo>
                  <a:lnTo>
                    <a:pt x="204854" y="61476"/>
                  </a:lnTo>
                  <a:lnTo>
                    <a:pt x="180591" y="82470"/>
                  </a:lnTo>
                  <a:lnTo>
                    <a:pt x="156796" y="105780"/>
                  </a:lnTo>
                  <a:lnTo>
                    <a:pt x="133312" y="134867"/>
                  </a:lnTo>
                  <a:lnTo>
                    <a:pt x="110036" y="167805"/>
                  </a:lnTo>
                  <a:lnTo>
                    <a:pt x="86899" y="203310"/>
                  </a:lnTo>
                  <a:lnTo>
                    <a:pt x="66395" y="245606"/>
                  </a:lnTo>
                  <a:lnTo>
                    <a:pt x="47645" y="292431"/>
                  </a:lnTo>
                  <a:lnTo>
                    <a:pt x="30065" y="342274"/>
                  </a:lnTo>
                  <a:lnTo>
                    <a:pt x="17498" y="395823"/>
                  </a:lnTo>
                  <a:lnTo>
                    <a:pt x="8274" y="451842"/>
                  </a:lnTo>
                  <a:lnTo>
                    <a:pt x="1277" y="509508"/>
                  </a:lnTo>
                  <a:lnTo>
                    <a:pt x="0" y="569965"/>
                  </a:lnTo>
                  <a:lnTo>
                    <a:pt x="2535" y="632283"/>
                  </a:lnTo>
                  <a:lnTo>
                    <a:pt x="7612" y="695842"/>
                  </a:lnTo>
                  <a:lnTo>
                    <a:pt x="10996" y="738215"/>
                  </a:lnTo>
                  <a:lnTo>
                    <a:pt x="17765" y="822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34"/>
            <p:cNvSpPr/>
            <p:nvPr>
              <p:custDataLst>
                <p:tags r:id="rId2"/>
              </p:custDataLst>
            </p:nvPr>
          </p:nvSpPr>
          <p:spPr>
            <a:xfrm>
              <a:off x="184587" y="397944"/>
              <a:ext cx="1468954" cy="1054902"/>
            </a:xfrm>
            <a:custGeom>
              <a:avLst/>
              <a:gdLst/>
              <a:ahLst/>
              <a:cxnLst/>
              <a:rect l="0" t="0" r="0" b="0"/>
              <a:pathLst>
                <a:path w="1468954" h="1054902">
                  <a:moveTo>
                    <a:pt x="1468953" y="66876"/>
                  </a:moveTo>
                  <a:lnTo>
                    <a:pt x="1468953" y="66876"/>
                  </a:lnTo>
                  <a:lnTo>
                    <a:pt x="1444117" y="51072"/>
                  </a:lnTo>
                  <a:lnTo>
                    <a:pt x="1424456" y="38560"/>
                  </a:lnTo>
                  <a:lnTo>
                    <a:pt x="1387642" y="37838"/>
                  </a:lnTo>
                  <a:lnTo>
                    <a:pt x="1339392" y="44978"/>
                  </a:lnTo>
                  <a:lnTo>
                    <a:pt x="1283519" y="57357"/>
                  </a:lnTo>
                  <a:lnTo>
                    <a:pt x="1214944" y="83390"/>
                  </a:lnTo>
                  <a:lnTo>
                    <a:pt x="1137900" y="118525"/>
                  </a:lnTo>
                  <a:lnTo>
                    <a:pt x="1055211" y="159729"/>
                  </a:lnTo>
                  <a:lnTo>
                    <a:pt x="963678" y="209211"/>
                  </a:lnTo>
                  <a:lnTo>
                    <a:pt x="866250" y="264213"/>
                  </a:lnTo>
                  <a:lnTo>
                    <a:pt x="764891" y="322894"/>
                  </a:lnTo>
                  <a:lnTo>
                    <a:pt x="667685" y="386568"/>
                  </a:lnTo>
                  <a:lnTo>
                    <a:pt x="573248" y="453571"/>
                  </a:lnTo>
                  <a:lnTo>
                    <a:pt x="480656" y="522792"/>
                  </a:lnTo>
                  <a:lnTo>
                    <a:pt x="396915" y="592647"/>
                  </a:lnTo>
                  <a:lnTo>
                    <a:pt x="319074" y="662923"/>
                  </a:lnTo>
                  <a:lnTo>
                    <a:pt x="245167" y="733481"/>
                  </a:lnTo>
                  <a:lnTo>
                    <a:pt x="184043" y="797452"/>
                  </a:lnTo>
                  <a:lnTo>
                    <a:pt x="131439" y="857034"/>
                  </a:lnTo>
                  <a:lnTo>
                    <a:pt x="84517" y="913688"/>
                  </a:lnTo>
                  <a:lnTo>
                    <a:pt x="51543" y="957384"/>
                  </a:lnTo>
                  <a:lnTo>
                    <a:pt x="27866" y="992441"/>
                  </a:lnTo>
                  <a:lnTo>
                    <a:pt x="10388" y="1021739"/>
                  </a:lnTo>
                  <a:lnTo>
                    <a:pt x="2123" y="1039578"/>
                  </a:lnTo>
                  <a:lnTo>
                    <a:pt x="0" y="1049777"/>
                  </a:lnTo>
                  <a:lnTo>
                    <a:pt x="1971" y="1054884"/>
                  </a:lnTo>
                  <a:lnTo>
                    <a:pt x="8365" y="1054901"/>
                  </a:lnTo>
                  <a:lnTo>
                    <a:pt x="29016" y="1045890"/>
                  </a:lnTo>
                  <a:lnTo>
                    <a:pt x="59643" y="1019306"/>
                  </a:lnTo>
                  <a:lnTo>
                    <a:pt x="96680" y="981245"/>
                  </a:lnTo>
                  <a:lnTo>
                    <a:pt x="117224" y="959242"/>
                  </a:lnTo>
                  <a:lnTo>
                    <a:pt x="138540" y="936107"/>
                  </a:lnTo>
                  <a:lnTo>
                    <a:pt x="159525" y="909676"/>
                  </a:lnTo>
                  <a:lnTo>
                    <a:pt x="180287" y="881050"/>
                  </a:lnTo>
                  <a:lnTo>
                    <a:pt x="200903" y="850959"/>
                  </a:lnTo>
                  <a:lnTo>
                    <a:pt x="220573" y="818198"/>
                  </a:lnTo>
                  <a:lnTo>
                    <a:pt x="239613" y="783657"/>
                  </a:lnTo>
                  <a:lnTo>
                    <a:pt x="258233" y="747930"/>
                  </a:lnTo>
                  <a:lnTo>
                    <a:pt x="274880" y="710565"/>
                  </a:lnTo>
                  <a:lnTo>
                    <a:pt x="290211" y="672109"/>
                  </a:lnTo>
                  <a:lnTo>
                    <a:pt x="304665" y="632925"/>
                  </a:lnTo>
                  <a:lnTo>
                    <a:pt x="317688" y="594948"/>
                  </a:lnTo>
                  <a:lnTo>
                    <a:pt x="329756" y="557778"/>
                  </a:lnTo>
                  <a:lnTo>
                    <a:pt x="341188" y="521144"/>
                  </a:lnTo>
                  <a:lnTo>
                    <a:pt x="351350" y="485715"/>
                  </a:lnTo>
                  <a:lnTo>
                    <a:pt x="360664" y="451088"/>
                  </a:lnTo>
                  <a:lnTo>
                    <a:pt x="369414" y="416998"/>
                  </a:lnTo>
                  <a:lnTo>
                    <a:pt x="375247" y="384110"/>
                  </a:lnTo>
                  <a:lnTo>
                    <a:pt x="379136" y="352026"/>
                  </a:lnTo>
                  <a:lnTo>
                    <a:pt x="381728" y="320476"/>
                  </a:lnTo>
                  <a:lnTo>
                    <a:pt x="383456" y="290129"/>
                  </a:lnTo>
                  <a:lnTo>
                    <a:pt x="384609" y="260585"/>
                  </a:lnTo>
                  <a:lnTo>
                    <a:pt x="385377" y="231575"/>
                  </a:lnTo>
                  <a:lnTo>
                    <a:pt x="385042" y="205462"/>
                  </a:lnTo>
                  <a:lnTo>
                    <a:pt x="383972" y="181280"/>
                  </a:lnTo>
                  <a:lnTo>
                    <a:pt x="382413" y="158385"/>
                  </a:lnTo>
                  <a:lnTo>
                    <a:pt x="380526" y="137196"/>
                  </a:lnTo>
                  <a:lnTo>
                    <a:pt x="378422" y="117142"/>
                  </a:lnTo>
                  <a:lnTo>
                    <a:pt x="372979" y="80750"/>
                  </a:lnTo>
                  <a:lnTo>
                    <a:pt x="364916" y="50464"/>
                  </a:lnTo>
                  <a:lnTo>
                    <a:pt x="354901" y="17704"/>
                  </a:lnTo>
                  <a:lnTo>
                    <a:pt x="349261" y="6922"/>
                  </a:lnTo>
                  <a:lnTo>
                    <a:pt x="342787" y="0"/>
                  </a:lnTo>
                  <a:lnTo>
                    <a:pt x="341665" y="10936"/>
                  </a:lnTo>
                  <a:lnTo>
                    <a:pt x="341333" y="38354"/>
                  </a:lnTo>
                  <a:lnTo>
                    <a:pt x="345771" y="65771"/>
                  </a:lnTo>
                  <a:lnTo>
                    <a:pt x="355081" y="98558"/>
                  </a:lnTo>
                  <a:lnTo>
                    <a:pt x="370508" y="135708"/>
                  </a:lnTo>
                  <a:lnTo>
                    <a:pt x="380209" y="155944"/>
                  </a:lnTo>
                  <a:lnTo>
                    <a:pt x="390911" y="177055"/>
                  </a:lnTo>
                  <a:lnTo>
                    <a:pt x="402278" y="198748"/>
                  </a:lnTo>
                  <a:lnTo>
                    <a:pt x="414936" y="220831"/>
                  </a:lnTo>
                  <a:lnTo>
                    <a:pt x="428455" y="243173"/>
                  </a:lnTo>
                  <a:lnTo>
                    <a:pt x="442548" y="265687"/>
                  </a:lnTo>
                  <a:lnTo>
                    <a:pt x="458716" y="289163"/>
                  </a:lnTo>
                  <a:lnTo>
                    <a:pt x="476268" y="313281"/>
                  </a:lnTo>
                  <a:lnTo>
                    <a:pt x="494743" y="337826"/>
                  </a:lnTo>
                  <a:lnTo>
                    <a:pt x="513833" y="361809"/>
                  </a:lnTo>
                  <a:lnTo>
                    <a:pt x="533333" y="385418"/>
                  </a:lnTo>
                  <a:lnTo>
                    <a:pt x="553106" y="408777"/>
                  </a:lnTo>
                  <a:lnTo>
                    <a:pt x="573909" y="431970"/>
                  </a:lnTo>
                  <a:lnTo>
                    <a:pt x="595397" y="455052"/>
                  </a:lnTo>
                  <a:lnTo>
                    <a:pt x="617342" y="478060"/>
                  </a:lnTo>
                  <a:lnTo>
                    <a:pt x="655679" y="513719"/>
                  </a:lnTo>
                  <a:lnTo>
                    <a:pt x="704944" y="557811"/>
                  </a:lnTo>
                  <a:lnTo>
                    <a:pt x="761494" y="607526"/>
                  </a:lnTo>
                  <a:lnTo>
                    <a:pt x="806813" y="644903"/>
                  </a:lnTo>
                  <a:lnTo>
                    <a:pt x="844647" y="674054"/>
                  </a:lnTo>
                  <a:lnTo>
                    <a:pt x="877489" y="697721"/>
                  </a:lnTo>
                  <a:lnTo>
                    <a:pt x="905310" y="716886"/>
                  </a:lnTo>
                  <a:lnTo>
                    <a:pt x="929785" y="733049"/>
                  </a:lnTo>
                  <a:lnTo>
                    <a:pt x="952027" y="747212"/>
                  </a:lnTo>
                  <a:lnTo>
                    <a:pt x="972783" y="758346"/>
                  </a:lnTo>
                  <a:lnTo>
                    <a:pt x="992546" y="767463"/>
                  </a:lnTo>
                  <a:lnTo>
                    <a:pt x="1027770" y="781261"/>
                  </a:lnTo>
                  <a:lnTo>
                    <a:pt x="1065794" y="792943"/>
                  </a:lnTo>
                  <a:lnTo>
                    <a:pt x="1092676" y="795934"/>
                  </a:lnTo>
                  <a:lnTo>
                    <a:pt x="1105857" y="793633"/>
                  </a:lnTo>
                  <a:lnTo>
                    <a:pt x="1110049" y="790987"/>
                  </a:lnTo>
                  <a:lnTo>
                    <a:pt x="1112843" y="787530"/>
                  </a:lnTo>
                  <a:lnTo>
                    <a:pt x="1114707" y="783532"/>
                  </a:lnTo>
                  <a:lnTo>
                    <a:pt x="1109239" y="753634"/>
                  </a:lnTo>
                  <a:lnTo>
                    <a:pt x="1099107" y="720082"/>
                  </a:lnTo>
                  <a:lnTo>
                    <a:pt x="1092849" y="700466"/>
                  </a:lnTo>
                  <a:lnTo>
                    <a:pt x="1085290" y="678923"/>
                  </a:lnTo>
                  <a:lnTo>
                    <a:pt x="1076864" y="656094"/>
                  </a:lnTo>
                  <a:lnTo>
                    <a:pt x="1067861" y="632408"/>
                  </a:lnTo>
                  <a:lnTo>
                    <a:pt x="1053410" y="594393"/>
                  </a:lnTo>
                  <a:lnTo>
                    <a:pt x="1049853" y="585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35"/>
            <p:cNvSpPr/>
            <p:nvPr>
              <p:custDataLst>
                <p:tags r:id="rId3"/>
              </p:custDataLst>
            </p:nvPr>
          </p:nvSpPr>
          <p:spPr>
            <a:xfrm>
              <a:off x="312420" y="369538"/>
              <a:ext cx="762001" cy="967303"/>
            </a:xfrm>
            <a:custGeom>
              <a:avLst/>
              <a:gdLst/>
              <a:ahLst/>
              <a:cxnLst/>
              <a:rect l="0" t="0" r="0" b="0"/>
              <a:pathLst>
                <a:path w="762001" h="967303">
                  <a:moveTo>
                    <a:pt x="762000" y="125762"/>
                  </a:moveTo>
                  <a:lnTo>
                    <a:pt x="762000" y="125762"/>
                  </a:lnTo>
                  <a:lnTo>
                    <a:pt x="752969" y="100926"/>
                  </a:lnTo>
                  <a:lnTo>
                    <a:pt x="740206" y="64771"/>
                  </a:lnTo>
                  <a:lnTo>
                    <a:pt x="728261" y="27069"/>
                  </a:lnTo>
                  <a:lnTo>
                    <a:pt x="719360" y="6114"/>
                  </a:lnTo>
                  <a:lnTo>
                    <a:pt x="713980" y="619"/>
                  </a:lnTo>
                  <a:lnTo>
                    <a:pt x="711360" y="0"/>
                  </a:lnTo>
                  <a:lnTo>
                    <a:pt x="708767" y="434"/>
                  </a:lnTo>
                  <a:lnTo>
                    <a:pt x="706191" y="1570"/>
                  </a:lnTo>
                  <a:lnTo>
                    <a:pt x="682961" y="29420"/>
                  </a:lnTo>
                  <a:lnTo>
                    <a:pt x="665629" y="54157"/>
                  </a:lnTo>
                  <a:lnTo>
                    <a:pt x="646637" y="86600"/>
                  </a:lnTo>
                  <a:lnTo>
                    <a:pt x="625215" y="124443"/>
                  </a:lnTo>
                  <a:lnTo>
                    <a:pt x="612390" y="145203"/>
                  </a:lnTo>
                  <a:lnTo>
                    <a:pt x="598760" y="166663"/>
                  </a:lnTo>
                  <a:lnTo>
                    <a:pt x="583747" y="190282"/>
                  </a:lnTo>
                  <a:lnTo>
                    <a:pt x="567811" y="215342"/>
                  </a:lnTo>
                  <a:lnTo>
                    <a:pt x="551261" y="241362"/>
                  </a:lnTo>
                  <a:lnTo>
                    <a:pt x="533454" y="268022"/>
                  </a:lnTo>
                  <a:lnTo>
                    <a:pt x="514809" y="295109"/>
                  </a:lnTo>
                  <a:lnTo>
                    <a:pt x="495606" y="322480"/>
                  </a:lnTo>
                  <a:lnTo>
                    <a:pt x="475184" y="350887"/>
                  </a:lnTo>
                  <a:lnTo>
                    <a:pt x="453949" y="379985"/>
                  </a:lnTo>
                  <a:lnTo>
                    <a:pt x="432173" y="409544"/>
                  </a:lnTo>
                  <a:lnTo>
                    <a:pt x="410882" y="440257"/>
                  </a:lnTo>
                  <a:lnTo>
                    <a:pt x="389915" y="471739"/>
                  </a:lnTo>
                  <a:lnTo>
                    <a:pt x="369163" y="503733"/>
                  </a:lnTo>
                  <a:lnTo>
                    <a:pt x="348555" y="534376"/>
                  </a:lnTo>
                  <a:lnTo>
                    <a:pt x="328044" y="564118"/>
                  </a:lnTo>
                  <a:lnTo>
                    <a:pt x="307596" y="593259"/>
                  </a:lnTo>
                  <a:lnTo>
                    <a:pt x="288037" y="622000"/>
                  </a:lnTo>
                  <a:lnTo>
                    <a:pt x="269071" y="650474"/>
                  </a:lnTo>
                  <a:lnTo>
                    <a:pt x="250501" y="678770"/>
                  </a:lnTo>
                  <a:lnTo>
                    <a:pt x="232194" y="706947"/>
                  </a:lnTo>
                  <a:lnTo>
                    <a:pt x="214063" y="735046"/>
                  </a:lnTo>
                  <a:lnTo>
                    <a:pt x="196048" y="763091"/>
                  </a:lnTo>
                  <a:lnTo>
                    <a:pt x="179806" y="788561"/>
                  </a:lnTo>
                  <a:lnTo>
                    <a:pt x="164744" y="812315"/>
                  </a:lnTo>
                  <a:lnTo>
                    <a:pt x="150469" y="834924"/>
                  </a:lnTo>
                  <a:lnTo>
                    <a:pt x="136719" y="855076"/>
                  </a:lnTo>
                  <a:lnTo>
                    <a:pt x="110153" y="891015"/>
                  </a:lnTo>
                  <a:lnTo>
                    <a:pt x="88750" y="919406"/>
                  </a:lnTo>
                  <a:lnTo>
                    <a:pt x="54314" y="957136"/>
                  </a:lnTo>
                  <a:lnTo>
                    <a:pt x="40791" y="965162"/>
                  </a:lnTo>
                  <a:lnTo>
                    <a:pt x="34814" y="967302"/>
                  </a:lnTo>
                  <a:lnTo>
                    <a:pt x="28289" y="965342"/>
                  </a:lnTo>
                  <a:lnTo>
                    <a:pt x="0" y="941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36"/>
            <p:cNvSpPr/>
            <p:nvPr>
              <p:custDataLst>
                <p:tags r:id="rId4"/>
              </p:custDataLst>
            </p:nvPr>
          </p:nvSpPr>
          <p:spPr>
            <a:xfrm>
              <a:off x="198120" y="579120"/>
              <a:ext cx="883921" cy="434341"/>
            </a:xfrm>
            <a:custGeom>
              <a:avLst/>
              <a:gdLst/>
              <a:ahLst/>
              <a:cxnLst/>
              <a:rect l="0" t="0" r="0" b="0"/>
              <a:pathLst>
                <a:path w="883921" h="434341">
                  <a:moveTo>
                    <a:pt x="0" y="434340"/>
                  </a:moveTo>
                  <a:lnTo>
                    <a:pt x="0" y="434340"/>
                  </a:lnTo>
                  <a:lnTo>
                    <a:pt x="27093" y="416278"/>
                  </a:lnTo>
                  <a:lnTo>
                    <a:pt x="48542" y="401978"/>
                  </a:lnTo>
                  <a:lnTo>
                    <a:pt x="93321" y="384826"/>
                  </a:lnTo>
                  <a:lnTo>
                    <a:pt x="153654" y="365770"/>
                  </a:lnTo>
                  <a:lnTo>
                    <a:pt x="224356" y="345447"/>
                  </a:lnTo>
                  <a:lnTo>
                    <a:pt x="293504" y="323431"/>
                  </a:lnTo>
                  <a:lnTo>
                    <a:pt x="361616" y="300287"/>
                  </a:lnTo>
                  <a:lnTo>
                    <a:pt x="429037" y="276392"/>
                  </a:lnTo>
                  <a:lnTo>
                    <a:pt x="494305" y="252841"/>
                  </a:lnTo>
                  <a:lnTo>
                    <a:pt x="558137" y="229521"/>
                  </a:lnTo>
                  <a:lnTo>
                    <a:pt x="621011" y="206354"/>
                  </a:lnTo>
                  <a:lnTo>
                    <a:pt x="675627" y="184136"/>
                  </a:lnTo>
                  <a:lnTo>
                    <a:pt x="724738" y="162551"/>
                  </a:lnTo>
                  <a:lnTo>
                    <a:pt x="770179" y="141387"/>
                  </a:lnTo>
                  <a:lnTo>
                    <a:pt x="803012" y="116271"/>
                  </a:lnTo>
                  <a:lnTo>
                    <a:pt x="827442" y="88521"/>
                  </a:lnTo>
                  <a:lnTo>
                    <a:pt x="846268" y="59014"/>
                  </a:lnTo>
                  <a:lnTo>
                    <a:pt x="883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37"/>
            <p:cNvSpPr/>
            <p:nvPr>
              <p:custDataLst>
                <p:tags r:id="rId5"/>
              </p:custDataLst>
            </p:nvPr>
          </p:nvSpPr>
          <p:spPr>
            <a:xfrm>
              <a:off x="102942" y="345960"/>
              <a:ext cx="5866969" cy="3504069"/>
            </a:xfrm>
            <a:custGeom>
              <a:avLst/>
              <a:gdLst/>
              <a:ahLst/>
              <a:cxnLst/>
              <a:rect l="0" t="0" r="0" b="0"/>
              <a:pathLst>
                <a:path w="5866969" h="3504069">
                  <a:moveTo>
                    <a:pt x="2602158" y="3189720"/>
                  </a:moveTo>
                  <a:lnTo>
                    <a:pt x="2602158" y="3189720"/>
                  </a:lnTo>
                  <a:lnTo>
                    <a:pt x="2573842" y="3173540"/>
                  </a:lnTo>
                  <a:lnTo>
                    <a:pt x="2550908" y="3167853"/>
                  </a:lnTo>
                  <a:lnTo>
                    <a:pt x="2526887" y="3167302"/>
                  </a:lnTo>
                  <a:lnTo>
                    <a:pt x="2496455" y="3167056"/>
                  </a:lnTo>
                  <a:lnTo>
                    <a:pt x="2463175" y="3169205"/>
                  </a:lnTo>
                  <a:lnTo>
                    <a:pt x="2427781" y="3173829"/>
                  </a:lnTo>
                  <a:lnTo>
                    <a:pt x="2408860" y="3177432"/>
                  </a:lnTo>
                  <a:lnTo>
                    <a:pt x="2389473" y="3181529"/>
                  </a:lnTo>
                  <a:lnTo>
                    <a:pt x="2368081" y="3185105"/>
                  </a:lnTo>
                  <a:lnTo>
                    <a:pt x="2345353" y="3188337"/>
                  </a:lnTo>
                  <a:lnTo>
                    <a:pt x="2321735" y="3191338"/>
                  </a:lnTo>
                  <a:lnTo>
                    <a:pt x="2296676" y="3194186"/>
                  </a:lnTo>
                  <a:lnTo>
                    <a:pt x="2270657" y="3196930"/>
                  </a:lnTo>
                  <a:lnTo>
                    <a:pt x="2243997" y="3199607"/>
                  </a:lnTo>
                  <a:lnTo>
                    <a:pt x="2215217" y="3202238"/>
                  </a:lnTo>
                  <a:lnTo>
                    <a:pt x="2185024" y="3204838"/>
                  </a:lnTo>
                  <a:lnTo>
                    <a:pt x="2153889" y="3207419"/>
                  </a:lnTo>
                  <a:lnTo>
                    <a:pt x="2122125" y="3209139"/>
                  </a:lnTo>
                  <a:lnTo>
                    <a:pt x="2089943" y="3210286"/>
                  </a:lnTo>
                  <a:lnTo>
                    <a:pt x="2057481" y="3211051"/>
                  </a:lnTo>
                  <a:lnTo>
                    <a:pt x="2023140" y="3212407"/>
                  </a:lnTo>
                  <a:lnTo>
                    <a:pt x="1987546" y="3214158"/>
                  </a:lnTo>
                  <a:lnTo>
                    <a:pt x="1951117" y="3216172"/>
                  </a:lnTo>
                  <a:lnTo>
                    <a:pt x="1887884" y="3220055"/>
                  </a:lnTo>
                  <a:lnTo>
                    <a:pt x="1806782" y="3225183"/>
                  </a:lnTo>
                  <a:lnTo>
                    <a:pt x="1713767" y="3231142"/>
                  </a:lnTo>
                  <a:lnTo>
                    <a:pt x="1639057" y="3236808"/>
                  </a:lnTo>
                  <a:lnTo>
                    <a:pt x="1576551" y="3242279"/>
                  </a:lnTo>
                  <a:lnTo>
                    <a:pt x="1522180" y="3247619"/>
                  </a:lnTo>
                  <a:lnTo>
                    <a:pt x="1473233" y="3252026"/>
                  </a:lnTo>
                  <a:lnTo>
                    <a:pt x="1427901" y="3255811"/>
                  </a:lnTo>
                  <a:lnTo>
                    <a:pt x="1384980" y="3259181"/>
                  </a:lnTo>
                  <a:lnTo>
                    <a:pt x="1343666" y="3260581"/>
                  </a:lnTo>
                  <a:lnTo>
                    <a:pt x="1303423" y="3260667"/>
                  </a:lnTo>
                  <a:lnTo>
                    <a:pt x="1263895" y="3259878"/>
                  </a:lnTo>
                  <a:lnTo>
                    <a:pt x="1224843" y="3259352"/>
                  </a:lnTo>
                  <a:lnTo>
                    <a:pt x="1186108" y="3259002"/>
                  </a:lnTo>
                  <a:lnTo>
                    <a:pt x="1147584" y="3258768"/>
                  </a:lnTo>
                  <a:lnTo>
                    <a:pt x="1110049" y="3257765"/>
                  </a:lnTo>
                  <a:lnTo>
                    <a:pt x="1073172" y="3256250"/>
                  </a:lnTo>
                  <a:lnTo>
                    <a:pt x="1036734" y="3254393"/>
                  </a:lnTo>
                  <a:lnTo>
                    <a:pt x="1000589" y="3252309"/>
                  </a:lnTo>
                  <a:lnTo>
                    <a:pt x="964639" y="3250072"/>
                  </a:lnTo>
                  <a:lnTo>
                    <a:pt x="928818" y="3247735"/>
                  </a:lnTo>
                  <a:lnTo>
                    <a:pt x="893932" y="3244483"/>
                  </a:lnTo>
                  <a:lnTo>
                    <a:pt x="859667" y="3240622"/>
                  </a:lnTo>
                  <a:lnTo>
                    <a:pt x="825817" y="3236355"/>
                  </a:lnTo>
                  <a:lnTo>
                    <a:pt x="792244" y="3231817"/>
                  </a:lnTo>
                  <a:lnTo>
                    <a:pt x="758855" y="3227098"/>
                  </a:lnTo>
                  <a:lnTo>
                    <a:pt x="725590" y="3222259"/>
                  </a:lnTo>
                  <a:lnTo>
                    <a:pt x="692406" y="3216492"/>
                  </a:lnTo>
                  <a:lnTo>
                    <a:pt x="659277" y="3210109"/>
                  </a:lnTo>
                  <a:lnTo>
                    <a:pt x="626184" y="3203312"/>
                  </a:lnTo>
                  <a:lnTo>
                    <a:pt x="593962" y="3195394"/>
                  </a:lnTo>
                  <a:lnTo>
                    <a:pt x="562320" y="3186729"/>
                  </a:lnTo>
                  <a:lnTo>
                    <a:pt x="531066" y="3177566"/>
                  </a:lnTo>
                  <a:lnTo>
                    <a:pt x="500917" y="3168071"/>
                  </a:lnTo>
                  <a:lnTo>
                    <a:pt x="471504" y="3158354"/>
                  </a:lnTo>
                  <a:lnTo>
                    <a:pt x="442582" y="3148489"/>
                  </a:lnTo>
                  <a:lnTo>
                    <a:pt x="414834" y="3137679"/>
                  </a:lnTo>
                  <a:lnTo>
                    <a:pt x="387869" y="3126239"/>
                  </a:lnTo>
                  <a:lnTo>
                    <a:pt x="361425" y="3114380"/>
                  </a:lnTo>
                  <a:lnTo>
                    <a:pt x="336176" y="3102240"/>
                  </a:lnTo>
                  <a:lnTo>
                    <a:pt x="311723" y="3089914"/>
                  </a:lnTo>
                  <a:lnTo>
                    <a:pt x="287802" y="3077462"/>
                  </a:lnTo>
                  <a:lnTo>
                    <a:pt x="265927" y="3064081"/>
                  </a:lnTo>
                  <a:lnTo>
                    <a:pt x="245417" y="3050081"/>
                  </a:lnTo>
                  <a:lnTo>
                    <a:pt x="207671" y="3020132"/>
                  </a:lnTo>
                  <a:lnTo>
                    <a:pt x="173962" y="2987065"/>
                  </a:lnTo>
                  <a:lnTo>
                    <a:pt x="142046" y="2952613"/>
                  </a:lnTo>
                  <a:lnTo>
                    <a:pt x="112622" y="2916699"/>
                  </a:lnTo>
                  <a:lnTo>
                    <a:pt x="100034" y="2897640"/>
                  </a:lnTo>
                  <a:lnTo>
                    <a:pt x="88255" y="2878160"/>
                  </a:lnTo>
                  <a:lnTo>
                    <a:pt x="66137" y="2840711"/>
                  </a:lnTo>
                  <a:lnTo>
                    <a:pt x="46711" y="2802618"/>
                  </a:lnTo>
                  <a:lnTo>
                    <a:pt x="39160" y="2781792"/>
                  </a:lnTo>
                  <a:lnTo>
                    <a:pt x="32433" y="2760288"/>
                  </a:lnTo>
                  <a:lnTo>
                    <a:pt x="26254" y="2738332"/>
                  </a:lnTo>
                  <a:lnTo>
                    <a:pt x="20442" y="2716075"/>
                  </a:lnTo>
                  <a:lnTo>
                    <a:pt x="14874" y="2693616"/>
                  </a:lnTo>
                  <a:lnTo>
                    <a:pt x="11162" y="2671024"/>
                  </a:lnTo>
                  <a:lnTo>
                    <a:pt x="8687" y="2648343"/>
                  </a:lnTo>
                  <a:lnTo>
                    <a:pt x="7038" y="2625602"/>
                  </a:lnTo>
                  <a:lnTo>
                    <a:pt x="5091" y="2602821"/>
                  </a:lnTo>
                  <a:lnTo>
                    <a:pt x="2947" y="2580014"/>
                  </a:lnTo>
                  <a:lnTo>
                    <a:pt x="670" y="2557189"/>
                  </a:lnTo>
                  <a:lnTo>
                    <a:pt x="0" y="2533506"/>
                  </a:lnTo>
                  <a:lnTo>
                    <a:pt x="399" y="2509251"/>
                  </a:lnTo>
                  <a:lnTo>
                    <a:pt x="1512" y="2484614"/>
                  </a:lnTo>
                  <a:lnTo>
                    <a:pt x="3101" y="2459723"/>
                  </a:lnTo>
                  <a:lnTo>
                    <a:pt x="5006" y="2434662"/>
                  </a:lnTo>
                  <a:lnTo>
                    <a:pt x="7124" y="2409488"/>
                  </a:lnTo>
                  <a:lnTo>
                    <a:pt x="10228" y="2384239"/>
                  </a:lnTo>
                  <a:lnTo>
                    <a:pt x="13992" y="2358939"/>
                  </a:lnTo>
                  <a:lnTo>
                    <a:pt x="18194" y="2333606"/>
                  </a:lnTo>
                  <a:lnTo>
                    <a:pt x="22688" y="2308251"/>
                  </a:lnTo>
                  <a:lnTo>
                    <a:pt x="27378" y="2282880"/>
                  </a:lnTo>
                  <a:lnTo>
                    <a:pt x="32198" y="2257500"/>
                  </a:lnTo>
                  <a:lnTo>
                    <a:pt x="37105" y="2232113"/>
                  </a:lnTo>
                  <a:lnTo>
                    <a:pt x="42069" y="2206722"/>
                  </a:lnTo>
                  <a:lnTo>
                    <a:pt x="47072" y="2181328"/>
                  </a:lnTo>
                  <a:lnTo>
                    <a:pt x="53794" y="2155932"/>
                  </a:lnTo>
                  <a:lnTo>
                    <a:pt x="61662" y="2130535"/>
                  </a:lnTo>
                  <a:lnTo>
                    <a:pt x="70294" y="2105137"/>
                  </a:lnTo>
                  <a:lnTo>
                    <a:pt x="78589" y="2079738"/>
                  </a:lnTo>
                  <a:lnTo>
                    <a:pt x="86658" y="2054338"/>
                  </a:lnTo>
                  <a:lnTo>
                    <a:pt x="94578" y="2028939"/>
                  </a:lnTo>
                  <a:lnTo>
                    <a:pt x="102398" y="2003539"/>
                  </a:lnTo>
                  <a:lnTo>
                    <a:pt x="110151" y="1978139"/>
                  </a:lnTo>
                  <a:lnTo>
                    <a:pt x="117860" y="1952740"/>
                  </a:lnTo>
                  <a:lnTo>
                    <a:pt x="125540" y="1926493"/>
                  </a:lnTo>
                  <a:lnTo>
                    <a:pt x="133199" y="1899682"/>
                  </a:lnTo>
                  <a:lnTo>
                    <a:pt x="140845" y="1872495"/>
                  </a:lnTo>
                  <a:lnTo>
                    <a:pt x="148483" y="1845903"/>
                  </a:lnTo>
                  <a:lnTo>
                    <a:pt x="156115" y="1819709"/>
                  </a:lnTo>
                  <a:lnTo>
                    <a:pt x="163742" y="1793779"/>
                  </a:lnTo>
                  <a:lnTo>
                    <a:pt x="172214" y="1768026"/>
                  </a:lnTo>
                  <a:lnTo>
                    <a:pt x="181249" y="1742391"/>
                  </a:lnTo>
                  <a:lnTo>
                    <a:pt x="190659" y="1716834"/>
                  </a:lnTo>
                  <a:lnTo>
                    <a:pt x="199472" y="1690483"/>
                  </a:lnTo>
                  <a:lnTo>
                    <a:pt x="207887" y="1663602"/>
                  </a:lnTo>
                  <a:lnTo>
                    <a:pt x="216037" y="1636368"/>
                  </a:lnTo>
                  <a:lnTo>
                    <a:pt x="224858" y="1608899"/>
                  </a:lnTo>
                  <a:lnTo>
                    <a:pt x="234124" y="1581273"/>
                  </a:lnTo>
                  <a:lnTo>
                    <a:pt x="243689" y="1553542"/>
                  </a:lnTo>
                  <a:lnTo>
                    <a:pt x="254299" y="1526588"/>
                  </a:lnTo>
                  <a:lnTo>
                    <a:pt x="265605" y="1500152"/>
                  </a:lnTo>
                  <a:lnTo>
                    <a:pt x="277376" y="1474061"/>
                  </a:lnTo>
                  <a:lnTo>
                    <a:pt x="288610" y="1448201"/>
                  </a:lnTo>
                  <a:lnTo>
                    <a:pt x="299486" y="1422494"/>
                  </a:lnTo>
                  <a:lnTo>
                    <a:pt x="310123" y="1396889"/>
                  </a:lnTo>
                  <a:lnTo>
                    <a:pt x="321448" y="1370506"/>
                  </a:lnTo>
                  <a:lnTo>
                    <a:pt x="333231" y="1343604"/>
                  </a:lnTo>
                  <a:lnTo>
                    <a:pt x="345320" y="1316356"/>
                  </a:lnTo>
                  <a:lnTo>
                    <a:pt x="357613" y="1288877"/>
                  </a:lnTo>
                  <a:lnTo>
                    <a:pt x="370041" y="1261245"/>
                  </a:lnTo>
                  <a:lnTo>
                    <a:pt x="382560" y="1233510"/>
                  </a:lnTo>
                  <a:lnTo>
                    <a:pt x="395986" y="1205707"/>
                  </a:lnTo>
                  <a:lnTo>
                    <a:pt x="410017" y="1177858"/>
                  </a:lnTo>
                  <a:lnTo>
                    <a:pt x="424450" y="1149979"/>
                  </a:lnTo>
                  <a:lnTo>
                    <a:pt x="439153" y="1122926"/>
                  </a:lnTo>
                  <a:lnTo>
                    <a:pt x="454035" y="1096424"/>
                  </a:lnTo>
                  <a:lnTo>
                    <a:pt x="469036" y="1070289"/>
                  </a:lnTo>
                  <a:lnTo>
                    <a:pt x="484117" y="1044400"/>
                  </a:lnTo>
                  <a:lnTo>
                    <a:pt x="499250" y="1018673"/>
                  </a:lnTo>
                  <a:lnTo>
                    <a:pt x="514420" y="993055"/>
                  </a:lnTo>
                  <a:lnTo>
                    <a:pt x="530459" y="967510"/>
                  </a:lnTo>
                  <a:lnTo>
                    <a:pt x="547079" y="942014"/>
                  </a:lnTo>
                  <a:lnTo>
                    <a:pt x="564085" y="916549"/>
                  </a:lnTo>
                  <a:lnTo>
                    <a:pt x="581349" y="891106"/>
                  </a:lnTo>
                  <a:lnTo>
                    <a:pt x="598786" y="865677"/>
                  </a:lnTo>
                  <a:lnTo>
                    <a:pt x="616336" y="840258"/>
                  </a:lnTo>
                  <a:lnTo>
                    <a:pt x="634810" y="814846"/>
                  </a:lnTo>
                  <a:lnTo>
                    <a:pt x="653899" y="789437"/>
                  </a:lnTo>
                  <a:lnTo>
                    <a:pt x="673399" y="764031"/>
                  </a:lnTo>
                  <a:lnTo>
                    <a:pt x="694019" y="738628"/>
                  </a:lnTo>
                  <a:lnTo>
                    <a:pt x="715385" y="713225"/>
                  </a:lnTo>
                  <a:lnTo>
                    <a:pt x="737249" y="687823"/>
                  </a:lnTo>
                  <a:lnTo>
                    <a:pt x="760292" y="663269"/>
                  </a:lnTo>
                  <a:lnTo>
                    <a:pt x="784121" y="639279"/>
                  </a:lnTo>
                  <a:lnTo>
                    <a:pt x="808473" y="615666"/>
                  </a:lnTo>
                  <a:lnTo>
                    <a:pt x="833175" y="592304"/>
                  </a:lnTo>
                  <a:lnTo>
                    <a:pt x="858109" y="569109"/>
                  </a:lnTo>
                  <a:lnTo>
                    <a:pt x="883199" y="546026"/>
                  </a:lnTo>
                  <a:lnTo>
                    <a:pt x="910932" y="523017"/>
                  </a:lnTo>
                  <a:lnTo>
                    <a:pt x="940427" y="500058"/>
                  </a:lnTo>
                  <a:lnTo>
                    <a:pt x="971097" y="477132"/>
                  </a:lnTo>
                  <a:lnTo>
                    <a:pt x="1003398" y="455075"/>
                  </a:lnTo>
                  <a:lnTo>
                    <a:pt x="1036784" y="433597"/>
                  </a:lnTo>
                  <a:lnTo>
                    <a:pt x="1070896" y="412504"/>
                  </a:lnTo>
                  <a:lnTo>
                    <a:pt x="1104643" y="391670"/>
                  </a:lnTo>
                  <a:lnTo>
                    <a:pt x="1138148" y="371006"/>
                  </a:lnTo>
                  <a:lnTo>
                    <a:pt x="1171491" y="350458"/>
                  </a:lnTo>
                  <a:lnTo>
                    <a:pt x="1205574" y="331678"/>
                  </a:lnTo>
                  <a:lnTo>
                    <a:pt x="1240148" y="314079"/>
                  </a:lnTo>
                  <a:lnTo>
                    <a:pt x="1275052" y="297266"/>
                  </a:lnTo>
                  <a:lnTo>
                    <a:pt x="1338114" y="270817"/>
                  </a:lnTo>
                  <a:lnTo>
                    <a:pt x="1419948" y="237945"/>
                  </a:lnTo>
                  <a:lnTo>
                    <a:pt x="1514298" y="200790"/>
                  </a:lnTo>
                  <a:lnTo>
                    <a:pt x="1592438" y="171787"/>
                  </a:lnTo>
                  <a:lnTo>
                    <a:pt x="1659772" y="148218"/>
                  </a:lnTo>
                  <a:lnTo>
                    <a:pt x="1719900" y="128272"/>
                  </a:lnTo>
                  <a:lnTo>
                    <a:pt x="1776073" y="111588"/>
                  </a:lnTo>
                  <a:lnTo>
                    <a:pt x="1829608" y="97079"/>
                  </a:lnTo>
                  <a:lnTo>
                    <a:pt x="1881385" y="84019"/>
                  </a:lnTo>
                  <a:lnTo>
                    <a:pt x="1931989" y="71926"/>
                  </a:lnTo>
                  <a:lnTo>
                    <a:pt x="1981812" y="60477"/>
                  </a:lnTo>
                  <a:lnTo>
                    <a:pt x="2031114" y="49458"/>
                  </a:lnTo>
                  <a:lnTo>
                    <a:pt x="2080915" y="40419"/>
                  </a:lnTo>
                  <a:lnTo>
                    <a:pt x="2131049" y="32699"/>
                  </a:lnTo>
                  <a:lnTo>
                    <a:pt x="2181405" y="25860"/>
                  </a:lnTo>
                  <a:lnTo>
                    <a:pt x="2231910" y="19606"/>
                  </a:lnTo>
                  <a:lnTo>
                    <a:pt x="2282512" y="13744"/>
                  </a:lnTo>
                  <a:lnTo>
                    <a:pt x="2333181" y="8143"/>
                  </a:lnTo>
                  <a:lnTo>
                    <a:pt x="2384740" y="4409"/>
                  </a:lnTo>
                  <a:lnTo>
                    <a:pt x="2436893" y="1919"/>
                  </a:lnTo>
                  <a:lnTo>
                    <a:pt x="2489441" y="259"/>
                  </a:lnTo>
                  <a:lnTo>
                    <a:pt x="2541407" y="0"/>
                  </a:lnTo>
                  <a:lnTo>
                    <a:pt x="2592984" y="673"/>
                  </a:lnTo>
                  <a:lnTo>
                    <a:pt x="2644302" y="1969"/>
                  </a:lnTo>
                  <a:lnTo>
                    <a:pt x="2697987" y="2832"/>
                  </a:lnTo>
                  <a:lnTo>
                    <a:pt x="2753251" y="3408"/>
                  </a:lnTo>
                  <a:lnTo>
                    <a:pt x="2809566" y="3792"/>
                  </a:lnTo>
                  <a:lnTo>
                    <a:pt x="2864890" y="6588"/>
                  </a:lnTo>
                  <a:lnTo>
                    <a:pt x="2919553" y="10992"/>
                  </a:lnTo>
                  <a:lnTo>
                    <a:pt x="2973775" y="16468"/>
                  </a:lnTo>
                  <a:lnTo>
                    <a:pt x="3028549" y="22659"/>
                  </a:lnTo>
                  <a:lnTo>
                    <a:pt x="3083692" y="29326"/>
                  </a:lnTo>
                  <a:lnTo>
                    <a:pt x="3139081" y="36311"/>
                  </a:lnTo>
                  <a:lnTo>
                    <a:pt x="3194633" y="44354"/>
                  </a:lnTo>
                  <a:lnTo>
                    <a:pt x="3250295" y="53102"/>
                  </a:lnTo>
                  <a:lnTo>
                    <a:pt x="3306029" y="62322"/>
                  </a:lnTo>
                  <a:lnTo>
                    <a:pt x="3360966" y="72701"/>
                  </a:lnTo>
                  <a:lnTo>
                    <a:pt x="3415370" y="83854"/>
                  </a:lnTo>
                  <a:lnTo>
                    <a:pt x="3469419" y="95523"/>
                  </a:lnTo>
                  <a:lnTo>
                    <a:pt x="3524079" y="108382"/>
                  </a:lnTo>
                  <a:lnTo>
                    <a:pt x="3579145" y="122035"/>
                  </a:lnTo>
                  <a:lnTo>
                    <a:pt x="3634483" y="136216"/>
                  </a:lnTo>
                  <a:lnTo>
                    <a:pt x="3690001" y="151598"/>
                  </a:lnTo>
                  <a:lnTo>
                    <a:pt x="3745640" y="167778"/>
                  </a:lnTo>
                  <a:lnTo>
                    <a:pt x="3801359" y="184492"/>
                  </a:lnTo>
                  <a:lnTo>
                    <a:pt x="3856286" y="203255"/>
                  </a:lnTo>
                  <a:lnTo>
                    <a:pt x="3910683" y="223383"/>
                  </a:lnTo>
                  <a:lnTo>
                    <a:pt x="3964728" y="244422"/>
                  </a:lnTo>
                  <a:lnTo>
                    <a:pt x="4018538" y="266068"/>
                  </a:lnTo>
                  <a:lnTo>
                    <a:pt x="4072191" y="288119"/>
                  </a:lnTo>
                  <a:lnTo>
                    <a:pt x="4125740" y="310439"/>
                  </a:lnTo>
                  <a:lnTo>
                    <a:pt x="4179219" y="334633"/>
                  </a:lnTo>
                  <a:lnTo>
                    <a:pt x="4232652" y="360075"/>
                  </a:lnTo>
                  <a:lnTo>
                    <a:pt x="4286054" y="386350"/>
                  </a:lnTo>
                  <a:lnTo>
                    <a:pt x="4337742" y="413180"/>
                  </a:lnTo>
                  <a:lnTo>
                    <a:pt x="4388288" y="440380"/>
                  </a:lnTo>
                  <a:lnTo>
                    <a:pt x="4438071" y="467827"/>
                  </a:lnTo>
                  <a:lnTo>
                    <a:pt x="4487347" y="496284"/>
                  </a:lnTo>
                  <a:lnTo>
                    <a:pt x="4536283" y="525416"/>
                  </a:lnTo>
                  <a:lnTo>
                    <a:pt x="4584995" y="554998"/>
                  </a:lnTo>
                  <a:lnTo>
                    <a:pt x="4632710" y="585725"/>
                  </a:lnTo>
                  <a:lnTo>
                    <a:pt x="4679759" y="617217"/>
                  </a:lnTo>
                  <a:lnTo>
                    <a:pt x="4726365" y="649218"/>
                  </a:lnTo>
                  <a:lnTo>
                    <a:pt x="4772676" y="682405"/>
                  </a:lnTo>
                  <a:lnTo>
                    <a:pt x="4818790" y="716383"/>
                  </a:lnTo>
                  <a:lnTo>
                    <a:pt x="4864773" y="750889"/>
                  </a:lnTo>
                  <a:lnTo>
                    <a:pt x="4908128" y="785746"/>
                  </a:lnTo>
                  <a:lnTo>
                    <a:pt x="4949731" y="820837"/>
                  </a:lnTo>
                  <a:lnTo>
                    <a:pt x="4990167" y="856085"/>
                  </a:lnTo>
                  <a:lnTo>
                    <a:pt x="5029824" y="892283"/>
                  </a:lnTo>
                  <a:lnTo>
                    <a:pt x="5068962" y="929115"/>
                  </a:lnTo>
                  <a:lnTo>
                    <a:pt x="5107754" y="966370"/>
                  </a:lnTo>
                  <a:lnTo>
                    <a:pt x="5145469" y="1004753"/>
                  </a:lnTo>
                  <a:lnTo>
                    <a:pt x="5182464" y="1043889"/>
                  </a:lnTo>
                  <a:lnTo>
                    <a:pt x="5218983" y="1083526"/>
                  </a:lnTo>
                  <a:lnTo>
                    <a:pt x="5254334" y="1123497"/>
                  </a:lnTo>
                  <a:lnTo>
                    <a:pt x="5288909" y="1163692"/>
                  </a:lnTo>
                  <a:lnTo>
                    <a:pt x="5322965" y="1204034"/>
                  </a:lnTo>
                  <a:lnTo>
                    <a:pt x="5354983" y="1244476"/>
                  </a:lnTo>
                  <a:lnTo>
                    <a:pt x="5385641" y="1284984"/>
                  </a:lnTo>
                  <a:lnTo>
                    <a:pt x="5415393" y="1325536"/>
                  </a:lnTo>
                  <a:lnTo>
                    <a:pt x="5442849" y="1366964"/>
                  </a:lnTo>
                  <a:lnTo>
                    <a:pt x="5468772" y="1408976"/>
                  </a:lnTo>
                  <a:lnTo>
                    <a:pt x="5493673" y="1451377"/>
                  </a:lnTo>
                  <a:lnTo>
                    <a:pt x="5518742" y="1494038"/>
                  </a:lnTo>
                  <a:lnTo>
                    <a:pt x="5543921" y="1536872"/>
                  </a:lnTo>
                  <a:lnTo>
                    <a:pt x="5569173" y="1579821"/>
                  </a:lnTo>
                  <a:lnTo>
                    <a:pt x="5591935" y="1622001"/>
                  </a:lnTo>
                  <a:lnTo>
                    <a:pt x="5613036" y="1663667"/>
                  </a:lnTo>
                  <a:lnTo>
                    <a:pt x="5633030" y="1704992"/>
                  </a:lnTo>
                  <a:lnTo>
                    <a:pt x="5652287" y="1746088"/>
                  </a:lnTo>
                  <a:lnTo>
                    <a:pt x="5671050" y="1787032"/>
                  </a:lnTo>
                  <a:lnTo>
                    <a:pt x="5689486" y="1827875"/>
                  </a:lnTo>
                  <a:lnTo>
                    <a:pt x="5706857" y="1868650"/>
                  </a:lnTo>
                  <a:lnTo>
                    <a:pt x="5723517" y="1909380"/>
                  </a:lnTo>
                  <a:lnTo>
                    <a:pt x="5739704" y="1950080"/>
                  </a:lnTo>
                  <a:lnTo>
                    <a:pt x="5753882" y="1990760"/>
                  </a:lnTo>
                  <a:lnTo>
                    <a:pt x="5766720" y="2031427"/>
                  </a:lnTo>
                  <a:lnTo>
                    <a:pt x="5778666" y="2072085"/>
                  </a:lnTo>
                  <a:lnTo>
                    <a:pt x="5789171" y="2112736"/>
                  </a:lnTo>
                  <a:lnTo>
                    <a:pt x="5798713" y="2153384"/>
                  </a:lnTo>
                  <a:lnTo>
                    <a:pt x="5807615" y="2194030"/>
                  </a:lnTo>
                  <a:lnTo>
                    <a:pt x="5815242" y="2234673"/>
                  </a:lnTo>
                  <a:lnTo>
                    <a:pt x="5822022" y="2275315"/>
                  </a:lnTo>
                  <a:lnTo>
                    <a:pt x="5828234" y="2315957"/>
                  </a:lnTo>
                  <a:lnTo>
                    <a:pt x="5834069" y="2355751"/>
                  </a:lnTo>
                  <a:lnTo>
                    <a:pt x="5839652" y="2394980"/>
                  </a:lnTo>
                  <a:lnTo>
                    <a:pt x="5845067" y="2433834"/>
                  </a:lnTo>
                  <a:lnTo>
                    <a:pt x="5849524" y="2472436"/>
                  </a:lnTo>
                  <a:lnTo>
                    <a:pt x="5853342" y="2510871"/>
                  </a:lnTo>
                  <a:lnTo>
                    <a:pt x="5856735" y="2549194"/>
                  </a:lnTo>
                  <a:lnTo>
                    <a:pt x="5858995" y="2586596"/>
                  </a:lnTo>
                  <a:lnTo>
                    <a:pt x="5860502" y="2623384"/>
                  </a:lnTo>
                  <a:lnTo>
                    <a:pt x="5861508" y="2659763"/>
                  </a:lnTo>
                  <a:lnTo>
                    <a:pt x="5863024" y="2695022"/>
                  </a:lnTo>
                  <a:lnTo>
                    <a:pt x="5864882" y="2729534"/>
                  </a:lnTo>
                  <a:lnTo>
                    <a:pt x="5866968" y="2763550"/>
                  </a:lnTo>
                  <a:lnTo>
                    <a:pt x="5865818" y="2797233"/>
                  </a:lnTo>
                  <a:lnTo>
                    <a:pt x="5862511" y="2830696"/>
                  </a:lnTo>
                  <a:lnTo>
                    <a:pt x="5857767" y="2864010"/>
                  </a:lnTo>
                  <a:lnTo>
                    <a:pt x="5850370" y="2896380"/>
                  </a:lnTo>
                  <a:lnTo>
                    <a:pt x="5841206" y="2928120"/>
                  </a:lnTo>
                  <a:lnTo>
                    <a:pt x="5830863" y="2959440"/>
                  </a:lnTo>
                  <a:lnTo>
                    <a:pt x="5821428" y="2989634"/>
                  </a:lnTo>
                  <a:lnTo>
                    <a:pt x="5812598" y="3019076"/>
                  </a:lnTo>
                  <a:lnTo>
                    <a:pt x="5804172" y="3048017"/>
                  </a:lnTo>
                  <a:lnTo>
                    <a:pt x="5794321" y="3074931"/>
                  </a:lnTo>
                  <a:lnTo>
                    <a:pt x="5783519" y="3100494"/>
                  </a:lnTo>
                  <a:lnTo>
                    <a:pt x="5772086" y="3125156"/>
                  </a:lnTo>
                  <a:lnTo>
                    <a:pt x="5761076" y="3149217"/>
                  </a:lnTo>
                  <a:lnTo>
                    <a:pt x="5750351" y="3172878"/>
                  </a:lnTo>
                  <a:lnTo>
                    <a:pt x="5739813" y="3196272"/>
                  </a:lnTo>
                  <a:lnTo>
                    <a:pt x="5727708" y="3218641"/>
                  </a:lnTo>
                  <a:lnTo>
                    <a:pt x="5714558" y="3240328"/>
                  </a:lnTo>
                  <a:lnTo>
                    <a:pt x="5700712" y="3261559"/>
                  </a:lnTo>
                  <a:lnTo>
                    <a:pt x="5669522" y="3296437"/>
                  </a:lnTo>
                  <a:lnTo>
                    <a:pt x="5635903" y="3326897"/>
                  </a:lnTo>
                  <a:lnTo>
                    <a:pt x="5601208" y="3357367"/>
                  </a:lnTo>
                  <a:lnTo>
                    <a:pt x="5566031" y="3385586"/>
                  </a:lnTo>
                  <a:lnTo>
                    <a:pt x="5528948" y="3410545"/>
                  </a:lnTo>
                  <a:lnTo>
                    <a:pt x="5508391" y="3420757"/>
                  </a:lnTo>
                  <a:lnTo>
                    <a:pt x="5487067" y="3430104"/>
                  </a:lnTo>
                  <a:lnTo>
                    <a:pt x="5465230" y="3438876"/>
                  </a:lnTo>
                  <a:lnTo>
                    <a:pt x="5443053" y="3447264"/>
                  </a:lnTo>
                  <a:lnTo>
                    <a:pt x="5420648" y="3455396"/>
                  </a:lnTo>
                  <a:lnTo>
                    <a:pt x="5396398" y="3463357"/>
                  </a:lnTo>
                  <a:lnTo>
                    <a:pt x="5370918" y="3471205"/>
                  </a:lnTo>
                  <a:lnTo>
                    <a:pt x="5344617" y="3478977"/>
                  </a:lnTo>
                  <a:lnTo>
                    <a:pt x="5316924" y="3485004"/>
                  </a:lnTo>
                  <a:lnTo>
                    <a:pt x="5288302" y="3489869"/>
                  </a:lnTo>
                  <a:lnTo>
                    <a:pt x="5259061" y="3493959"/>
                  </a:lnTo>
                  <a:lnTo>
                    <a:pt x="5230253" y="3497533"/>
                  </a:lnTo>
                  <a:lnTo>
                    <a:pt x="5201735" y="3500762"/>
                  </a:lnTo>
                  <a:lnTo>
                    <a:pt x="5173409" y="3503761"/>
                  </a:lnTo>
                  <a:lnTo>
                    <a:pt x="5121505" y="3504068"/>
                  </a:lnTo>
                  <a:lnTo>
                    <a:pt x="5053883" y="3502579"/>
                  </a:lnTo>
                  <a:lnTo>
                    <a:pt x="4975782" y="3499892"/>
                  </a:lnTo>
                  <a:lnTo>
                    <a:pt x="4912707" y="3497255"/>
                  </a:lnTo>
                  <a:lnTo>
                    <a:pt x="4859650" y="3494650"/>
                  </a:lnTo>
                  <a:lnTo>
                    <a:pt x="4813273" y="3492067"/>
                  </a:lnTo>
                  <a:lnTo>
                    <a:pt x="4769655" y="3488651"/>
                  </a:lnTo>
                  <a:lnTo>
                    <a:pt x="4727876" y="3484681"/>
                  </a:lnTo>
                  <a:lnTo>
                    <a:pt x="4687323" y="3480341"/>
                  </a:lnTo>
                  <a:lnTo>
                    <a:pt x="4647588" y="3474907"/>
                  </a:lnTo>
                  <a:lnTo>
                    <a:pt x="4608398" y="3468745"/>
                  </a:lnTo>
                  <a:lnTo>
                    <a:pt x="4569571" y="3462096"/>
                  </a:lnTo>
                  <a:lnTo>
                    <a:pt x="4530141" y="3456818"/>
                  </a:lnTo>
                  <a:lnTo>
                    <a:pt x="4490306" y="3452452"/>
                  </a:lnTo>
                  <a:lnTo>
                    <a:pt x="4450203" y="3448694"/>
                  </a:lnTo>
                  <a:lnTo>
                    <a:pt x="4410768" y="3444496"/>
                  </a:lnTo>
                  <a:lnTo>
                    <a:pt x="4371779" y="3440004"/>
                  </a:lnTo>
                  <a:lnTo>
                    <a:pt x="4333085" y="3435316"/>
                  </a:lnTo>
                  <a:lnTo>
                    <a:pt x="4292895" y="3429651"/>
                  </a:lnTo>
                  <a:lnTo>
                    <a:pt x="4251710" y="3423334"/>
                  </a:lnTo>
                  <a:lnTo>
                    <a:pt x="4209859" y="3416583"/>
                  </a:lnTo>
                  <a:lnTo>
                    <a:pt x="4166719" y="3410388"/>
                  </a:lnTo>
                  <a:lnTo>
                    <a:pt x="4122718" y="3404565"/>
                  </a:lnTo>
                  <a:lnTo>
                    <a:pt x="4078145" y="3398990"/>
                  </a:lnTo>
                  <a:lnTo>
                    <a:pt x="4017949" y="3391040"/>
                  </a:lnTo>
                  <a:lnTo>
                    <a:pt x="3947339" y="3381506"/>
                  </a:lnTo>
                  <a:lnTo>
                    <a:pt x="3869785" y="3370918"/>
                  </a:lnTo>
                  <a:lnTo>
                    <a:pt x="3801150" y="3362165"/>
                  </a:lnTo>
                  <a:lnTo>
                    <a:pt x="3738459" y="3354637"/>
                  </a:lnTo>
                  <a:lnTo>
                    <a:pt x="3679732" y="3347924"/>
                  </a:lnTo>
                  <a:lnTo>
                    <a:pt x="3623647" y="3340910"/>
                  </a:lnTo>
                  <a:lnTo>
                    <a:pt x="3569324" y="3333693"/>
                  </a:lnTo>
                  <a:lnTo>
                    <a:pt x="3516175" y="3326342"/>
                  </a:lnTo>
                  <a:lnTo>
                    <a:pt x="3462116" y="3319748"/>
                  </a:lnTo>
                  <a:lnTo>
                    <a:pt x="3407450" y="3313659"/>
                  </a:lnTo>
                  <a:lnTo>
                    <a:pt x="3352379" y="3307906"/>
                  </a:lnTo>
                  <a:lnTo>
                    <a:pt x="3295346" y="3301531"/>
                  </a:lnTo>
                  <a:lnTo>
                    <a:pt x="3237003" y="3294741"/>
                  </a:lnTo>
                  <a:lnTo>
                    <a:pt x="3177788" y="3287674"/>
                  </a:lnTo>
                  <a:lnTo>
                    <a:pt x="3118838" y="3282116"/>
                  </a:lnTo>
                  <a:lnTo>
                    <a:pt x="3060065" y="3277563"/>
                  </a:lnTo>
                  <a:lnTo>
                    <a:pt x="3001409" y="3273682"/>
                  </a:lnTo>
                  <a:lnTo>
                    <a:pt x="2942832" y="3269401"/>
                  </a:lnTo>
                  <a:lnTo>
                    <a:pt x="2884307" y="3264854"/>
                  </a:lnTo>
                  <a:lnTo>
                    <a:pt x="2825817" y="3260130"/>
                  </a:lnTo>
                  <a:lnTo>
                    <a:pt x="2767351" y="3256133"/>
                  </a:lnTo>
                  <a:lnTo>
                    <a:pt x="2708900" y="3252622"/>
                  </a:lnTo>
                  <a:lnTo>
                    <a:pt x="2650459" y="3249434"/>
                  </a:lnTo>
                  <a:lnTo>
                    <a:pt x="2592025" y="3246463"/>
                  </a:lnTo>
                  <a:lnTo>
                    <a:pt x="2533596" y="3243635"/>
                  </a:lnTo>
                  <a:lnTo>
                    <a:pt x="2475170" y="3240903"/>
                  </a:lnTo>
                  <a:lnTo>
                    <a:pt x="2417593" y="3239082"/>
                  </a:lnTo>
                  <a:lnTo>
                    <a:pt x="2360581" y="3237868"/>
                  </a:lnTo>
                  <a:lnTo>
                    <a:pt x="2303947" y="3237059"/>
                  </a:lnTo>
                  <a:lnTo>
                    <a:pt x="2250104" y="3237366"/>
                  </a:lnTo>
                  <a:lnTo>
                    <a:pt x="2198122" y="3238417"/>
                  </a:lnTo>
                  <a:lnTo>
                    <a:pt x="2147381" y="3239965"/>
                  </a:lnTo>
                  <a:lnTo>
                    <a:pt x="2096620" y="3241843"/>
                  </a:lnTo>
                  <a:lnTo>
                    <a:pt x="2045846" y="3243942"/>
                  </a:lnTo>
                  <a:lnTo>
                    <a:pt x="1995063" y="3246188"/>
                  </a:lnTo>
                  <a:lnTo>
                    <a:pt x="1946815" y="3248532"/>
                  </a:lnTo>
                  <a:lnTo>
                    <a:pt x="1900256" y="3250941"/>
                  </a:lnTo>
                  <a:lnTo>
                    <a:pt x="1854823" y="3253394"/>
                  </a:lnTo>
                  <a:lnTo>
                    <a:pt x="1812682" y="3255876"/>
                  </a:lnTo>
                  <a:lnTo>
                    <a:pt x="1772734" y="3258377"/>
                  </a:lnTo>
                  <a:lnTo>
                    <a:pt x="1734248" y="3260892"/>
                  </a:lnTo>
                  <a:lnTo>
                    <a:pt x="1697585" y="3263415"/>
                  </a:lnTo>
                  <a:lnTo>
                    <a:pt x="1662136" y="3265943"/>
                  </a:lnTo>
                  <a:lnTo>
                    <a:pt x="1627497" y="3268476"/>
                  </a:lnTo>
                  <a:lnTo>
                    <a:pt x="1595090" y="3270164"/>
                  </a:lnTo>
                  <a:lnTo>
                    <a:pt x="1564173" y="3271289"/>
                  </a:lnTo>
                  <a:lnTo>
                    <a:pt x="1534248" y="3272040"/>
                  </a:lnTo>
                  <a:lnTo>
                    <a:pt x="1507525" y="3274233"/>
                  </a:lnTo>
                  <a:lnTo>
                    <a:pt x="1482936" y="3277389"/>
                  </a:lnTo>
                  <a:lnTo>
                    <a:pt x="1459770" y="3281186"/>
                  </a:lnTo>
                  <a:lnTo>
                    <a:pt x="1438399" y="3283717"/>
                  </a:lnTo>
                  <a:lnTo>
                    <a:pt x="1418226" y="3285405"/>
                  </a:lnTo>
                  <a:lnTo>
                    <a:pt x="1380852" y="3287280"/>
                  </a:lnTo>
                  <a:lnTo>
                    <a:pt x="1347309" y="3288113"/>
                  </a:lnTo>
                  <a:lnTo>
                    <a:pt x="1317725" y="3288484"/>
                  </a:lnTo>
                  <a:lnTo>
                    <a:pt x="1290466" y="3288648"/>
                  </a:lnTo>
                  <a:lnTo>
                    <a:pt x="1264239" y="3288722"/>
                  </a:lnTo>
                  <a:lnTo>
                    <a:pt x="1238472" y="3288754"/>
                  </a:lnTo>
                  <a:lnTo>
                    <a:pt x="1212909" y="3287922"/>
                  </a:lnTo>
                  <a:lnTo>
                    <a:pt x="1178950" y="3283540"/>
                  </a:lnTo>
                  <a:lnTo>
                    <a:pt x="1161978" y="3281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4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96" y="3007"/>
            <a:ext cx="9692640" cy="844157"/>
          </a:xfrm>
        </p:spPr>
        <p:txBody>
          <a:bodyPr/>
          <a:lstStyle/>
          <a:p>
            <a:r>
              <a:rPr lang="en-US" dirty="0" smtClean="0"/>
              <a:t>What is Alexander’s Legacy?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874058"/>
            <a:ext cx="8595360" cy="4351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Conquest?</a:t>
            </a:r>
          </a:p>
          <a:p>
            <a:r>
              <a:rPr lang="en-US" sz="3600" dirty="0" smtClean="0"/>
              <a:t>Hellenistic Culture?</a:t>
            </a:r>
          </a:p>
          <a:p>
            <a:r>
              <a:rPr lang="en-US" sz="3600" dirty="0" smtClean="0"/>
              <a:t>Tolerance?</a:t>
            </a:r>
          </a:p>
          <a:p>
            <a:r>
              <a:rPr lang="en-US" sz="3600" dirty="0" smtClean="0"/>
              <a:t>Economy?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68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0CF6C96-4596-4D83-A9F9-A3AB22AB4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3" y="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Quote of the 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859867"/>
          </a:xfrm>
        </p:spPr>
        <p:txBody>
          <a:bodyPr>
            <a:noAutofit/>
          </a:bodyPr>
          <a:lstStyle/>
          <a:p>
            <a:r>
              <a:rPr lang="en-US" sz="3200" dirty="0"/>
              <a:t>Kill one man, and you are a murderer. Kill millions of men, and you are a conqueror. Kill them all, and you are a god.</a:t>
            </a:r>
          </a:p>
          <a:p>
            <a:r>
              <a:rPr lang="en-US" sz="3200" b="1" u="sng" dirty="0"/>
              <a:t>Jean Rostand</a:t>
            </a:r>
            <a:r>
              <a:rPr lang="en-US" sz="3200" dirty="0"/>
              <a:t>, </a:t>
            </a:r>
            <a:r>
              <a:rPr lang="en-US" sz="3200" i="1" dirty="0"/>
              <a:t>Thoughts of a Biologist (1939)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(1894 - 1977)</a:t>
            </a:r>
            <a:r>
              <a:rPr lang="en-US" sz="32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4365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" y="0"/>
            <a:ext cx="9692640" cy="1325562"/>
          </a:xfrm>
        </p:spPr>
        <p:txBody>
          <a:bodyPr/>
          <a:lstStyle/>
          <a:p>
            <a:r>
              <a:rPr lang="en-US" dirty="0" smtClean="0"/>
              <a:t>Macedonia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58" y="1494972"/>
            <a:ext cx="4493042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Greeks considered them to barbarians, were related to the Greeks</a:t>
            </a:r>
          </a:p>
          <a:p>
            <a:r>
              <a:rPr lang="en-US" sz="2400" dirty="0" smtClean="0"/>
              <a:t>Originally a group of tribes but eventually united into a kingdom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1494895"/>
            <a:ext cx="6725918" cy="53631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65333" y="1981200"/>
            <a:ext cx="1720426" cy="16894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173"/>
          <p:cNvGrpSpPr/>
          <p:nvPr/>
        </p:nvGrpSpPr>
        <p:grpSpPr>
          <a:xfrm>
            <a:off x="4335780" y="1356360"/>
            <a:ext cx="561040" cy="586741"/>
            <a:chOff x="4335780" y="1356360"/>
            <a:chExt cx="561040" cy="586741"/>
          </a:xfrm>
        </p:grpSpPr>
        <p:sp>
          <p:nvSpPr>
            <p:cNvPr id="10" name="SMARTInkShape-427"/>
            <p:cNvSpPr/>
            <p:nvPr>
              <p:custDataLst>
                <p:tags r:id="rId1"/>
              </p:custDataLst>
            </p:nvPr>
          </p:nvSpPr>
          <p:spPr>
            <a:xfrm>
              <a:off x="4351541" y="1661160"/>
              <a:ext cx="226971" cy="213190"/>
            </a:xfrm>
            <a:custGeom>
              <a:avLst/>
              <a:gdLst/>
              <a:ahLst/>
              <a:cxnLst/>
              <a:rect l="0" t="0" r="0" b="0"/>
              <a:pathLst>
                <a:path w="226971" h="213190">
                  <a:moveTo>
                    <a:pt x="45200" y="0"/>
                  </a:moveTo>
                  <a:lnTo>
                    <a:pt x="45200" y="0"/>
                  </a:lnTo>
                  <a:lnTo>
                    <a:pt x="73516" y="0"/>
                  </a:lnTo>
                  <a:lnTo>
                    <a:pt x="105763" y="847"/>
                  </a:lnTo>
                  <a:lnTo>
                    <a:pt x="137757" y="6561"/>
                  </a:lnTo>
                  <a:lnTo>
                    <a:pt x="159830" y="11351"/>
                  </a:lnTo>
                  <a:lnTo>
                    <a:pt x="194642" y="32065"/>
                  </a:lnTo>
                  <a:lnTo>
                    <a:pt x="210176" y="44402"/>
                  </a:lnTo>
                  <a:lnTo>
                    <a:pt x="215889" y="53883"/>
                  </a:lnTo>
                  <a:lnTo>
                    <a:pt x="226089" y="86125"/>
                  </a:lnTo>
                  <a:lnTo>
                    <a:pt x="226970" y="116987"/>
                  </a:lnTo>
                  <a:lnTo>
                    <a:pt x="223918" y="130734"/>
                  </a:lnTo>
                  <a:lnTo>
                    <a:pt x="213393" y="148708"/>
                  </a:lnTo>
                  <a:lnTo>
                    <a:pt x="178164" y="180239"/>
                  </a:lnTo>
                  <a:lnTo>
                    <a:pt x="145814" y="199794"/>
                  </a:lnTo>
                  <a:lnTo>
                    <a:pt x="121860" y="208964"/>
                  </a:lnTo>
                  <a:lnTo>
                    <a:pt x="86495" y="212492"/>
                  </a:lnTo>
                  <a:lnTo>
                    <a:pt x="51381" y="213189"/>
                  </a:lnTo>
                  <a:lnTo>
                    <a:pt x="29533" y="209264"/>
                  </a:lnTo>
                  <a:lnTo>
                    <a:pt x="15063" y="202739"/>
                  </a:lnTo>
                  <a:lnTo>
                    <a:pt x="5413" y="195443"/>
                  </a:lnTo>
                  <a:lnTo>
                    <a:pt x="2117" y="190439"/>
                  </a:lnTo>
                  <a:lnTo>
                    <a:pt x="260" y="182862"/>
                  </a:lnTo>
                  <a:lnTo>
                    <a:pt x="0" y="180328"/>
                  </a:lnTo>
                  <a:lnTo>
                    <a:pt x="4226" y="172997"/>
                  </a:lnTo>
                  <a:lnTo>
                    <a:pt x="11748" y="164941"/>
                  </a:lnTo>
                  <a:lnTo>
                    <a:pt x="47580" y="136630"/>
                  </a:lnTo>
                  <a:lnTo>
                    <a:pt x="84355" y="117180"/>
                  </a:lnTo>
                  <a:lnTo>
                    <a:pt x="9091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28"/>
            <p:cNvSpPr/>
            <p:nvPr>
              <p:custDataLst>
                <p:tags r:id="rId2"/>
              </p:custDataLst>
            </p:nvPr>
          </p:nvSpPr>
          <p:spPr>
            <a:xfrm>
              <a:off x="4335780" y="1356360"/>
              <a:ext cx="30341" cy="487533"/>
            </a:xfrm>
            <a:custGeom>
              <a:avLst/>
              <a:gdLst/>
              <a:ahLst/>
              <a:cxnLst/>
              <a:rect l="0" t="0" r="0" b="0"/>
              <a:pathLst>
                <a:path w="30341" h="487533">
                  <a:moveTo>
                    <a:pt x="0" y="0"/>
                  </a:moveTo>
                  <a:lnTo>
                    <a:pt x="0" y="0"/>
                  </a:lnTo>
                  <a:lnTo>
                    <a:pt x="4045" y="28316"/>
                  </a:lnTo>
                  <a:lnTo>
                    <a:pt x="10606" y="58061"/>
                  </a:lnTo>
                  <a:lnTo>
                    <a:pt x="15171" y="96104"/>
                  </a:lnTo>
                  <a:lnTo>
                    <a:pt x="21090" y="131214"/>
                  </a:lnTo>
                  <a:lnTo>
                    <a:pt x="22337" y="162774"/>
                  </a:lnTo>
                  <a:lnTo>
                    <a:pt x="22704" y="196678"/>
                  </a:lnTo>
                  <a:lnTo>
                    <a:pt x="25072" y="228173"/>
                  </a:lnTo>
                  <a:lnTo>
                    <a:pt x="28878" y="258953"/>
                  </a:lnTo>
                  <a:lnTo>
                    <a:pt x="30006" y="289522"/>
                  </a:lnTo>
                  <a:lnTo>
                    <a:pt x="30340" y="320029"/>
                  </a:lnTo>
                  <a:lnTo>
                    <a:pt x="28180" y="350517"/>
                  </a:lnTo>
                  <a:lnTo>
                    <a:pt x="22179" y="380999"/>
                  </a:lnTo>
                  <a:lnTo>
                    <a:pt x="16611" y="417595"/>
                  </a:lnTo>
                  <a:lnTo>
                    <a:pt x="15421" y="454744"/>
                  </a:lnTo>
                  <a:lnTo>
                    <a:pt x="15275" y="472990"/>
                  </a:lnTo>
                  <a:lnTo>
                    <a:pt x="17514" y="479175"/>
                  </a:lnTo>
                  <a:lnTo>
                    <a:pt x="19295" y="482010"/>
                  </a:lnTo>
                  <a:lnTo>
                    <a:pt x="19637" y="483900"/>
                  </a:lnTo>
                  <a:lnTo>
                    <a:pt x="19018" y="485160"/>
                  </a:lnTo>
                  <a:lnTo>
                    <a:pt x="17759" y="486000"/>
                  </a:lnTo>
                  <a:lnTo>
                    <a:pt x="17766" y="486560"/>
                  </a:lnTo>
                  <a:lnTo>
                    <a:pt x="18617" y="486933"/>
                  </a:lnTo>
                  <a:lnTo>
                    <a:pt x="20032" y="487182"/>
                  </a:lnTo>
                  <a:lnTo>
                    <a:pt x="20128" y="487348"/>
                  </a:lnTo>
                  <a:lnTo>
                    <a:pt x="17976" y="487532"/>
                  </a:lnTo>
                  <a:lnTo>
                    <a:pt x="17064" y="486735"/>
                  </a:lnTo>
                  <a:lnTo>
                    <a:pt x="15480" y="481106"/>
                  </a:lnTo>
                  <a:lnTo>
                    <a:pt x="15240" y="46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9"/>
            <p:cNvSpPr/>
            <p:nvPr>
              <p:custDataLst>
                <p:tags r:id="rId3"/>
              </p:custDataLst>
            </p:nvPr>
          </p:nvSpPr>
          <p:spPr>
            <a:xfrm>
              <a:off x="4629195" y="1661702"/>
              <a:ext cx="267625" cy="281399"/>
            </a:xfrm>
            <a:custGeom>
              <a:avLst/>
              <a:gdLst/>
              <a:ahLst/>
              <a:cxnLst/>
              <a:rect l="0" t="0" r="0" b="0"/>
              <a:pathLst>
                <a:path w="267625" h="281399">
                  <a:moveTo>
                    <a:pt x="19005" y="75658"/>
                  </a:moveTo>
                  <a:lnTo>
                    <a:pt x="19005" y="75658"/>
                  </a:lnTo>
                  <a:lnTo>
                    <a:pt x="51367" y="87794"/>
                  </a:lnTo>
                  <a:lnTo>
                    <a:pt x="74028" y="91494"/>
                  </a:lnTo>
                  <a:lnTo>
                    <a:pt x="103324" y="91075"/>
                  </a:lnTo>
                  <a:lnTo>
                    <a:pt x="139518" y="86888"/>
                  </a:lnTo>
                  <a:lnTo>
                    <a:pt x="170281" y="77061"/>
                  </a:lnTo>
                  <a:lnTo>
                    <a:pt x="203256" y="55172"/>
                  </a:lnTo>
                  <a:lnTo>
                    <a:pt x="219177" y="36167"/>
                  </a:lnTo>
                  <a:lnTo>
                    <a:pt x="220187" y="33244"/>
                  </a:lnTo>
                  <a:lnTo>
                    <a:pt x="220012" y="30448"/>
                  </a:lnTo>
                  <a:lnTo>
                    <a:pt x="211422" y="12068"/>
                  </a:lnTo>
                  <a:lnTo>
                    <a:pt x="206688" y="5627"/>
                  </a:lnTo>
                  <a:lnTo>
                    <a:pt x="199504" y="2200"/>
                  </a:lnTo>
                  <a:lnTo>
                    <a:pt x="177050" y="0"/>
                  </a:lnTo>
                  <a:lnTo>
                    <a:pt x="140665" y="5560"/>
                  </a:lnTo>
                  <a:lnTo>
                    <a:pt x="106349" y="10824"/>
                  </a:lnTo>
                  <a:lnTo>
                    <a:pt x="76964" y="21640"/>
                  </a:lnTo>
                  <a:lnTo>
                    <a:pt x="43624" y="40466"/>
                  </a:lnTo>
                  <a:lnTo>
                    <a:pt x="14492" y="65546"/>
                  </a:lnTo>
                  <a:lnTo>
                    <a:pt x="8533" y="75679"/>
                  </a:lnTo>
                  <a:lnTo>
                    <a:pt x="0" y="111219"/>
                  </a:lnTo>
                  <a:lnTo>
                    <a:pt x="116" y="121379"/>
                  </a:lnTo>
                  <a:lnTo>
                    <a:pt x="7089" y="141698"/>
                  </a:lnTo>
                  <a:lnTo>
                    <a:pt x="32220" y="172178"/>
                  </a:lnTo>
                  <a:lnTo>
                    <a:pt x="51143" y="183373"/>
                  </a:lnTo>
                  <a:lnTo>
                    <a:pt x="80293" y="193894"/>
                  </a:lnTo>
                  <a:lnTo>
                    <a:pt x="112768" y="196850"/>
                  </a:lnTo>
                  <a:lnTo>
                    <a:pt x="141613" y="197362"/>
                  </a:lnTo>
                  <a:lnTo>
                    <a:pt x="171608" y="199772"/>
                  </a:lnTo>
                  <a:lnTo>
                    <a:pt x="208040" y="208171"/>
                  </a:lnTo>
                  <a:lnTo>
                    <a:pt x="238002" y="218830"/>
                  </a:lnTo>
                  <a:lnTo>
                    <a:pt x="251438" y="232473"/>
                  </a:lnTo>
                  <a:lnTo>
                    <a:pt x="264075" y="251380"/>
                  </a:lnTo>
                  <a:lnTo>
                    <a:pt x="267624" y="262694"/>
                  </a:lnTo>
                  <a:lnTo>
                    <a:pt x="266945" y="271110"/>
                  </a:lnTo>
                  <a:lnTo>
                    <a:pt x="262846" y="281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85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5834285" cy="1325562"/>
          </a:xfrm>
        </p:spPr>
        <p:txBody>
          <a:bodyPr>
            <a:normAutofit/>
          </a:bodyPr>
          <a:lstStyle/>
          <a:p>
            <a:r>
              <a:rPr lang="en-US" dirty="0"/>
              <a:t>Philip II of Macedon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1828800"/>
            <a:ext cx="6501071" cy="4760686"/>
          </a:xfrm>
        </p:spPr>
        <p:txBody>
          <a:bodyPr>
            <a:normAutofit/>
          </a:bodyPr>
          <a:lstStyle/>
          <a:p>
            <a:r>
              <a:rPr lang="en-US" sz="3200" dirty="0"/>
              <a:t>Reorganizes Macedonia, conquers the various tribes</a:t>
            </a:r>
          </a:p>
          <a:p>
            <a:r>
              <a:rPr lang="en-US" sz="3200" dirty="0"/>
              <a:t>Created a professional army-</a:t>
            </a:r>
            <a:r>
              <a:rPr lang="en-US" sz="3200" b="1" dirty="0"/>
              <a:t>phalanx</a:t>
            </a:r>
            <a:r>
              <a:rPr lang="en-US" sz="3200" dirty="0"/>
              <a:t> and </a:t>
            </a:r>
            <a:r>
              <a:rPr lang="en-US" sz="3200" dirty="0" smtClean="0"/>
              <a:t>cavalry, 32,000 </a:t>
            </a:r>
            <a:endParaRPr lang="en-US" sz="3200" dirty="0"/>
          </a:p>
          <a:p>
            <a:r>
              <a:rPr lang="en-US" sz="3200" dirty="0"/>
              <a:t>Father of Alexander</a:t>
            </a:r>
          </a:p>
          <a:p>
            <a:r>
              <a:rPr lang="en-US" sz="3200" dirty="0"/>
              <a:t>Planned invasion of Persia-assassinated before he could carry out his plan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CF6C96-4596-4D83-A9F9-A3AB22AB4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3" y="0"/>
            <a:ext cx="4534047" cy="1325562"/>
          </a:xfrm>
        </p:spPr>
        <p:txBody>
          <a:bodyPr>
            <a:normAutofit/>
          </a:bodyPr>
          <a:lstStyle/>
          <a:p>
            <a:r>
              <a:rPr lang="en-US"/>
              <a:t>Alexander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2508" y="1465943"/>
            <a:ext cx="4572002" cy="4351337"/>
          </a:xfrm>
        </p:spPr>
        <p:txBody>
          <a:bodyPr>
            <a:noAutofit/>
          </a:bodyPr>
          <a:lstStyle/>
          <a:p>
            <a:r>
              <a:rPr lang="en-US" sz="2800" dirty="0"/>
              <a:t>Macedonian, technically not Greek </a:t>
            </a:r>
          </a:p>
          <a:p>
            <a:r>
              <a:rPr lang="en-US" sz="2800" dirty="0"/>
              <a:t>Never lost a battle-began conquest at age 20! </a:t>
            </a:r>
          </a:p>
          <a:p>
            <a:r>
              <a:rPr lang="en-US" sz="2800" dirty="0"/>
              <a:t>Conquered Greece, Persian Empire, parts of India in 13 years (336 BCE-323 BCE) </a:t>
            </a:r>
          </a:p>
          <a:p>
            <a:r>
              <a:rPr lang="en-US" sz="2800" dirty="0"/>
              <a:t>Led to birth of Hellenistic culture and Hellenistic world </a:t>
            </a:r>
          </a:p>
        </p:txBody>
      </p:sp>
    </p:spTree>
    <p:extLst>
      <p:ext uri="{BB962C8B-B14F-4D97-AF65-F5344CB8AC3E}">
        <p14:creationId xmlns:p14="http://schemas.microsoft.com/office/powerpoint/2010/main" val="16066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Gaugamela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Alexander, movie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www.youtube.com/watch?v=BYP3XJfCth4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Forms of </a:t>
            </a:r>
            <a:r>
              <a:rPr lang="en-US" dirty="0"/>
              <a:t>H</a:t>
            </a:r>
            <a:r>
              <a:rPr lang="en-US" dirty="0" smtClean="0"/>
              <a:t>ellenistic Culture</a:t>
            </a:r>
            <a:endParaRPr lang="en-US" dirty="0"/>
          </a:p>
        </p:txBody>
      </p:sp>
      <p:sp>
        <p:nvSpPr>
          <p:cNvPr id="543" name="SMARTInkShape-544"/>
          <p:cNvSpPr/>
          <p:nvPr>
            <p:custDataLst>
              <p:tags r:id="rId1"/>
            </p:custDataLst>
          </p:nvPr>
        </p:nvSpPr>
        <p:spPr>
          <a:xfrm>
            <a:off x="571500" y="2476884"/>
            <a:ext cx="2556308" cy="350137"/>
          </a:xfrm>
          <a:custGeom>
            <a:avLst/>
            <a:gdLst/>
            <a:ahLst/>
            <a:cxnLst/>
            <a:rect l="0" t="0" r="0" b="0"/>
            <a:pathLst>
              <a:path w="2556308" h="350137">
                <a:moveTo>
                  <a:pt x="0" y="273936"/>
                </a:moveTo>
                <a:lnTo>
                  <a:pt x="0" y="273936"/>
                </a:lnTo>
                <a:lnTo>
                  <a:pt x="24835" y="276194"/>
                </a:lnTo>
                <a:lnTo>
                  <a:pt x="44497" y="277981"/>
                </a:lnTo>
                <a:lnTo>
                  <a:pt x="68611" y="279173"/>
                </a:lnTo>
                <a:lnTo>
                  <a:pt x="95694" y="279967"/>
                </a:lnTo>
                <a:lnTo>
                  <a:pt x="124756" y="280497"/>
                </a:lnTo>
                <a:lnTo>
                  <a:pt x="150904" y="280003"/>
                </a:lnTo>
                <a:lnTo>
                  <a:pt x="175109" y="278827"/>
                </a:lnTo>
                <a:lnTo>
                  <a:pt x="198020" y="277197"/>
                </a:lnTo>
                <a:lnTo>
                  <a:pt x="220066" y="275264"/>
                </a:lnTo>
                <a:lnTo>
                  <a:pt x="241538" y="273128"/>
                </a:lnTo>
                <a:lnTo>
                  <a:pt x="262625" y="270857"/>
                </a:lnTo>
                <a:lnTo>
                  <a:pt x="285150" y="267650"/>
                </a:lnTo>
                <a:lnTo>
                  <a:pt x="308633" y="263818"/>
                </a:lnTo>
                <a:lnTo>
                  <a:pt x="332756" y="259571"/>
                </a:lnTo>
                <a:lnTo>
                  <a:pt x="357304" y="255893"/>
                </a:lnTo>
                <a:lnTo>
                  <a:pt x="382136" y="252594"/>
                </a:lnTo>
                <a:lnTo>
                  <a:pt x="407157" y="249548"/>
                </a:lnTo>
                <a:lnTo>
                  <a:pt x="433151" y="245824"/>
                </a:lnTo>
                <a:lnTo>
                  <a:pt x="459794" y="241648"/>
                </a:lnTo>
                <a:lnTo>
                  <a:pt x="486870" y="237171"/>
                </a:lnTo>
                <a:lnTo>
                  <a:pt x="515080" y="232492"/>
                </a:lnTo>
                <a:lnTo>
                  <a:pt x="544047" y="227680"/>
                </a:lnTo>
                <a:lnTo>
                  <a:pt x="573518" y="222779"/>
                </a:lnTo>
                <a:lnTo>
                  <a:pt x="603325" y="217818"/>
                </a:lnTo>
                <a:lnTo>
                  <a:pt x="633357" y="212817"/>
                </a:lnTo>
                <a:lnTo>
                  <a:pt x="663538" y="207790"/>
                </a:lnTo>
                <a:lnTo>
                  <a:pt x="694665" y="203592"/>
                </a:lnTo>
                <a:lnTo>
                  <a:pt x="726423" y="199947"/>
                </a:lnTo>
                <a:lnTo>
                  <a:pt x="758602" y="196670"/>
                </a:lnTo>
                <a:lnTo>
                  <a:pt x="791908" y="192792"/>
                </a:lnTo>
                <a:lnTo>
                  <a:pt x="825966" y="188513"/>
                </a:lnTo>
                <a:lnTo>
                  <a:pt x="860524" y="183968"/>
                </a:lnTo>
                <a:lnTo>
                  <a:pt x="896262" y="179244"/>
                </a:lnTo>
                <a:lnTo>
                  <a:pt x="932788" y="174401"/>
                </a:lnTo>
                <a:lnTo>
                  <a:pt x="969839" y="169479"/>
                </a:lnTo>
                <a:lnTo>
                  <a:pt x="1007239" y="165352"/>
                </a:lnTo>
                <a:lnTo>
                  <a:pt x="1044873" y="161753"/>
                </a:lnTo>
                <a:lnTo>
                  <a:pt x="1082662" y="158508"/>
                </a:lnTo>
                <a:lnTo>
                  <a:pt x="1120555" y="154650"/>
                </a:lnTo>
                <a:lnTo>
                  <a:pt x="1158516" y="150385"/>
                </a:lnTo>
                <a:lnTo>
                  <a:pt x="1196524" y="145849"/>
                </a:lnTo>
                <a:lnTo>
                  <a:pt x="1235409" y="142825"/>
                </a:lnTo>
                <a:lnTo>
                  <a:pt x="1274880" y="140808"/>
                </a:lnTo>
                <a:lnTo>
                  <a:pt x="1314740" y="139464"/>
                </a:lnTo>
                <a:lnTo>
                  <a:pt x="1354013" y="137722"/>
                </a:lnTo>
                <a:lnTo>
                  <a:pt x="1392895" y="135713"/>
                </a:lnTo>
                <a:lnTo>
                  <a:pt x="1431517" y="133527"/>
                </a:lnTo>
                <a:lnTo>
                  <a:pt x="1470811" y="132070"/>
                </a:lnTo>
                <a:lnTo>
                  <a:pt x="1510554" y="131099"/>
                </a:lnTo>
                <a:lnTo>
                  <a:pt x="1550596" y="130451"/>
                </a:lnTo>
                <a:lnTo>
                  <a:pt x="1589991" y="130020"/>
                </a:lnTo>
                <a:lnTo>
                  <a:pt x="1628954" y="129732"/>
                </a:lnTo>
                <a:lnTo>
                  <a:pt x="1667629" y="129540"/>
                </a:lnTo>
                <a:lnTo>
                  <a:pt x="1706113" y="129412"/>
                </a:lnTo>
                <a:lnTo>
                  <a:pt x="1744469" y="129326"/>
                </a:lnTo>
                <a:lnTo>
                  <a:pt x="1782739" y="129269"/>
                </a:lnTo>
                <a:lnTo>
                  <a:pt x="1808252" y="129232"/>
                </a:lnTo>
                <a:lnTo>
                  <a:pt x="1844161" y="129178"/>
                </a:lnTo>
                <a:lnTo>
                  <a:pt x="1878507" y="130009"/>
                </a:lnTo>
                <a:lnTo>
                  <a:pt x="1919511" y="131418"/>
                </a:lnTo>
                <a:lnTo>
                  <a:pt x="1970554" y="133204"/>
                </a:lnTo>
                <a:lnTo>
                  <a:pt x="2024903" y="135241"/>
                </a:lnTo>
                <a:lnTo>
                  <a:pt x="2081455" y="137447"/>
                </a:lnTo>
                <a:lnTo>
                  <a:pt x="2139477" y="139763"/>
                </a:lnTo>
                <a:lnTo>
                  <a:pt x="2186624" y="141307"/>
                </a:lnTo>
                <a:lnTo>
                  <a:pt x="2226523" y="142337"/>
                </a:lnTo>
                <a:lnTo>
                  <a:pt x="2261589" y="143024"/>
                </a:lnTo>
                <a:lnTo>
                  <a:pt x="2291739" y="143481"/>
                </a:lnTo>
                <a:lnTo>
                  <a:pt x="2318613" y="143786"/>
                </a:lnTo>
                <a:lnTo>
                  <a:pt x="2343302" y="143989"/>
                </a:lnTo>
                <a:lnTo>
                  <a:pt x="2375001" y="144125"/>
                </a:lnTo>
                <a:lnTo>
                  <a:pt x="2411374" y="144215"/>
                </a:lnTo>
                <a:lnTo>
                  <a:pt x="2450863" y="144275"/>
                </a:lnTo>
                <a:lnTo>
                  <a:pt x="2478035" y="144316"/>
                </a:lnTo>
                <a:lnTo>
                  <a:pt x="2510485" y="144360"/>
                </a:lnTo>
                <a:lnTo>
                  <a:pt x="2545698" y="137832"/>
                </a:lnTo>
                <a:lnTo>
                  <a:pt x="2548031" y="136633"/>
                </a:lnTo>
                <a:lnTo>
                  <a:pt x="2549588" y="134987"/>
                </a:lnTo>
                <a:lnTo>
                  <a:pt x="2550625" y="133044"/>
                </a:lnTo>
                <a:lnTo>
                  <a:pt x="2550470" y="130901"/>
                </a:lnTo>
                <a:lnTo>
                  <a:pt x="2548040" y="126263"/>
                </a:lnTo>
                <a:lnTo>
                  <a:pt x="2541912" y="118891"/>
                </a:lnTo>
                <a:lnTo>
                  <a:pt x="2512594" y="99702"/>
                </a:lnTo>
                <a:lnTo>
                  <a:pt x="2483055" y="89573"/>
                </a:lnTo>
                <a:lnTo>
                  <a:pt x="2457400" y="81648"/>
                </a:lnTo>
                <a:lnTo>
                  <a:pt x="2427371" y="72481"/>
                </a:lnTo>
                <a:lnTo>
                  <a:pt x="2391447" y="62763"/>
                </a:lnTo>
                <a:lnTo>
                  <a:pt x="2372385" y="58647"/>
                </a:lnTo>
                <a:lnTo>
                  <a:pt x="2352903" y="55057"/>
                </a:lnTo>
                <a:lnTo>
                  <a:pt x="2333142" y="51817"/>
                </a:lnTo>
                <a:lnTo>
                  <a:pt x="2310655" y="47963"/>
                </a:lnTo>
                <a:lnTo>
                  <a:pt x="2286350" y="43701"/>
                </a:lnTo>
                <a:lnTo>
                  <a:pt x="2260833" y="39166"/>
                </a:lnTo>
                <a:lnTo>
                  <a:pt x="2234509" y="35296"/>
                </a:lnTo>
                <a:lnTo>
                  <a:pt x="2207646" y="31869"/>
                </a:lnTo>
                <a:lnTo>
                  <a:pt x="2180424" y="28738"/>
                </a:lnTo>
                <a:lnTo>
                  <a:pt x="2151269" y="24958"/>
                </a:lnTo>
                <a:lnTo>
                  <a:pt x="2120826" y="20743"/>
                </a:lnTo>
                <a:lnTo>
                  <a:pt x="2089524" y="16241"/>
                </a:lnTo>
                <a:lnTo>
                  <a:pt x="2058496" y="13239"/>
                </a:lnTo>
                <a:lnTo>
                  <a:pt x="2027651" y="11238"/>
                </a:lnTo>
                <a:lnTo>
                  <a:pt x="1996927" y="9904"/>
                </a:lnTo>
                <a:lnTo>
                  <a:pt x="1965438" y="8168"/>
                </a:lnTo>
                <a:lnTo>
                  <a:pt x="1933439" y="6164"/>
                </a:lnTo>
                <a:lnTo>
                  <a:pt x="1901099" y="3981"/>
                </a:lnTo>
                <a:lnTo>
                  <a:pt x="1869379" y="2526"/>
                </a:lnTo>
                <a:lnTo>
                  <a:pt x="1838073" y="1556"/>
                </a:lnTo>
                <a:lnTo>
                  <a:pt x="1807042" y="910"/>
                </a:lnTo>
                <a:lnTo>
                  <a:pt x="1777888" y="479"/>
                </a:lnTo>
                <a:lnTo>
                  <a:pt x="1749985" y="191"/>
                </a:lnTo>
                <a:lnTo>
                  <a:pt x="1722917" y="0"/>
                </a:lnTo>
                <a:lnTo>
                  <a:pt x="1697251" y="718"/>
                </a:lnTo>
                <a:lnTo>
                  <a:pt x="1672521" y="2044"/>
                </a:lnTo>
                <a:lnTo>
                  <a:pt x="1648414" y="3775"/>
                </a:lnTo>
                <a:lnTo>
                  <a:pt x="1626416" y="5776"/>
                </a:lnTo>
                <a:lnTo>
                  <a:pt x="1605824" y="7956"/>
                </a:lnTo>
                <a:lnTo>
                  <a:pt x="1570526" y="11789"/>
                </a:lnTo>
                <a:lnTo>
                  <a:pt x="1538068" y="13947"/>
                </a:lnTo>
                <a:lnTo>
                  <a:pt x="1526583" y="14452"/>
                </a:lnTo>
                <a:lnTo>
                  <a:pt x="1523182" y="15433"/>
                </a:lnTo>
                <a:lnTo>
                  <a:pt x="1520915" y="16934"/>
                </a:lnTo>
                <a:lnTo>
                  <a:pt x="1519403" y="18782"/>
                </a:lnTo>
                <a:lnTo>
                  <a:pt x="1520089" y="20013"/>
                </a:lnTo>
                <a:lnTo>
                  <a:pt x="1525366" y="21381"/>
                </a:lnTo>
                <a:lnTo>
                  <a:pt x="1557258" y="22260"/>
                </a:lnTo>
                <a:lnTo>
                  <a:pt x="1585630" y="22380"/>
                </a:lnTo>
                <a:lnTo>
                  <a:pt x="1604880" y="22412"/>
                </a:lnTo>
                <a:lnTo>
                  <a:pt x="1627027" y="22433"/>
                </a:lnTo>
                <a:lnTo>
                  <a:pt x="1651105" y="22448"/>
                </a:lnTo>
                <a:lnTo>
                  <a:pt x="1677316" y="22457"/>
                </a:lnTo>
                <a:lnTo>
                  <a:pt x="1704951" y="22463"/>
                </a:lnTo>
                <a:lnTo>
                  <a:pt x="1733534" y="22468"/>
                </a:lnTo>
                <a:lnTo>
                  <a:pt x="1763596" y="23317"/>
                </a:lnTo>
                <a:lnTo>
                  <a:pt x="1794644" y="24730"/>
                </a:lnTo>
                <a:lnTo>
                  <a:pt x="1826349" y="26518"/>
                </a:lnTo>
                <a:lnTo>
                  <a:pt x="1858493" y="28558"/>
                </a:lnTo>
                <a:lnTo>
                  <a:pt x="1890929" y="30764"/>
                </a:lnTo>
                <a:lnTo>
                  <a:pt x="1923559" y="33081"/>
                </a:lnTo>
                <a:lnTo>
                  <a:pt x="1956319" y="36320"/>
                </a:lnTo>
                <a:lnTo>
                  <a:pt x="1989166" y="40172"/>
                </a:lnTo>
                <a:lnTo>
                  <a:pt x="2022071" y="44433"/>
                </a:lnTo>
                <a:lnTo>
                  <a:pt x="2055861" y="48121"/>
                </a:lnTo>
                <a:lnTo>
                  <a:pt x="2090240" y="51426"/>
                </a:lnTo>
                <a:lnTo>
                  <a:pt x="2125014" y="54476"/>
                </a:lnTo>
                <a:lnTo>
                  <a:pt x="2159203" y="58203"/>
                </a:lnTo>
                <a:lnTo>
                  <a:pt x="2193002" y="62380"/>
                </a:lnTo>
                <a:lnTo>
                  <a:pt x="2226541" y="66859"/>
                </a:lnTo>
                <a:lnTo>
                  <a:pt x="2258214" y="73231"/>
                </a:lnTo>
                <a:lnTo>
                  <a:pt x="2288642" y="80866"/>
                </a:lnTo>
                <a:lnTo>
                  <a:pt x="2318242" y="89343"/>
                </a:lnTo>
                <a:lnTo>
                  <a:pt x="2346441" y="96687"/>
                </a:lnTo>
                <a:lnTo>
                  <a:pt x="2373707" y="103277"/>
                </a:lnTo>
                <a:lnTo>
                  <a:pt x="2400352" y="109363"/>
                </a:lnTo>
                <a:lnTo>
                  <a:pt x="2424041" y="115961"/>
                </a:lnTo>
                <a:lnTo>
                  <a:pt x="2445761" y="122899"/>
                </a:lnTo>
                <a:lnTo>
                  <a:pt x="2466167" y="130065"/>
                </a:lnTo>
                <a:lnTo>
                  <a:pt x="2500130" y="142542"/>
                </a:lnTo>
                <a:lnTo>
                  <a:pt x="2536277" y="159087"/>
                </a:lnTo>
                <a:lnTo>
                  <a:pt x="2549634" y="169552"/>
                </a:lnTo>
                <a:lnTo>
                  <a:pt x="2555571" y="179847"/>
                </a:lnTo>
                <a:lnTo>
                  <a:pt x="2556307" y="184117"/>
                </a:lnTo>
                <a:lnTo>
                  <a:pt x="2554868" y="191119"/>
                </a:lnTo>
                <a:lnTo>
                  <a:pt x="2537161" y="203866"/>
                </a:lnTo>
                <a:lnTo>
                  <a:pt x="2502376" y="214322"/>
                </a:lnTo>
                <a:lnTo>
                  <a:pt x="2469938" y="220065"/>
                </a:lnTo>
                <a:lnTo>
                  <a:pt x="2432097" y="225440"/>
                </a:lnTo>
                <a:lnTo>
                  <a:pt x="2411338" y="228059"/>
                </a:lnTo>
                <a:lnTo>
                  <a:pt x="2389879" y="230651"/>
                </a:lnTo>
                <a:lnTo>
                  <a:pt x="2368799" y="234073"/>
                </a:lnTo>
                <a:lnTo>
                  <a:pt x="2347973" y="238047"/>
                </a:lnTo>
                <a:lnTo>
                  <a:pt x="2327315" y="242390"/>
                </a:lnTo>
                <a:lnTo>
                  <a:pt x="2307617" y="246132"/>
                </a:lnTo>
                <a:lnTo>
                  <a:pt x="2269926" y="252548"/>
                </a:lnTo>
                <a:lnTo>
                  <a:pt x="2250730" y="257137"/>
                </a:lnTo>
                <a:lnTo>
                  <a:pt x="2231160" y="262737"/>
                </a:lnTo>
                <a:lnTo>
                  <a:pt x="2211340" y="269010"/>
                </a:lnTo>
                <a:lnTo>
                  <a:pt x="2175771" y="282753"/>
                </a:lnTo>
                <a:lnTo>
                  <a:pt x="2143029" y="297328"/>
                </a:lnTo>
                <a:lnTo>
                  <a:pt x="2111544" y="312272"/>
                </a:lnTo>
                <a:lnTo>
                  <a:pt x="2082875" y="327381"/>
                </a:lnTo>
                <a:lnTo>
                  <a:pt x="2045735" y="348138"/>
                </a:lnTo>
                <a:lnTo>
                  <a:pt x="2042160" y="3501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SMARTInkShape-545"/>
          <p:cNvSpPr/>
          <p:nvPr>
            <p:custDataLst>
              <p:tags r:id="rId2"/>
            </p:custDataLst>
          </p:nvPr>
        </p:nvSpPr>
        <p:spPr>
          <a:xfrm>
            <a:off x="3356005" y="2201710"/>
            <a:ext cx="545436" cy="673023"/>
          </a:xfrm>
          <a:custGeom>
            <a:avLst/>
            <a:gdLst/>
            <a:ahLst/>
            <a:cxnLst/>
            <a:rect l="0" t="0" r="0" b="0"/>
            <a:pathLst>
              <a:path w="545436" h="673023">
                <a:moveTo>
                  <a:pt x="370175" y="8090"/>
                </a:moveTo>
                <a:lnTo>
                  <a:pt x="370175" y="8090"/>
                </a:lnTo>
                <a:lnTo>
                  <a:pt x="336308" y="3575"/>
                </a:lnTo>
                <a:lnTo>
                  <a:pt x="309497" y="0"/>
                </a:lnTo>
                <a:lnTo>
                  <a:pt x="279770" y="4390"/>
                </a:lnTo>
                <a:lnTo>
                  <a:pt x="248098" y="14090"/>
                </a:lnTo>
                <a:lnTo>
                  <a:pt x="215131" y="27330"/>
                </a:lnTo>
                <a:lnTo>
                  <a:pt x="182145" y="45470"/>
                </a:lnTo>
                <a:lnTo>
                  <a:pt x="149148" y="66876"/>
                </a:lnTo>
                <a:lnTo>
                  <a:pt x="116144" y="90461"/>
                </a:lnTo>
                <a:lnTo>
                  <a:pt x="83981" y="124811"/>
                </a:lnTo>
                <a:lnTo>
                  <a:pt x="52379" y="166337"/>
                </a:lnTo>
                <a:lnTo>
                  <a:pt x="21151" y="212648"/>
                </a:lnTo>
                <a:lnTo>
                  <a:pt x="5413" y="268076"/>
                </a:lnTo>
                <a:lnTo>
                  <a:pt x="0" y="329580"/>
                </a:lnTo>
                <a:lnTo>
                  <a:pt x="1471" y="395137"/>
                </a:lnTo>
                <a:lnTo>
                  <a:pt x="12613" y="447308"/>
                </a:lnTo>
                <a:lnTo>
                  <a:pt x="30200" y="490555"/>
                </a:lnTo>
                <a:lnTo>
                  <a:pt x="52085" y="527853"/>
                </a:lnTo>
                <a:lnTo>
                  <a:pt x="73448" y="556106"/>
                </a:lnTo>
                <a:lnTo>
                  <a:pt x="94464" y="578327"/>
                </a:lnTo>
                <a:lnTo>
                  <a:pt x="115248" y="596528"/>
                </a:lnTo>
                <a:lnTo>
                  <a:pt x="135877" y="611202"/>
                </a:lnTo>
                <a:lnTo>
                  <a:pt x="156403" y="623525"/>
                </a:lnTo>
                <a:lnTo>
                  <a:pt x="176860" y="634280"/>
                </a:lnTo>
                <a:lnTo>
                  <a:pt x="198965" y="643143"/>
                </a:lnTo>
                <a:lnTo>
                  <a:pt x="222169" y="650746"/>
                </a:lnTo>
                <a:lnTo>
                  <a:pt x="246104" y="657507"/>
                </a:lnTo>
                <a:lnTo>
                  <a:pt x="271374" y="662861"/>
                </a:lnTo>
                <a:lnTo>
                  <a:pt x="297534" y="667278"/>
                </a:lnTo>
                <a:lnTo>
                  <a:pt x="324288" y="671069"/>
                </a:lnTo>
                <a:lnTo>
                  <a:pt x="351437" y="672749"/>
                </a:lnTo>
                <a:lnTo>
                  <a:pt x="378850" y="673022"/>
                </a:lnTo>
                <a:lnTo>
                  <a:pt x="406438" y="672359"/>
                </a:lnTo>
                <a:lnTo>
                  <a:pt x="434144" y="669376"/>
                </a:lnTo>
                <a:lnTo>
                  <a:pt x="461927" y="664847"/>
                </a:lnTo>
                <a:lnTo>
                  <a:pt x="489763" y="659288"/>
                </a:lnTo>
                <a:lnTo>
                  <a:pt x="520692" y="653111"/>
                </a:lnTo>
                <a:lnTo>
                  <a:pt x="545435" y="6481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7" name="SMARTInkShape-Group261"/>
          <p:cNvGrpSpPr/>
          <p:nvPr/>
        </p:nvGrpSpPr>
        <p:grpSpPr>
          <a:xfrm>
            <a:off x="4175760" y="2331720"/>
            <a:ext cx="114301" cy="502921"/>
            <a:chOff x="4175760" y="2331720"/>
            <a:chExt cx="114301" cy="502921"/>
          </a:xfrm>
        </p:grpSpPr>
        <p:sp>
          <p:nvSpPr>
            <p:cNvPr id="545" name="SMARTInkShape-546"/>
            <p:cNvSpPr/>
            <p:nvPr>
              <p:custDataLst>
                <p:tags r:id="rId51"/>
              </p:custDataLst>
            </p:nvPr>
          </p:nvSpPr>
          <p:spPr>
            <a:xfrm>
              <a:off x="4229100" y="2331720"/>
              <a:ext cx="60961" cy="76201"/>
            </a:xfrm>
            <a:custGeom>
              <a:avLst/>
              <a:gdLst/>
              <a:ahLst/>
              <a:cxnLst/>
              <a:rect l="0" t="0" r="0" b="0"/>
              <a:pathLst>
                <a:path w="60961" h="76201">
                  <a:moveTo>
                    <a:pt x="0" y="76200"/>
                  </a:moveTo>
                  <a:lnTo>
                    <a:pt x="0" y="76200"/>
                  </a:lnTo>
                  <a:lnTo>
                    <a:pt x="18062" y="53622"/>
                  </a:lnTo>
                  <a:lnTo>
                    <a:pt x="60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547"/>
            <p:cNvSpPr/>
            <p:nvPr>
              <p:custDataLst>
                <p:tags r:id="rId52"/>
              </p:custDataLst>
            </p:nvPr>
          </p:nvSpPr>
          <p:spPr>
            <a:xfrm>
              <a:off x="4175760" y="2560320"/>
              <a:ext cx="15241" cy="274321"/>
            </a:xfrm>
            <a:custGeom>
              <a:avLst/>
              <a:gdLst/>
              <a:ahLst/>
              <a:cxnLst/>
              <a:rect l="0" t="0" r="0" b="0"/>
              <a:pathLst>
                <a:path w="15241" h="274321">
                  <a:moveTo>
                    <a:pt x="15240" y="0"/>
                  </a:moveTo>
                  <a:lnTo>
                    <a:pt x="15240" y="0"/>
                  </a:lnTo>
                  <a:lnTo>
                    <a:pt x="12982" y="33867"/>
                  </a:lnTo>
                  <a:lnTo>
                    <a:pt x="11195" y="60678"/>
                  </a:lnTo>
                  <a:lnTo>
                    <a:pt x="9157" y="86172"/>
                  </a:lnTo>
                  <a:lnTo>
                    <a:pt x="6951" y="110788"/>
                  </a:lnTo>
                  <a:lnTo>
                    <a:pt x="4634" y="134818"/>
                  </a:lnTo>
                  <a:lnTo>
                    <a:pt x="2060" y="172808"/>
                  </a:lnTo>
                  <a:lnTo>
                    <a:pt x="916" y="202957"/>
                  </a:lnTo>
                  <a:lnTo>
                    <a:pt x="271" y="238124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8" name="SMARTInkShape-548"/>
          <p:cNvSpPr/>
          <p:nvPr>
            <p:custDataLst>
              <p:tags r:id="rId3"/>
            </p:custDataLst>
          </p:nvPr>
        </p:nvSpPr>
        <p:spPr>
          <a:xfrm>
            <a:off x="4693920" y="2179320"/>
            <a:ext cx="106681" cy="594361"/>
          </a:xfrm>
          <a:custGeom>
            <a:avLst/>
            <a:gdLst/>
            <a:ahLst/>
            <a:cxnLst/>
            <a:rect l="0" t="0" r="0" b="0"/>
            <a:pathLst>
              <a:path w="106681" h="594361">
                <a:moveTo>
                  <a:pt x="106680" y="0"/>
                </a:moveTo>
                <a:lnTo>
                  <a:pt x="106680" y="0"/>
                </a:lnTo>
                <a:lnTo>
                  <a:pt x="102164" y="24835"/>
                </a:lnTo>
                <a:lnTo>
                  <a:pt x="98589" y="44497"/>
                </a:lnTo>
                <a:lnTo>
                  <a:pt x="93666" y="67765"/>
                </a:lnTo>
                <a:lnTo>
                  <a:pt x="87844" y="93436"/>
                </a:lnTo>
                <a:lnTo>
                  <a:pt x="81423" y="120711"/>
                </a:lnTo>
                <a:lnTo>
                  <a:pt x="75448" y="150747"/>
                </a:lnTo>
                <a:lnTo>
                  <a:pt x="69772" y="182625"/>
                </a:lnTo>
                <a:lnTo>
                  <a:pt x="64295" y="215730"/>
                </a:lnTo>
                <a:lnTo>
                  <a:pt x="59796" y="248806"/>
                </a:lnTo>
                <a:lnTo>
                  <a:pt x="55951" y="281864"/>
                </a:lnTo>
                <a:lnTo>
                  <a:pt x="52541" y="314910"/>
                </a:lnTo>
                <a:lnTo>
                  <a:pt x="48573" y="347946"/>
                </a:lnTo>
                <a:lnTo>
                  <a:pt x="44236" y="380977"/>
                </a:lnTo>
                <a:lnTo>
                  <a:pt x="39650" y="414005"/>
                </a:lnTo>
                <a:lnTo>
                  <a:pt x="35747" y="441103"/>
                </a:lnTo>
                <a:lnTo>
                  <a:pt x="32297" y="464249"/>
                </a:lnTo>
                <a:lnTo>
                  <a:pt x="29151" y="484759"/>
                </a:lnTo>
                <a:lnTo>
                  <a:pt x="21141" y="521095"/>
                </a:lnTo>
                <a:lnTo>
                  <a:pt x="12782" y="551638"/>
                </a:lnTo>
                <a:lnTo>
                  <a:pt x="1851" y="588232"/>
                </a:lnTo>
                <a:lnTo>
                  <a:pt x="0" y="5943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5" name="SMARTInkShape-Group263"/>
          <p:cNvGrpSpPr/>
          <p:nvPr/>
        </p:nvGrpSpPr>
        <p:grpSpPr>
          <a:xfrm>
            <a:off x="4503420" y="2508981"/>
            <a:ext cx="2324101" cy="325090"/>
            <a:chOff x="4503420" y="2508981"/>
            <a:chExt cx="2324101" cy="325090"/>
          </a:xfrm>
        </p:grpSpPr>
        <p:sp>
          <p:nvSpPr>
            <p:cNvPr id="549" name="SMARTInkShape-549"/>
            <p:cNvSpPr/>
            <p:nvPr>
              <p:custDataLst>
                <p:tags r:id="rId45"/>
              </p:custDataLst>
            </p:nvPr>
          </p:nvSpPr>
          <p:spPr>
            <a:xfrm>
              <a:off x="6534449" y="2508981"/>
              <a:ext cx="293072" cy="264252"/>
            </a:xfrm>
            <a:custGeom>
              <a:avLst/>
              <a:gdLst/>
              <a:ahLst/>
              <a:cxnLst/>
              <a:rect l="0" t="0" r="0" b="0"/>
              <a:pathLst>
                <a:path w="293072" h="264252">
                  <a:moveTo>
                    <a:pt x="293071" y="28479"/>
                  </a:moveTo>
                  <a:lnTo>
                    <a:pt x="293071" y="28479"/>
                  </a:lnTo>
                  <a:lnTo>
                    <a:pt x="256664" y="16343"/>
                  </a:lnTo>
                  <a:lnTo>
                    <a:pt x="225244" y="8128"/>
                  </a:lnTo>
                  <a:lnTo>
                    <a:pt x="194346" y="2501"/>
                  </a:lnTo>
                  <a:lnTo>
                    <a:pt x="163680" y="0"/>
                  </a:lnTo>
                  <a:lnTo>
                    <a:pt x="133117" y="1146"/>
                  </a:lnTo>
                  <a:lnTo>
                    <a:pt x="102601" y="3631"/>
                  </a:lnTo>
                  <a:lnTo>
                    <a:pt x="72104" y="4735"/>
                  </a:lnTo>
                  <a:lnTo>
                    <a:pt x="34466" y="13447"/>
                  </a:lnTo>
                  <a:lnTo>
                    <a:pt x="9955" y="22708"/>
                  </a:lnTo>
                  <a:lnTo>
                    <a:pt x="5267" y="26325"/>
                  </a:lnTo>
                  <a:lnTo>
                    <a:pt x="58" y="34860"/>
                  </a:lnTo>
                  <a:lnTo>
                    <a:pt x="0" y="46555"/>
                  </a:lnTo>
                  <a:lnTo>
                    <a:pt x="1171" y="53229"/>
                  </a:lnTo>
                  <a:lnTo>
                    <a:pt x="14953" y="74759"/>
                  </a:lnTo>
                  <a:lnTo>
                    <a:pt x="50299" y="102250"/>
                  </a:lnTo>
                  <a:lnTo>
                    <a:pt x="86507" y="128376"/>
                  </a:lnTo>
                  <a:lnTo>
                    <a:pt x="122525" y="155004"/>
                  </a:lnTo>
                  <a:lnTo>
                    <a:pt x="151475" y="180362"/>
                  </a:lnTo>
                  <a:lnTo>
                    <a:pt x="161841" y="195889"/>
                  </a:lnTo>
                  <a:lnTo>
                    <a:pt x="162405" y="202739"/>
                  </a:lnTo>
                  <a:lnTo>
                    <a:pt x="160240" y="208999"/>
                  </a:lnTo>
                  <a:lnTo>
                    <a:pt x="156257" y="214866"/>
                  </a:lnTo>
                  <a:lnTo>
                    <a:pt x="145059" y="223642"/>
                  </a:lnTo>
                  <a:lnTo>
                    <a:pt x="108918" y="238910"/>
                  </a:lnTo>
                  <a:lnTo>
                    <a:pt x="73596" y="249382"/>
                  </a:lnTo>
                  <a:lnTo>
                    <a:pt x="35883" y="261302"/>
                  </a:lnTo>
                  <a:lnTo>
                    <a:pt x="21174" y="264251"/>
                  </a:lnTo>
                  <a:lnTo>
                    <a:pt x="21213" y="263554"/>
                  </a:lnTo>
                  <a:lnTo>
                    <a:pt x="23514" y="260521"/>
                  </a:lnTo>
                  <a:lnTo>
                    <a:pt x="57635" y="246986"/>
                  </a:lnTo>
                  <a:lnTo>
                    <a:pt x="94951" y="234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50"/>
            <p:cNvSpPr/>
            <p:nvPr>
              <p:custDataLst>
                <p:tags r:id="rId46"/>
              </p:custDataLst>
            </p:nvPr>
          </p:nvSpPr>
          <p:spPr>
            <a:xfrm>
              <a:off x="4503420" y="2545080"/>
              <a:ext cx="449581" cy="53341"/>
            </a:xfrm>
            <a:custGeom>
              <a:avLst/>
              <a:gdLst/>
              <a:ahLst/>
              <a:cxnLst/>
              <a:rect l="0" t="0" r="0" b="0"/>
              <a:pathLst>
                <a:path w="449581" h="53341">
                  <a:moveTo>
                    <a:pt x="0" y="53340"/>
                  </a:moveTo>
                  <a:lnTo>
                    <a:pt x="0" y="53340"/>
                  </a:lnTo>
                  <a:lnTo>
                    <a:pt x="36125" y="44309"/>
                  </a:lnTo>
                  <a:lnTo>
                    <a:pt x="64723" y="37159"/>
                  </a:lnTo>
                  <a:lnTo>
                    <a:pt x="98182" y="30699"/>
                  </a:lnTo>
                  <a:lnTo>
                    <a:pt x="134881" y="24700"/>
                  </a:lnTo>
                  <a:lnTo>
                    <a:pt x="173741" y="19006"/>
                  </a:lnTo>
                  <a:lnTo>
                    <a:pt x="214887" y="15211"/>
                  </a:lnTo>
                  <a:lnTo>
                    <a:pt x="257558" y="12681"/>
                  </a:lnTo>
                  <a:lnTo>
                    <a:pt x="301246" y="10994"/>
                  </a:lnTo>
                  <a:lnTo>
                    <a:pt x="337144" y="9022"/>
                  </a:lnTo>
                  <a:lnTo>
                    <a:pt x="367849" y="6862"/>
                  </a:lnTo>
                  <a:lnTo>
                    <a:pt x="395093" y="4574"/>
                  </a:lnTo>
                  <a:lnTo>
                    <a:pt x="425364" y="2033"/>
                  </a:lnTo>
                  <a:lnTo>
                    <a:pt x="449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551"/>
            <p:cNvSpPr/>
            <p:nvPr>
              <p:custDataLst>
                <p:tags r:id="rId47"/>
              </p:custDataLst>
            </p:nvPr>
          </p:nvSpPr>
          <p:spPr>
            <a:xfrm>
              <a:off x="5775960" y="2602131"/>
              <a:ext cx="281941" cy="183970"/>
            </a:xfrm>
            <a:custGeom>
              <a:avLst/>
              <a:gdLst/>
              <a:ahLst/>
              <a:cxnLst/>
              <a:rect l="0" t="0" r="0" b="0"/>
              <a:pathLst>
                <a:path w="281941" h="183970">
                  <a:moveTo>
                    <a:pt x="0" y="156309"/>
                  </a:moveTo>
                  <a:lnTo>
                    <a:pt x="0" y="156309"/>
                  </a:lnTo>
                  <a:lnTo>
                    <a:pt x="31610" y="145020"/>
                  </a:lnTo>
                  <a:lnTo>
                    <a:pt x="56633" y="136083"/>
                  </a:lnTo>
                  <a:lnTo>
                    <a:pt x="77549" y="128432"/>
                  </a:lnTo>
                  <a:lnTo>
                    <a:pt x="112077" y="115415"/>
                  </a:lnTo>
                  <a:lnTo>
                    <a:pt x="141534" y="103985"/>
                  </a:lnTo>
                  <a:lnTo>
                    <a:pt x="167891" y="92414"/>
                  </a:lnTo>
                  <a:lnTo>
                    <a:pt x="200922" y="71619"/>
                  </a:lnTo>
                  <a:lnTo>
                    <a:pt x="235268" y="44095"/>
                  </a:lnTo>
                  <a:lnTo>
                    <a:pt x="252024" y="29645"/>
                  </a:lnTo>
                  <a:lnTo>
                    <a:pt x="264491" y="11781"/>
                  </a:lnTo>
                  <a:lnTo>
                    <a:pt x="265228" y="9157"/>
                  </a:lnTo>
                  <a:lnTo>
                    <a:pt x="264872" y="7408"/>
                  </a:lnTo>
                  <a:lnTo>
                    <a:pt x="263788" y="6242"/>
                  </a:lnTo>
                  <a:lnTo>
                    <a:pt x="260326" y="4946"/>
                  </a:lnTo>
                  <a:lnTo>
                    <a:pt x="255964" y="4370"/>
                  </a:lnTo>
                  <a:lnTo>
                    <a:pt x="251204" y="1856"/>
                  </a:lnTo>
                  <a:lnTo>
                    <a:pt x="248749" y="0"/>
                  </a:lnTo>
                  <a:lnTo>
                    <a:pt x="239248" y="196"/>
                  </a:lnTo>
                  <a:lnTo>
                    <a:pt x="206006" y="5841"/>
                  </a:lnTo>
                  <a:lnTo>
                    <a:pt x="195698" y="10694"/>
                  </a:lnTo>
                  <a:lnTo>
                    <a:pt x="180375" y="23793"/>
                  </a:lnTo>
                  <a:lnTo>
                    <a:pt x="155947" y="59193"/>
                  </a:lnTo>
                  <a:lnTo>
                    <a:pt x="148465" y="75699"/>
                  </a:lnTo>
                  <a:lnTo>
                    <a:pt x="146418" y="89156"/>
                  </a:lnTo>
                  <a:lnTo>
                    <a:pt x="149311" y="106966"/>
                  </a:lnTo>
                  <a:lnTo>
                    <a:pt x="159566" y="134239"/>
                  </a:lnTo>
                  <a:lnTo>
                    <a:pt x="176537" y="154850"/>
                  </a:lnTo>
                  <a:lnTo>
                    <a:pt x="207079" y="177273"/>
                  </a:lnTo>
                  <a:lnTo>
                    <a:pt x="237087" y="183969"/>
                  </a:lnTo>
                  <a:lnTo>
                    <a:pt x="274277" y="180387"/>
                  </a:lnTo>
                  <a:lnTo>
                    <a:pt x="281940" y="179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552"/>
            <p:cNvSpPr/>
            <p:nvPr>
              <p:custDataLst>
                <p:tags r:id="rId48"/>
              </p:custDataLst>
            </p:nvPr>
          </p:nvSpPr>
          <p:spPr>
            <a:xfrm>
              <a:off x="5265420" y="2545080"/>
              <a:ext cx="527570" cy="288991"/>
            </a:xfrm>
            <a:custGeom>
              <a:avLst/>
              <a:gdLst/>
              <a:ahLst/>
              <a:cxnLst/>
              <a:rect l="0" t="0" r="0" b="0"/>
              <a:pathLst>
                <a:path w="527570" h="288991">
                  <a:moveTo>
                    <a:pt x="0" y="0"/>
                  </a:moveTo>
                  <a:lnTo>
                    <a:pt x="0" y="0"/>
                  </a:lnTo>
                  <a:lnTo>
                    <a:pt x="28316" y="4045"/>
                  </a:lnTo>
                  <a:lnTo>
                    <a:pt x="58023" y="6031"/>
                  </a:lnTo>
                  <a:lnTo>
                    <a:pt x="91828" y="6067"/>
                  </a:lnTo>
                  <a:lnTo>
                    <a:pt x="129431" y="3261"/>
                  </a:lnTo>
                  <a:lnTo>
                    <a:pt x="148940" y="2174"/>
                  </a:lnTo>
                  <a:lnTo>
                    <a:pt x="168720" y="1449"/>
                  </a:lnTo>
                  <a:lnTo>
                    <a:pt x="188680" y="966"/>
                  </a:lnTo>
                  <a:lnTo>
                    <a:pt x="209607" y="644"/>
                  </a:lnTo>
                  <a:lnTo>
                    <a:pt x="231178" y="430"/>
                  </a:lnTo>
                  <a:lnTo>
                    <a:pt x="253178" y="286"/>
                  </a:lnTo>
                  <a:lnTo>
                    <a:pt x="274619" y="191"/>
                  </a:lnTo>
                  <a:lnTo>
                    <a:pt x="295686" y="127"/>
                  </a:lnTo>
                  <a:lnTo>
                    <a:pt x="316504" y="85"/>
                  </a:lnTo>
                  <a:lnTo>
                    <a:pt x="337156" y="903"/>
                  </a:lnTo>
                  <a:lnTo>
                    <a:pt x="357697" y="2295"/>
                  </a:lnTo>
                  <a:lnTo>
                    <a:pt x="378165" y="4070"/>
                  </a:lnTo>
                  <a:lnTo>
                    <a:pt x="414453" y="6042"/>
                  </a:lnTo>
                  <a:lnTo>
                    <a:pt x="445822" y="8612"/>
                  </a:lnTo>
                  <a:lnTo>
                    <a:pt x="481675" y="18733"/>
                  </a:lnTo>
                  <a:lnTo>
                    <a:pt x="512458" y="30167"/>
                  </a:lnTo>
                  <a:lnTo>
                    <a:pt x="520706" y="36267"/>
                  </a:lnTo>
                  <a:lnTo>
                    <a:pt x="527193" y="44623"/>
                  </a:lnTo>
                  <a:lnTo>
                    <a:pt x="527569" y="48375"/>
                  </a:lnTo>
                  <a:lnTo>
                    <a:pt x="526126" y="51724"/>
                  </a:lnTo>
                  <a:lnTo>
                    <a:pt x="511643" y="67226"/>
                  </a:lnTo>
                  <a:lnTo>
                    <a:pt x="485279" y="81632"/>
                  </a:lnTo>
                  <a:lnTo>
                    <a:pt x="460367" y="93854"/>
                  </a:lnTo>
                  <a:lnTo>
                    <a:pt x="431514" y="106906"/>
                  </a:lnTo>
                  <a:lnTo>
                    <a:pt x="398935" y="118352"/>
                  </a:lnTo>
                  <a:lnTo>
                    <a:pt x="370943" y="128854"/>
                  </a:lnTo>
                  <a:lnTo>
                    <a:pt x="335349" y="142630"/>
                  </a:lnTo>
                  <a:lnTo>
                    <a:pt x="294686" y="158587"/>
                  </a:lnTo>
                  <a:lnTo>
                    <a:pt x="265884" y="170918"/>
                  </a:lnTo>
                  <a:lnTo>
                    <a:pt x="229366" y="189135"/>
                  </a:lnTo>
                  <a:lnTo>
                    <a:pt x="204292" y="203307"/>
                  </a:lnTo>
                  <a:lnTo>
                    <a:pt x="200862" y="208328"/>
                  </a:lnTo>
                  <a:lnTo>
                    <a:pt x="201597" y="215639"/>
                  </a:lnTo>
                  <a:lnTo>
                    <a:pt x="205592" y="224533"/>
                  </a:lnTo>
                  <a:lnTo>
                    <a:pt x="213012" y="234130"/>
                  </a:lnTo>
                  <a:lnTo>
                    <a:pt x="226470" y="241782"/>
                  </a:lnTo>
                  <a:lnTo>
                    <a:pt x="262705" y="257638"/>
                  </a:lnTo>
                  <a:lnTo>
                    <a:pt x="296467" y="272106"/>
                  </a:lnTo>
                  <a:lnTo>
                    <a:pt x="323110" y="279827"/>
                  </a:lnTo>
                  <a:lnTo>
                    <a:pt x="360144" y="288278"/>
                  </a:lnTo>
                  <a:lnTo>
                    <a:pt x="363264" y="288990"/>
                  </a:lnTo>
                  <a:lnTo>
                    <a:pt x="378490" y="288334"/>
                  </a:lnTo>
                  <a:lnTo>
                    <a:pt x="403033" y="287049"/>
                  </a:lnTo>
                  <a:lnTo>
                    <a:pt x="433789" y="285346"/>
                  </a:lnTo>
                  <a:lnTo>
                    <a:pt x="455985" y="282517"/>
                  </a:lnTo>
                  <a:lnTo>
                    <a:pt x="493623" y="272139"/>
                  </a:lnTo>
                  <a:lnTo>
                    <a:pt x="51054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553"/>
            <p:cNvSpPr/>
            <p:nvPr>
              <p:custDataLst>
                <p:tags r:id="rId49"/>
              </p:custDataLst>
            </p:nvPr>
          </p:nvSpPr>
          <p:spPr>
            <a:xfrm>
              <a:off x="5104239" y="2598420"/>
              <a:ext cx="8782" cy="160021"/>
            </a:xfrm>
            <a:custGeom>
              <a:avLst/>
              <a:gdLst/>
              <a:ahLst/>
              <a:cxnLst/>
              <a:rect l="0" t="0" r="0" b="0"/>
              <a:pathLst>
                <a:path w="8782" h="160021">
                  <a:moveTo>
                    <a:pt x="8781" y="0"/>
                  </a:moveTo>
                  <a:lnTo>
                    <a:pt x="8781" y="0"/>
                  </a:lnTo>
                  <a:lnTo>
                    <a:pt x="4266" y="24836"/>
                  </a:lnTo>
                  <a:lnTo>
                    <a:pt x="690" y="44497"/>
                  </a:lnTo>
                  <a:lnTo>
                    <a:pt x="0" y="66071"/>
                  </a:lnTo>
                  <a:lnTo>
                    <a:pt x="1234" y="88921"/>
                  </a:lnTo>
                  <a:lnTo>
                    <a:pt x="3750" y="112620"/>
                  </a:lnTo>
                  <a:lnTo>
                    <a:pt x="8781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554"/>
            <p:cNvSpPr/>
            <p:nvPr>
              <p:custDataLst>
                <p:tags r:id="rId50"/>
              </p:custDataLst>
            </p:nvPr>
          </p:nvSpPr>
          <p:spPr>
            <a:xfrm>
              <a:off x="6172200" y="2644140"/>
              <a:ext cx="281941" cy="139422"/>
            </a:xfrm>
            <a:custGeom>
              <a:avLst/>
              <a:gdLst/>
              <a:ahLst/>
              <a:cxnLst/>
              <a:rect l="0" t="0" r="0" b="0"/>
              <a:pathLst>
                <a:path w="281941" h="139422">
                  <a:moveTo>
                    <a:pt x="0" y="0"/>
                  </a:moveTo>
                  <a:lnTo>
                    <a:pt x="0" y="0"/>
                  </a:lnTo>
                  <a:lnTo>
                    <a:pt x="0" y="36406"/>
                  </a:lnTo>
                  <a:lnTo>
                    <a:pt x="4045" y="63092"/>
                  </a:lnTo>
                  <a:lnTo>
                    <a:pt x="7777" y="67462"/>
                  </a:lnTo>
                  <a:lnTo>
                    <a:pt x="18696" y="72316"/>
                  </a:lnTo>
                  <a:lnTo>
                    <a:pt x="39124" y="75049"/>
                  </a:lnTo>
                  <a:lnTo>
                    <a:pt x="74865" y="69889"/>
                  </a:lnTo>
                  <a:lnTo>
                    <a:pt x="112280" y="60717"/>
                  </a:lnTo>
                  <a:lnTo>
                    <a:pt x="148427" y="50752"/>
                  </a:lnTo>
                  <a:lnTo>
                    <a:pt x="186102" y="38767"/>
                  </a:lnTo>
                  <a:lnTo>
                    <a:pt x="190243" y="38139"/>
                  </a:lnTo>
                  <a:lnTo>
                    <a:pt x="178501" y="68866"/>
                  </a:lnTo>
                  <a:lnTo>
                    <a:pt x="173314" y="91567"/>
                  </a:lnTo>
                  <a:lnTo>
                    <a:pt x="175154" y="113867"/>
                  </a:lnTo>
                  <a:lnTo>
                    <a:pt x="178882" y="125679"/>
                  </a:lnTo>
                  <a:lnTo>
                    <a:pt x="187876" y="134315"/>
                  </a:lnTo>
                  <a:lnTo>
                    <a:pt x="193830" y="137803"/>
                  </a:lnTo>
                  <a:lnTo>
                    <a:pt x="209478" y="139421"/>
                  </a:lnTo>
                  <a:lnTo>
                    <a:pt x="241843" y="133314"/>
                  </a:lnTo>
                  <a:lnTo>
                    <a:pt x="279593" y="122587"/>
                  </a:lnTo>
                  <a:lnTo>
                    <a:pt x="281940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6" name="SMARTInkShape-555"/>
          <p:cNvSpPr/>
          <p:nvPr>
            <p:custDataLst>
              <p:tags r:id="rId4"/>
            </p:custDataLst>
          </p:nvPr>
        </p:nvSpPr>
        <p:spPr>
          <a:xfrm>
            <a:off x="5181600" y="2499360"/>
            <a:ext cx="114301" cy="22861"/>
          </a:xfrm>
          <a:custGeom>
            <a:avLst/>
            <a:gdLst/>
            <a:ahLst/>
            <a:cxnLst/>
            <a:rect l="0" t="0" r="0" b="0"/>
            <a:pathLst>
              <a:path w="114301" h="22861">
                <a:moveTo>
                  <a:pt x="0" y="22860"/>
                </a:moveTo>
                <a:lnTo>
                  <a:pt x="0" y="22860"/>
                </a:lnTo>
                <a:lnTo>
                  <a:pt x="36407" y="14770"/>
                </a:lnTo>
                <a:lnTo>
                  <a:pt x="67827" y="8540"/>
                </a:lnTo>
                <a:lnTo>
                  <a:pt x="105120" y="1687"/>
                </a:lnTo>
                <a:lnTo>
                  <a:pt x="1143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SMARTInkShape-556"/>
          <p:cNvSpPr/>
          <p:nvPr>
            <p:custDataLst>
              <p:tags r:id="rId5"/>
            </p:custDataLst>
          </p:nvPr>
        </p:nvSpPr>
        <p:spPr>
          <a:xfrm>
            <a:off x="7094483" y="2652783"/>
            <a:ext cx="277304" cy="142949"/>
          </a:xfrm>
          <a:custGeom>
            <a:avLst/>
            <a:gdLst/>
            <a:ahLst/>
            <a:cxnLst/>
            <a:rect l="0" t="0" r="0" b="0"/>
            <a:pathLst>
              <a:path w="277304" h="142949">
                <a:moveTo>
                  <a:pt x="182617" y="14217"/>
                </a:moveTo>
                <a:lnTo>
                  <a:pt x="182617" y="14217"/>
                </a:lnTo>
                <a:lnTo>
                  <a:pt x="148750" y="11959"/>
                </a:lnTo>
                <a:lnTo>
                  <a:pt x="121939" y="10172"/>
                </a:lnTo>
                <a:lnTo>
                  <a:pt x="98138" y="12367"/>
                </a:lnTo>
                <a:lnTo>
                  <a:pt x="76344" y="17217"/>
                </a:lnTo>
                <a:lnTo>
                  <a:pt x="40557" y="29943"/>
                </a:lnTo>
                <a:lnTo>
                  <a:pt x="11738" y="46628"/>
                </a:lnTo>
                <a:lnTo>
                  <a:pt x="1401" y="57126"/>
                </a:lnTo>
                <a:lnTo>
                  <a:pt x="0" y="63143"/>
                </a:lnTo>
                <a:lnTo>
                  <a:pt x="2958" y="76602"/>
                </a:lnTo>
                <a:lnTo>
                  <a:pt x="10098" y="94414"/>
                </a:lnTo>
                <a:lnTo>
                  <a:pt x="24097" y="105176"/>
                </a:lnTo>
                <a:lnTo>
                  <a:pt x="60295" y="123012"/>
                </a:lnTo>
                <a:lnTo>
                  <a:pt x="90152" y="134537"/>
                </a:lnTo>
                <a:lnTo>
                  <a:pt x="117532" y="139660"/>
                </a:lnTo>
                <a:lnTo>
                  <a:pt x="148328" y="141936"/>
                </a:lnTo>
                <a:lnTo>
                  <a:pt x="179230" y="142948"/>
                </a:lnTo>
                <a:lnTo>
                  <a:pt x="215668" y="142670"/>
                </a:lnTo>
                <a:lnTo>
                  <a:pt x="246220" y="136756"/>
                </a:lnTo>
                <a:lnTo>
                  <a:pt x="260556" y="129074"/>
                </a:lnTo>
                <a:lnTo>
                  <a:pt x="268058" y="120016"/>
                </a:lnTo>
                <a:lnTo>
                  <a:pt x="276917" y="96358"/>
                </a:lnTo>
                <a:lnTo>
                  <a:pt x="277303" y="82051"/>
                </a:lnTo>
                <a:lnTo>
                  <a:pt x="273808" y="67225"/>
                </a:lnTo>
                <a:lnTo>
                  <a:pt x="266608" y="52170"/>
                </a:lnTo>
                <a:lnTo>
                  <a:pt x="231633" y="22654"/>
                </a:lnTo>
                <a:lnTo>
                  <a:pt x="199324" y="0"/>
                </a:lnTo>
                <a:lnTo>
                  <a:pt x="173673" y="1689"/>
                </a:lnTo>
                <a:lnTo>
                  <a:pt x="138848" y="5262"/>
                </a:lnTo>
                <a:lnTo>
                  <a:pt x="110570" y="12034"/>
                </a:lnTo>
                <a:lnTo>
                  <a:pt x="100361" y="16915"/>
                </a:lnTo>
                <a:lnTo>
                  <a:pt x="93001" y="24165"/>
                </a:lnTo>
                <a:lnTo>
                  <a:pt x="89853" y="28469"/>
                </a:lnTo>
                <a:lnTo>
                  <a:pt x="89447" y="32185"/>
                </a:lnTo>
                <a:lnTo>
                  <a:pt x="90871" y="35509"/>
                </a:lnTo>
                <a:lnTo>
                  <a:pt x="93513" y="38572"/>
                </a:lnTo>
                <a:lnTo>
                  <a:pt x="113412" y="46927"/>
                </a:lnTo>
                <a:lnTo>
                  <a:pt x="148848" y="54765"/>
                </a:lnTo>
                <a:lnTo>
                  <a:pt x="176922" y="57638"/>
                </a:lnTo>
                <a:lnTo>
                  <a:pt x="214950" y="59634"/>
                </a:lnTo>
                <a:lnTo>
                  <a:pt x="220717" y="599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SMARTInkShape-557"/>
          <p:cNvSpPr/>
          <p:nvPr>
            <p:custDataLst>
              <p:tags r:id="rId6"/>
            </p:custDataLst>
          </p:nvPr>
        </p:nvSpPr>
        <p:spPr>
          <a:xfrm>
            <a:off x="7650480" y="2184219"/>
            <a:ext cx="342901" cy="635182"/>
          </a:xfrm>
          <a:custGeom>
            <a:avLst/>
            <a:gdLst/>
            <a:ahLst/>
            <a:cxnLst/>
            <a:rect l="0" t="0" r="0" b="0"/>
            <a:pathLst>
              <a:path w="342901" h="635182">
                <a:moveTo>
                  <a:pt x="342900" y="48441"/>
                </a:moveTo>
                <a:lnTo>
                  <a:pt x="342900" y="48441"/>
                </a:lnTo>
                <a:lnTo>
                  <a:pt x="320322" y="30379"/>
                </a:lnTo>
                <a:lnTo>
                  <a:pt x="302448" y="16079"/>
                </a:lnTo>
                <a:lnTo>
                  <a:pt x="280372" y="7394"/>
                </a:lnTo>
                <a:lnTo>
                  <a:pt x="255494" y="2449"/>
                </a:lnTo>
                <a:lnTo>
                  <a:pt x="228750" y="0"/>
                </a:lnTo>
                <a:lnTo>
                  <a:pt x="204147" y="6834"/>
                </a:lnTo>
                <a:lnTo>
                  <a:pt x="180971" y="19856"/>
                </a:lnTo>
                <a:lnTo>
                  <a:pt x="158747" y="37004"/>
                </a:lnTo>
                <a:lnTo>
                  <a:pt x="129539" y="69605"/>
                </a:lnTo>
                <a:lnTo>
                  <a:pt x="110066" y="101027"/>
                </a:lnTo>
                <a:lnTo>
                  <a:pt x="92946" y="131926"/>
                </a:lnTo>
                <a:lnTo>
                  <a:pt x="79126" y="162592"/>
                </a:lnTo>
                <a:lnTo>
                  <a:pt x="68188" y="194002"/>
                </a:lnTo>
                <a:lnTo>
                  <a:pt x="60504" y="227717"/>
                </a:lnTo>
                <a:lnTo>
                  <a:pt x="54266" y="264715"/>
                </a:lnTo>
                <a:lnTo>
                  <a:pt x="48672" y="302043"/>
                </a:lnTo>
                <a:lnTo>
                  <a:pt x="43363" y="335566"/>
                </a:lnTo>
                <a:lnTo>
                  <a:pt x="38181" y="369657"/>
                </a:lnTo>
                <a:lnTo>
                  <a:pt x="33903" y="404563"/>
                </a:lnTo>
                <a:lnTo>
                  <a:pt x="32001" y="439833"/>
                </a:lnTo>
                <a:lnTo>
                  <a:pt x="31157" y="473006"/>
                </a:lnTo>
                <a:lnTo>
                  <a:pt x="29934" y="503836"/>
                </a:lnTo>
                <a:lnTo>
                  <a:pt x="26568" y="531650"/>
                </a:lnTo>
                <a:lnTo>
                  <a:pt x="24508" y="558123"/>
                </a:lnTo>
                <a:lnTo>
                  <a:pt x="21090" y="592311"/>
                </a:lnTo>
                <a:lnTo>
                  <a:pt x="16147" y="609354"/>
                </a:lnTo>
                <a:lnTo>
                  <a:pt x="0" y="6351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SMARTInkShape-558"/>
          <p:cNvSpPr/>
          <p:nvPr>
            <p:custDataLst>
              <p:tags r:id="rId7"/>
            </p:custDataLst>
          </p:nvPr>
        </p:nvSpPr>
        <p:spPr>
          <a:xfrm>
            <a:off x="7536180" y="2595442"/>
            <a:ext cx="541021" cy="41079"/>
          </a:xfrm>
          <a:custGeom>
            <a:avLst/>
            <a:gdLst/>
            <a:ahLst/>
            <a:cxnLst/>
            <a:rect l="0" t="0" r="0" b="0"/>
            <a:pathLst>
              <a:path w="541021" h="41079">
                <a:moveTo>
                  <a:pt x="0" y="18218"/>
                </a:moveTo>
                <a:lnTo>
                  <a:pt x="0" y="18218"/>
                </a:lnTo>
                <a:lnTo>
                  <a:pt x="32362" y="10128"/>
                </a:lnTo>
                <a:lnTo>
                  <a:pt x="64054" y="3898"/>
                </a:lnTo>
                <a:lnTo>
                  <a:pt x="99588" y="0"/>
                </a:lnTo>
                <a:lnTo>
                  <a:pt x="119733" y="146"/>
                </a:lnTo>
                <a:lnTo>
                  <a:pt x="140782" y="1090"/>
                </a:lnTo>
                <a:lnTo>
                  <a:pt x="163281" y="1720"/>
                </a:lnTo>
                <a:lnTo>
                  <a:pt x="186748" y="2139"/>
                </a:lnTo>
                <a:lnTo>
                  <a:pt x="210858" y="2419"/>
                </a:lnTo>
                <a:lnTo>
                  <a:pt x="235398" y="3451"/>
                </a:lnTo>
                <a:lnTo>
                  <a:pt x="260225" y="4987"/>
                </a:lnTo>
                <a:lnTo>
                  <a:pt x="285243" y="6857"/>
                </a:lnTo>
                <a:lnTo>
                  <a:pt x="311235" y="9797"/>
                </a:lnTo>
                <a:lnTo>
                  <a:pt x="337877" y="13451"/>
                </a:lnTo>
                <a:lnTo>
                  <a:pt x="364952" y="17580"/>
                </a:lnTo>
                <a:lnTo>
                  <a:pt x="389773" y="21179"/>
                </a:lnTo>
                <a:lnTo>
                  <a:pt x="413096" y="24425"/>
                </a:lnTo>
                <a:lnTo>
                  <a:pt x="435417" y="27437"/>
                </a:lnTo>
                <a:lnTo>
                  <a:pt x="457072" y="30290"/>
                </a:lnTo>
                <a:lnTo>
                  <a:pt x="478280" y="33040"/>
                </a:lnTo>
                <a:lnTo>
                  <a:pt x="513136" y="37505"/>
                </a:lnTo>
                <a:lnTo>
                  <a:pt x="541020" y="4107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3" name="SMARTInkShape-Group268"/>
          <p:cNvGrpSpPr/>
          <p:nvPr/>
        </p:nvGrpSpPr>
        <p:grpSpPr>
          <a:xfrm>
            <a:off x="8363713" y="2377440"/>
            <a:ext cx="1527049" cy="576713"/>
            <a:chOff x="8363713" y="2377440"/>
            <a:chExt cx="1527049" cy="576713"/>
          </a:xfrm>
        </p:grpSpPr>
        <p:sp>
          <p:nvSpPr>
            <p:cNvPr id="560" name="SMARTInkShape-559"/>
            <p:cNvSpPr/>
            <p:nvPr>
              <p:custDataLst>
                <p:tags r:id="rId42"/>
              </p:custDataLst>
            </p:nvPr>
          </p:nvSpPr>
          <p:spPr>
            <a:xfrm>
              <a:off x="8923613" y="2661068"/>
              <a:ext cx="372788" cy="219158"/>
            </a:xfrm>
            <a:custGeom>
              <a:avLst/>
              <a:gdLst/>
              <a:ahLst/>
              <a:cxnLst/>
              <a:rect l="0" t="0" r="0" b="0"/>
              <a:pathLst>
                <a:path w="372788" h="219158">
                  <a:moveTo>
                    <a:pt x="90848" y="21172"/>
                  </a:moveTo>
                  <a:lnTo>
                    <a:pt x="90848" y="21172"/>
                  </a:lnTo>
                  <a:lnTo>
                    <a:pt x="58484" y="49488"/>
                  </a:lnTo>
                  <a:lnTo>
                    <a:pt x="33567" y="76937"/>
                  </a:lnTo>
                  <a:lnTo>
                    <a:pt x="14589" y="103530"/>
                  </a:lnTo>
                  <a:lnTo>
                    <a:pt x="3905" y="132781"/>
                  </a:lnTo>
                  <a:lnTo>
                    <a:pt x="0" y="161082"/>
                  </a:lnTo>
                  <a:lnTo>
                    <a:pt x="35990" y="188780"/>
                  </a:lnTo>
                  <a:lnTo>
                    <a:pt x="62797" y="203755"/>
                  </a:lnTo>
                  <a:lnTo>
                    <a:pt x="86001" y="211540"/>
                  </a:lnTo>
                  <a:lnTo>
                    <a:pt x="118104" y="211163"/>
                  </a:lnTo>
                  <a:lnTo>
                    <a:pt x="148218" y="204842"/>
                  </a:lnTo>
                  <a:lnTo>
                    <a:pt x="173603" y="191774"/>
                  </a:lnTo>
                  <a:lnTo>
                    <a:pt x="202680" y="165032"/>
                  </a:lnTo>
                  <a:lnTo>
                    <a:pt x="208582" y="157719"/>
                  </a:lnTo>
                  <a:lnTo>
                    <a:pt x="215141" y="140562"/>
                  </a:lnTo>
                  <a:lnTo>
                    <a:pt x="218833" y="111862"/>
                  </a:lnTo>
                  <a:lnTo>
                    <a:pt x="217668" y="81910"/>
                  </a:lnTo>
                  <a:lnTo>
                    <a:pt x="212405" y="62560"/>
                  </a:lnTo>
                  <a:lnTo>
                    <a:pt x="195161" y="38233"/>
                  </a:lnTo>
                  <a:lnTo>
                    <a:pt x="163160" y="13091"/>
                  </a:lnTo>
                  <a:lnTo>
                    <a:pt x="131409" y="2110"/>
                  </a:lnTo>
                  <a:lnTo>
                    <a:pt x="118471" y="0"/>
                  </a:lnTo>
                  <a:lnTo>
                    <a:pt x="107075" y="1320"/>
                  </a:lnTo>
                  <a:lnTo>
                    <a:pt x="98060" y="4729"/>
                  </a:lnTo>
                  <a:lnTo>
                    <a:pt x="95657" y="6823"/>
                  </a:lnTo>
                  <a:lnTo>
                    <a:pt x="87752" y="16268"/>
                  </a:lnTo>
                  <a:lnTo>
                    <a:pt x="87090" y="20443"/>
                  </a:lnTo>
                  <a:lnTo>
                    <a:pt x="90184" y="40424"/>
                  </a:lnTo>
                  <a:lnTo>
                    <a:pt x="127057" y="75325"/>
                  </a:lnTo>
                  <a:lnTo>
                    <a:pt x="154072" y="96322"/>
                  </a:lnTo>
                  <a:lnTo>
                    <a:pt x="188321" y="119921"/>
                  </a:lnTo>
                  <a:lnTo>
                    <a:pt x="222143" y="146605"/>
                  </a:lnTo>
                  <a:lnTo>
                    <a:pt x="251610" y="174470"/>
                  </a:lnTo>
                  <a:lnTo>
                    <a:pt x="255430" y="182720"/>
                  </a:lnTo>
                  <a:lnTo>
                    <a:pt x="258486" y="219157"/>
                  </a:lnTo>
                  <a:lnTo>
                    <a:pt x="258487" y="212719"/>
                  </a:lnTo>
                  <a:lnTo>
                    <a:pt x="272331" y="178809"/>
                  </a:lnTo>
                  <a:lnTo>
                    <a:pt x="289694" y="144377"/>
                  </a:lnTo>
                  <a:lnTo>
                    <a:pt x="309430" y="112866"/>
                  </a:lnTo>
                  <a:lnTo>
                    <a:pt x="344498" y="75095"/>
                  </a:lnTo>
                  <a:lnTo>
                    <a:pt x="350540" y="71514"/>
                  </a:lnTo>
                  <a:lnTo>
                    <a:pt x="372787" y="66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60"/>
            <p:cNvSpPr/>
            <p:nvPr>
              <p:custDataLst>
                <p:tags r:id="rId43"/>
              </p:custDataLst>
            </p:nvPr>
          </p:nvSpPr>
          <p:spPr>
            <a:xfrm>
              <a:off x="8363713" y="2506980"/>
              <a:ext cx="498349" cy="312146"/>
            </a:xfrm>
            <a:custGeom>
              <a:avLst/>
              <a:gdLst/>
              <a:ahLst/>
              <a:cxnLst/>
              <a:rect l="0" t="0" r="0" b="0"/>
              <a:pathLst>
                <a:path w="498349" h="312146">
                  <a:moveTo>
                    <a:pt x="79247" y="0"/>
                  </a:moveTo>
                  <a:lnTo>
                    <a:pt x="79247" y="0"/>
                  </a:lnTo>
                  <a:lnTo>
                    <a:pt x="70216" y="29351"/>
                  </a:lnTo>
                  <a:lnTo>
                    <a:pt x="63066" y="52588"/>
                  </a:lnTo>
                  <a:lnTo>
                    <a:pt x="54066" y="77392"/>
                  </a:lnTo>
                  <a:lnTo>
                    <a:pt x="43834" y="103241"/>
                  </a:lnTo>
                  <a:lnTo>
                    <a:pt x="32778" y="129788"/>
                  </a:lnTo>
                  <a:lnTo>
                    <a:pt x="22867" y="155951"/>
                  </a:lnTo>
                  <a:lnTo>
                    <a:pt x="13721" y="181861"/>
                  </a:lnTo>
                  <a:lnTo>
                    <a:pt x="5082" y="207601"/>
                  </a:lnTo>
                  <a:lnTo>
                    <a:pt x="1018" y="231534"/>
                  </a:lnTo>
                  <a:lnTo>
                    <a:pt x="0" y="254263"/>
                  </a:lnTo>
                  <a:lnTo>
                    <a:pt x="3386" y="290806"/>
                  </a:lnTo>
                  <a:lnTo>
                    <a:pt x="10536" y="307047"/>
                  </a:lnTo>
                  <a:lnTo>
                    <a:pt x="14813" y="310531"/>
                  </a:lnTo>
                  <a:lnTo>
                    <a:pt x="19357" y="312008"/>
                  </a:lnTo>
                  <a:lnTo>
                    <a:pt x="24080" y="312145"/>
                  </a:lnTo>
                  <a:lnTo>
                    <a:pt x="42864" y="304248"/>
                  </a:lnTo>
                  <a:lnTo>
                    <a:pt x="66730" y="279479"/>
                  </a:lnTo>
                  <a:lnTo>
                    <a:pt x="87674" y="251672"/>
                  </a:lnTo>
                  <a:lnTo>
                    <a:pt x="109967" y="218691"/>
                  </a:lnTo>
                  <a:lnTo>
                    <a:pt x="139768" y="184053"/>
                  </a:lnTo>
                  <a:lnTo>
                    <a:pt x="144245" y="176910"/>
                  </a:lnTo>
                  <a:lnTo>
                    <a:pt x="146236" y="172607"/>
                  </a:lnTo>
                  <a:lnTo>
                    <a:pt x="146766" y="172645"/>
                  </a:lnTo>
                  <a:lnTo>
                    <a:pt x="147618" y="174744"/>
                  </a:lnTo>
                  <a:lnTo>
                    <a:pt x="139675" y="179152"/>
                  </a:lnTo>
                  <a:lnTo>
                    <a:pt x="133479" y="187997"/>
                  </a:lnTo>
                  <a:lnTo>
                    <a:pt x="120005" y="220807"/>
                  </a:lnTo>
                  <a:lnTo>
                    <a:pt x="114859" y="232474"/>
                  </a:lnTo>
                  <a:lnTo>
                    <a:pt x="114266" y="243304"/>
                  </a:lnTo>
                  <a:lnTo>
                    <a:pt x="120783" y="268099"/>
                  </a:lnTo>
                  <a:lnTo>
                    <a:pt x="129881" y="280304"/>
                  </a:lnTo>
                  <a:lnTo>
                    <a:pt x="142391" y="290527"/>
                  </a:lnTo>
                  <a:lnTo>
                    <a:pt x="165407" y="301041"/>
                  </a:lnTo>
                  <a:lnTo>
                    <a:pt x="198286" y="308672"/>
                  </a:lnTo>
                  <a:lnTo>
                    <a:pt x="235685" y="311309"/>
                  </a:lnTo>
                  <a:lnTo>
                    <a:pt x="263922" y="311926"/>
                  </a:lnTo>
                  <a:lnTo>
                    <a:pt x="293405" y="309943"/>
                  </a:lnTo>
                  <a:lnTo>
                    <a:pt x="322595" y="306239"/>
                  </a:lnTo>
                  <a:lnTo>
                    <a:pt x="349678" y="301770"/>
                  </a:lnTo>
                  <a:lnTo>
                    <a:pt x="378086" y="294705"/>
                  </a:lnTo>
                  <a:lnTo>
                    <a:pt x="406799" y="285920"/>
                  </a:lnTo>
                  <a:lnTo>
                    <a:pt x="433669" y="276371"/>
                  </a:lnTo>
                  <a:lnTo>
                    <a:pt x="459724" y="264225"/>
                  </a:lnTo>
                  <a:lnTo>
                    <a:pt x="498348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61"/>
            <p:cNvSpPr/>
            <p:nvPr>
              <p:custDataLst>
                <p:tags r:id="rId44"/>
              </p:custDataLst>
            </p:nvPr>
          </p:nvSpPr>
          <p:spPr>
            <a:xfrm>
              <a:off x="9428305" y="2377440"/>
              <a:ext cx="462457" cy="576713"/>
            </a:xfrm>
            <a:custGeom>
              <a:avLst/>
              <a:gdLst/>
              <a:ahLst/>
              <a:cxnLst/>
              <a:rect l="0" t="0" r="0" b="0"/>
              <a:pathLst>
                <a:path w="462457" h="576713">
                  <a:moveTo>
                    <a:pt x="127175" y="0"/>
                  </a:moveTo>
                  <a:lnTo>
                    <a:pt x="127175" y="0"/>
                  </a:lnTo>
                  <a:lnTo>
                    <a:pt x="127175" y="32361"/>
                  </a:lnTo>
                  <a:lnTo>
                    <a:pt x="120402" y="59538"/>
                  </a:lnTo>
                  <a:lnTo>
                    <a:pt x="109771" y="86575"/>
                  </a:lnTo>
                  <a:lnTo>
                    <a:pt x="99403" y="115524"/>
                  </a:lnTo>
                  <a:lnTo>
                    <a:pt x="86891" y="145324"/>
                  </a:lnTo>
                  <a:lnTo>
                    <a:pt x="73711" y="176348"/>
                  </a:lnTo>
                  <a:lnTo>
                    <a:pt x="62208" y="209893"/>
                  </a:lnTo>
                  <a:lnTo>
                    <a:pt x="49194" y="246815"/>
                  </a:lnTo>
                  <a:lnTo>
                    <a:pt x="42169" y="266143"/>
                  </a:lnTo>
                  <a:lnTo>
                    <a:pt x="34944" y="285802"/>
                  </a:lnTo>
                  <a:lnTo>
                    <a:pt x="27587" y="305681"/>
                  </a:lnTo>
                  <a:lnTo>
                    <a:pt x="20144" y="325707"/>
                  </a:lnTo>
                  <a:lnTo>
                    <a:pt x="9614" y="363763"/>
                  </a:lnTo>
                  <a:lnTo>
                    <a:pt x="2959" y="398739"/>
                  </a:lnTo>
                  <a:lnTo>
                    <a:pt x="0" y="428395"/>
                  </a:lnTo>
                  <a:lnTo>
                    <a:pt x="2381" y="464846"/>
                  </a:lnTo>
                  <a:lnTo>
                    <a:pt x="10769" y="500573"/>
                  </a:lnTo>
                  <a:lnTo>
                    <a:pt x="15608" y="513448"/>
                  </a:lnTo>
                  <a:lnTo>
                    <a:pt x="18932" y="517559"/>
                  </a:lnTo>
                  <a:lnTo>
                    <a:pt x="27139" y="522126"/>
                  </a:lnTo>
                  <a:lnTo>
                    <a:pt x="32544" y="521651"/>
                  </a:lnTo>
                  <a:lnTo>
                    <a:pt x="45324" y="516607"/>
                  </a:lnTo>
                  <a:lnTo>
                    <a:pt x="66798" y="496157"/>
                  </a:lnTo>
                  <a:lnTo>
                    <a:pt x="93294" y="460558"/>
                  </a:lnTo>
                  <a:lnTo>
                    <a:pt x="114939" y="427930"/>
                  </a:lnTo>
                  <a:lnTo>
                    <a:pt x="138671" y="390851"/>
                  </a:lnTo>
                  <a:lnTo>
                    <a:pt x="150924" y="371481"/>
                  </a:lnTo>
                  <a:lnTo>
                    <a:pt x="171597" y="338669"/>
                  </a:lnTo>
                  <a:lnTo>
                    <a:pt x="187943" y="312724"/>
                  </a:lnTo>
                  <a:lnTo>
                    <a:pt x="209174" y="282142"/>
                  </a:lnTo>
                  <a:lnTo>
                    <a:pt x="244494" y="231275"/>
                  </a:lnTo>
                  <a:lnTo>
                    <a:pt x="289207" y="166883"/>
                  </a:lnTo>
                  <a:lnTo>
                    <a:pt x="321556" y="123109"/>
                  </a:lnTo>
                  <a:lnTo>
                    <a:pt x="345664" y="93079"/>
                  </a:lnTo>
                  <a:lnTo>
                    <a:pt x="377527" y="57455"/>
                  </a:lnTo>
                  <a:lnTo>
                    <a:pt x="407832" y="24259"/>
                  </a:lnTo>
                  <a:lnTo>
                    <a:pt x="408260" y="24640"/>
                  </a:lnTo>
                  <a:lnTo>
                    <a:pt x="408861" y="30067"/>
                  </a:lnTo>
                  <a:lnTo>
                    <a:pt x="409082" y="59505"/>
                  </a:lnTo>
                  <a:lnTo>
                    <a:pt x="405060" y="87434"/>
                  </a:lnTo>
                  <a:lnTo>
                    <a:pt x="398507" y="125249"/>
                  </a:lnTo>
                  <a:lnTo>
                    <a:pt x="393675" y="151621"/>
                  </a:lnTo>
                  <a:lnTo>
                    <a:pt x="387859" y="179147"/>
                  </a:lnTo>
                  <a:lnTo>
                    <a:pt x="379630" y="211136"/>
                  </a:lnTo>
                  <a:lnTo>
                    <a:pt x="372587" y="242852"/>
                  </a:lnTo>
                  <a:lnTo>
                    <a:pt x="366633" y="273034"/>
                  </a:lnTo>
                  <a:lnTo>
                    <a:pt x="361166" y="300560"/>
                  </a:lnTo>
                  <a:lnTo>
                    <a:pt x="360216" y="320600"/>
                  </a:lnTo>
                  <a:lnTo>
                    <a:pt x="360429" y="344967"/>
                  </a:lnTo>
                  <a:lnTo>
                    <a:pt x="361417" y="372218"/>
                  </a:lnTo>
                  <a:lnTo>
                    <a:pt x="362517" y="407013"/>
                  </a:lnTo>
                  <a:lnTo>
                    <a:pt x="364697" y="426428"/>
                  </a:lnTo>
                  <a:lnTo>
                    <a:pt x="367649" y="431605"/>
                  </a:lnTo>
                  <a:lnTo>
                    <a:pt x="378444" y="441780"/>
                  </a:lnTo>
                  <a:lnTo>
                    <a:pt x="378579" y="437862"/>
                  </a:lnTo>
                  <a:lnTo>
                    <a:pt x="374573" y="423248"/>
                  </a:lnTo>
                  <a:lnTo>
                    <a:pt x="363979" y="406876"/>
                  </a:lnTo>
                  <a:lnTo>
                    <a:pt x="346075" y="387867"/>
                  </a:lnTo>
                  <a:lnTo>
                    <a:pt x="339329" y="384052"/>
                  </a:lnTo>
                  <a:lnTo>
                    <a:pt x="328098" y="381603"/>
                  </a:lnTo>
                  <a:lnTo>
                    <a:pt x="322873" y="381268"/>
                  </a:lnTo>
                  <a:lnTo>
                    <a:pt x="317726" y="383377"/>
                  </a:lnTo>
                  <a:lnTo>
                    <a:pt x="315171" y="385125"/>
                  </a:lnTo>
                  <a:lnTo>
                    <a:pt x="303480" y="399720"/>
                  </a:lnTo>
                  <a:lnTo>
                    <a:pt x="293337" y="424176"/>
                  </a:lnTo>
                  <a:lnTo>
                    <a:pt x="293059" y="452871"/>
                  </a:lnTo>
                  <a:lnTo>
                    <a:pt x="298341" y="482823"/>
                  </a:lnTo>
                  <a:lnTo>
                    <a:pt x="309311" y="513146"/>
                  </a:lnTo>
                  <a:lnTo>
                    <a:pt x="320731" y="528914"/>
                  </a:lnTo>
                  <a:lnTo>
                    <a:pt x="357024" y="562599"/>
                  </a:lnTo>
                  <a:lnTo>
                    <a:pt x="383991" y="573849"/>
                  </a:lnTo>
                  <a:lnTo>
                    <a:pt x="408444" y="576712"/>
                  </a:lnTo>
                  <a:lnTo>
                    <a:pt x="424058" y="574381"/>
                  </a:lnTo>
                  <a:lnTo>
                    <a:pt x="439462" y="563749"/>
                  </a:lnTo>
                  <a:lnTo>
                    <a:pt x="462456" y="54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269"/>
          <p:cNvGrpSpPr/>
          <p:nvPr/>
        </p:nvGrpSpPr>
        <p:grpSpPr>
          <a:xfrm>
            <a:off x="10172700" y="2346960"/>
            <a:ext cx="274321" cy="175261"/>
            <a:chOff x="10172700" y="2346960"/>
            <a:chExt cx="274321" cy="175261"/>
          </a:xfrm>
        </p:grpSpPr>
        <p:sp>
          <p:nvSpPr>
            <p:cNvPr id="564" name="SMARTInkShape-562"/>
            <p:cNvSpPr/>
            <p:nvPr>
              <p:custDataLst>
                <p:tags r:id="rId40"/>
              </p:custDataLst>
            </p:nvPr>
          </p:nvSpPr>
          <p:spPr>
            <a:xfrm>
              <a:off x="10172700" y="2346960"/>
              <a:ext cx="30481" cy="152401"/>
            </a:xfrm>
            <a:custGeom>
              <a:avLst/>
              <a:gdLst/>
              <a:ahLst/>
              <a:cxnLst/>
              <a:rect l="0" t="0" r="0" b="0"/>
              <a:pathLst>
                <a:path w="30481" h="152401">
                  <a:moveTo>
                    <a:pt x="0" y="0"/>
                  </a:moveTo>
                  <a:lnTo>
                    <a:pt x="0" y="0"/>
                  </a:lnTo>
                  <a:lnTo>
                    <a:pt x="8090" y="36407"/>
                  </a:lnTo>
                  <a:lnTo>
                    <a:pt x="14321" y="63312"/>
                  </a:lnTo>
                  <a:lnTo>
                    <a:pt x="20331" y="97499"/>
                  </a:lnTo>
                  <a:lnTo>
                    <a:pt x="26405" y="135346"/>
                  </a:lnTo>
                  <a:lnTo>
                    <a:pt x="3048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563"/>
            <p:cNvSpPr/>
            <p:nvPr>
              <p:custDataLst>
                <p:tags r:id="rId41"/>
              </p:custDataLst>
            </p:nvPr>
          </p:nvSpPr>
          <p:spPr>
            <a:xfrm>
              <a:off x="10332720" y="2346960"/>
              <a:ext cx="114301" cy="175261"/>
            </a:xfrm>
            <a:custGeom>
              <a:avLst/>
              <a:gdLst/>
              <a:ahLst/>
              <a:cxnLst/>
              <a:rect l="0" t="0" r="0" b="0"/>
              <a:pathLst>
                <a:path w="114301" h="175261">
                  <a:moveTo>
                    <a:pt x="0" y="0"/>
                  </a:moveTo>
                  <a:lnTo>
                    <a:pt x="0" y="0"/>
                  </a:lnTo>
                  <a:lnTo>
                    <a:pt x="13548" y="24836"/>
                  </a:lnTo>
                  <a:lnTo>
                    <a:pt x="24270" y="44497"/>
                  </a:lnTo>
                  <a:lnTo>
                    <a:pt x="39040" y="67765"/>
                  </a:lnTo>
                  <a:lnTo>
                    <a:pt x="56507" y="93436"/>
                  </a:lnTo>
                  <a:lnTo>
                    <a:pt x="75773" y="120711"/>
                  </a:lnTo>
                  <a:lnTo>
                    <a:pt x="114300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270"/>
          <p:cNvGrpSpPr/>
          <p:nvPr/>
        </p:nvGrpSpPr>
        <p:grpSpPr>
          <a:xfrm>
            <a:off x="3185160" y="1966156"/>
            <a:ext cx="274321" cy="197925"/>
            <a:chOff x="3185160" y="1966156"/>
            <a:chExt cx="274321" cy="197925"/>
          </a:xfrm>
        </p:grpSpPr>
        <p:sp>
          <p:nvSpPr>
            <p:cNvPr id="567" name="SMARTInkShape-564"/>
            <p:cNvSpPr/>
            <p:nvPr>
              <p:custDataLst>
                <p:tags r:id="rId38"/>
              </p:custDataLst>
            </p:nvPr>
          </p:nvSpPr>
          <p:spPr>
            <a:xfrm>
              <a:off x="3291840" y="1966156"/>
              <a:ext cx="167641" cy="22665"/>
            </a:xfrm>
            <a:custGeom>
              <a:avLst/>
              <a:gdLst/>
              <a:ahLst/>
              <a:cxnLst/>
              <a:rect l="0" t="0" r="0" b="0"/>
              <a:pathLst>
                <a:path w="167641" h="22665">
                  <a:moveTo>
                    <a:pt x="0" y="22664"/>
                  </a:moveTo>
                  <a:lnTo>
                    <a:pt x="0" y="22664"/>
                  </a:lnTo>
                  <a:lnTo>
                    <a:pt x="28316" y="6483"/>
                  </a:lnTo>
                  <a:lnTo>
                    <a:pt x="53507" y="797"/>
                  </a:lnTo>
                  <a:lnTo>
                    <a:pt x="79661" y="245"/>
                  </a:lnTo>
                  <a:lnTo>
                    <a:pt x="108218" y="0"/>
                  </a:lnTo>
                  <a:lnTo>
                    <a:pt x="144765" y="3907"/>
                  </a:lnTo>
                  <a:lnTo>
                    <a:pt x="167640" y="7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65"/>
            <p:cNvSpPr/>
            <p:nvPr>
              <p:custDataLst>
                <p:tags r:id="rId39"/>
              </p:custDataLst>
            </p:nvPr>
          </p:nvSpPr>
          <p:spPr>
            <a:xfrm>
              <a:off x="3185160" y="2026920"/>
              <a:ext cx="213361" cy="137161"/>
            </a:xfrm>
            <a:custGeom>
              <a:avLst/>
              <a:gdLst/>
              <a:ahLst/>
              <a:cxnLst/>
              <a:rect l="0" t="0" r="0" b="0"/>
              <a:pathLst>
                <a:path w="213361" h="137161">
                  <a:moveTo>
                    <a:pt x="0" y="137160"/>
                  </a:moveTo>
                  <a:lnTo>
                    <a:pt x="0" y="137160"/>
                  </a:lnTo>
                  <a:lnTo>
                    <a:pt x="28317" y="112889"/>
                  </a:lnTo>
                  <a:lnTo>
                    <a:pt x="66151" y="89705"/>
                  </a:lnTo>
                  <a:lnTo>
                    <a:pt x="104173" y="68066"/>
                  </a:lnTo>
                  <a:lnTo>
                    <a:pt x="138205" y="49613"/>
                  </a:lnTo>
                  <a:lnTo>
                    <a:pt x="173961" y="29054"/>
                  </a:lnTo>
                  <a:lnTo>
                    <a:pt x="196042" y="18016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0" name="SMARTInkShape-566"/>
          <p:cNvSpPr/>
          <p:nvPr>
            <p:custDataLst>
              <p:tags r:id="rId8"/>
            </p:custDataLst>
          </p:nvPr>
        </p:nvSpPr>
        <p:spPr>
          <a:xfrm>
            <a:off x="2624916" y="3055620"/>
            <a:ext cx="1090826" cy="952501"/>
          </a:xfrm>
          <a:custGeom>
            <a:avLst/>
            <a:gdLst/>
            <a:ahLst/>
            <a:cxnLst/>
            <a:rect l="0" t="0" r="0" b="0"/>
            <a:pathLst>
              <a:path w="1090826" h="952501">
                <a:moveTo>
                  <a:pt x="324024" y="0"/>
                </a:moveTo>
                <a:lnTo>
                  <a:pt x="324024" y="0"/>
                </a:lnTo>
                <a:lnTo>
                  <a:pt x="291663" y="20226"/>
                </a:lnTo>
                <a:lnTo>
                  <a:pt x="255357" y="53030"/>
                </a:lnTo>
                <a:lnTo>
                  <a:pt x="229159" y="79449"/>
                </a:lnTo>
                <a:lnTo>
                  <a:pt x="201428" y="108124"/>
                </a:lnTo>
                <a:lnTo>
                  <a:pt x="174992" y="137802"/>
                </a:lnTo>
                <a:lnTo>
                  <a:pt x="146875" y="170183"/>
                </a:lnTo>
                <a:lnTo>
                  <a:pt x="118291" y="204330"/>
                </a:lnTo>
                <a:lnTo>
                  <a:pt x="91476" y="239262"/>
                </a:lnTo>
                <a:lnTo>
                  <a:pt x="67705" y="272286"/>
                </a:lnTo>
                <a:lnTo>
                  <a:pt x="46698" y="303896"/>
                </a:lnTo>
                <a:lnTo>
                  <a:pt x="28895" y="334878"/>
                </a:lnTo>
                <a:lnTo>
                  <a:pt x="14773" y="365581"/>
                </a:lnTo>
                <a:lnTo>
                  <a:pt x="4546" y="396160"/>
                </a:lnTo>
                <a:lnTo>
                  <a:pt x="0" y="426684"/>
                </a:lnTo>
                <a:lnTo>
                  <a:pt x="238" y="457184"/>
                </a:lnTo>
                <a:lnTo>
                  <a:pt x="4859" y="485980"/>
                </a:lnTo>
                <a:lnTo>
                  <a:pt x="15379" y="510067"/>
                </a:lnTo>
                <a:lnTo>
                  <a:pt x="43673" y="542667"/>
                </a:lnTo>
                <a:lnTo>
                  <a:pt x="69037" y="565741"/>
                </a:lnTo>
                <a:lnTo>
                  <a:pt x="98936" y="588413"/>
                </a:lnTo>
                <a:lnTo>
                  <a:pt x="134803" y="606957"/>
                </a:lnTo>
                <a:lnTo>
                  <a:pt x="154697" y="615458"/>
                </a:lnTo>
                <a:lnTo>
                  <a:pt x="175579" y="623665"/>
                </a:lnTo>
                <a:lnTo>
                  <a:pt x="197121" y="631677"/>
                </a:lnTo>
                <a:lnTo>
                  <a:pt x="219948" y="638711"/>
                </a:lnTo>
                <a:lnTo>
                  <a:pt x="243634" y="645094"/>
                </a:lnTo>
                <a:lnTo>
                  <a:pt x="267891" y="651043"/>
                </a:lnTo>
                <a:lnTo>
                  <a:pt x="313695" y="660088"/>
                </a:lnTo>
                <a:lnTo>
                  <a:pt x="373865" y="671199"/>
                </a:lnTo>
                <a:lnTo>
                  <a:pt x="443611" y="683686"/>
                </a:lnTo>
                <a:lnTo>
                  <a:pt x="500269" y="692857"/>
                </a:lnTo>
                <a:lnTo>
                  <a:pt x="548200" y="699818"/>
                </a:lnTo>
                <a:lnTo>
                  <a:pt x="590315" y="705305"/>
                </a:lnTo>
                <a:lnTo>
                  <a:pt x="627704" y="710657"/>
                </a:lnTo>
                <a:lnTo>
                  <a:pt x="661944" y="715918"/>
                </a:lnTo>
                <a:lnTo>
                  <a:pt x="694084" y="721119"/>
                </a:lnTo>
                <a:lnTo>
                  <a:pt x="724824" y="725433"/>
                </a:lnTo>
                <a:lnTo>
                  <a:pt x="754631" y="729155"/>
                </a:lnTo>
                <a:lnTo>
                  <a:pt x="783815" y="732483"/>
                </a:lnTo>
                <a:lnTo>
                  <a:pt x="810891" y="734703"/>
                </a:lnTo>
                <a:lnTo>
                  <a:pt x="836563" y="736181"/>
                </a:lnTo>
                <a:lnTo>
                  <a:pt x="861296" y="737167"/>
                </a:lnTo>
                <a:lnTo>
                  <a:pt x="885405" y="738672"/>
                </a:lnTo>
                <a:lnTo>
                  <a:pt x="909098" y="740521"/>
                </a:lnTo>
                <a:lnTo>
                  <a:pt x="932514" y="742601"/>
                </a:lnTo>
                <a:lnTo>
                  <a:pt x="953204" y="743987"/>
                </a:lnTo>
                <a:lnTo>
                  <a:pt x="989740" y="745527"/>
                </a:lnTo>
                <a:lnTo>
                  <a:pt x="1018396" y="746212"/>
                </a:lnTo>
                <a:lnTo>
                  <a:pt x="1053568" y="744340"/>
                </a:lnTo>
                <a:lnTo>
                  <a:pt x="1078665" y="738423"/>
                </a:lnTo>
                <a:lnTo>
                  <a:pt x="1086987" y="733741"/>
                </a:lnTo>
                <a:lnTo>
                  <a:pt x="1090685" y="728838"/>
                </a:lnTo>
                <a:lnTo>
                  <a:pt x="1090825" y="725499"/>
                </a:lnTo>
                <a:lnTo>
                  <a:pt x="1088722" y="717273"/>
                </a:lnTo>
                <a:lnTo>
                  <a:pt x="1069801" y="684927"/>
                </a:lnTo>
                <a:lnTo>
                  <a:pt x="1058494" y="670172"/>
                </a:lnTo>
                <a:lnTo>
                  <a:pt x="1023640" y="642261"/>
                </a:lnTo>
                <a:lnTo>
                  <a:pt x="996284" y="625860"/>
                </a:lnTo>
                <a:lnTo>
                  <a:pt x="972762" y="618520"/>
                </a:lnTo>
                <a:lnTo>
                  <a:pt x="941705" y="609331"/>
                </a:lnTo>
                <a:lnTo>
                  <a:pt x="912021" y="602267"/>
                </a:lnTo>
                <a:lnTo>
                  <a:pt x="946738" y="627263"/>
                </a:lnTo>
                <a:lnTo>
                  <a:pt x="984161" y="650562"/>
                </a:lnTo>
                <a:lnTo>
                  <a:pt x="1016890" y="678745"/>
                </a:lnTo>
                <a:lnTo>
                  <a:pt x="1030744" y="693672"/>
                </a:lnTo>
                <a:lnTo>
                  <a:pt x="1043304" y="717201"/>
                </a:lnTo>
                <a:lnTo>
                  <a:pt x="1052875" y="752806"/>
                </a:lnTo>
                <a:lnTo>
                  <a:pt x="1052496" y="779032"/>
                </a:lnTo>
                <a:lnTo>
                  <a:pt x="1047021" y="808251"/>
                </a:lnTo>
                <a:lnTo>
                  <a:pt x="1040749" y="828276"/>
                </a:lnTo>
                <a:lnTo>
                  <a:pt x="1023785" y="859436"/>
                </a:lnTo>
                <a:lnTo>
                  <a:pt x="1007657" y="895951"/>
                </a:lnTo>
                <a:lnTo>
                  <a:pt x="993848" y="933487"/>
                </a:lnTo>
                <a:lnTo>
                  <a:pt x="986964" y="952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7" name="SMARTInkShape-Group272"/>
          <p:cNvGrpSpPr/>
          <p:nvPr/>
        </p:nvGrpSpPr>
        <p:grpSpPr>
          <a:xfrm>
            <a:off x="3817620" y="3208020"/>
            <a:ext cx="3200401" cy="868681"/>
            <a:chOff x="3817620" y="3208020"/>
            <a:chExt cx="3200401" cy="868681"/>
          </a:xfrm>
        </p:grpSpPr>
        <p:sp>
          <p:nvSpPr>
            <p:cNvPr id="571" name="SMARTInkShape-567"/>
            <p:cNvSpPr/>
            <p:nvPr>
              <p:custDataLst>
                <p:tags r:id="rId32"/>
              </p:custDataLst>
            </p:nvPr>
          </p:nvSpPr>
          <p:spPr>
            <a:xfrm>
              <a:off x="3924300" y="3208020"/>
              <a:ext cx="373381" cy="868681"/>
            </a:xfrm>
            <a:custGeom>
              <a:avLst/>
              <a:gdLst/>
              <a:ahLst/>
              <a:cxnLst/>
              <a:rect l="0" t="0" r="0" b="0"/>
              <a:pathLst>
                <a:path w="373381" h="868681">
                  <a:moveTo>
                    <a:pt x="373380" y="0"/>
                  </a:moveTo>
                  <a:lnTo>
                    <a:pt x="373380" y="0"/>
                  </a:lnTo>
                  <a:lnTo>
                    <a:pt x="368864" y="31609"/>
                  </a:lnTo>
                  <a:lnTo>
                    <a:pt x="365289" y="56632"/>
                  </a:lnTo>
                  <a:lnTo>
                    <a:pt x="356980" y="86862"/>
                  </a:lnTo>
                  <a:lnTo>
                    <a:pt x="345513" y="120561"/>
                  </a:lnTo>
                  <a:lnTo>
                    <a:pt x="331942" y="156574"/>
                  </a:lnTo>
                  <a:lnTo>
                    <a:pt x="319508" y="187356"/>
                  </a:lnTo>
                  <a:lnTo>
                    <a:pt x="307832" y="214651"/>
                  </a:lnTo>
                  <a:lnTo>
                    <a:pt x="296661" y="239620"/>
                  </a:lnTo>
                  <a:lnTo>
                    <a:pt x="286674" y="263887"/>
                  </a:lnTo>
                  <a:lnTo>
                    <a:pt x="277476" y="287685"/>
                  </a:lnTo>
                  <a:lnTo>
                    <a:pt x="268804" y="311170"/>
                  </a:lnTo>
                  <a:lnTo>
                    <a:pt x="259636" y="335294"/>
                  </a:lnTo>
                  <a:lnTo>
                    <a:pt x="250137" y="359842"/>
                  </a:lnTo>
                  <a:lnTo>
                    <a:pt x="240418" y="384675"/>
                  </a:lnTo>
                  <a:lnTo>
                    <a:pt x="231399" y="409696"/>
                  </a:lnTo>
                  <a:lnTo>
                    <a:pt x="222846" y="434844"/>
                  </a:lnTo>
                  <a:lnTo>
                    <a:pt x="214604" y="460077"/>
                  </a:lnTo>
                  <a:lnTo>
                    <a:pt x="205722" y="483671"/>
                  </a:lnTo>
                  <a:lnTo>
                    <a:pt x="196415" y="506174"/>
                  </a:lnTo>
                  <a:lnTo>
                    <a:pt x="186823" y="527949"/>
                  </a:lnTo>
                  <a:lnTo>
                    <a:pt x="177042" y="549239"/>
                  </a:lnTo>
                  <a:lnTo>
                    <a:pt x="167135" y="570206"/>
                  </a:lnTo>
                  <a:lnTo>
                    <a:pt x="157144" y="590958"/>
                  </a:lnTo>
                  <a:lnTo>
                    <a:pt x="147942" y="611565"/>
                  </a:lnTo>
                  <a:lnTo>
                    <a:pt x="139268" y="632077"/>
                  </a:lnTo>
                  <a:lnTo>
                    <a:pt x="130945" y="652525"/>
                  </a:lnTo>
                  <a:lnTo>
                    <a:pt x="114925" y="688791"/>
                  </a:lnTo>
                  <a:lnTo>
                    <a:pt x="98491" y="722689"/>
                  </a:lnTo>
                  <a:lnTo>
                    <a:pt x="79898" y="757510"/>
                  </a:lnTo>
                  <a:lnTo>
                    <a:pt x="64862" y="788227"/>
                  </a:lnTo>
                  <a:lnTo>
                    <a:pt x="46876" y="824804"/>
                  </a:lnTo>
                  <a:lnTo>
                    <a:pt x="25628" y="855874"/>
                  </a:lnTo>
                  <a:lnTo>
                    <a:pt x="15341" y="862989"/>
                  </a:lnTo>
                  <a:lnTo>
                    <a:pt x="0" y="86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568"/>
            <p:cNvSpPr/>
            <p:nvPr>
              <p:custDataLst>
                <p:tags r:id="rId33"/>
              </p:custDataLst>
            </p:nvPr>
          </p:nvSpPr>
          <p:spPr>
            <a:xfrm>
              <a:off x="5387340" y="3657693"/>
              <a:ext cx="419101" cy="15148"/>
            </a:xfrm>
            <a:custGeom>
              <a:avLst/>
              <a:gdLst/>
              <a:ahLst/>
              <a:cxnLst/>
              <a:rect l="0" t="0" r="0" b="0"/>
              <a:pathLst>
                <a:path w="419101" h="15148">
                  <a:moveTo>
                    <a:pt x="0" y="7527"/>
                  </a:moveTo>
                  <a:lnTo>
                    <a:pt x="0" y="7527"/>
                  </a:lnTo>
                  <a:lnTo>
                    <a:pt x="32362" y="3482"/>
                  </a:lnTo>
                  <a:lnTo>
                    <a:pt x="61796" y="1496"/>
                  </a:lnTo>
                  <a:lnTo>
                    <a:pt x="92659" y="614"/>
                  </a:lnTo>
                  <a:lnTo>
                    <a:pt x="126130" y="221"/>
                  </a:lnTo>
                  <a:lnTo>
                    <a:pt x="160762" y="47"/>
                  </a:lnTo>
                  <a:lnTo>
                    <a:pt x="178295" y="0"/>
                  </a:lnTo>
                  <a:lnTo>
                    <a:pt x="199297" y="1662"/>
                  </a:lnTo>
                  <a:lnTo>
                    <a:pt x="222611" y="4464"/>
                  </a:lnTo>
                  <a:lnTo>
                    <a:pt x="247468" y="8025"/>
                  </a:lnTo>
                  <a:lnTo>
                    <a:pt x="270811" y="10399"/>
                  </a:lnTo>
                  <a:lnTo>
                    <a:pt x="293147" y="11982"/>
                  </a:lnTo>
                  <a:lnTo>
                    <a:pt x="314812" y="13037"/>
                  </a:lnTo>
                  <a:lnTo>
                    <a:pt x="336028" y="13741"/>
                  </a:lnTo>
                  <a:lnTo>
                    <a:pt x="356945" y="14209"/>
                  </a:lnTo>
                  <a:lnTo>
                    <a:pt x="391476" y="14730"/>
                  </a:lnTo>
                  <a:lnTo>
                    <a:pt x="419100" y="15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569"/>
            <p:cNvSpPr/>
            <p:nvPr>
              <p:custDataLst>
                <p:tags r:id="rId34"/>
              </p:custDataLst>
            </p:nvPr>
          </p:nvSpPr>
          <p:spPr>
            <a:xfrm>
              <a:off x="4632960" y="3726345"/>
              <a:ext cx="693421" cy="197406"/>
            </a:xfrm>
            <a:custGeom>
              <a:avLst/>
              <a:gdLst/>
              <a:ahLst/>
              <a:cxnLst/>
              <a:rect l="0" t="0" r="0" b="0"/>
              <a:pathLst>
                <a:path w="693421" h="197406">
                  <a:moveTo>
                    <a:pt x="0" y="30315"/>
                  </a:moveTo>
                  <a:lnTo>
                    <a:pt x="0" y="30315"/>
                  </a:lnTo>
                  <a:lnTo>
                    <a:pt x="29571" y="51262"/>
                  </a:lnTo>
                  <a:lnTo>
                    <a:pt x="59750" y="57971"/>
                  </a:lnTo>
                  <a:lnTo>
                    <a:pt x="83000" y="59540"/>
                  </a:lnTo>
                  <a:lnTo>
                    <a:pt x="105287" y="56571"/>
                  </a:lnTo>
                  <a:lnTo>
                    <a:pt x="134538" y="51206"/>
                  </a:lnTo>
                  <a:lnTo>
                    <a:pt x="168432" y="44242"/>
                  </a:lnTo>
                  <a:lnTo>
                    <a:pt x="195261" y="38753"/>
                  </a:lnTo>
                  <a:lnTo>
                    <a:pt x="217381" y="34247"/>
                  </a:lnTo>
                  <a:lnTo>
                    <a:pt x="252401" y="26136"/>
                  </a:lnTo>
                  <a:lnTo>
                    <a:pt x="290308" y="12896"/>
                  </a:lnTo>
                  <a:lnTo>
                    <a:pt x="326285" y="1722"/>
                  </a:lnTo>
                  <a:lnTo>
                    <a:pt x="336660" y="395"/>
                  </a:lnTo>
                  <a:lnTo>
                    <a:pt x="337047" y="207"/>
                  </a:lnTo>
                  <a:lnTo>
                    <a:pt x="332961" y="0"/>
                  </a:lnTo>
                  <a:lnTo>
                    <a:pt x="305007" y="8146"/>
                  </a:lnTo>
                  <a:lnTo>
                    <a:pt x="269865" y="19796"/>
                  </a:lnTo>
                  <a:lnTo>
                    <a:pt x="241860" y="32413"/>
                  </a:lnTo>
                  <a:lnTo>
                    <a:pt x="212480" y="46487"/>
                  </a:lnTo>
                  <a:lnTo>
                    <a:pt x="175469" y="68691"/>
                  </a:lnTo>
                  <a:lnTo>
                    <a:pt x="139553" y="98103"/>
                  </a:lnTo>
                  <a:lnTo>
                    <a:pt x="126653" y="110114"/>
                  </a:lnTo>
                  <a:lnTo>
                    <a:pt x="119790" y="123355"/>
                  </a:lnTo>
                  <a:lnTo>
                    <a:pt x="117587" y="136859"/>
                  </a:lnTo>
                  <a:lnTo>
                    <a:pt x="119429" y="148506"/>
                  </a:lnTo>
                  <a:lnTo>
                    <a:pt x="129844" y="159326"/>
                  </a:lnTo>
                  <a:lnTo>
                    <a:pt x="146609" y="168933"/>
                  </a:lnTo>
                  <a:lnTo>
                    <a:pt x="180693" y="179102"/>
                  </a:lnTo>
                  <a:lnTo>
                    <a:pt x="208155" y="184778"/>
                  </a:lnTo>
                  <a:lnTo>
                    <a:pt x="241809" y="185608"/>
                  </a:lnTo>
                  <a:lnTo>
                    <a:pt x="278497" y="184000"/>
                  </a:lnTo>
                  <a:lnTo>
                    <a:pt x="314559" y="183286"/>
                  </a:lnTo>
                  <a:lnTo>
                    <a:pt x="352600" y="178453"/>
                  </a:lnTo>
                  <a:lnTo>
                    <a:pt x="390391" y="170661"/>
                  </a:lnTo>
                  <a:lnTo>
                    <a:pt x="424121" y="161553"/>
                  </a:lnTo>
                  <a:lnTo>
                    <a:pt x="453786" y="154119"/>
                  </a:lnTo>
                  <a:lnTo>
                    <a:pt x="480236" y="147146"/>
                  </a:lnTo>
                  <a:lnTo>
                    <a:pt x="511627" y="133699"/>
                  </a:lnTo>
                  <a:lnTo>
                    <a:pt x="531106" y="118501"/>
                  </a:lnTo>
                  <a:lnTo>
                    <a:pt x="539062" y="114997"/>
                  </a:lnTo>
                  <a:lnTo>
                    <a:pt x="538868" y="114710"/>
                  </a:lnTo>
                  <a:lnTo>
                    <a:pt x="530242" y="114211"/>
                  </a:lnTo>
                  <a:lnTo>
                    <a:pt x="525505" y="116427"/>
                  </a:lnTo>
                  <a:lnTo>
                    <a:pt x="518885" y="120234"/>
                  </a:lnTo>
                  <a:lnTo>
                    <a:pt x="496196" y="131834"/>
                  </a:lnTo>
                  <a:lnTo>
                    <a:pt x="467883" y="156988"/>
                  </a:lnTo>
                  <a:lnTo>
                    <a:pt x="466181" y="160839"/>
                  </a:lnTo>
                  <a:lnTo>
                    <a:pt x="465089" y="170209"/>
                  </a:lnTo>
                  <a:lnTo>
                    <a:pt x="466693" y="171838"/>
                  </a:lnTo>
                  <a:lnTo>
                    <a:pt x="472990" y="173647"/>
                  </a:lnTo>
                  <a:lnTo>
                    <a:pt x="482010" y="174666"/>
                  </a:lnTo>
                  <a:lnTo>
                    <a:pt x="494091" y="170923"/>
                  </a:lnTo>
                  <a:lnTo>
                    <a:pt x="527403" y="146566"/>
                  </a:lnTo>
                  <a:lnTo>
                    <a:pt x="541031" y="135786"/>
                  </a:lnTo>
                  <a:lnTo>
                    <a:pt x="545258" y="127709"/>
                  </a:lnTo>
                  <a:lnTo>
                    <a:pt x="548634" y="114156"/>
                  </a:lnTo>
                  <a:lnTo>
                    <a:pt x="552684" y="118186"/>
                  </a:lnTo>
                  <a:lnTo>
                    <a:pt x="554671" y="124685"/>
                  </a:lnTo>
                  <a:lnTo>
                    <a:pt x="561435" y="161662"/>
                  </a:lnTo>
                  <a:lnTo>
                    <a:pt x="562793" y="168561"/>
                  </a:lnTo>
                  <a:lnTo>
                    <a:pt x="570170" y="176707"/>
                  </a:lnTo>
                  <a:lnTo>
                    <a:pt x="588604" y="188555"/>
                  </a:lnTo>
                  <a:lnTo>
                    <a:pt x="602808" y="193777"/>
                  </a:lnTo>
                  <a:lnTo>
                    <a:pt x="640189" y="197405"/>
                  </a:lnTo>
                  <a:lnTo>
                    <a:pt x="671062" y="189702"/>
                  </a:lnTo>
                  <a:lnTo>
                    <a:pt x="693420" y="182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70"/>
            <p:cNvSpPr/>
            <p:nvPr>
              <p:custDataLst>
                <p:tags r:id="rId35"/>
              </p:custDataLst>
            </p:nvPr>
          </p:nvSpPr>
          <p:spPr>
            <a:xfrm>
              <a:off x="4335780" y="3665220"/>
              <a:ext cx="297181" cy="220981"/>
            </a:xfrm>
            <a:custGeom>
              <a:avLst/>
              <a:gdLst/>
              <a:ahLst/>
              <a:cxnLst/>
              <a:rect l="0" t="0" r="0" b="0"/>
              <a:pathLst>
                <a:path w="297181" h="220981">
                  <a:moveTo>
                    <a:pt x="0" y="220980"/>
                  </a:moveTo>
                  <a:lnTo>
                    <a:pt x="0" y="220980"/>
                  </a:lnTo>
                  <a:lnTo>
                    <a:pt x="22578" y="207434"/>
                  </a:lnTo>
                  <a:lnTo>
                    <a:pt x="55755" y="185326"/>
                  </a:lnTo>
                  <a:lnTo>
                    <a:pt x="81789" y="161389"/>
                  </a:lnTo>
                  <a:lnTo>
                    <a:pt x="109164" y="138897"/>
                  </a:lnTo>
                  <a:lnTo>
                    <a:pt x="137417" y="116766"/>
                  </a:lnTo>
                  <a:lnTo>
                    <a:pt x="172891" y="84739"/>
                  </a:lnTo>
                  <a:lnTo>
                    <a:pt x="199114" y="62378"/>
                  </a:lnTo>
                  <a:lnTo>
                    <a:pt x="216562" y="49205"/>
                  </a:lnTo>
                  <a:lnTo>
                    <a:pt x="254577" y="21869"/>
                  </a:lnTo>
                  <a:lnTo>
                    <a:pt x="291235" y="2880"/>
                  </a:lnTo>
                  <a:lnTo>
                    <a:pt x="2971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71"/>
            <p:cNvSpPr/>
            <p:nvPr>
              <p:custDataLst>
                <p:tags r:id="rId36"/>
              </p:custDataLst>
            </p:nvPr>
          </p:nvSpPr>
          <p:spPr>
            <a:xfrm>
              <a:off x="3817620" y="3604260"/>
              <a:ext cx="670561" cy="182881"/>
            </a:xfrm>
            <a:custGeom>
              <a:avLst/>
              <a:gdLst/>
              <a:ahLst/>
              <a:cxnLst/>
              <a:rect l="0" t="0" r="0" b="0"/>
              <a:pathLst>
                <a:path w="670561" h="182881">
                  <a:moveTo>
                    <a:pt x="0" y="182880"/>
                  </a:moveTo>
                  <a:lnTo>
                    <a:pt x="0" y="182880"/>
                  </a:lnTo>
                  <a:lnTo>
                    <a:pt x="27093" y="158044"/>
                  </a:lnTo>
                  <a:lnTo>
                    <a:pt x="48542" y="138383"/>
                  </a:lnTo>
                  <a:lnTo>
                    <a:pt x="74695" y="121889"/>
                  </a:lnTo>
                  <a:lnTo>
                    <a:pt x="103983" y="107506"/>
                  </a:lnTo>
                  <a:lnTo>
                    <a:pt x="135362" y="94530"/>
                  </a:lnTo>
                  <a:lnTo>
                    <a:pt x="172368" y="82494"/>
                  </a:lnTo>
                  <a:lnTo>
                    <a:pt x="213125" y="71083"/>
                  </a:lnTo>
                  <a:lnTo>
                    <a:pt x="256383" y="60088"/>
                  </a:lnTo>
                  <a:lnTo>
                    <a:pt x="302156" y="50219"/>
                  </a:lnTo>
                  <a:lnTo>
                    <a:pt x="349604" y="41099"/>
                  </a:lnTo>
                  <a:lnTo>
                    <a:pt x="398169" y="32480"/>
                  </a:lnTo>
                  <a:lnTo>
                    <a:pt x="430546" y="26733"/>
                  </a:lnTo>
                  <a:lnTo>
                    <a:pt x="466520" y="20348"/>
                  </a:lnTo>
                  <a:lnTo>
                    <a:pt x="486773" y="16753"/>
                  </a:lnTo>
                  <a:lnTo>
                    <a:pt x="509088" y="14556"/>
                  </a:lnTo>
                  <a:lnTo>
                    <a:pt x="543439" y="11398"/>
                  </a:lnTo>
                  <a:lnTo>
                    <a:pt x="585812" y="7598"/>
                  </a:lnTo>
                  <a:lnTo>
                    <a:pt x="614062" y="5065"/>
                  </a:lnTo>
                  <a:lnTo>
                    <a:pt x="645449" y="2251"/>
                  </a:lnTo>
                  <a:lnTo>
                    <a:pt x="6705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72"/>
            <p:cNvSpPr/>
            <p:nvPr>
              <p:custDataLst>
                <p:tags r:id="rId37"/>
              </p:custDataLst>
            </p:nvPr>
          </p:nvSpPr>
          <p:spPr>
            <a:xfrm>
              <a:off x="5979790" y="3357557"/>
              <a:ext cx="1038231" cy="511942"/>
            </a:xfrm>
            <a:custGeom>
              <a:avLst/>
              <a:gdLst/>
              <a:ahLst/>
              <a:cxnLst/>
              <a:rect l="0" t="0" r="0" b="0"/>
              <a:pathLst>
                <a:path w="1038231" h="511942">
                  <a:moveTo>
                    <a:pt x="146690" y="315283"/>
                  </a:moveTo>
                  <a:lnTo>
                    <a:pt x="146690" y="315283"/>
                  </a:lnTo>
                  <a:lnTo>
                    <a:pt x="131450" y="326290"/>
                  </a:lnTo>
                  <a:lnTo>
                    <a:pt x="106051" y="344634"/>
                  </a:lnTo>
                  <a:lnTo>
                    <a:pt x="73877" y="367870"/>
                  </a:lnTo>
                  <a:lnTo>
                    <a:pt x="50735" y="387594"/>
                  </a:lnTo>
                  <a:lnTo>
                    <a:pt x="20505" y="420799"/>
                  </a:lnTo>
                  <a:lnTo>
                    <a:pt x="2058" y="447112"/>
                  </a:lnTo>
                  <a:lnTo>
                    <a:pt x="315" y="452276"/>
                  </a:lnTo>
                  <a:lnTo>
                    <a:pt x="0" y="456564"/>
                  </a:lnTo>
                  <a:lnTo>
                    <a:pt x="1533" y="469532"/>
                  </a:lnTo>
                  <a:lnTo>
                    <a:pt x="3352" y="471455"/>
                  </a:lnTo>
                  <a:lnTo>
                    <a:pt x="9888" y="473593"/>
                  </a:lnTo>
                  <a:lnTo>
                    <a:pt x="23089" y="474797"/>
                  </a:lnTo>
                  <a:lnTo>
                    <a:pt x="41769" y="467063"/>
                  </a:lnTo>
                  <a:lnTo>
                    <a:pt x="79324" y="435420"/>
                  </a:lnTo>
                  <a:lnTo>
                    <a:pt x="101900" y="406371"/>
                  </a:lnTo>
                  <a:lnTo>
                    <a:pt x="121329" y="369940"/>
                  </a:lnTo>
                  <a:lnTo>
                    <a:pt x="122163" y="366961"/>
                  </a:lnTo>
                  <a:lnTo>
                    <a:pt x="121872" y="364975"/>
                  </a:lnTo>
                  <a:lnTo>
                    <a:pt x="120832" y="363651"/>
                  </a:lnTo>
                  <a:lnTo>
                    <a:pt x="119291" y="362768"/>
                  </a:lnTo>
                  <a:lnTo>
                    <a:pt x="119111" y="362180"/>
                  </a:lnTo>
                  <a:lnTo>
                    <a:pt x="119837" y="361787"/>
                  </a:lnTo>
                  <a:lnTo>
                    <a:pt x="121168" y="361526"/>
                  </a:lnTo>
                  <a:lnTo>
                    <a:pt x="121209" y="361351"/>
                  </a:lnTo>
                  <a:lnTo>
                    <a:pt x="118996" y="361158"/>
                  </a:lnTo>
                  <a:lnTo>
                    <a:pt x="118067" y="361953"/>
                  </a:lnTo>
                  <a:lnTo>
                    <a:pt x="117036" y="365094"/>
                  </a:lnTo>
                  <a:lnTo>
                    <a:pt x="114061" y="384736"/>
                  </a:lnTo>
                  <a:lnTo>
                    <a:pt x="112237" y="389525"/>
                  </a:lnTo>
                  <a:lnTo>
                    <a:pt x="112469" y="399362"/>
                  </a:lnTo>
                  <a:lnTo>
                    <a:pt x="118139" y="435637"/>
                  </a:lnTo>
                  <a:lnTo>
                    <a:pt x="120037" y="441239"/>
                  </a:lnTo>
                  <a:lnTo>
                    <a:pt x="126659" y="449721"/>
                  </a:lnTo>
                  <a:lnTo>
                    <a:pt x="144709" y="462065"/>
                  </a:lnTo>
                  <a:lnTo>
                    <a:pt x="163601" y="466019"/>
                  </a:lnTo>
                  <a:lnTo>
                    <a:pt x="198823" y="461271"/>
                  </a:lnTo>
                  <a:lnTo>
                    <a:pt x="229212" y="452895"/>
                  </a:lnTo>
                  <a:lnTo>
                    <a:pt x="252511" y="441637"/>
                  </a:lnTo>
                  <a:lnTo>
                    <a:pt x="283750" y="414620"/>
                  </a:lnTo>
                  <a:lnTo>
                    <a:pt x="317673" y="380600"/>
                  </a:lnTo>
                  <a:lnTo>
                    <a:pt x="346860" y="351368"/>
                  </a:lnTo>
                  <a:lnTo>
                    <a:pt x="373943" y="319750"/>
                  </a:lnTo>
                  <a:lnTo>
                    <a:pt x="399245" y="285942"/>
                  </a:lnTo>
                  <a:lnTo>
                    <a:pt x="421779" y="251160"/>
                  </a:lnTo>
                  <a:lnTo>
                    <a:pt x="443083" y="215946"/>
                  </a:lnTo>
                  <a:lnTo>
                    <a:pt x="462993" y="180540"/>
                  </a:lnTo>
                  <a:lnTo>
                    <a:pt x="480310" y="145048"/>
                  </a:lnTo>
                  <a:lnTo>
                    <a:pt x="496472" y="114034"/>
                  </a:lnTo>
                  <a:lnTo>
                    <a:pt x="511275" y="86986"/>
                  </a:lnTo>
                  <a:lnTo>
                    <a:pt x="527435" y="54411"/>
                  </a:lnTo>
                  <a:lnTo>
                    <a:pt x="531810" y="39602"/>
                  </a:lnTo>
                  <a:lnTo>
                    <a:pt x="531497" y="27376"/>
                  </a:lnTo>
                  <a:lnTo>
                    <a:pt x="530227" y="21745"/>
                  </a:lnTo>
                  <a:lnTo>
                    <a:pt x="524302" y="13231"/>
                  </a:lnTo>
                  <a:lnTo>
                    <a:pt x="506701" y="866"/>
                  </a:lnTo>
                  <a:lnTo>
                    <a:pt x="492398" y="0"/>
                  </a:lnTo>
                  <a:lnTo>
                    <a:pt x="475598" y="3284"/>
                  </a:lnTo>
                  <a:lnTo>
                    <a:pt x="449320" y="15500"/>
                  </a:lnTo>
                  <a:lnTo>
                    <a:pt x="412183" y="36523"/>
                  </a:lnTo>
                  <a:lnTo>
                    <a:pt x="378977" y="69657"/>
                  </a:lnTo>
                  <a:lnTo>
                    <a:pt x="358020" y="96896"/>
                  </a:lnTo>
                  <a:lnTo>
                    <a:pt x="335158" y="130451"/>
                  </a:lnTo>
                  <a:lnTo>
                    <a:pt x="311734" y="167942"/>
                  </a:lnTo>
                  <a:lnTo>
                    <a:pt x="300746" y="187422"/>
                  </a:lnTo>
                  <a:lnTo>
                    <a:pt x="290034" y="207183"/>
                  </a:lnTo>
                  <a:lnTo>
                    <a:pt x="275875" y="244942"/>
                  </a:lnTo>
                  <a:lnTo>
                    <a:pt x="267605" y="280634"/>
                  </a:lnTo>
                  <a:lnTo>
                    <a:pt x="263930" y="313430"/>
                  </a:lnTo>
                  <a:lnTo>
                    <a:pt x="262297" y="344940"/>
                  </a:lnTo>
                  <a:lnTo>
                    <a:pt x="262417" y="374183"/>
                  </a:lnTo>
                  <a:lnTo>
                    <a:pt x="268939" y="409688"/>
                  </a:lnTo>
                  <a:lnTo>
                    <a:pt x="286205" y="440809"/>
                  </a:lnTo>
                  <a:lnTo>
                    <a:pt x="300137" y="458279"/>
                  </a:lnTo>
                  <a:lnTo>
                    <a:pt x="317053" y="469995"/>
                  </a:lnTo>
                  <a:lnTo>
                    <a:pt x="345617" y="481350"/>
                  </a:lnTo>
                  <a:lnTo>
                    <a:pt x="366335" y="485611"/>
                  </a:lnTo>
                  <a:lnTo>
                    <a:pt x="389655" y="484682"/>
                  </a:lnTo>
                  <a:lnTo>
                    <a:pt x="412806" y="475629"/>
                  </a:lnTo>
                  <a:lnTo>
                    <a:pt x="443481" y="461127"/>
                  </a:lnTo>
                  <a:lnTo>
                    <a:pt x="479171" y="442992"/>
                  </a:lnTo>
                  <a:lnTo>
                    <a:pt x="508043" y="425823"/>
                  </a:lnTo>
                  <a:lnTo>
                    <a:pt x="532372" y="409296"/>
                  </a:lnTo>
                  <a:lnTo>
                    <a:pt x="553672" y="393198"/>
                  </a:lnTo>
                  <a:lnTo>
                    <a:pt x="590884" y="357250"/>
                  </a:lnTo>
                  <a:lnTo>
                    <a:pt x="607920" y="338181"/>
                  </a:lnTo>
                  <a:lnTo>
                    <a:pt x="624357" y="318695"/>
                  </a:lnTo>
                  <a:lnTo>
                    <a:pt x="640394" y="298931"/>
                  </a:lnTo>
                  <a:lnTo>
                    <a:pt x="656167" y="278982"/>
                  </a:lnTo>
                  <a:lnTo>
                    <a:pt x="670068" y="258909"/>
                  </a:lnTo>
                  <a:lnTo>
                    <a:pt x="682722" y="238753"/>
                  </a:lnTo>
                  <a:lnTo>
                    <a:pt x="704966" y="200837"/>
                  </a:lnTo>
                  <a:lnTo>
                    <a:pt x="723319" y="169874"/>
                  </a:lnTo>
                  <a:lnTo>
                    <a:pt x="735427" y="142001"/>
                  </a:lnTo>
                  <a:lnTo>
                    <a:pt x="744747" y="109282"/>
                  </a:lnTo>
                  <a:lnTo>
                    <a:pt x="746079" y="95034"/>
                  </a:lnTo>
                  <a:lnTo>
                    <a:pt x="742070" y="77492"/>
                  </a:lnTo>
                  <a:lnTo>
                    <a:pt x="737834" y="66794"/>
                  </a:lnTo>
                  <a:lnTo>
                    <a:pt x="730872" y="58652"/>
                  </a:lnTo>
                  <a:lnTo>
                    <a:pt x="721286" y="52211"/>
                  </a:lnTo>
                  <a:lnTo>
                    <a:pt x="708559" y="46527"/>
                  </a:lnTo>
                  <a:lnTo>
                    <a:pt x="694436" y="45694"/>
                  </a:lnTo>
                  <a:lnTo>
                    <a:pt x="679693" y="48992"/>
                  </a:lnTo>
                  <a:lnTo>
                    <a:pt x="657113" y="61216"/>
                  </a:lnTo>
                  <a:lnTo>
                    <a:pt x="619115" y="99008"/>
                  </a:lnTo>
                  <a:lnTo>
                    <a:pt x="600310" y="132009"/>
                  </a:lnTo>
                  <a:lnTo>
                    <a:pt x="592106" y="168599"/>
                  </a:lnTo>
                  <a:lnTo>
                    <a:pt x="590185" y="195903"/>
                  </a:lnTo>
                  <a:lnTo>
                    <a:pt x="591025" y="224972"/>
                  </a:lnTo>
                  <a:lnTo>
                    <a:pt x="597044" y="254824"/>
                  </a:lnTo>
                  <a:lnTo>
                    <a:pt x="603105" y="287284"/>
                  </a:lnTo>
                  <a:lnTo>
                    <a:pt x="611160" y="320619"/>
                  </a:lnTo>
                  <a:lnTo>
                    <a:pt x="626030" y="352368"/>
                  </a:lnTo>
                  <a:lnTo>
                    <a:pt x="646186" y="381154"/>
                  </a:lnTo>
                  <a:lnTo>
                    <a:pt x="683590" y="418903"/>
                  </a:lnTo>
                  <a:lnTo>
                    <a:pt x="711280" y="440922"/>
                  </a:lnTo>
                  <a:lnTo>
                    <a:pt x="737697" y="461998"/>
                  </a:lnTo>
                  <a:lnTo>
                    <a:pt x="768064" y="478139"/>
                  </a:lnTo>
                  <a:lnTo>
                    <a:pt x="801316" y="490957"/>
                  </a:lnTo>
                  <a:lnTo>
                    <a:pt x="835851" y="502298"/>
                  </a:lnTo>
                  <a:lnTo>
                    <a:pt x="873212" y="508468"/>
                  </a:lnTo>
                  <a:lnTo>
                    <a:pt x="892659" y="510113"/>
                  </a:lnTo>
                  <a:lnTo>
                    <a:pt x="930069" y="511941"/>
                  </a:lnTo>
                  <a:lnTo>
                    <a:pt x="966452" y="511906"/>
                  </a:lnTo>
                  <a:lnTo>
                    <a:pt x="1002378" y="509069"/>
                  </a:lnTo>
                  <a:lnTo>
                    <a:pt x="1038230" y="505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8" name="SMARTInkShape-573"/>
          <p:cNvSpPr/>
          <p:nvPr>
            <p:custDataLst>
              <p:tags r:id="rId9"/>
            </p:custDataLst>
          </p:nvPr>
        </p:nvSpPr>
        <p:spPr>
          <a:xfrm>
            <a:off x="5539740" y="3573780"/>
            <a:ext cx="76201" cy="289561"/>
          </a:xfrm>
          <a:custGeom>
            <a:avLst/>
            <a:gdLst/>
            <a:ahLst/>
            <a:cxnLst/>
            <a:rect l="0" t="0" r="0" b="0"/>
            <a:pathLst>
              <a:path w="76201" h="289561">
                <a:moveTo>
                  <a:pt x="76200" y="0"/>
                </a:moveTo>
                <a:lnTo>
                  <a:pt x="76200" y="0"/>
                </a:lnTo>
                <a:lnTo>
                  <a:pt x="72155" y="28316"/>
                </a:lnTo>
                <a:lnTo>
                  <a:pt x="61549" y="62106"/>
                </a:lnTo>
                <a:lnTo>
                  <a:pt x="54731" y="87717"/>
                </a:lnTo>
                <a:lnTo>
                  <a:pt x="49725" y="115185"/>
                </a:lnTo>
                <a:lnTo>
                  <a:pt x="47500" y="141504"/>
                </a:lnTo>
                <a:lnTo>
                  <a:pt x="38157" y="176077"/>
                </a:lnTo>
                <a:lnTo>
                  <a:pt x="28710" y="211815"/>
                </a:lnTo>
                <a:lnTo>
                  <a:pt x="18778" y="249649"/>
                </a:lnTo>
                <a:lnTo>
                  <a:pt x="13681" y="277067"/>
                </a:lnTo>
                <a:lnTo>
                  <a:pt x="9467" y="284007"/>
                </a:lnTo>
                <a:lnTo>
                  <a:pt x="0" y="2895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3" name="SMARTInkShape-Group274"/>
          <p:cNvGrpSpPr/>
          <p:nvPr/>
        </p:nvGrpSpPr>
        <p:grpSpPr>
          <a:xfrm>
            <a:off x="7297996" y="3285008"/>
            <a:ext cx="2312357" cy="1208252"/>
            <a:chOff x="7297996" y="3285008"/>
            <a:chExt cx="2312357" cy="1208252"/>
          </a:xfrm>
        </p:grpSpPr>
        <p:sp>
          <p:nvSpPr>
            <p:cNvPr id="579" name="SMARTInkShape-574"/>
            <p:cNvSpPr/>
            <p:nvPr>
              <p:custDataLst>
                <p:tags r:id="rId28"/>
              </p:custDataLst>
            </p:nvPr>
          </p:nvSpPr>
          <p:spPr>
            <a:xfrm>
              <a:off x="7687388" y="3620669"/>
              <a:ext cx="206337" cy="158852"/>
            </a:xfrm>
            <a:custGeom>
              <a:avLst/>
              <a:gdLst/>
              <a:ahLst/>
              <a:cxnLst/>
              <a:rect l="0" t="0" r="0" b="0"/>
              <a:pathLst>
                <a:path w="206337" h="158852">
                  <a:moveTo>
                    <a:pt x="31672" y="97891"/>
                  </a:moveTo>
                  <a:lnTo>
                    <a:pt x="31672" y="97891"/>
                  </a:lnTo>
                  <a:lnTo>
                    <a:pt x="7401" y="81710"/>
                  </a:lnTo>
                  <a:lnTo>
                    <a:pt x="1944" y="75251"/>
                  </a:lnTo>
                  <a:lnTo>
                    <a:pt x="0" y="69250"/>
                  </a:lnTo>
                  <a:lnTo>
                    <a:pt x="398" y="63558"/>
                  </a:lnTo>
                  <a:lnTo>
                    <a:pt x="3203" y="58915"/>
                  </a:lnTo>
                  <a:lnTo>
                    <a:pt x="20131" y="47490"/>
                  </a:lnTo>
                  <a:lnTo>
                    <a:pt x="53507" y="28888"/>
                  </a:lnTo>
                  <a:lnTo>
                    <a:pt x="79346" y="16204"/>
                  </a:lnTo>
                  <a:lnTo>
                    <a:pt x="110709" y="7082"/>
                  </a:lnTo>
                  <a:lnTo>
                    <a:pt x="142298" y="1276"/>
                  </a:lnTo>
                  <a:lnTo>
                    <a:pt x="177504" y="0"/>
                  </a:lnTo>
                  <a:lnTo>
                    <a:pt x="192944" y="5010"/>
                  </a:lnTo>
                  <a:lnTo>
                    <a:pt x="206336" y="13668"/>
                  </a:lnTo>
                  <a:lnTo>
                    <a:pt x="202710" y="26087"/>
                  </a:lnTo>
                  <a:lnTo>
                    <a:pt x="174893" y="60369"/>
                  </a:lnTo>
                  <a:lnTo>
                    <a:pt x="138147" y="92730"/>
                  </a:lnTo>
                  <a:lnTo>
                    <a:pt x="104271" y="124650"/>
                  </a:lnTo>
                  <a:lnTo>
                    <a:pt x="81162" y="148324"/>
                  </a:lnTo>
                  <a:lnTo>
                    <a:pt x="77392" y="158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75"/>
            <p:cNvSpPr/>
            <p:nvPr>
              <p:custDataLst>
                <p:tags r:id="rId29"/>
              </p:custDataLst>
            </p:nvPr>
          </p:nvSpPr>
          <p:spPr>
            <a:xfrm>
              <a:off x="8861109" y="3285008"/>
              <a:ext cx="749244" cy="1208252"/>
            </a:xfrm>
            <a:custGeom>
              <a:avLst/>
              <a:gdLst/>
              <a:ahLst/>
              <a:cxnLst/>
              <a:rect l="0" t="0" r="0" b="0"/>
              <a:pathLst>
                <a:path w="749244" h="1208252">
                  <a:moveTo>
                    <a:pt x="92391" y="624052"/>
                  </a:moveTo>
                  <a:lnTo>
                    <a:pt x="92391" y="624052"/>
                  </a:lnTo>
                  <a:lnTo>
                    <a:pt x="106784" y="613045"/>
                  </a:lnTo>
                  <a:lnTo>
                    <a:pt x="130773" y="594701"/>
                  </a:lnTo>
                  <a:lnTo>
                    <a:pt x="161159" y="571465"/>
                  </a:lnTo>
                  <a:lnTo>
                    <a:pt x="184803" y="551741"/>
                  </a:lnTo>
                  <a:lnTo>
                    <a:pt x="220105" y="518536"/>
                  </a:lnTo>
                  <a:lnTo>
                    <a:pt x="249342" y="489667"/>
                  </a:lnTo>
                  <a:lnTo>
                    <a:pt x="276447" y="461032"/>
                  </a:lnTo>
                  <a:lnTo>
                    <a:pt x="302605" y="428549"/>
                  </a:lnTo>
                  <a:lnTo>
                    <a:pt x="326327" y="398357"/>
                  </a:lnTo>
                  <a:lnTo>
                    <a:pt x="338943" y="378763"/>
                  </a:lnTo>
                  <a:lnTo>
                    <a:pt x="359205" y="347073"/>
                  </a:lnTo>
                  <a:lnTo>
                    <a:pt x="384566" y="307319"/>
                  </a:lnTo>
                  <a:lnTo>
                    <a:pt x="404015" y="274044"/>
                  </a:lnTo>
                  <a:lnTo>
                    <a:pt x="419519" y="245086"/>
                  </a:lnTo>
                  <a:lnTo>
                    <a:pt x="432397" y="219008"/>
                  </a:lnTo>
                  <a:lnTo>
                    <a:pt x="444369" y="195696"/>
                  </a:lnTo>
                  <a:lnTo>
                    <a:pt x="455736" y="174228"/>
                  </a:lnTo>
                  <a:lnTo>
                    <a:pt x="466701" y="153989"/>
                  </a:lnTo>
                  <a:lnTo>
                    <a:pt x="476551" y="134570"/>
                  </a:lnTo>
                  <a:lnTo>
                    <a:pt x="494268" y="97189"/>
                  </a:lnTo>
                  <a:lnTo>
                    <a:pt x="506094" y="67592"/>
                  </a:lnTo>
                  <a:lnTo>
                    <a:pt x="515253" y="34148"/>
                  </a:lnTo>
                  <a:lnTo>
                    <a:pt x="516550" y="18126"/>
                  </a:lnTo>
                  <a:lnTo>
                    <a:pt x="511737" y="0"/>
                  </a:lnTo>
                  <a:lnTo>
                    <a:pt x="475158" y="3491"/>
                  </a:lnTo>
                  <a:lnTo>
                    <a:pt x="445954" y="14378"/>
                  </a:lnTo>
                  <a:lnTo>
                    <a:pt x="417170" y="31352"/>
                  </a:lnTo>
                  <a:lnTo>
                    <a:pt x="384621" y="53008"/>
                  </a:lnTo>
                  <a:lnTo>
                    <a:pt x="352657" y="79001"/>
                  </a:lnTo>
                  <a:lnTo>
                    <a:pt x="321518" y="108334"/>
                  </a:lnTo>
                  <a:lnTo>
                    <a:pt x="290745" y="141126"/>
                  </a:lnTo>
                  <a:lnTo>
                    <a:pt x="260136" y="177714"/>
                  </a:lnTo>
                  <a:lnTo>
                    <a:pt x="244862" y="196953"/>
                  </a:lnTo>
                  <a:lnTo>
                    <a:pt x="229598" y="218246"/>
                  </a:lnTo>
                  <a:lnTo>
                    <a:pt x="214343" y="240908"/>
                  </a:lnTo>
                  <a:lnTo>
                    <a:pt x="199092" y="264483"/>
                  </a:lnTo>
                  <a:lnTo>
                    <a:pt x="185538" y="288666"/>
                  </a:lnTo>
                  <a:lnTo>
                    <a:pt x="173116" y="313255"/>
                  </a:lnTo>
                  <a:lnTo>
                    <a:pt x="161448" y="338114"/>
                  </a:lnTo>
                  <a:lnTo>
                    <a:pt x="151129" y="363153"/>
                  </a:lnTo>
                  <a:lnTo>
                    <a:pt x="141709" y="388313"/>
                  </a:lnTo>
                  <a:lnTo>
                    <a:pt x="132890" y="413553"/>
                  </a:lnTo>
                  <a:lnTo>
                    <a:pt x="125317" y="438846"/>
                  </a:lnTo>
                  <a:lnTo>
                    <a:pt x="118575" y="464174"/>
                  </a:lnTo>
                  <a:lnTo>
                    <a:pt x="112387" y="489527"/>
                  </a:lnTo>
                  <a:lnTo>
                    <a:pt x="108262" y="512355"/>
                  </a:lnTo>
                  <a:lnTo>
                    <a:pt x="105510" y="533501"/>
                  </a:lnTo>
                  <a:lnTo>
                    <a:pt x="103302" y="571107"/>
                  </a:lnTo>
                  <a:lnTo>
                    <a:pt x="105143" y="601932"/>
                  </a:lnTo>
                  <a:lnTo>
                    <a:pt x="107413" y="629061"/>
                  </a:lnTo>
                  <a:lnTo>
                    <a:pt x="134627" y="648574"/>
                  </a:lnTo>
                  <a:lnTo>
                    <a:pt x="156109" y="663260"/>
                  </a:lnTo>
                  <a:lnTo>
                    <a:pt x="191266" y="679578"/>
                  </a:lnTo>
                  <a:lnTo>
                    <a:pt x="222696" y="685137"/>
                  </a:lnTo>
                  <a:lnTo>
                    <a:pt x="256419" y="681963"/>
                  </a:lnTo>
                  <a:lnTo>
                    <a:pt x="291163" y="672650"/>
                  </a:lnTo>
                  <a:lnTo>
                    <a:pt x="326361" y="659198"/>
                  </a:lnTo>
                  <a:lnTo>
                    <a:pt x="361760" y="641930"/>
                  </a:lnTo>
                  <a:lnTo>
                    <a:pt x="397248" y="622967"/>
                  </a:lnTo>
                  <a:lnTo>
                    <a:pt x="431930" y="603250"/>
                  </a:lnTo>
                  <a:lnTo>
                    <a:pt x="464276" y="583198"/>
                  </a:lnTo>
                  <a:lnTo>
                    <a:pt x="493330" y="567513"/>
                  </a:lnTo>
                  <a:lnTo>
                    <a:pt x="528969" y="551419"/>
                  </a:lnTo>
                  <a:lnTo>
                    <a:pt x="555677" y="542442"/>
                  </a:lnTo>
                  <a:lnTo>
                    <a:pt x="558728" y="543398"/>
                  </a:lnTo>
                  <a:lnTo>
                    <a:pt x="560762" y="545730"/>
                  </a:lnTo>
                  <a:lnTo>
                    <a:pt x="562118" y="548977"/>
                  </a:lnTo>
                  <a:lnTo>
                    <a:pt x="561368" y="557101"/>
                  </a:lnTo>
                  <a:lnTo>
                    <a:pt x="559983" y="561638"/>
                  </a:lnTo>
                  <a:lnTo>
                    <a:pt x="532709" y="594384"/>
                  </a:lnTo>
                  <a:lnTo>
                    <a:pt x="503547" y="628257"/>
                  </a:lnTo>
                  <a:lnTo>
                    <a:pt x="480256" y="661477"/>
                  </a:lnTo>
                  <a:lnTo>
                    <a:pt x="467846" y="692073"/>
                  </a:lnTo>
                  <a:lnTo>
                    <a:pt x="466386" y="705919"/>
                  </a:lnTo>
                  <a:lnTo>
                    <a:pt x="467874" y="709957"/>
                  </a:lnTo>
                  <a:lnTo>
                    <a:pt x="474044" y="716701"/>
                  </a:lnTo>
                  <a:lnTo>
                    <a:pt x="487037" y="725257"/>
                  </a:lnTo>
                  <a:lnTo>
                    <a:pt x="517919" y="729651"/>
                  </a:lnTo>
                  <a:lnTo>
                    <a:pt x="553872" y="728261"/>
                  </a:lnTo>
                  <a:lnTo>
                    <a:pt x="588959" y="722380"/>
                  </a:lnTo>
                  <a:lnTo>
                    <a:pt x="626166" y="715275"/>
                  </a:lnTo>
                  <a:lnTo>
                    <a:pt x="659488" y="710065"/>
                  </a:lnTo>
                  <a:lnTo>
                    <a:pt x="697546" y="708306"/>
                  </a:lnTo>
                  <a:lnTo>
                    <a:pt x="723535" y="712046"/>
                  </a:lnTo>
                  <a:lnTo>
                    <a:pt x="739232" y="718516"/>
                  </a:lnTo>
                  <a:lnTo>
                    <a:pt x="749243" y="725795"/>
                  </a:lnTo>
                  <a:lnTo>
                    <a:pt x="739079" y="753373"/>
                  </a:lnTo>
                  <a:lnTo>
                    <a:pt x="718474" y="790748"/>
                  </a:lnTo>
                  <a:lnTo>
                    <a:pt x="695207" y="818648"/>
                  </a:lnTo>
                  <a:lnTo>
                    <a:pt x="670753" y="844595"/>
                  </a:lnTo>
                  <a:lnTo>
                    <a:pt x="644928" y="870238"/>
                  </a:lnTo>
                  <a:lnTo>
                    <a:pt x="616516" y="895746"/>
                  </a:lnTo>
                  <a:lnTo>
                    <a:pt x="584698" y="921194"/>
                  </a:lnTo>
                  <a:lnTo>
                    <a:pt x="549954" y="946615"/>
                  </a:lnTo>
                  <a:lnTo>
                    <a:pt x="511934" y="972025"/>
                  </a:lnTo>
                  <a:lnTo>
                    <a:pt x="492314" y="985574"/>
                  </a:lnTo>
                  <a:lnTo>
                    <a:pt x="472458" y="999686"/>
                  </a:lnTo>
                  <a:lnTo>
                    <a:pt x="452450" y="1014175"/>
                  </a:lnTo>
                  <a:lnTo>
                    <a:pt x="432336" y="1028067"/>
                  </a:lnTo>
                  <a:lnTo>
                    <a:pt x="412154" y="1041562"/>
                  </a:lnTo>
                  <a:lnTo>
                    <a:pt x="391927" y="1054792"/>
                  </a:lnTo>
                  <a:lnTo>
                    <a:pt x="370821" y="1067846"/>
                  </a:lnTo>
                  <a:lnTo>
                    <a:pt x="349131" y="1080781"/>
                  </a:lnTo>
                  <a:lnTo>
                    <a:pt x="327052" y="1093638"/>
                  </a:lnTo>
                  <a:lnTo>
                    <a:pt x="304711" y="1105596"/>
                  </a:lnTo>
                  <a:lnTo>
                    <a:pt x="282196" y="1116954"/>
                  </a:lnTo>
                  <a:lnTo>
                    <a:pt x="259568" y="1127914"/>
                  </a:lnTo>
                  <a:lnTo>
                    <a:pt x="237709" y="1138606"/>
                  </a:lnTo>
                  <a:lnTo>
                    <a:pt x="216363" y="1149121"/>
                  </a:lnTo>
                  <a:lnTo>
                    <a:pt x="195358" y="1159519"/>
                  </a:lnTo>
                  <a:lnTo>
                    <a:pt x="175430" y="1168990"/>
                  </a:lnTo>
                  <a:lnTo>
                    <a:pt x="137482" y="1186287"/>
                  </a:lnTo>
                  <a:lnTo>
                    <a:pt x="103118" y="1197925"/>
                  </a:lnTo>
                  <a:lnTo>
                    <a:pt x="72604" y="1205073"/>
                  </a:lnTo>
                  <a:lnTo>
                    <a:pt x="47755" y="1208251"/>
                  </a:lnTo>
                  <a:lnTo>
                    <a:pt x="27679" y="1205146"/>
                  </a:lnTo>
                  <a:lnTo>
                    <a:pt x="2186" y="1193402"/>
                  </a:lnTo>
                  <a:lnTo>
                    <a:pt x="80" y="1189039"/>
                  </a:lnTo>
                  <a:lnTo>
                    <a:pt x="0" y="1177417"/>
                  </a:lnTo>
                  <a:lnTo>
                    <a:pt x="7302" y="1163786"/>
                  </a:lnTo>
                  <a:lnTo>
                    <a:pt x="36730" y="1130293"/>
                  </a:lnTo>
                  <a:lnTo>
                    <a:pt x="62291" y="1108692"/>
                  </a:lnTo>
                  <a:lnTo>
                    <a:pt x="94254" y="1084981"/>
                  </a:lnTo>
                  <a:lnTo>
                    <a:pt x="131037" y="1060332"/>
                  </a:lnTo>
                  <a:lnTo>
                    <a:pt x="152868" y="1047832"/>
                  </a:lnTo>
                  <a:lnTo>
                    <a:pt x="176736" y="1035266"/>
                  </a:lnTo>
                  <a:lnTo>
                    <a:pt x="201962" y="1022654"/>
                  </a:lnTo>
                  <a:lnTo>
                    <a:pt x="228938" y="1009167"/>
                  </a:lnTo>
                  <a:lnTo>
                    <a:pt x="257082" y="995095"/>
                  </a:lnTo>
                  <a:lnTo>
                    <a:pt x="286005" y="980634"/>
                  </a:lnTo>
                  <a:lnTo>
                    <a:pt x="315447" y="966760"/>
                  </a:lnTo>
                  <a:lnTo>
                    <a:pt x="345234" y="953277"/>
                  </a:lnTo>
                  <a:lnTo>
                    <a:pt x="375254" y="940055"/>
                  </a:lnTo>
                  <a:lnTo>
                    <a:pt x="404579" y="926161"/>
                  </a:lnTo>
                  <a:lnTo>
                    <a:pt x="433443" y="911818"/>
                  </a:lnTo>
                  <a:lnTo>
                    <a:pt x="461999" y="897176"/>
                  </a:lnTo>
                  <a:lnTo>
                    <a:pt x="487809" y="883181"/>
                  </a:lnTo>
                  <a:lnTo>
                    <a:pt x="511789" y="869618"/>
                  </a:lnTo>
                  <a:lnTo>
                    <a:pt x="549724" y="847493"/>
                  </a:lnTo>
                  <a:lnTo>
                    <a:pt x="580071" y="829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76"/>
            <p:cNvSpPr/>
            <p:nvPr>
              <p:custDataLst>
                <p:tags r:id="rId30"/>
              </p:custDataLst>
            </p:nvPr>
          </p:nvSpPr>
          <p:spPr>
            <a:xfrm>
              <a:off x="7901940" y="3307678"/>
              <a:ext cx="1155672" cy="622262"/>
            </a:xfrm>
            <a:custGeom>
              <a:avLst/>
              <a:gdLst/>
              <a:ahLst/>
              <a:cxnLst/>
              <a:rect l="0" t="0" r="0" b="0"/>
              <a:pathLst>
                <a:path w="1155672" h="622262">
                  <a:moveTo>
                    <a:pt x="0" y="479462"/>
                  </a:moveTo>
                  <a:lnTo>
                    <a:pt x="0" y="479462"/>
                  </a:lnTo>
                  <a:lnTo>
                    <a:pt x="27030" y="447195"/>
                  </a:lnTo>
                  <a:lnTo>
                    <a:pt x="45652" y="426198"/>
                  </a:lnTo>
                  <a:lnTo>
                    <a:pt x="41655" y="454461"/>
                  </a:lnTo>
                  <a:lnTo>
                    <a:pt x="34412" y="491927"/>
                  </a:lnTo>
                  <a:lnTo>
                    <a:pt x="37478" y="510907"/>
                  </a:lnTo>
                  <a:lnTo>
                    <a:pt x="44594" y="527255"/>
                  </a:lnTo>
                  <a:lnTo>
                    <a:pt x="57052" y="541977"/>
                  </a:lnTo>
                  <a:lnTo>
                    <a:pt x="66560" y="549015"/>
                  </a:lnTo>
                  <a:lnTo>
                    <a:pt x="85479" y="553693"/>
                  </a:lnTo>
                  <a:lnTo>
                    <a:pt x="119865" y="549189"/>
                  </a:lnTo>
                  <a:lnTo>
                    <a:pt x="154252" y="537889"/>
                  </a:lnTo>
                  <a:lnTo>
                    <a:pt x="181171" y="522174"/>
                  </a:lnTo>
                  <a:lnTo>
                    <a:pt x="213022" y="494108"/>
                  </a:lnTo>
                  <a:lnTo>
                    <a:pt x="243126" y="458781"/>
                  </a:lnTo>
                  <a:lnTo>
                    <a:pt x="258998" y="441452"/>
                  </a:lnTo>
                  <a:lnTo>
                    <a:pt x="258217" y="458783"/>
                  </a:lnTo>
                  <a:lnTo>
                    <a:pt x="252517" y="488540"/>
                  </a:lnTo>
                  <a:lnTo>
                    <a:pt x="255819" y="510374"/>
                  </a:lnTo>
                  <a:lnTo>
                    <a:pt x="264404" y="523116"/>
                  </a:lnTo>
                  <a:lnTo>
                    <a:pt x="285776" y="539810"/>
                  </a:lnTo>
                  <a:lnTo>
                    <a:pt x="294657" y="545094"/>
                  </a:lnTo>
                  <a:lnTo>
                    <a:pt x="320052" y="547770"/>
                  </a:lnTo>
                  <a:lnTo>
                    <a:pt x="356454" y="548707"/>
                  </a:lnTo>
                  <a:lnTo>
                    <a:pt x="400196" y="548485"/>
                  </a:lnTo>
                  <a:lnTo>
                    <a:pt x="434436" y="545798"/>
                  </a:lnTo>
                  <a:lnTo>
                    <a:pt x="462345" y="541466"/>
                  </a:lnTo>
                  <a:lnTo>
                    <a:pt x="486030" y="536038"/>
                  </a:lnTo>
                  <a:lnTo>
                    <a:pt x="523636" y="525491"/>
                  </a:lnTo>
                  <a:lnTo>
                    <a:pt x="553614" y="514312"/>
                  </a:lnTo>
                  <a:lnTo>
                    <a:pt x="589532" y="494586"/>
                  </a:lnTo>
                  <a:lnTo>
                    <a:pt x="627493" y="474578"/>
                  </a:lnTo>
                  <a:lnTo>
                    <a:pt x="639566" y="467132"/>
                  </a:lnTo>
                  <a:lnTo>
                    <a:pt x="654656" y="449789"/>
                  </a:lnTo>
                  <a:lnTo>
                    <a:pt x="634051" y="449053"/>
                  </a:lnTo>
                  <a:lnTo>
                    <a:pt x="615433" y="457093"/>
                  </a:lnTo>
                  <a:lnTo>
                    <a:pt x="581150" y="481911"/>
                  </a:lnTo>
                  <a:lnTo>
                    <a:pt x="551298" y="516289"/>
                  </a:lnTo>
                  <a:lnTo>
                    <a:pt x="532890" y="543745"/>
                  </a:lnTo>
                  <a:lnTo>
                    <a:pt x="527887" y="560222"/>
                  </a:lnTo>
                  <a:lnTo>
                    <a:pt x="528975" y="568413"/>
                  </a:lnTo>
                  <a:lnTo>
                    <a:pt x="534347" y="577784"/>
                  </a:lnTo>
                  <a:lnTo>
                    <a:pt x="536571" y="580570"/>
                  </a:lnTo>
                  <a:lnTo>
                    <a:pt x="551837" y="588536"/>
                  </a:lnTo>
                  <a:lnTo>
                    <a:pt x="565301" y="589182"/>
                  </a:lnTo>
                  <a:lnTo>
                    <a:pt x="603015" y="579612"/>
                  </a:lnTo>
                  <a:lnTo>
                    <a:pt x="636270" y="562494"/>
                  </a:lnTo>
                  <a:lnTo>
                    <a:pt x="670215" y="536932"/>
                  </a:lnTo>
                  <a:lnTo>
                    <a:pt x="686638" y="516528"/>
                  </a:lnTo>
                  <a:lnTo>
                    <a:pt x="698976" y="491462"/>
                  </a:lnTo>
                  <a:lnTo>
                    <a:pt x="696383" y="472199"/>
                  </a:lnTo>
                  <a:lnTo>
                    <a:pt x="693702" y="467001"/>
                  </a:lnTo>
                  <a:lnTo>
                    <a:pt x="690222" y="463534"/>
                  </a:lnTo>
                  <a:lnTo>
                    <a:pt x="679490" y="458656"/>
                  </a:lnTo>
                  <a:lnTo>
                    <a:pt x="676514" y="457971"/>
                  </a:lnTo>
                  <a:lnTo>
                    <a:pt x="673682" y="458362"/>
                  </a:lnTo>
                  <a:lnTo>
                    <a:pt x="668278" y="461053"/>
                  </a:lnTo>
                  <a:lnTo>
                    <a:pt x="650287" y="477065"/>
                  </a:lnTo>
                  <a:lnTo>
                    <a:pt x="644421" y="507068"/>
                  </a:lnTo>
                  <a:lnTo>
                    <a:pt x="645412" y="533267"/>
                  </a:lnTo>
                  <a:lnTo>
                    <a:pt x="651198" y="543733"/>
                  </a:lnTo>
                  <a:lnTo>
                    <a:pt x="655113" y="547710"/>
                  </a:lnTo>
                  <a:lnTo>
                    <a:pt x="673008" y="552127"/>
                  </a:lnTo>
                  <a:lnTo>
                    <a:pt x="696201" y="552398"/>
                  </a:lnTo>
                  <a:lnTo>
                    <a:pt x="729146" y="543029"/>
                  </a:lnTo>
                  <a:lnTo>
                    <a:pt x="765341" y="527836"/>
                  </a:lnTo>
                  <a:lnTo>
                    <a:pt x="802878" y="502638"/>
                  </a:lnTo>
                  <a:lnTo>
                    <a:pt x="828147" y="483554"/>
                  </a:lnTo>
                  <a:lnTo>
                    <a:pt x="855746" y="459267"/>
                  </a:lnTo>
                  <a:lnTo>
                    <a:pt x="884097" y="431540"/>
                  </a:lnTo>
                  <a:lnTo>
                    <a:pt x="910809" y="402284"/>
                  </a:lnTo>
                  <a:lnTo>
                    <a:pt x="939052" y="370089"/>
                  </a:lnTo>
                  <a:lnTo>
                    <a:pt x="967689" y="336025"/>
                  </a:lnTo>
                  <a:lnTo>
                    <a:pt x="994529" y="301130"/>
                  </a:lnTo>
                  <a:lnTo>
                    <a:pt x="1020569" y="263608"/>
                  </a:lnTo>
                  <a:lnTo>
                    <a:pt x="1033439" y="244119"/>
                  </a:lnTo>
                  <a:lnTo>
                    <a:pt x="1046252" y="224353"/>
                  </a:lnTo>
                  <a:lnTo>
                    <a:pt x="1059027" y="204403"/>
                  </a:lnTo>
                  <a:lnTo>
                    <a:pt x="1071779" y="184329"/>
                  </a:lnTo>
                  <a:lnTo>
                    <a:pt x="1094978" y="148478"/>
                  </a:lnTo>
                  <a:lnTo>
                    <a:pt x="1115730" y="116458"/>
                  </a:lnTo>
                  <a:lnTo>
                    <a:pt x="1133419" y="88115"/>
                  </a:lnTo>
                  <a:lnTo>
                    <a:pt x="1149570" y="56450"/>
                  </a:lnTo>
                  <a:lnTo>
                    <a:pt x="1155671" y="35025"/>
                  </a:lnTo>
                  <a:lnTo>
                    <a:pt x="1154841" y="23419"/>
                  </a:lnTo>
                  <a:lnTo>
                    <a:pt x="1151649" y="13463"/>
                  </a:lnTo>
                  <a:lnTo>
                    <a:pt x="1147408" y="6215"/>
                  </a:lnTo>
                  <a:lnTo>
                    <a:pt x="1143399" y="3945"/>
                  </a:lnTo>
                  <a:lnTo>
                    <a:pt x="1118712" y="300"/>
                  </a:lnTo>
                  <a:lnTo>
                    <a:pt x="1111569" y="0"/>
                  </a:lnTo>
                  <a:lnTo>
                    <a:pt x="1090720" y="11654"/>
                  </a:lnTo>
                  <a:lnTo>
                    <a:pt x="1060732" y="31277"/>
                  </a:lnTo>
                  <a:lnTo>
                    <a:pt x="1024655" y="56212"/>
                  </a:lnTo>
                  <a:lnTo>
                    <a:pt x="995523" y="78762"/>
                  </a:lnTo>
                  <a:lnTo>
                    <a:pt x="971022" y="99722"/>
                  </a:lnTo>
                  <a:lnTo>
                    <a:pt x="949609" y="119622"/>
                  </a:lnTo>
                  <a:lnTo>
                    <a:pt x="914526" y="157538"/>
                  </a:lnTo>
                  <a:lnTo>
                    <a:pt x="885669" y="194992"/>
                  </a:lnTo>
                  <a:lnTo>
                    <a:pt x="873233" y="214461"/>
                  </a:lnTo>
                  <a:lnTo>
                    <a:pt x="861555" y="234215"/>
                  </a:lnTo>
                  <a:lnTo>
                    <a:pt x="851230" y="255004"/>
                  </a:lnTo>
                  <a:lnTo>
                    <a:pt x="841805" y="276484"/>
                  </a:lnTo>
                  <a:lnTo>
                    <a:pt x="832984" y="298423"/>
                  </a:lnTo>
                  <a:lnTo>
                    <a:pt x="824562" y="318976"/>
                  </a:lnTo>
                  <a:lnTo>
                    <a:pt x="816408" y="338604"/>
                  </a:lnTo>
                  <a:lnTo>
                    <a:pt x="802269" y="376218"/>
                  </a:lnTo>
                  <a:lnTo>
                    <a:pt x="793160" y="412692"/>
                  </a:lnTo>
                  <a:lnTo>
                    <a:pt x="788550" y="446399"/>
                  </a:lnTo>
                  <a:lnTo>
                    <a:pt x="787347" y="477467"/>
                  </a:lnTo>
                  <a:lnTo>
                    <a:pt x="789634" y="505387"/>
                  </a:lnTo>
                  <a:lnTo>
                    <a:pt x="793473" y="531906"/>
                  </a:lnTo>
                  <a:lnTo>
                    <a:pt x="802651" y="566121"/>
                  </a:lnTo>
                  <a:lnTo>
                    <a:pt x="806880" y="575334"/>
                  </a:lnTo>
                  <a:lnTo>
                    <a:pt x="820613" y="590088"/>
                  </a:lnTo>
                  <a:lnTo>
                    <a:pt x="852977" y="609311"/>
                  </a:lnTo>
                  <a:lnTo>
                    <a:pt x="890758" y="620414"/>
                  </a:lnTo>
                  <a:lnTo>
                    <a:pt x="925834" y="622261"/>
                  </a:lnTo>
                  <a:lnTo>
                    <a:pt x="962191" y="617822"/>
                  </a:lnTo>
                  <a:lnTo>
                    <a:pt x="994788" y="611145"/>
                  </a:lnTo>
                  <a:lnTo>
                    <a:pt x="1025049" y="602958"/>
                  </a:lnTo>
                  <a:lnTo>
                    <a:pt x="1060716" y="587707"/>
                  </a:lnTo>
                  <a:lnTo>
                    <a:pt x="1097169" y="573648"/>
                  </a:lnTo>
                  <a:lnTo>
                    <a:pt x="1114377" y="560769"/>
                  </a:lnTo>
                  <a:lnTo>
                    <a:pt x="1115451" y="558220"/>
                  </a:lnTo>
                  <a:lnTo>
                    <a:pt x="1115320" y="555674"/>
                  </a:lnTo>
                  <a:lnTo>
                    <a:pt x="1113349" y="548045"/>
                  </a:lnTo>
                  <a:lnTo>
                    <a:pt x="1112684" y="537883"/>
                  </a:lnTo>
                  <a:lnTo>
                    <a:pt x="1110935" y="535342"/>
                  </a:lnTo>
                  <a:lnTo>
                    <a:pt x="1089660" y="517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77"/>
            <p:cNvSpPr/>
            <p:nvPr>
              <p:custDataLst>
                <p:tags r:id="rId31"/>
              </p:custDataLst>
            </p:nvPr>
          </p:nvSpPr>
          <p:spPr>
            <a:xfrm>
              <a:off x="7297996" y="3629475"/>
              <a:ext cx="549976" cy="710095"/>
            </a:xfrm>
            <a:custGeom>
              <a:avLst/>
              <a:gdLst/>
              <a:ahLst/>
              <a:cxnLst/>
              <a:rect l="0" t="0" r="0" b="0"/>
              <a:pathLst>
                <a:path w="549976" h="710095">
                  <a:moveTo>
                    <a:pt x="139124" y="96705"/>
                  </a:moveTo>
                  <a:lnTo>
                    <a:pt x="139124" y="96705"/>
                  </a:lnTo>
                  <a:lnTo>
                    <a:pt x="166217" y="87674"/>
                  </a:lnTo>
                  <a:lnTo>
                    <a:pt x="187666" y="80525"/>
                  </a:lnTo>
                  <a:lnTo>
                    <a:pt x="211279" y="70678"/>
                  </a:lnTo>
                  <a:lnTo>
                    <a:pt x="236334" y="59034"/>
                  </a:lnTo>
                  <a:lnTo>
                    <a:pt x="262351" y="46191"/>
                  </a:lnTo>
                  <a:lnTo>
                    <a:pt x="286742" y="27405"/>
                  </a:lnTo>
                  <a:lnTo>
                    <a:pt x="290876" y="20025"/>
                  </a:lnTo>
                  <a:lnTo>
                    <a:pt x="290245" y="14259"/>
                  </a:lnTo>
                  <a:lnTo>
                    <a:pt x="286438" y="9568"/>
                  </a:lnTo>
                  <a:lnTo>
                    <a:pt x="280514" y="5593"/>
                  </a:lnTo>
                  <a:lnTo>
                    <a:pt x="247903" y="0"/>
                  </a:lnTo>
                  <a:lnTo>
                    <a:pt x="220490" y="3207"/>
                  </a:lnTo>
                  <a:lnTo>
                    <a:pt x="191374" y="10277"/>
                  </a:lnTo>
                  <a:lnTo>
                    <a:pt x="161499" y="19063"/>
                  </a:lnTo>
                  <a:lnTo>
                    <a:pt x="131289" y="30871"/>
                  </a:lnTo>
                  <a:lnTo>
                    <a:pt x="101775" y="44585"/>
                  </a:lnTo>
                  <a:lnTo>
                    <a:pt x="74547" y="59147"/>
                  </a:lnTo>
                  <a:lnTo>
                    <a:pt x="39462" y="85671"/>
                  </a:lnTo>
                  <a:lnTo>
                    <a:pt x="10280" y="118890"/>
                  </a:lnTo>
                  <a:lnTo>
                    <a:pt x="1992" y="134505"/>
                  </a:lnTo>
                  <a:lnTo>
                    <a:pt x="0" y="149912"/>
                  </a:lnTo>
                  <a:lnTo>
                    <a:pt x="2785" y="165226"/>
                  </a:lnTo>
                  <a:lnTo>
                    <a:pt x="15565" y="188974"/>
                  </a:lnTo>
                  <a:lnTo>
                    <a:pt x="31151" y="207423"/>
                  </a:lnTo>
                  <a:lnTo>
                    <a:pt x="67056" y="228758"/>
                  </a:lnTo>
                  <a:lnTo>
                    <a:pt x="97498" y="240344"/>
                  </a:lnTo>
                  <a:lnTo>
                    <a:pt x="131630" y="250291"/>
                  </a:lnTo>
                  <a:lnTo>
                    <a:pt x="169378" y="257535"/>
                  </a:lnTo>
                  <a:lnTo>
                    <a:pt x="189774" y="259804"/>
                  </a:lnTo>
                  <a:lnTo>
                    <a:pt x="210991" y="261318"/>
                  </a:lnTo>
                  <a:lnTo>
                    <a:pt x="232754" y="262327"/>
                  </a:lnTo>
                  <a:lnTo>
                    <a:pt x="254038" y="262153"/>
                  </a:lnTo>
                  <a:lnTo>
                    <a:pt x="275000" y="261190"/>
                  </a:lnTo>
                  <a:lnTo>
                    <a:pt x="295748" y="259702"/>
                  </a:lnTo>
                  <a:lnTo>
                    <a:pt x="315507" y="257016"/>
                  </a:lnTo>
                  <a:lnTo>
                    <a:pt x="353265" y="249517"/>
                  </a:lnTo>
                  <a:lnTo>
                    <a:pt x="389801" y="240539"/>
                  </a:lnTo>
                  <a:lnTo>
                    <a:pt x="423257" y="230058"/>
                  </a:lnTo>
                  <a:lnTo>
                    <a:pt x="461131" y="210724"/>
                  </a:lnTo>
                  <a:lnTo>
                    <a:pt x="491262" y="193894"/>
                  </a:lnTo>
                  <a:lnTo>
                    <a:pt x="505834" y="179030"/>
                  </a:lnTo>
                  <a:lnTo>
                    <a:pt x="509540" y="171958"/>
                  </a:lnTo>
                  <a:lnTo>
                    <a:pt x="511626" y="159172"/>
                  </a:lnTo>
                  <a:lnTo>
                    <a:pt x="508199" y="144659"/>
                  </a:lnTo>
                  <a:lnTo>
                    <a:pt x="493731" y="125589"/>
                  </a:lnTo>
                  <a:lnTo>
                    <a:pt x="473357" y="111943"/>
                  </a:lnTo>
                  <a:lnTo>
                    <a:pt x="437615" y="97217"/>
                  </a:lnTo>
                  <a:lnTo>
                    <a:pt x="409533" y="92416"/>
                  </a:lnTo>
                  <a:lnTo>
                    <a:pt x="393246" y="95973"/>
                  </a:lnTo>
                  <a:lnTo>
                    <a:pt x="393205" y="97063"/>
                  </a:lnTo>
                  <a:lnTo>
                    <a:pt x="401423" y="111292"/>
                  </a:lnTo>
                  <a:lnTo>
                    <a:pt x="408384" y="118145"/>
                  </a:lnTo>
                  <a:lnTo>
                    <a:pt x="424081" y="126765"/>
                  </a:lnTo>
                  <a:lnTo>
                    <a:pt x="442763" y="134334"/>
                  </a:lnTo>
                  <a:lnTo>
                    <a:pt x="479986" y="130621"/>
                  </a:lnTo>
                  <a:lnTo>
                    <a:pt x="510960" y="124158"/>
                  </a:lnTo>
                  <a:lnTo>
                    <a:pt x="535749" y="114389"/>
                  </a:lnTo>
                  <a:lnTo>
                    <a:pt x="549975" y="104767"/>
                  </a:lnTo>
                  <a:lnTo>
                    <a:pt x="546372" y="104456"/>
                  </a:lnTo>
                  <a:lnTo>
                    <a:pt x="542232" y="106641"/>
                  </a:lnTo>
                  <a:lnTo>
                    <a:pt x="510509" y="136892"/>
                  </a:lnTo>
                  <a:lnTo>
                    <a:pt x="497627" y="153129"/>
                  </a:lnTo>
                  <a:lnTo>
                    <a:pt x="480573" y="175808"/>
                  </a:lnTo>
                  <a:lnTo>
                    <a:pt x="460736" y="202780"/>
                  </a:lnTo>
                  <a:lnTo>
                    <a:pt x="444972" y="225842"/>
                  </a:lnTo>
                  <a:lnTo>
                    <a:pt x="431923" y="246296"/>
                  </a:lnTo>
                  <a:lnTo>
                    <a:pt x="409803" y="283417"/>
                  </a:lnTo>
                  <a:lnTo>
                    <a:pt x="388683" y="319670"/>
                  </a:lnTo>
                  <a:lnTo>
                    <a:pt x="365750" y="355538"/>
                  </a:lnTo>
                  <a:lnTo>
                    <a:pt x="342293" y="391235"/>
                  </a:lnTo>
                  <a:lnTo>
                    <a:pt x="320579" y="426856"/>
                  </a:lnTo>
                  <a:lnTo>
                    <a:pt x="299640" y="462443"/>
                  </a:lnTo>
                  <a:lnTo>
                    <a:pt x="279045" y="497169"/>
                  </a:lnTo>
                  <a:lnTo>
                    <a:pt x="258602" y="529535"/>
                  </a:lnTo>
                  <a:lnTo>
                    <a:pt x="238228" y="560854"/>
                  </a:lnTo>
                  <a:lnTo>
                    <a:pt x="218730" y="591706"/>
                  </a:lnTo>
                  <a:lnTo>
                    <a:pt x="201598" y="622352"/>
                  </a:lnTo>
                  <a:lnTo>
                    <a:pt x="181718" y="660075"/>
                  </a:lnTo>
                  <a:lnTo>
                    <a:pt x="171997" y="685759"/>
                  </a:lnTo>
                  <a:lnTo>
                    <a:pt x="169919" y="703265"/>
                  </a:lnTo>
                  <a:lnTo>
                    <a:pt x="172002" y="707211"/>
                  </a:lnTo>
                  <a:lnTo>
                    <a:pt x="173743" y="709449"/>
                  </a:lnTo>
                  <a:lnTo>
                    <a:pt x="175749" y="710094"/>
                  </a:lnTo>
                  <a:lnTo>
                    <a:pt x="177934" y="709678"/>
                  </a:lnTo>
                  <a:lnTo>
                    <a:pt x="203705" y="690791"/>
                  </a:lnTo>
                  <a:lnTo>
                    <a:pt x="229379" y="660033"/>
                  </a:lnTo>
                  <a:lnTo>
                    <a:pt x="247535" y="631835"/>
                  </a:lnTo>
                  <a:lnTo>
                    <a:pt x="268587" y="598701"/>
                  </a:lnTo>
                  <a:lnTo>
                    <a:pt x="294876" y="561396"/>
                  </a:lnTo>
                  <a:lnTo>
                    <a:pt x="308153" y="541966"/>
                  </a:lnTo>
                  <a:lnTo>
                    <a:pt x="321236" y="522239"/>
                  </a:lnTo>
                  <a:lnTo>
                    <a:pt x="342830" y="489031"/>
                  </a:lnTo>
                  <a:lnTo>
                    <a:pt x="360104" y="46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SMARTInkShape-Group275"/>
          <p:cNvGrpSpPr/>
          <p:nvPr/>
        </p:nvGrpSpPr>
        <p:grpSpPr>
          <a:xfrm>
            <a:off x="2844159" y="4105130"/>
            <a:ext cx="1979302" cy="876003"/>
            <a:chOff x="2844159" y="4105130"/>
            <a:chExt cx="1979302" cy="876003"/>
          </a:xfrm>
        </p:grpSpPr>
        <p:sp>
          <p:nvSpPr>
            <p:cNvPr id="584" name="SMARTInkShape-578"/>
            <p:cNvSpPr/>
            <p:nvPr>
              <p:custDataLst>
                <p:tags r:id="rId24"/>
              </p:custDataLst>
            </p:nvPr>
          </p:nvSpPr>
          <p:spPr>
            <a:xfrm>
              <a:off x="2844159" y="4105130"/>
              <a:ext cx="552092" cy="876003"/>
            </a:xfrm>
            <a:custGeom>
              <a:avLst/>
              <a:gdLst/>
              <a:ahLst/>
              <a:cxnLst/>
              <a:rect l="0" t="0" r="0" b="0"/>
              <a:pathLst>
                <a:path w="552092" h="876003">
                  <a:moveTo>
                    <a:pt x="348621" y="55390"/>
                  </a:moveTo>
                  <a:lnTo>
                    <a:pt x="348621" y="55390"/>
                  </a:lnTo>
                  <a:lnTo>
                    <a:pt x="335074" y="80226"/>
                  </a:lnTo>
                  <a:lnTo>
                    <a:pt x="314660" y="118075"/>
                  </a:lnTo>
                  <a:lnTo>
                    <a:pt x="297121" y="151830"/>
                  </a:lnTo>
                  <a:lnTo>
                    <a:pt x="276343" y="188282"/>
                  </a:lnTo>
                  <a:lnTo>
                    <a:pt x="264876" y="207484"/>
                  </a:lnTo>
                  <a:lnTo>
                    <a:pt x="253844" y="228753"/>
                  </a:lnTo>
                  <a:lnTo>
                    <a:pt x="243103" y="251398"/>
                  </a:lnTo>
                  <a:lnTo>
                    <a:pt x="232556" y="274962"/>
                  </a:lnTo>
                  <a:lnTo>
                    <a:pt x="220444" y="299138"/>
                  </a:lnTo>
                  <a:lnTo>
                    <a:pt x="207290" y="323722"/>
                  </a:lnTo>
                  <a:lnTo>
                    <a:pt x="193440" y="348578"/>
                  </a:lnTo>
                  <a:lnTo>
                    <a:pt x="180820" y="374462"/>
                  </a:lnTo>
                  <a:lnTo>
                    <a:pt x="169020" y="401031"/>
                  </a:lnTo>
                  <a:lnTo>
                    <a:pt x="157767" y="428057"/>
                  </a:lnTo>
                  <a:lnTo>
                    <a:pt x="146032" y="456235"/>
                  </a:lnTo>
                  <a:lnTo>
                    <a:pt x="133975" y="485180"/>
                  </a:lnTo>
                  <a:lnTo>
                    <a:pt x="121704" y="514636"/>
                  </a:lnTo>
                  <a:lnTo>
                    <a:pt x="110983" y="541894"/>
                  </a:lnTo>
                  <a:lnTo>
                    <a:pt x="101296" y="567686"/>
                  </a:lnTo>
                  <a:lnTo>
                    <a:pt x="92297" y="592501"/>
                  </a:lnTo>
                  <a:lnTo>
                    <a:pt x="83758" y="616664"/>
                  </a:lnTo>
                  <a:lnTo>
                    <a:pt x="75526" y="640393"/>
                  </a:lnTo>
                  <a:lnTo>
                    <a:pt x="67498" y="663832"/>
                  </a:lnTo>
                  <a:lnTo>
                    <a:pt x="59605" y="686231"/>
                  </a:lnTo>
                  <a:lnTo>
                    <a:pt x="51804" y="707937"/>
                  </a:lnTo>
                  <a:lnTo>
                    <a:pt x="44063" y="729181"/>
                  </a:lnTo>
                  <a:lnTo>
                    <a:pt x="38056" y="749271"/>
                  </a:lnTo>
                  <a:lnTo>
                    <a:pt x="33204" y="768591"/>
                  </a:lnTo>
                  <a:lnTo>
                    <a:pt x="24709" y="803322"/>
                  </a:lnTo>
                  <a:lnTo>
                    <a:pt x="11253" y="840220"/>
                  </a:lnTo>
                  <a:lnTo>
                    <a:pt x="0" y="870423"/>
                  </a:lnTo>
                  <a:lnTo>
                    <a:pt x="214" y="873065"/>
                  </a:lnTo>
                  <a:lnTo>
                    <a:pt x="1203" y="874828"/>
                  </a:lnTo>
                  <a:lnTo>
                    <a:pt x="2709" y="876002"/>
                  </a:lnTo>
                  <a:lnTo>
                    <a:pt x="3713" y="875938"/>
                  </a:lnTo>
                  <a:lnTo>
                    <a:pt x="4383" y="875049"/>
                  </a:lnTo>
                  <a:lnTo>
                    <a:pt x="11628" y="844425"/>
                  </a:lnTo>
                  <a:lnTo>
                    <a:pt x="16249" y="816423"/>
                  </a:lnTo>
                  <a:lnTo>
                    <a:pt x="23382" y="779707"/>
                  </a:lnTo>
                  <a:lnTo>
                    <a:pt x="27655" y="759248"/>
                  </a:lnTo>
                  <a:lnTo>
                    <a:pt x="32197" y="737142"/>
                  </a:lnTo>
                  <a:lnTo>
                    <a:pt x="36918" y="713937"/>
                  </a:lnTo>
                  <a:lnTo>
                    <a:pt x="41759" y="690002"/>
                  </a:lnTo>
                  <a:lnTo>
                    <a:pt x="46680" y="664731"/>
                  </a:lnTo>
                  <a:lnTo>
                    <a:pt x="51654" y="638571"/>
                  </a:lnTo>
                  <a:lnTo>
                    <a:pt x="56663" y="611818"/>
                  </a:lnTo>
                  <a:lnTo>
                    <a:pt x="63389" y="584669"/>
                  </a:lnTo>
                  <a:lnTo>
                    <a:pt x="71259" y="557255"/>
                  </a:lnTo>
                  <a:lnTo>
                    <a:pt x="79893" y="529667"/>
                  </a:lnTo>
                  <a:lnTo>
                    <a:pt x="89036" y="503654"/>
                  </a:lnTo>
                  <a:lnTo>
                    <a:pt x="98518" y="478693"/>
                  </a:lnTo>
                  <a:lnTo>
                    <a:pt x="108225" y="454432"/>
                  </a:lnTo>
                  <a:lnTo>
                    <a:pt x="118084" y="428945"/>
                  </a:lnTo>
                  <a:lnTo>
                    <a:pt x="128043" y="402640"/>
                  </a:lnTo>
                  <a:lnTo>
                    <a:pt x="138069" y="375790"/>
                  </a:lnTo>
                  <a:lnTo>
                    <a:pt x="149833" y="350271"/>
                  </a:lnTo>
                  <a:lnTo>
                    <a:pt x="162756" y="325636"/>
                  </a:lnTo>
                  <a:lnTo>
                    <a:pt x="176450" y="301594"/>
                  </a:lnTo>
                  <a:lnTo>
                    <a:pt x="191507" y="278793"/>
                  </a:lnTo>
                  <a:lnTo>
                    <a:pt x="207472" y="256818"/>
                  </a:lnTo>
                  <a:lnTo>
                    <a:pt x="224042" y="235395"/>
                  </a:lnTo>
                  <a:lnTo>
                    <a:pt x="241015" y="214340"/>
                  </a:lnTo>
                  <a:lnTo>
                    <a:pt x="258257" y="193530"/>
                  </a:lnTo>
                  <a:lnTo>
                    <a:pt x="275678" y="172883"/>
                  </a:lnTo>
                  <a:lnTo>
                    <a:pt x="310840" y="136395"/>
                  </a:lnTo>
                  <a:lnTo>
                    <a:pt x="346223" y="103246"/>
                  </a:lnTo>
                  <a:lnTo>
                    <a:pt x="381704" y="71579"/>
                  </a:lnTo>
                  <a:lnTo>
                    <a:pt x="414971" y="47345"/>
                  </a:lnTo>
                  <a:lnTo>
                    <a:pt x="445843" y="28954"/>
                  </a:lnTo>
                  <a:lnTo>
                    <a:pt x="473675" y="15136"/>
                  </a:lnTo>
                  <a:lnTo>
                    <a:pt x="509099" y="1882"/>
                  </a:lnTo>
                  <a:lnTo>
                    <a:pt x="526060" y="0"/>
                  </a:lnTo>
                  <a:lnTo>
                    <a:pt x="546701" y="1645"/>
                  </a:lnTo>
                  <a:lnTo>
                    <a:pt x="549254" y="3473"/>
                  </a:lnTo>
                  <a:lnTo>
                    <a:pt x="550957" y="6386"/>
                  </a:lnTo>
                  <a:lnTo>
                    <a:pt x="552091" y="10020"/>
                  </a:lnTo>
                  <a:lnTo>
                    <a:pt x="551095" y="18575"/>
                  </a:lnTo>
                  <a:lnTo>
                    <a:pt x="549644" y="23227"/>
                  </a:lnTo>
                  <a:lnTo>
                    <a:pt x="535465" y="41909"/>
                  </a:lnTo>
                  <a:lnTo>
                    <a:pt x="507088" y="67577"/>
                  </a:lnTo>
                  <a:lnTo>
                    <a:pt x="481704" y="89028"/>
                  </a:lnTo>
                  <a:lnTo>
                    <a:pt x="451796" y="112674"/>
                  </a:lnTo>
                  <a:lnTo>
                    <a:pt x="415925" y="137294"/>
                  </a:lnTo>
                  <a:lnTo>
                    <a:pt x="379663" y="162347"/>
                  </a:lnTo>
                  <a:lnTo>
                    <a:pt x="344638" y="187594"/>
                  </a:lnTo>
                  <a:lnTo>
                    <a:pt x="312137" y="212925"/>
                  </a:lnTo>
                  <a:lnTo>
                    <a:pt x="280759" y="236036"/>
                  </a:lnTo>
                  <a:lnTo>
                    <a:pt x="250727" y="258444"/>
                  </a:lnTo>
                  <a:lnTo>
                    <a:pt x="214253" y="290626"/>
                  </a:lnTo>
                  <a:lnTo>
                    <a:pt x="196221" y="30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79"/>
            <p:cNvSpPr/>
            <p:nvPr>
              <p:custDataLst>
                <p:tags r:id="rId25"/>
              </p:custDataLst>
            </p:nvPr>
          </p:nvSpPr>
          <p:spPr>
            <a:xfrm>
              <a:off x="3215640" y="4451829"/>
              <a:ext cx="975003" cy="355916"/>
            </a:xfrm>
            <a:custGeom>
              <a:avLst/>
              <a:gdLst/>
              <a:ahLst/>
              <a:cxnLst/>
              <a:rect l="0" t="0" r="0" b="0"/>
              <a:pathLst>
                <a:path w="975003" h="355916">
                  <a:moveTo>
                    <a:pt x="0" y="203991"/>
                  </a:moveTo>
                  <a:lnTo>
                    <a:pt x="0" y="203991"/>
                  </a:lnTo>
                  <a:lnTo>
                    <a:pt x="29351" y="203991"/>
                  </a:lnTo>
                  <a:lnTo>
                    <a:pt x="52588" y="203991"/>
                  </a:lnTo>
                  <a:lnTo>
                    <a:pt x="76545" y="196371"/>
                  </a:lnTo>
                  <a:lnTo>
                    <a:pt x="100984" y="183671"/>
                  </a:lnTo>
                  <a:lnTo>
                    <a:pt x="125742" y="167584"/>
                  </a:lnTo>
                  <a:lnTo>
                    <a:pt x="145635" y="145007"/>
                  </a:lnTo>
                  <a:lnTo>
                    <a:pt x="162283" y="118101"/>
                  </a:lnTo>
                  <a:lnTo>
                    <a:pt x="176769" y="88311"/>
                  </a:lnTo>
                  <a:lnTo>
                    <a:pt x="192864" y="52953"/>
                  </a:lnTo>
                  <a:lnTo>
                    <a:pt x="199171" y="35263"/>
                  </a:lnTo>
                  <a:lnTo>
                    <a:pt x="199667" y="30545"/>
                  </a:lnTo>
                  <a:lnTo>
                    <a:pt x="199151" y="27401"/>
                  </a:lnTo>
                  <a:lnTo>
                    <a:pt x="196268" y="25304"/>
                  </a:lnTo>
                  <a:lnTo>
                    <a:pt x="186290" y="22975"/>
                  </a:lnTo>
                  <a:lnTo>
                    <a:pt x="173389" y="26455"/>
                  </a:lnTo>
                  <a:lnTo>
                    <a:pt x="140365" y="46532"/>
                  </a:lnTo>
                  <a:lnTo>
                    <a:pt x="107160" y="71635"/>
                  </a:lnTo>
                  <a:lnTo>
                    <a:pt x="78600" y="104567"/>
                  </a:lnTo>
                  <a:lnTo>
                    <a:pt x="64285" y="131016"/>
                  </a:lnTo>
                  <a:lnTo>
                    <a:pt x="52278" y="158857"/>
                  </a:lnTo>
                  <a:lnTo>
                    <a:pt x="41296" y="185343"/>
                  </a:lnTo>
                  <a:lnTo>
                    <a:pt x="29640" y="220008"/>
                  </a:lnTo>
                  <a:lnTo>
                    <a:pt x="24869" y="251729"/>
                  </a:lnTo>
                  <a:lnTo>
                    <a:pt x="27500" y="278530"/>
                  </a:lnTo>
                  <a:lnTo>
                    <a:pt x="35929" y="292435"/>
                  </a:lnTo>
                  <a:lnTo>
                    <a:pt x="62036" y="315159"/>
                  </a:lnTo>
                  <a:lnTo>
                    <a:pt x="84138" y="326771"/>
                  </a:lnTo>
                  <a:lnTo>
                    <a:pt x="114864" y="331527"/>
                  </a:lnTo>
                  <a:lnTo>
                    <a:pt x="146734" y="328892"/>
                  </a:lnTo>
                  <a:lnTo>
                    <a:pt x="171895" y="324978"/>
                  </a:lnTo>
                  <a:lnTo>
                    <a:pt x="198318" y="318723"/>
                  </a:lnTo>
                  <a:lnTo>
                    <a:pt x="233927" y="300075"/>
                  </a:lnTo>
                  <a:lnTo>
                    <a:pt x="261447" y="282820"/>
                  </a:lnTo>
                  <a:lnTo>
                    <a:pt x="288355" y="261604"/>
                  </a:lnTo>
                  <a:lnTo>
                    <a:pt x="325045" y="228118"/>
                  </a:lnTo>
                  <a:lnTo>
                    <a:pt x="357365" y="196746"/>
                  </a:lnTo>
                  <a:lnTo>
                    <a:pt x="390537" y="159851"/>
                  </a:lnTo>
                  <a:lnTo>
                    <a:pt x="407311" y="141117"/>
                  </a:lnTo>
                  <a:lnTo>
                    <a:pt x="417380" y="136162"/>
                  </a:lnTo>
                  <a:lnTo>
                    <a:pt x="417954" y="136758"/>
                  </a:lnTo>
                  <a:lnTo>
                    <a:pt x="418590" y="139679"/>
                  </a:lnTo>
                  <a:lnTo>
                    <a:pt x="412156" y="176590"/>
                  </a:lnTo>
                  <a:lnTo>
                    <a:pt x="411569" y="207971"/>
                  </a:lnTo>
                  <a:lnTo>
                    <a:pt x="416036" y="218742"/>
                  </a:lnTo>
                  <a:lnTo>
                    <a:pt x="419597" y="223985"/>
                  </a:lnTo>
                  <a:lnTo>
                    <a:pt x="430328" y="232068"/>
                  </a:lnTo>
                  <a:lnTo>
                    <a:pt x="436745" y="235409"/>
                  </a:lnTo>
                  <a:lnTo>
                    <a:pt x="452907" y="236863"/>
                  </a:lnTo>
                  <a:lnTo>
                    <a:pt x="483304" y="230665"/>
                  </a:lnTo>
                  <a:lnTo>
                    <a:pt x="507749" y="220080"/>
                  </a:lnTo>
                  <a:lnTo>
                    <a:pt x="535546" y="201264"/>
                  </a:lnTo>
                  <a:lnTo>
                    <a:pt x="562576" y="181048"/>
                  </a:lnTo>
                  <a:lnTo>
                    <a:pt x="589547" y="159081"/>
                  </a:lnTo>
                  <a:lnTo>
                    <a:pt x="618467" y="132384"/>
                  </a:lnTo>
                  <a:lnTo>
                    <a:pt x="646940" y="105645"/>
                  </a:lnTo>
                  <a:lnTo>
                    <a:pt x="676713" y="78155"/>
                  </a:lnTo>
                  <a:lnTo>
                    <a:pt x="700062" y="56601"/>
                  </a:lnTo>
                  <a:lnTo>
                    <a:pt x="730521" y="28135"/>
                  </a:lnTo>
                  <a:lnTo>
                    <a:pt x="750415" y="7106"/>
                  </a:lnTo>
                  <a:lnTo>
                    <a:pt x="751736" y="4154"/>
                  </a:lnTo>
                  <a:lnTo>
                    <a:pt x="749231" y="2186"/>
                  </a:lnTo>
                  <a:lnTo>
                    <a:pt x="737416" y="0"/>
                  </a:lnTo>
                  <a:lnTo>
                    <a:pt x="715769" y="2814"/>
                  </a:lnTo>
                  <a:lnTo>
                    <a:pt x="681133" y="37326"/>
                  </a:lnTo>
                  <a:lnTo>
                    <a:pt x="658923" y="74270"/>
                  </a:lnTo>
                  <a:lnTo>
                    <a:pt x="654946" y="96102"/>
                  </a:lnTo>
                  <a:lnTo>
                    <a:pt x="655071" y="106665"/>
                  </a:lnTo>
                  <a:lnTo>
                    <a:pt x="661983" y="127433"/>
                  </a:lnTo>
                  <a:lnTo>
                    <a:pt x="680154" y="158165"/>
                  </a:lnTo>
                  <a:lnTo>
                    <a:pt x="706141" y="188719"/>
                  </a:lnTo>
                  <a:lnTo>
                    <a:pt x="738393" y="216964"/>
                  </a:lnTo>
                  <a:lnTo>
                    <a:pt x="771542" y="245218"/>
                  </a:lnTo>
                  <a:lnTo>
                    <a:pt x="798342" y="281525"/>
                  </a:lnTo>
                  <a:lnTo>
                    <a:pt x="804941" y="291311"/>
                  </a:lnTo>
                  <a:lnTo>
                    <a:pt x="804174" y="293531"/>
                  </a:lnTo>
                  <a:lnTo>
                    <a:pt x="790309" y="305676"/>
                  </a:lnTo>
                  <a:lnTo>
                    <a:pt x="774339" y="313236"/>
                  </a:lnTo>
                  <a:lnTo>
                    <a:pt x="736500" y="317625"/>
                  </a:lnTo>
                  <a:lnTo>
                    <a:pt x="712394" y="320351"/>
                  </a:lnTo>
                  <a:lnTo>
                    <a:pt x="700160" y="322594"/>
                  </a:lnTo>
                  <a:lnTo>
                    <a:pt x="689077" y="320768"/>
                  </a:lnTo>
                  <a:lnTo>
                    <a:pt x="685445" y="319095"/>
                  </a:lnTo>
                  <a:lnTo>
                    <a:pt x="683024" y="317134"/>
                  </a:lnTo>
                  <a:lnTo>
                    <a:pt x="681409" y="314979"/>
                  </a:lnTo>
                  <a:lnTo>
                    <a:pt x="681180" y="312697"/>
                  </a:lnTo>
                  <a:lnTo>
                    <a:pt x="683182" y="307902"/>
                  </a:lnTo>
                  <a:lnTo>
                    <a:pt x="704380" y="291843"/>
                  </a:lnTo>
                  <a:lnTo>
                    <a:pt x="740301" y="274622"/>
                  </a:lnTo>
                  <a:lnTo>
                    <a:pt x="772222" y="267816"/>
                  </a:lnTo>
                  <a:lnTo>
                    <a:pt x="797869" y="267072"/>
                  </a:lnTo>
                  <a:lnTo>
                    <a:pt x="829024" y="269562"/>
                  </a:lnTo>
                  <a:lnTo>
                    <a:pt x="855853" y="273492"/>
                  </a:lnTo>
                  <a:lnTo>
                    <a:pt x="887739" y="280464"/>
                  </a:lnTo>
                  <a:lnTo>
                    <a:pt x="913274" y="290150"/>
                  </a:lnTo>
                  <a:lnTo>
                    <a:pt x="945422" y="312672"/>
                  </a:lnTo>
                  <a:lnTo>
                    <a:pt x="956235" y="323306"/>
                  </a:lnTo>
                  <a:lnTo>
                    <a:pt x="963955" y="335958"/>
                  </a:lnTo>
                  <a:lnTo>
                    <a:pt x="969250" y="348247"/>
                  </a:lnTo>
                  <a:lnTo>
                    <a:pt x="975002" y="355915"/>
                  </a:lnTo>
                  <a:lnTo>
                    <a:pt x="967740" y="341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80"/>
            <p:cNvSpPr/>
            <p:nvPr>
              <p:custDataLst>
                <p:tags r:id="rId26"/>
              </p:custDataLst>
            </p:nvPr>
          </p:nvSpPr>
          <p:spPr>
            <a:xfrm>
              <a:off x="4557370" y="4564380"/>
              <a:ext cx="266091" cy="198121"/>
            </a:xfrm>
            <a:custGeom>
              <a:avLst/>
              <a:gdLst/>
              <a:ahLst/>
              <a:cxnLst/>
              <a:rect l="0" t="0" r="0" b="0"/>
              <a:pathLst>
                <a:path w="266091" h="198121">
                  <a:moveTo>
                    <a:pt x="52730" y="0"/>
                  </a:moveTo>
                  <a:lnTo>
                    <a:pt x="52730" y="0"/>
                  </a:lnTo>
                  <a:lnTo>
                    <a:pt x="30090" y="33115"/>
                  </a:lnTo>
                  <a:lnTo>
                    <a:pt x="9813" y="61731"/>
                  </a:lnTo>
                  <a:lnTo>
                    <a:pt x="2478" y="81791"/>
                  </a:lnTo>
                  <a:lnTo>
                    <a:pt x="0" y="103739"/>
                  </a:lnTo>
                  <a:lnTo>
                    <a:pt x="1919" y="111864"/>
                  </a:lnTo>
                  <a:lnTo>
                    <a:pt x="3616" y="115217"/>
                  </a:lnTo>
                  <a:lnTo>
                    <a:pt x="10018" y="121198"/>
                  </a:lnTo>
                  <a:lnTo>
                    <a:pt x="27924" y="131938"/>
                  </a:lnTo>
                  <a:lnTo>
                    <a:pt x="42746" y="135613"/>
                  </a:lnTo>
                  <a:lnTo>
                    <a:pt x="78540" y="130926"/>
                  </a:lnTo>
                  <a:lnTo>
                    <a:pt x="112767" y="125769"/>
                  </a:lnTo>
                  <a:lnTo>
                    <a:pt x="144864" y="120169"/>
                  </a:lnTo>
                  <a:lnTo>
                    <a:pt x="159872" y="118212"/>
                  </a:lnTo>
                  <a:lnTo>
                    <a:pt x="174112" y="122835"/>
                  </a:lnTo>
                  <a:lnTo>
                    <a:pt x="211838" y="153424"/>
                  </a:lnTo>
                  <a:lnTo>
                    <a:pt x="247181" y="186155"/>
                  </a:lnTo>
                  <a:lnTo>
                    <a:pt x="266090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81"/>
            <p:cNvSpPr/>
            <p:nvPr>
              <p:custDataLst>
                <p:tags r:id="rId27"/>
              </p:custDataLst>
            </p:nvPr>
          </p:nvSpPr>
          <p:spPr>
            <a:xfrm>
              <a:off x="4191000" y="4496782"/>
              <a:ext cx="350521" cy="210739"/>
            </a:xfrm>
            <a:custGeom>
              <a:avLst/>
              <a:gdLst/>
              <a:ahLst/>
              <a:cxnLst/>
              <a:rect l="0" t="0" r="0" b="0"/>
              <a:pathLst>
                <a:path w="350521" h="210739">
                  <a:moveTo>
                    <a:pt x="0" y="37118"/>
                  </a:moveTo>
                  <a:lnTo>
                    <a:pt x="0" y="37118"/>
                  </a:lnTo>
                  <a:lnTo>
                    <a:pt x="35654" y="15324"/>
                  </a:lnTo>
                  <a:lnTo>
                    <a:pt x="71901" y="4226"/>
                  </a:lnTo>
                  <a:lnTo>
                    <a:pt x="105218" y="561"/>
                  </a:lnTo>
                  <a:lnTo>
                    <a:pt x="134847" y="0"/>
                  </a:lnTo>
                  <a:lnTo>
                    <a:pt x="159325" y="1366"/>
                  </a:lnTo>
                  <a:lnTo>
                    <a:pt x="190036" y="3123"/>
                  </a:lnTo>
                  <a:lnTo>
                    <a:pt x="213051" y="5988"/>
                  </a:lnTo>
                  <a:lnTo>
                    <a:pt x="245396" y="13687"/>
                  </a:lnTo>
                  <a:lnTo>
                    <a:pt x="277885" y="31587"/>
                  </a:lnTo>
                  <a:lnTo>
                    <a:pt x="283470" y="37664"/>
                  </a:lnTo>
                  <a:lnTo>
                    <a:pt x="286347" y="43408"/>
                  </a:lnTo>
                  <a:lnTo>
                    <a:pt x="287418" y="48931"/>
                  </a:lnTo>
                  <a:lnTo>
                    <a:pt x="286439" y="54307"/>
                  </a:lnTo>
                  <a:lnTo>
                    <a:pt x="280835" y="64795"/>
                  </a:lnTo>
                  <a:lnTo>
                    <a:pt x="243074" y="99560"/>
                  </a:lnTo>
                  <a:lnTo>
                    <a:pt x="207896" y="130342"/>
                  </a:lnTo>
                  <a:lnTo>
                    <a:pt x="177707" y="166146"/>
                  </a:lnTo>
                  <a:lnTo>
                    <a:pt x="172115" y="176590"/>
                  </a:lnTo>
                  <a:lnTo>
                    <a:pt x="168230" y="198143"/>
                  </a:lnTo>
                  <a:lnTo>
                    <a:pt x="170159" y="204076"/>
                  </a:lnTo>
                  <a:lnTo>
                    <a:pt x="174253" y="210738"/>
                  </a:lnTo>
                  <a:lnTo>
                    <a:pt x="202938" y="188567"/>
                  </a:lnTo>
                  <a:lnTo>
                    <a:pt x="227545" y="156592"/>
                  </a:lnTo>
                  <a:lnTo>
                    <a:pt x="244666" y="121960"/>
                  </a:lnTo>
                  <a:lnTo>
                    <a:pt x="250965" y="85423"/>
                  </a:lnTo>
                  <a:lnTo>
                    <a:pt x="257146" y="63284"/>
                  </a:lnTo>
                  <a:lnTo>
                    <a:pt x="261889" y="57214"/>
                  </a:lnTo>
                  <a:lnTo>
                    <a:pt x="262646" y="54749"/>
                  </a:lnTo>
                  <a:lnTo>
                    <a:pt x="262304" y="52258"/>
                  </a:lnTo>
                  <a:lnTo>
                    <a:pt x="259136" y="44868"/>
                  </a:lnTo>
                  <a:lnTo>
                    <a:pt x="258244" y="56931"/>
                  </a:lnTo>
                  <a:lnTo>
                    <a:pt x="255040" y="65961"/>
                  </a:lnTo>
                  <a:lnTo>
                    <a:pt x="255309" y="77877"/>
                  </a:lnTo>
                  <a:lnTo>
                    <a:pt x="264667" y="107585"/>
                  </a:lnTo>
                  <a:lnTo>
                    <a:pt x="280454" y="140762"/>
                  </a:lnTo>
                  <a:lnTo>
                    <a:pt x="309816" y="150989"/>
                  </a:lnTo>
                  <a:lnTo>
                    <a:pt x="328478" y="150945"/>
                  </a:lnTo>
                  <a:lnTo>
                    <a:pt x="350520" y="143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SMARTInkShape-Group276"/>
          <p:cNvGrpSpPr/>
          <p:nvPr/>
        </p:nvGrpSpPr>
        <p:grpSpPr>
          <a:xfrm>
            <a:off x="5052060" y="4526280"/>
            <a:ext cx="175261" cy="205741"/>
            <a:chOff x="5052060" y="4526280"/>
            <a:chExt cx="175261" cy="205741"/>
          </a:xfrm>
        </p:grpSpPr>
        <p:sp>
          <p:nvSpPr>
            <p:cNvPr id="589" name="SMARTInkShape-582"/>
            <p:cNvSpPr/>
            <p:nvPr>
              <p:custDataLst>
                <p:tags r:id="rId22"/>
              </p:custDataLst>
            </p:nvPr>
          </p:nvSpPr>
          <p:spPr>
            <a:xfrm>
              <a:off x="5052060" y="4594860"/>
              <a:ext cx="152401" cy="14018"/>
            </a:xfrm>
            <a:custGeom>
              <a:avLst/>
              <a:gdLst/>
              <a:ahLst/>
              <a:cxnLst/>
              <a:rect l="0" t="0" r="0" b="0"/>
              <a:pathLst>
                <a:path w="152401" h="14018">
                  <a:moveTo>
                    <a:pt x="0" y="0"/>
                  </a:moveTo>
                  <a:lnTo>
                    <a:pt x="0" y="0"/>
                  </a:lnTo>
                  <a:lnTo>
                    <a:pt x="27094" y="6774"/>
                  </a:lnTo>
                  <a:lnTo>
                    <a:pt x="48542" y="12135"/>
                  </a:lnTo>
                  <a:lnTo>
                    <a:pt x="69615" y="14017"/>
                  </a:lnTo>
                  <a:lnTo>
                    <a:pt x="90437" y="13578"/>
                  </a:lnTo>
                  <a:lnTo>
                    <a:pt x="124861" y="10268"/>
                  </a:lnTo>
                  <a:lnTo>
                    <a:pt x="152400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583"/>
            <p:cNvSpPr/>
            <p:nvPr>
              <p:custDataLst>
                <p:tags r:id="rId23"/>
              </p:custDataLst>
            </p:nvPr>
          </p:nvSpPr>
          <p:spPr>
            <a:xfrm>
              <a:off x="5145184" y="4526280"/>
              <a:ext cx="82137" cy="205741"/>
            </a:xfrm>
            <a:custGeom>
              <a:avLst/>
              <a:gdLst/>
              <a:ahLst/>
              <a:cxnLst/>
              <a:rect l="0" t="0" r="0" b="0"/>
              <a:pathLst>
                <a:path w="82137" h="205741">
                  <a:moveTo>
                    <a:pt x="28796" y="0"/>
                  </a:moveTo>
                  <a:lnTo>
                    <a:pt x="28796" y="0"/>
                  </a:lnTo>
                  <a:lnTo>
                    <a:pt x="7849" y="33961"/>
                  </a:lnTo>
                  <a:lnTo>
                    <a:pt x="1140" y="60580"/>
                  </a:lnTo>
                  <a:lnTo>
                    <a:pt x="0" y="88694"/>
                  </a:lnTo>
                  <a:lnTo>
                    <a:pt x="6770" y="121377"/>
                  </a:lnTo>
                  <a:lnTo>
                    <a:pt x="18746" y="159102"/>
                  </a:lnTo>
                  <a:lnTo>
                    <a:pt x="23764" y="171183"/>
                  </a:lnTo>
                  <a:lnTo>
                    <a:pt x="52081" y="199019"/>
                  </a:lnTo>
                  <a:lnTo>
                    <a:pt x="62852" y="202753"/>
                  </a:lnTo>
                  <a:lnTo>
                    <a:pt x="82136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SMARTInkShape-Group277"/>
          <p:cNvGrpSpPr/>
          <p:nvPr/>
        </p:nvGrpSpPr>
        <p:grpSpPr>
          <a:xfrm>
            <a:off x="5443506" y="4290060"/>
            <a:ext cx="2750966" cy="833364"/>
            <a:chOff x="5443506" y="4290060"/>
            <a:chExt cx="2750966" cy="833364"/>
          </a:xfrm>
        </p:grpSpPr>
        <p:sp>
          <p:nvSpPr>
            <p:cNvPr id="592" name="SMARTInkShape-584"/>
            <p:cNvSpPr/>
            <p:nvPr>
              <p:custDataLst>
                <p:tags r:id="rId17"/>
              </p:custDataLst>
            </p:nvPr>
          </p:nvSpPr>
          <p:spPr>
            <a:xfrm>
              <a:off x="6866103" y="4396740"/>
              <a:ext cx="327178" cy="327661"/>
            </a:xfrm>
            <a:custGeom>
              <a:avLst/>
              <a:gdLst/>
              <a:ahLst/>
              <a:cxnLst/>
              <a:rect l="0" t="0" r="0" b="0"/>
              <a:pathLst>
                <a:path w="327178" h="327661">
                  <a:moveTo>
                    <a:pt x="83337" y="0"/>
                  </a:moveTo>
                  <a:lnTo>
                    <a:pt x="83337" y="0"/>
                  </a:lnTo>
                  <a:lnTo>
                    <a:pt x="67157" y="28317"/>
                  </a:lnTo>
                  <a:lnTo>
                    <a:pt x="53048" y="58061"/>
                  </a:lnTo>
                  <a:lnTo>
                    <a:pt x="39462" y="87006"/>
                  </a:lnTo>
                  <a:lnTo>
                    <a:pt x="24711" y="121077"/>
                  </a:lnTo>
                  <a:lnTo>
                    <a:pt x="13662" y="153937"/>
                  </a:lnTo>
                  <a:lnTo>
                    <a:pt x="3189" y="188451"/>
                  </a:lnTo>
                  <a:lnTo>
                    <a:pt x="0" y="217836"/>
                  </a:lnTo>
                  <a:lnTo>
                    <a:pt x="686" y="221423"/>
                  </a:lnTo>
                  <a:lnTo>
                    <a:pt x="1989" y="223816"/>
                  </a:lnTo>
                  <a:lnTo>
                    <a:pt x="10165" y="231700"/>
                  </a:lnTo>
                  <a:lnTo>
                    <a:pt x="14236" y="232360"/>
                  </a:lnTo>
                  <a:lnTo>
                    <a:pt x="50217" y="225218"/>
                  </a:lnTo>
                  <a:lnTo>
                    <a:pt x="78980" y="218191"/>
                  </a:lnTo>
                  <a:lnTo>
                    <a:pt x="112996" y="206701"/>
                  </a:lnTo>
                  <a:lnTo>
                    <a:pt x="139699" y="197418"/>
                  </a:lnTo>
                  <a:lnTo>
                    <a:pt x="168501" y="186802"/>
                  </a:lnTo>
                  <a:lnTo>
                    <a:pt x="198234" y="173617"/>
                  </a:lnTo>
                  <a:lnTo>
                    <a:pt x="226125" y="157032"/>
                  </a:lnTo>
                  <a:lnTo>
                    <a:pt x="261112" y="133170"/>
                  </a:lnTo>
                  <a:lnTo>
                    <a:pt x="295689" y="113982"/>
                  </a:lnTo>
                  <a:lnTo>
                    <a:pt x="311167" y="108844"/>
                  </a:lnTo>
                  <a:lnTo>
                    <a:pt x="313964" y="108969"/>
                  </a:lnTo>
                  <a:lnTo>
                    <a:pt x="315828" y="109900"/>
                  </a:lnTo>
                  <a:lnTo>
                    <a:pt x="317072" y="111366"/>
                  </a:lnTo>
                  <a:lnTo>
                    <a:pt x="316207" y="114037"/>
                  </a:lnTo>
                  <a:lnTo>
                    <a:pt x="298126" y="135255"/>
                  </a:lnTo>
                  <a:lnTo>
                    <a:pt x="267377" y="161149"/>
                  </a:lnTo>
                  <a:lnTo>
                    <a:pt x="238225" y="192981"/>
                  </a:lnTo>
                  <a:lnTo>
                    <a:pt x="216748" y="230306"/>
                  </a:lnTo>
                  <a:lnTo>
                    <a:pt x="210929" y="244598"/>
                  </a:lnTo>
                  <a:lnTo>
                    <a:pt x="210036" y="259416"/>
                  </a:lnTo>
                  <a:lnTo>
                    <a:pt x="213308" y="273623"/>
                  </a:lnTo>
                  <a:lnTo>
                    <a:pt x="220406" y="285581"/>
                  </a:lnTo>
                  <a:lnTo>
                    <a:pt x="237967" y="301833"/>
                  </a:lnTo>
                  <a:lnTo>
                    <a:pt x="267349" y="313328"/>
                  </a:lnTo>
                  <a:lnTo>
                    <a:pt x="302865" y="322096"/>
                  </a:lnTo>
                  <a:lnTo>
                    <a:pt x="327177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85"/>
            <p:cNvSpPr/>
            <p:nvPr>
              <p:custDataLst>
                <p:tags r:id="rId18"/>
              </p:custDataLst>
            </p:nvPr>
          </p:nvSpPr>
          <p:spPr>
            <a:xfrm>
              <a:off x="5443506" y="4312920"/>
              <a:ext cx="1353535" cy="474612"/>
            </a:xfrm>
            <a:custGeom>
              <a:avLst/>
              <a:gdLst/>
              <a:ahLst/>
              <a:cxnLst/>
              <a:rect l="0" t="0" r="0" b="0"/>
              <a:pathLst>
                <a:path w="1353535" h="474612">
                  <a:moveTo>
                    <a:pt x="202914" y="0"/>
                  </a:moveTo>
                  <a:lnTo>
                    <a:pt x="202914" y="0"/>
                  </a:lnTo>
                  <a:lnTo>
                    <a:pt x="174598" y="8091"/>
                  </a:lnTo>
                  <a:lnTo>
                    <a:pt x="140808" y="25257"/>
                  </a:lnTo>
                  <a:lnTo>
                    <a:pt x="105301" y="54520"/>
                  </a:lnTo>
                  <a:lnTo>
                    <a:pt x="72016" y="90002"/>
                  </a:lnTo>
                  <a:lnTo>
                    <a:pt x="40705" y="127327"/>
                  </a:lnTo>
                  <a:lnTo>
                    <a:pt x="26964" y="157060"/>
                  </a:lnTo>
                  <a:lnTo>
                    <a:pt x="17187" y="188338"/>
                  </a:lnTo>
                  <a:lnTo>
                    <a:pt x="7197" y="216350"/>
                  </a:lnTo>
                  <a:lnTo>
                    <a:pt x="1629" y="245169"/>
                  </a:lnTo>
                  <a:lnTo>
                    <a:pt x="0" y="274910"/>
                  </a:lnTo>
                  <a:lnTo>
                    <a:pt x="2100" y="305063"/>
                  </a:lnTo>
                  <a:lnTo>
                    <a:pt x="8112" y="333139"/>
                  </a:lnTo>
                  <a:lnTo>
                    <a:pt x="23275" y="370488"/>
                  </a:lnTo>
                  <a:lnTo>
                    <a:pt x="46112" y="403003"/>
                  </a:lnTo>
                  <a:lnTo>
                    <a:pt x="66338" y="422953"/>
                  </a:lnTo>
                  <a:lnTo>
                    <a:pt x="92260" y="440286"/>
                  </a:lnTo>
                  <a:lnTo>
                    <a:pt x="120714" y="454198"/>
                  </a:lnTo>
                  <a:lnTo>
                    <a:pt x="149447" y="465179"/>
                  </a:lnTo>
                  <a:lnTo>
                    <a:pt x="176329" y="472881"/>
                  </a:lnTo>
                  <a:lnTo>
                    <a:pt x="204645" y="474611"/>
                  </a:lnTo>
                  <a:lnTo>
                    <a:pt x="232470" y="471712"/>
                  </a:lnTo>
                  <a:lnTo>
                    <a:pt x="256126" y="464778"/>
                  </a:lnTo>
                  <a:lnTo>
                    <a:pt x="288484" y="443264"/>
                  </a:lnTo>
                  <a:lnTo>
                    <a:pt x="311430" y="411396"/>
                  </a:lnTo>
                  <a:lnTo>
                    <a:pt x="320862" y="379187"/>
                  </a:lnTo>
                  <a:lnTo>
                    <a:pt x="323657" y="348195"/>
                  </a:lnTo>
                  <a:lnTo>
                    <a:pt x="320440" y="325654"/>
                  </a:lnTo>
                  <a:lnTo>
                    <a:pt x="316825" y="320396"/>
                  </a:lnTo>
                  <a:lnTo>
                    <a:pt x="283648" y="294960"/>
                  </a:lnTo>
                  <a:lnTo>
                    <a:pt x="260160" y="284763"/>
                  </a:lnTo>
                  <a:lnTo>
                    <a:pt x="246866" y="282498"/>
                  </a:lnTo>
                  <a:lnTo>
                    <a:pt x="244915" y="281465"/>
                  </a:lnTo>
                  <a:lnTo>
                    <a:pt x="243615" y="279930"/>
                  </a:lnTo>
                  <a:lnTo>
                    <a:pt x="241528" y="275428"/>
                  </a:lnTo>
                  <a:lnTo>
                    <a:pt x="245211" y="278693"/>
                  </a:lnTo>
                  <a:lnTo>
                    <a:pt x="251629" y="280497"/>
                  </a:lnTo>
                  <a:lnTo>
                    <a:pt x="286595" y="282597"/>
                  </a:lnTo>
                  <a:lnTo>
                    <a:pt x="316232" y="287121"/>
                  </a:lnTo>
                  <a:lnTo>
                    <a:pt x="352295" y="288837"/>
                  </a:lnTo>
                  <a:lnTo>
                    <a:pt x="380219" y="289238"/>
                  </a:lnTo>
                  <a:lnTo>
                    <a:pt x="409563" y="289417"/>
                  </a:lnTo>
                  <a:lnTo>
                    <a:pt x="439538" y="289496"/>
                  </a:lnTo>
                  <a:lnTo>
                    <a:pt x="469794" y="289532"/>
                  </a:lnTo>
                  <a:lnTo>
                    <a:pt x="507297" y="293597"/>
                  </a:lnTo>
                  <a:lnTo>
                    <a:pt x="543380" y="302555"/>
                  </a:lnTo>
                  <a:lnTo>
                    <a:pt x="556303" y="307471"/>
                  </a:lnTo>
                  <a:lnTo>
                    <a:pt x="565434" y="314736"/>
                  </a:lnTo>
                  <a:lnTo>
                    <a:pt x="569054" y="319044"/>
                  </a:lnTo>
                  <a:lnTo>
                    <a:pt x="570620" y="323609"/>
                  </a:lnTo>
                  <a:lnTo>
                    <a:pt x="569098" y="348115"/>
                  </a:lnTo>
                  <a:lnTo>
                    <a:pt x="564754" y="363260"/>
                  </a:lnTo>
                  <a:lnTo>
                    <a:pt x="562675" y="366633"/>
                  </a:lnTo>
                  <a:lnTo>
                    <a:pt x="538637" y="388190"/>
                  </a:lnTo>
                  <a:lnTo>
                    <a:pt x="542370" y="388492"/>
                  </a:lnTo>
                  <a:lnTo>
                    <a:pt x="546541" y="386305"/>
                  </a:lnTo>
                  <a:lnTo>
                    <a:pt x="548839" y="384536"/>
                  </a:lnTo>
                  <a:lnTo>
                    <a:pt x="575234" y="381092"/>
                  </a:lnTo>
                  <a:lnTo>
                    <a:pt x="600659" y="365237"/>
                  </a:lnTo>
                  <a:lnTo>
                    <a:pt x="620477" y="352711"/>
                  </a:lnTo>
                  <a:lnTo>
                    <a:pt x="641310" y="335047"/>
                  </a:lnTo>
                  <a:lnTo>
                    <a:pt x="662818" y="313959"/>
                  </a:lnTo>
                  <a:lnTo>
                    <a:pt x="684777" y="290585"/>
                  </a:lnTo>
                  <a:lnTo>
                    <a:pt x="711433" y="260100"/>
                  </a:lnTo>
                  <a:lnTo>
                    <a:pt x="741418" y="223883"/>
                  </a:lnTo>
                  <a:lnTo>
                    <a:pt x="740563" y="223762"/>
                  </a:lnTo>
                  <a:lnTo>
                    <a:pt x="735098" y="225885"/>
                  </a:lnTo>
                  <a:lnTo>
                    <a:pt x="732964" y="228483"/>
                  </a:lnTo>
                  <a:lnTo>
                    <a:pt x="729959" y="239384"/>
                  </a:lnTo>
                  <a:lnTo>
                    <a:pt x="728860" y="253748"/>
                  </a:lnTo>
                  <a:lnTo>
                    <a:pt x="732788" y="265590"/>
                  </a:lnTo>
                  <a:lnTo>
                    <a:pt x="739262" y="272698"/>
                  </a:lnTo>
                  <a:lnTo>
                    <a:pt x="775342" y="295449"/>
                  </a:lnTo>
                  <a:lnTo>
                    <a:pt x="809123" y="306998"/>
                  </a:lnTo>
                  <a:lnTo>
                    <a:pt x="838414" y="310813"/>
                  </a:lnTo>
                  <a:lnTo>
                    <a:pt x="868542" y="307899"/>
                  </a:lnTo>
                  <a:lnTo>
                    <a:pt x="898918" y="305719"/>
                  </a:lnTo>
                  <a:lnTo>
                    <a:pt x="929367" y="301027"/>
                  </a:lnTo>
                  <a:lnTo>
                    <a:pt x="963578" y="283367"/>
                  </a:lnTo>
                  <a:lnTo>
                    <a:pt x="972787" y="277494"/>
                  </a:lnTo>
                  <a:lnTo>
                    <a:pt x="976880" y="272062"/>
                  </a:lnTo>
                  <a:lnTo>
                    <a:pt x="979184" y="264244"/>
                  </a:lnTo>
                  <a:lnTo>
                    <a:pt x="979866" y="252520"/>
                  </a:lnTo>
                  <a:lnTo>
                    <a:pt x="978269" y="248780"/>
                  </a:lnTo>
                  <a:lnTo>
                    <a:pt x="971978" y="242366"/>
                  </a:lnTo>
                  <a:lnTo>
                    <a:pt x="950826" y="233996"/>
                  </a:lnTo>
                  <a:lnTo>
                    <a:pt x="927156" y="230199"/>
                  </a:lnTo>
                  <a:lnTo>
                    <a:pt x="900010" y="233119"/>
                  </a:lnTo>
                  <a:lnTo>
                    <a:pt x="870518" y="243391"/>
                  </a:lnTo>
                  <a:lnTo>
                    <a:pt x="836295" y="262880"/>
                  </a:lnTo>
                  <a:lnTo>
                    <a:pt x="809591" y="288053"/>
                  </a:lnTo>
                  <a:lnTo>
                    <a:pt x="802748" y="299897"/>
                  </a:lnTo>
                  <a:lnTo>
                    <a:pt x="797995" y="335638"/>
                  </a:lnTo>
                  <a:lnTo>
                    <a:pt x="802110" y="350679"/>
                  </a:lnTo>
                  <a:lnTo>
                    <a:pt x="810430" y="364984"/>
                  </a:lnTo>
                  <a:lnTo>
                    <a:pt x="822595" y="376986"/>
                  </a:lnTo>
                  <a:lnTo>
                    <a:pt x="851813" y="393264"/>
                  </a:lnTo>
                  <a:lnTo>
                    <a:pt x="887282" y="400720"/>
                  </a:lnTo>
                  <a:lnTo>
                    <a:pt x="914324" y="402465"/>
                  </a:lnTo>
                  <a:lnTo>
                    <a:pt x="942430" y="401546"/>
                  </a:lnTo>
                  <a:lnTo>
                    <a:pt x="977819" y="393202"/>
                  </a:lnTo>
                  <a:lnTo>
                    <a:pt x="1010176" y="381966"/>
                  </a:lnTo>
                  <a:lnTo>
                    <a:pt x="1035730" y="370637"/>
                  </a:lnTo>
                  <a:lnTo>
                    <a:pt x="1068004" y="356311"/>
                  </a:lnTo>
                  <a:lnTo>
                    <a:pt x="1092062" y="345914"/>
                  </a:lnTo>
                  <a:lnTo>
                    <a:pt x="1125564" y="332104"/>
                  </a:lnTo>
                  <a:lnTo>
                    <a:pt x="1161944" y="313048"/>
                  </a:lnTo>
                  <a:lnTo>
                    <a:pt x="1162307" y="313685"/>
                  </a:lnTo>
                  <a:lnTo>
                    <a:pt x="1162819" y="316934"/>
                  </a:lnTo>
                  <a:lnTo>
                    <a:pt x="1163005" y="313182"/>
                  </a:lnTo>
                  <a:lnTo>
                    <a:pt x="1165280" y="312759"/>
                  </a:lnTo>
                  <a:lnTo>
                    <a:pt x="1169592" y="312488"/>
                  </a:lnTo>
                  <a:lnTo>
                    <a:pt x="1184834" y="304140"/>
                  </a:lnTo>
                  <a:lnTo>
                    <a:pt x="1190503" y="298580"/>
                  </a:lnTo>
                  <a:lnTo>
                    <a:pt x="1203613" y="280420"/>
                  </a:lnTo>
                  <a:lnTo>
                    <a:pt x="1208726" y="277031"/>
                  </a:lnTo>
                  <a:lnTo>
                    <a:pt x="1211275" y="276128"/>
                  </a:lnTo>
                  <a:lnTo>
                    <a:pt x="1212975" y="274679"/>
                  </a:lnTo>
                  <a:lnTo>
                    <a:pt x="1214864" y="270811"/>
                  </a:lnTo>
                  <a:lnTo>
                    <a:pt x="1214521" y="269441"/>
                  </a:lnTo>
                  <a:lnTo>
                    <a:pt x="1213445" y="268526"/>
                  </a:lnTo>
                  <a:lnTo>
                    <a:pt x="1211882" y="267918"/>
                  </a:lnTo>
                  <a:lnTo>
                    <a:pt x="1177319" y="279196"/>
                  </a:lnTo>
                  <a:lnTo>
                    <a:pt x="1142306" y="298833"/>
                  </a:lnTo>
                  <a:lnTo>
                    <a:pt x="1129611" y="309711"/>
                  </a:lnTo>
                  <a:lnTo>
                    <a:pt x="1123344" y="318554"/>
                  </a:lnTo>
                  <a:lnTo>
                    <a:pt x="1119101" y="333052"/>
                  </a:lnTo>
                  <a:lnTo>
                    <a:pt x="1120367" y="343039"/>
                  </a:lnTo>
                  <a:lnTo>
                    <a:pt x="1124597" y="353122"/>
                  </a:lnTo>
                  <a:lnTo>
                    <a:pt x="1137346" y="368318"/>
                  </a:lnTo>
                  <a:lnTo>
                    <a:pt x="1156835" y="382699"/>
                  </a:lnTo>
                  <a:lnTo>
                    <a:pt x="1190690" y="395572"/>
                  </a:lnTo>
                  <a:lnTo>
                    <a:pt x="1225415" y="401405"/>
                  </a:lnTo>
                  <a:lnTo>
                    <a:pt x="1249179" y="401075"/>
                  </a:lnTo>
                  <a:lnTo>
                    <a:pt x="1282444" y="391370"/>
                  </a:lnTo>
                  <a:lnTo>
                    <a:pt x="1317043" y="376076"/>
                  </a:lnTo>
                  <a:lnTo>
                    <a:pt x="1353534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86"/>
            <p:cNvSpPr/>
            <p:nvPr>
              <p:custDataLst>
                <p:tags r:id="rId19"/>
              </p:custDataLst>
            </p:nvPr>
          </p:nvSpPr>
          <p:spPr>
            <a:xfrm>
              <a:off x="7613052" y="4541520"/>
              <a:ext cx="581420" cy="581904"/>
            </a:xfrm>
            <a:custGeom>
              <a:avLst/>
              <a:gdLst/>
              <a:ahLst/>
              <a:cxnLst/>
              <a:rect l="0" t="0" r="0" b="0"/>
              <a:pathLst>
                <a:path w="581420" h="581904">
                  <a:moveTo>
                    <a:pt x="410808" y="0"/>
                  </a:moveTo>
                  <a:lnTo>
                    <a:pt x="410808" y="0"/>
                  </a:lnTo>
                  <a:lnTo>
                    <a:pt x="443169" y="16181"/>
                  </a:lnTo>
                  <a:lnTo>
                    <a:pt x="479476" y="30288"/>
                  </a:lnTo>
                  <a:lnTo>
                    <a:pt x="511681" y="35785"/>
                  </a:lnTo>
                  <a:lnTo>
                    <a:pt x="545974" y="42879"/>
                  </a:lnTo>
                  <a:lnTo>
                    <a:pt x="574507" y="46318"/>
                  </a:lnTo>
                  <a:lnTo>
                    <a:pt x="580365" y="49654"/>
                  </a:lnTo>
                  <a:lnTo>
                    <a:pt x="581419" y="51730"/>
                  </a:lnTo>
                  <a:lnTo>
                    <a:pt x="581276" y="53959"/>
                  </a:lnTo>
                  <a:lnTo>
                    <a:pt x="580333" y="56294"/>
                  </a:lnTo>
                  <a:lnTo>
                    <a:pt x="546796" y="81762"/>
                  </a:lnTo>
                  <a:lnTo>
                    <a:pt x="511970" y="106744"/>
                  </a:lnTo>
                  <a:lnTo>
                    <a:pt x="475799" y="140938"/>
                  </a:lnTo>
                  <a:lnTo>
                    <a:pt x="465343" y="153519"/>
                  </a:lnTo>
                  <a:lnTo>
                    <a:pt x="459140" y="165714"/>
                  </a:lnTo>
                  <a:lnTo>
                    <a:pt x="458269" y="168896"/>
                  </a:lnTo>
                  <a:lnTo>
                    <a:pt x="458536" y="171017"/>
                  </a:lnTo>
                  <a:lnTo>
                    <a:pt x="459561" y="172431"/>
                  </a:lnTo>
                  <a:lnTo>
                    <a:pt x="467287" y="178747"/>
                  </a:lnTo>
                  <a:lnTo>
                    <a:pt x="470474" y="179278"/>
                  </a:lnTo>
                  <a:lnTo>
                    <a:pt x="478532" y="177611"/>
                  </a:lnTo>
                  <a:lnTo>
                    <a:pt x="513210" y="158320"/>
                  </a:lnTo>
                  <a:lnTo>
                    <a:pt x="549063" y="127074"/>
                  </a:lnTo>
                  <a:lnTo>
                    <a:pt x="572328" y="96527"/>
                  </a:lnTo>
                  <a:lnTo>
                    <a:pt x="577239" y="78460"/>
                  </a:lnTo>
                  <a:lnTo>
                    <a:pt x="578377" y="69158"/>
                  </a:lnTo>
                  <a:lnTo>
                    <a:pt x="571881" y="68631"/>
                  </a:lnTo>
                  <a:lnTo>
                    <a:pt x="567095" y="72640"/>
                  </a:lnTo>
                  <a:lnTo>
                    <a:pt x="556269" y="87281"/>
                  </a:lnTo>
                  <a:lnTo>
                    <a:pt x="551657" y="102856"/>
                  </a:lnTo>
                  <a:lnTo>
                    <a:pt x="544651" y="140450"/>
                  </a:lnTo>
                  <a:lnTo>
                    <a:pt x="537578" y="174448"/>
                  </a:lnTo>
                  <a:lnTo>
                    <a:pt x="526074" y="207287"/>
                  </a:lnTo>
                  <a:lnTo>
                    <a:pt x="515987" y="242510"/>
                  </a:lnTo>
                  <a:lnTo>
                    <a:pt x="503591" y="275713"/>
                  </a:lnTo>
                  <a:lnTo>
                    <a:pt x="481104" y="311045"/>
                  </a:lnTo>
                  <a:lnTo>
                    <a:pt x="452991" y="348325"/>
                  </a:lnTo>
                  <a:lnTo>
                    <a:pt x="419168" y="382137"/>
                  </a:lnTo>
                  <a:lnTo>
                    <a:pt x="392511" y="403237"/>
                  </a:lnTo>
                  <a:lnTo>
                    <a:pt x="362883" y="424749"/>
                  </a:lnTo>
                  <a:lnTo>
                    <a:pt x="329959" y="448422"/>
                  </a:lnTo>
                  <a:lnTo>
                    <a:pt x="295571" y="470797"/>
                  </a:lnTo>
                  <a:lnTo>
                    <a:pt x="260532" y="491182"/>
                  </a:lnTo>
                  <a:lnTo>
                    <a:pt x="225203" y="508710"/>
                  </a:lnTo>
                  <a:lnTo>
                    <a:pt x="189745" y="524967"/>
                  </a:lnTo>
                  <a:lnTo>
                    <a:pt x="155078" y="540659"/>
                  </a:lnTo>
                  <a:lnTo>
                    <a:pt x="122737" y="556099"/>
                  </a:lnTo>
                  <a:lnTo>
                    <a:pt x="93688" y="566913"/>
                  </a:lnTo>
                  <a:lnTo>
                    <a:pt x="55791" y="577760"/>
                  </a:lnTo>
                  <a:lnTo>
                    <a:pt x="35429" y="581903"/>
                  </a:lnTo>
                  <a:lnTo>
                    <a:pt x="6988" y="579654"/>
                  </a:lnTo>
                  <a:lnTo>
                    <a:pt x="4435" y="578629"/>
                  </a:lnTo>
                  <a:lnTo>
                    <a:pt x="2732" y="577099"/>
                  </a:lnTo>
                  <a:lnTo>
                    <a:pt x="0" y="572605"/>
                  </a:lnTo>
                  <a:lnTo>
                    <a:pt x="7618" y="563737"/>
                  </a:lnTo>
                  <a:lnTo>
                    <a:pt x="37529" y="545570"/>
                  </a:lnTo>
                  <a:lnTo>
                    <a:pt x="66997" y="529856"/>
                  </a:lnTo>
                  <a:lnTo>
                    <a:pt x="103010" y="510336"/>
                  </a:lnTo>
                  <a:lnTo>
                    <a:pt x="130923" y="498878"/>
                  </a:lnTo>
                  <a:lnTo>
                    <a:pt x="160261" y="485884"/>
                  </a:lnTo>
                  <a:lnTo>
                    <a:pt x="191080" y="472489"/>
                  </a:lnTo>
                  <a:lnTo>
                    <a:pt x="224534" y="460891"/>
                  </a:lnTo>
                  <a:lnTo>
                    <a:pt x="261415" y="445576"/>
                  </a:lnTo>
                  <a:lnTo>
                    <a:pt x="280733" y="436751"/>
                  </a:lnTo>
                  <a:lnTo>
                    <a:pt x="318002" y="417914"/>
                  </a:lnTo>
                  <a:lnTo>
                    <a:pt x="355168" y="399100"/>
                  </a:lnTo>
                  <a:lnTo>
                    <a:pt x="374561" y="390527"/>
                  </a:lnTo>
                  <a:lnTo>
                    <a:pt x="412478" y="373381"/>
                  </a:lnTo>
                  <a:lnTo>
                    <a:pt x="446264" y="354471"/>
                  </a:lnTo>
                  <a:lnTo>
                    <a:pt x="480471" y="334778"/>
                  </a:lnTo>
                  <a:lnTo>
                    <a:pt x="517244" y="313682"/>
                  </a:lnTo>
                  <a:lnTo>
                    <a:pt x="532728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87"/>
            <p:cNvSpPr/>
            <p:nvPr>
              <p:custDataLst>
                <p:tags r:id="rId20"/>
              </p:custDataLst>
            </p:nvPr>
          </p:nvSpPr>
          <p:spPr>
            <a:xfrm>
              <a:off x="7577104" y="4290060"/>
              <a:ext cx="378177" cy="437503"/>
            </a:xfrm>
            <a:custGeom>
              <a:avLst/>
              <a:gdLst/>
              <a:ahLst/>
              <a:cxnLst/>
              <a:rect l="0" t="0" r="0" b="0"/>
              <a:pathLst>
                <a:path w="378177" h="437503">
                  <a:moveTo>
                    <a:pt x="202916" y="0"/>
                  </a:moveTo>
                  <a:lnTo>
                    <a:pt x="202916" y="0"/>
                  </a:lnTo>
                  <a:lnTo>
                    <a:pt x="175823" y="31609"/>
                  </a:lnTo>
                  <a:lnTo>
                    <a:pt x="154374" y="56633"/>
                  </a:lnTo>
                  <a:lnTo>
                    <a:pt x="131608" y="83476"/>
                  </a:lnTo>
                  <a:lnTo>
                    <a:pt x="107963" y="111530"/>
                  </a:lnTo>
                  <a:lnTo>
                    <a:pt x="83735" y="140394"/>
                  </a:lnTo>
                  <a:lnTo>
                    <a:pt x="63348" y="169796"/>
                  </a:lnTo>
                  <a:lnTo>
                    <a:pt x="45525" y="199557"/>
                  </a:lnTo>
                  <a:lnTo>
                    <a:pt x="29408" y="229558"/>
                  </a:lnTo>
                  <a:lnTo>
                    <a:pt x="17818" y="252098"/>
                  </a:lnTo>
                  <a:lnTo>
                    <a:pt x="2681" y="283917"/>
                  </a:lnTo>
                  <a:lnTo>
                    <a:pt x="0" y="295111"/>
                  </a:lnTo>
                  <a:lnTo>
                    <a:pt x="1536" y="312065"/>
                  </a:lnTo>
                  <a:lnTo>
                    <a:pt x="7862" y="322987"/>
                  </a:lnTo>
                  <a:lnTo>
                    <a:pt x="11920" y="327085"/>
                  </a:lnTo>
                  <a:lnTo>
                    <a:pt x="23202" y="331638"/>
                  </a:lnTo>
                  <a:lnTo>
                    <a:pt x="55187" y="338605"/>
                  </a:lnTo>
                  <a:lnTo>
                    <a:pt x="84167" y="337582"/>
                  </a:lnTo>
                  <a:lnTo>
                    <a:pt x="105123" y="335968"/>
                  </a:lnTo>
                  <a:lnTo>
                    <a:pt x="133487" y="334045"/>
                  </a:lnTo>
                  <a:lnTo>
                    <a:pt x="166790" y="331917"/>
                  </a:lnTo>
                  <a:lnTo>
                    <a:pt x="193226" y="330497"/>
                  </a:lnTo>
                  <a:lnTo>
                    <a:pt x="215082" y="329552"/>
                  </a:lnTo>
                  <a:lnTo>
                    <a:pt x="248963" y="330194"/>
                  </a:lnTo>
                  <a:lnTo>
                    <a:pt x="281471" y="340076"/>
                  </a:lnTo>
                  <a:lnTo>
                    <a:pt x="309604" y="359472"/>
                  </a:lnTo>
                  <a:lnTo>
                    <a:pt x="311294" y="363261"/>
                  </a:lnTo>
                  <a:lnTo>
                    <a:pt x="310915" y="371987"/>
                  </a:lnTo>
                  <a:lnTo>
                    <a:pt x="305666" y="381510"/>
                  </a:lnTo>
                  <a:lnTo>
                    <a:pt x="297690" y="390540"/>
                  </a:lnTo>
                  <a:lnTo>
                    <a:pt x="269761" y="410029"/>
                  </a:lnTo>
                  <a:lnTo>
                    <a:pt x="240032" y="420458"/>
                  </a:lnTo>
                  <a:lnTo>
                    <a:pt x="203380" y="430720"/>
                  </a:lnTo>
                  <a:lnTo>
                    <a:pt x="168922" y="433625"/>
                  </a:lnTo>
                  <a:lnTo>
                    <a:pt x="148535" y="431871"/>
                  </a:lnTo>
                  <a:lnTo>
                    <a:pt x="110826" y="420460"/>
                  </a:lnTo>
                  <a:lnTo>
                    <a:pt x="108502" y="418313"/>
                  </a:lnTo>
                  <a:lnTo>
                    <a:pt x="105921" y="411413"/>
                  </a:lnTo>
                  <a:lnTo>
                    <a:pt x="106925" y="407202"/>
                  </a:lnTo>
                  <a:lnTo>
                    <a:pt x="125249" y="379266"/>
                  </a:lnTo>
                  <a:lnTo>
                    <a:pt x="147825" y="361671"/>
                  </a:lnTo>
                  <a:lnTo>
                    <a:pt x="175963" y="345733"/>
                  </a:lnTo>
                  <a:lnTo>
                    <a:pt x="209794" y="334332"/>
                  </a:lnTo>
                  <a:lnTo>
                    <a:pt x="242583" y="325592"/>
                  </a:lnTo>
                  <a:lnTo>
                    <a:pt x="263321" y="320185"/>
                  </a:lnTo>
                  <a:lnTo>
                    <a:pt x="292982" y="326877"/>
                  </a:lnTo>
                  <a:lnTo>
                    <a:pt x="316299" y="332218"/>
                  </a:lnTo>
                  <a:lnTo>
                    <a:pt x="344467" y="344926"/>
                  </a:lnTo>
                  <a:lnTo>
                    <a:pt x="362826" y="361844"/>
                  </a:lnTo>
                  <a:lnTo>
                    <a:pt x="367121" y="369099"/>
                  </a:lnTo>
                  <a:lnTo>
                    <a:pt x="370422" y="380486"/>
                  </a:lnTo>
                  <a:lnTo>
                    <a:pt x="369682" y="407929"/>
                  </a:lnTo>
                  <a:lnTo>
                    <a:pt x="363992" y="428123"/>
                  </a:lnTo>
                  <a:lnTo>
                    <a:pt x="364486" y="431042"/>
                  </a:lnTo>
                  <a:lnTo>
                    <a:pt x="367294" y="436543"/>
                  </a:lnTo>
                  <a:lnTo>
                    <a:pt x="369228" y="437502"/>
                  </a:lnTo>
                  <a:lnTo>
                    <a:pt x="371364" y="437295"/>
                  </a:lnTo>
                  <a:lnTo>
                    <a:pt x="378176" y="434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88"/>
            <p:cNvSpPr/>
            <p:nvPr>
              <p:custDataLst>
                <p:tags r:id="rId21"/>
              </p:custDataLst>
            </p:nvPr>
          </p:nvSpPr>
          <p:spPr>
            <a:xfrm>
              <a:off x="7284720" y="4823460"/>
              <a:ext cx="121921" cy="114301"/>
            </a:xfrm>
            <a:custGeom>
              <a:avLst/>
              <a:gdLst/>
              <a:ahLst/>
              <a:cxnLst/>
              <a:rect l="0" t="0" r="0" b="0"/>
              <a:pathLst>
                <a:path w="121921" h="114301">
                  <a:moveTo>
                    <a:pt x="121920" y="0"/>
                  </a:moveTo>
                  <a:lnTo>
                    <a:pt x="121920" y="0"/>
                  </a:lnTo>
                  <a:lnTo>
                    <a:pt x="93603" y="28316"/>
                  </a:lnTo>
                  <a:lnTo>
                    <a:pt x="56120" y="60564"/>
                  </a:lnTo>
                  <a:lnTo>
                    <a:pt x="20788" y="9372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278"/>
          <p:cNvGrpSpPr/>
          <p:nvPr/>
        </p:nvGrpSpPr>
        <p:grpSpPr>
          <a:xfrm>
            <a:off x="8107680" y="4244340"/>
            <a:ext cx="1458153" cy="1432561"/>
            <a:chOff x="8107680" y="4244340"/>
            <a:chExt cx="1458153" cy="1432561"/>
          </a:xfrm>
        </p:grpSpPr>
        <p:sp>
          <p:nvSpPr>
            <p:cNvPr id="598" name="SMARTInkShape-589"/>
            <p:cNvSpPr/>
            <p:nvPr>
              <p:custDataLst>
                <p:tags r:id="rId10"/>
              </p:custDataLst>
            </p:nvPr>
          </p:nvSpPr>
          <p:spPr>
            <a:xfrm>
              <a:off x="8945922" y="4620406"/>
              <a:ext cx="619911" cy="279079"/>
            </a:xfrm>
            <a:custGeom>
              <a:avLst/>
              <a:gdLst/>
              <a:ahLst/>
              <a:cxnLst/>
              <a:rect l="0" t="0" r="0" b="0"/>
              <a:pathLst>
                <a:path w="619911" h="279079">
                  <a:moveTo>
                    <a:pt x="114258" y="65894"/>
                  </a:moveTo>
                  <a:lnTo>
                    <a:pt x="114258" y="65894"/>
                  </a:lnTo>
                  <a:lnTo>
                    <a:pt x="106168" y="102301"/>
                  </a:lnTo>
                  <a:lnTo>
                    <a:pt x="93046" y="137077"/>
                  </a:lnTo>
                  <a:lnTo>
                    <a:pt x="74389" y="167513"/>
                  </a:lnTo>
                  <a:lnTo>
                    <a:pt x="56818" y="197979"/>
                  </a:lnTo>
                  <a:lnTo>
                    <a:pt x="35713" y="231685"/>
                  </a:lnTo>
                  <a:lnTo>
                    <a:pt x="8259" y="269120"/>
                  </a:lnTo>
                  <a:lnTo>
                    <a:pt x="102" y="279078"/>
                  </a:lnTo>
                  <a:lnTo>
                    <a:pt x="0" y="275156"/>
                  </a:lnTo>
                  <a:lnTo>
                    <a:pt x="10567" y="250731"/>
                  </a:lnTo>
                  <a:lnTo>
                    <a:pt x="31166" y="215291"/>
                  </a:lnTo>
                  <a:lnTo>
                    <a:pt x="45894" y="186924"/>
                  </a:lnTo>
                  <a:lnTo>
                    <a:pt x="63240" y="152555"/>
                  </a:lnTo>
                  <a:lnTo>
                    <a:pt x="78036" y="125577"/>
                  </a:lnTo>
                  <a:lnTo>
                    <a:pt x="95901" y="99475"/>
                  </a:lnTo>
                  <a:lnTo>
                    <a:pt x="115131" y="71506"/>
                  </a:lnTo>
                  <a:lnTo>
                    <a:pt x="147256" y="33972"/>
                  </a:lnTo>
                  <a:lnTo>
                    <a:pt x="179068" y="11280"/>
                  </a:lnTo>
                  <a:lnTo>
                    <a:pt x="200438" y="73"/>
                  </a:lnTo>
                  <a:lnTo>
                    <a:pt x="201344" y="0"/>
                  </a:lnTo>
                  <a:lnTo>
                    <a:pt x="201102" y="798"/>
                  </a:lnTo>
                  <a:lnTo>
                    <a:pt x="180218" y="30081"/>
                  </a:lnTo>
                  <a:lnTo>
                    <a:pt x="175183" y="33043"/>
                  </a:lnTo>
                  <a:lnTo>
                    <a:pt x="172654" y="33834"/>
                  </a:lnTo>
                  <a:lnTo>
                    <a:pt x="170970" y="35207"/>
                  </a:lnTo>
                  <a:lnTo>
                    <a:pt x="167636" y="42929"/>
                  </a:lnTo>
                  <a:lnTo>
                    <a:pt x="204508" y="27591"/>
                  </a:lnTo>
                  <a:lnTo>
                    <a:pt x="236073" y="14794"/>
                  </a:lnTo>
                  <a:lnTo>
                    <a:pt x="252431" y="12996"/>
                  </a:lnTo>
                  <a:lnTo>
                    <a:pt x="258360" y="15009"/>
                  </a:lnTo>
                  <a:lnTo>
                    <a:pt x="269065" y="23199"/>
                  </a:lnTo>
                  <a:lnTo>
                    <a:pt x="271960" y="30267"/>
                  </a:lnTo>
                  <a:lnTo>
                    <a:pt x="272733" y="34523"/>
                  </a:lnTo>
                  <a:lnTo>
                    <a:pt x="265785" y="66780"/>
                  </a:lnTo>
                  <a:lnTo>
                    <a:pt x="256326" y="100594"/>
                  </a:lnTo>
                  <a:lnTo>
                    <a:pt x="241914" y="136499"/>
                  </a:lnTo>
                  <a:lnTo>
                    <a:pt x="228278" y="169681"/>
                  </a:lnTo>
                  <a:lnTo>
                    <a:pt x="215735" y="202615"/>
                  </a:lnTo>
                  <a:lnTo>
                    <a:pt x="202974" y="239789"/>
                  </a:lnTo>
                  <a:lnTo>
                    <a:pt x="198205" y="248540"/>
                  </a:lnTo>
                  <a:lnTo>
                    <a:pt x="202161" y="244660"/>
                  </a:lnTo>
                  <a:lnTo>
                    <a:pt x="204126" y="238197"/>
                  </a:lnTo>
                  <a:lnTo>
                    <a:pt x="214592" y="202157"/>
                  </a:lnTo>
                  <a:lnTo>
                    <a:pt x="228278" y="165402"/>
                  </a:lnTo>
                  <a:lnTo>
                    <a:pt x="240004" y="137778"/>
                  </a:lnTo>
                  <a:lnTo>
                    <a:pt x="256127" y="103186"/>
                  </a:lnTo>
                  <a:lnTo>
                    <a:pt x="277592" y="68086"/>
                  </a:lnTo>
                  <a:lnTo>
                    <a:pt x="303154" y="46227"/>
                  </a:lnTo>
                  <a:lnTo>
                    <a:pt x="320716" y="33505"/>
                  </a:lnTo>
                  <a:lnTo>
                    <a:pt x="323863" y="32448"/>
                  </a:lnTo>
                  <a:lnTo>
                    <a:pt x="326808" y="32590"/>
                  </a:lnTo>
                  <a:lnTo>
                    <a:pt x="339366" y="35888"/>
                  </a:lnTo>
                  <a:lnTo>
                    <a:pt x="340529" y="37424"/>
                  </a:lnTo>
                  <a:lnTo>
                    <a:pt x="341306" y="39294"/>
                  </a:lnTo>
                  <a:lnTo>
                    <a:pt x="340975" y="41387"/>
                  </a:lnTo>
                  <a:lnTo>
                    <a:pt x="336469" y="48379"/>
                  </a:lnTo>
                  <a:lnTo>
                    <a:pt x="315731" y="70981"/>
                  </a:lnTo>
                  <a:lnTo>
                    <a:pt x="312818" y="79630"/>
                  </a:lnTo>
                  <a:lnTo>
                    <a:pt x="312508" y="84733"/>
                  </a:lnTo>
                  <a:lnTo>
                    <a:pt x="313311" y="86074"/>
                  </a:lnTo>
                  <a:lnTo>
                    <a:pt x="314694" y="86967"/>
                  </a:lnTo>
                  <a:lnTo>
                    <a:pt x="316461" y="87563"/>
                  </a:lnTo>
                  <a:lnTo>
                    <a:pt x="348990" y="78044"/>
                  </a:lnTo>
                  <a:lnTo>
                    <a:pt x="381511" y="67478"/>
                  </a:lnTo>
                  <a:lnTo>
                    <a:pt x="417411" y="52222"/>
                  </a:lnTo>
                  <a:lnTo>
                    <a:pt x="435258" y="47117"/>
                  </a:lnTo>
                  <a:lnTo>
                    <a:pt x="473287" y="43572"/>
                  </a:lnTo>
                  <a:lnTo>
                    <a:pt x="475531" y="44240"/>
                  </a:lnTo>
                  <a:lnTo>
                    <a:pt x="477028" y="45531"/>
                  </a:lnTo>
                  <a:lnTo>
                    <a:pt x="478690" y="49224"/>
                  </a:lnTo>
                  <a:lnTo>
                    <a:pt x="486067" y="77087"/>
                  </a:lnTo>
                  <a:lnTo>
                    <a:pt x="490608" y="86673"/>
                  </a:lnTo>
                  <a:lnTo>
                    <a:pt x="497707" y="94320"/>
                  </a:lnTo>
                  <a:lnTo>
                    <a:pt x="534241" y="117464"/>
                  </a:lnTo>
                  <a:lnTo>
                    <a:pt x="549836" y="122681"/>
                  </a:lnTo>
                  <a:lnTo>
                    <a:pt x="585186" y="128288"/>
                  </a:lnTo>
                  <a:lnTo>
                    <a:pt x="604595" y="134899"/>
                  </a:lnTo>
                  <a:lnTo>
                    <a:pt x="618738" y="144717"/>
                  </a:lnTo>
                  <a:lnTo>
                    <a:pt x="619910" y="147230"/>
                  </a:lnTo>
                  <a:lnTo>
                    <a:pt x="619845" y="149751"/>
                  </a:lnTo>
                  <a:lnTo>
                    <a:pt x="617517" y="154811"/>
                  </a:lnTo>
                  <a:lnTo>
                    <a:pt x="613660" y="159881"/>
                  </a:lnTo>
                  <a:lnTo>
                    <a:pt x="582973" y="174833"/>
                  </a:lnTo>
                  <a:lnTo>
                    <a:pt x="552857" y="186226"/>
                  </a:lnTo>
                  <a:lnTo>
                    <a:pt x="514865" y="197222"/>
                  </a:lnTo>
                  <a:lnTo>
                    <a:pt x="486191" y="206389"/>
                  </a:lnTo>
                  <a:lnTo>
                    <a:pt x="456515" y="216107"/>
                  </a:lnTo>
                  <a:lnTo>
                    <a:pt x="426392" y="228329"/>
                  </a:lnTo>
                  <a:lnTo>
                    <a:pt x="389933" y="244735"/>
                  </a:lnTo>
                  <a:lnTo>
                    <a:pt x="380958" y="248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590"/>
            <p:cNvSpPr/>
            <p:nvPr>
              <p:custDataLst>
                <p:tags r:id="rId11"/>
              </p:custDataLst>
            </p:nvPr>
          </p:nvSpPr>
          <p:spPr>
            <a:xfrm>
              <a:off x="8199120" y="4778651"/>
              <a:ext cx="459012" cy="540110"/>
            </a:xfrm>
            <a:custGeom>
              <a:avLst/>
              <a:gdLst/>
              <a:ahLst/>
              <a:cxnLst/>
              <a:rect l="0" t="0" r="0" b="0"/>
              <a:pathLst>
                <a:path w="459012" h="540110">
                  <a:moveTo>
                    <a:pt x="358140" y="235309"/>
                  </a:moveTo>
                  <a:lnTo>
                    <a:pt x="358140" y="235309"/>
                  </a:lnTo>
                  <a:lnTo>
                    <a:pt x="386457" y="219129"/>
                  </a:lnTo>
                  <a:lnTo>
                    <a:pt x="412156" y="196930"/>
                  </a:lnTo>
                  <a:lnTo>
                    <a:pt x="434541" y="166176"/>
                  </a:lnTo>
                  <a:lnTo>
                    <a:pt x="449170" y="130252"/>
                  </a:lnTo>
                  <a:lnTo>
                    <a:pt x="458866" y="92797"/>
                  </a:lnTo>
                  <a:lnTo>
                    <a:pt x="459011" y="62979"/>
                  </a:lnTo>
                  <a:lnTo>
                    <a:pt x="453691" y="42103"/>
                  </a:lnTo>
                  <a:lnTo>
                    <a:pt x="442708" y="25192"/>
                  </a:lnTo>
                  <a:lnTo>
                    <a:pt x="424684" y="9457"/>
                  </a:lnTo>
                  <a:lnTo>
                    <a:pt x="408317" y="3697"/>
                  </a:lnTo>
                  <a:lnTo>
                    <a:pt x="377805" y="454"/>
                  </a:lnTo>
                  <a:lnTo>
                    <a:pt x="366170" y="0"/>
                  </a:lnTo>
                  <a:lnTo>
                    <a:pt x="344020" y="6469"/>
                  </a:lnTo>
                  <a:lnTo>
                    <a:pt x="314860" y="17557"/>
                  </a:lnTo>
                  <a:lnTo>
                    <a:pt x="281027" y="31720"/>
                  </a:lnTo>
                  <a:lnTo>
                    <a:pt x="254238" y="44550"/>
                  </a:lnTo>
                  <a:lnTo>
                    <a:pt x="232146" y="56490"/>
                  </a:lnTo>
                  <a:lnTo>
                    <a:pt x="197155" y="78787"/>
                  </a:lnTo>
                  <a:lnTo>
                    <a:pt x="170316" y="99986"/>
                  </a:lnTo>
                  <a:lnTo>
                    <a:pt x="136166" y="135006"/>
                  </a:lnTo>
                  <a:lnTo>
                    <a:pt x="114987" y="161942"/>
                  </a:lnTo>
                  <a:lnTo>
                    <a:pt x="95133" y="190849"/>
                  </a:lnTo>
                  <a:lnTo>
                    <a:pt x="77841" y="220629"/>
                  </a:lnTo>
                  <a:lnTo>
                    <a:pt x="63947" y="253055"/>
                  </a:lnTo>
                  <a:lnTo>
                    <a:pt x="52127" y="286376"/>
                  </a:lnTo>
                  <a:lnTo>
                    <a:pt x="41230" y="318119"/>
                  </a:lnTo>
                  <a:lnTo>
                    <a:pt x="30744" y="349160"/>
                  </a:lnTo>
                  <a:lnTo>
                    <a:pt x="22130" y="379890"/>
                  </a:lnTo>
                  <a:lnTo>
                    <a:pt x="18302" y="410480"/>
                  </a:lnTo>
                  <a:lnTo>
                    <a:pt x="14343" y="438752"/>
                  </a:lnTo>
                  <a:lnTo>
                    <a:pt x="9612" y="476211"/>
                  </a:lnTo>
                  <a:lnTo>
                    <a:pt x="8210" y="506501"/>
                  </a:lnTo>
                  <a:lnTo>
                    <a:pt x="7736" y="531400"/>
                  </a:lnTo>
                  <a:lnTo>
                    <a:pt x="6852" y="534304"/>
                  </a:lnTo>
                  <a:lnTo>
                    <a:pt x="5413" y="536239"/>
                  </a:lnTo>
                  <a:lnTo>
                    <a:pt x="0" y="540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91"/>
            <p:cNvSpPr/>
            <p:nvPr>
              <p:custDataLst>
                <p:tags r:id="rId12"/>
              </p:custDataLst>
            </p:nvPr>
          </p:nvSpPr>
          <p:spPr>
            <a:xfrm>
              <a:off x="8107680" y="5158740"/>
              <a:ext cx="533401" cy="178293"/>
            </a:xfrm>
            <a:custGeom>
              <a:avLst/>
              <a:gdLst/>
              <a:ahLst/>
              <a:cxnLst/>
              <a:rect l="0" t="0" r="0" b="0"/>
              <a:pathLst>
                <a:path w="533401" h="178293">
                  <a:moveTo>
                    <a:pt x="0" y="0"/>
                  </a:moveTo>
                  <a:lnTo>
                    <a:pt x="0" y="0"/>
                  </a:lnTo>
                  <a:lnTo>
                    <a:pt x="24836" y="0"/>
                  </a:lnTo>
                  <a:lnTo>
                    <a:pt x="44497" y="0"/>
                  </a:lnTo>
                  <a:lnTo>
                    <a:pt x="82147" y="2258"/>
                  </a:lnTo>
                  <a:lnTo>
                    <a:pt x="117790" y="6083"/>
                  </a:lnTo>
                  <a:lnTo>
                    <a:pt x="150565" y="10606"/>
                  </a:lnTo>
                  <a:lnTo>
                    <a:pt x="186580" y="15438"/>
                  </a:lnTo>
                  <a:lnTo>
                    <a:pt x="224318" y="19561"/>
                  </a:lnTo>
                  <a:lnTo>
                    <a:pt x="260846" y="21394"/>
                  </a:lnTo>
                  <a:lnTo>
                    <a:pt x="294578" y="22208"/>
                  </a:lnTo>
                  <a:lnTo>
                    <a:pt x="326503" y="22570"/>
                  </a:lnTo>
                  <a:lnTo>
                    <a:pt x="357626" y="22731"/>
                  </a:lnTo>
                  <a:lnTo>
                    <a:pt x="388392" y="22803"/>
                  </a:lnTo>
                  <a:lnTo>
                    <a:pt x="417306" y="23680"/>
                  </a:lnTo>
                  <a:lnTo>
                    <a:pt x="450929" y="28089"/>
                  </a:lnTo>
                  <a:lnTo>
                    <a:pt x="487753" y="31116"/>
                  </a:lnTo>
                  <a:lnTo>
                    <a:pt x="490269" y="32598"/>
                  </a:lnTo>
                  <a:lnTo>
                    <a:pt x="494307" y="37013"/>
                  </a:lnTo>
                  <a:lnTo>
                    <a:pt x="493790" y="37375"/>
                  </a:lnTo>
                  <a:lnTo>
                    <a:pt x="459475" y="40354"/>
                  </a:lnTo>
                  <a:lnTo>
                    <a:pt x="435013" y="48646"/>
                  </a:lnTo>
                  <a:lnTo>
                    <a:pt x="403993" y="66617"/>
                  </a:lnTo>
                  <a:lnTo>
                    <a:pt x="370287" y="95040"/>
                  </a:lnTo>
                  <a:lnTo>
                    <a:pt x="350921" y="126185"/>
                  </a:lnTo>
                  <a:lnTo>
                    <a:pt x="339915" y="148679"/>
                  </a:lnTo>
                  <a:lnTo>
                    <a:pt x="339217" y="153306"/>
                  </a:lnTo>
                  <a:lnTo>
                    <a:pt x="340698" y="160704"/>
                  </a:lnTo>
                  <a:lnTo>
                    <a:pt x="346438" y="166815"/>
                  </a:lnTo>
                  <a:lnTo>
                    <a:pt x="363919" y="177637"/>
                  </a:lnTo>
                  <a:lnTo>
                    <a:pt x="375948" y="178292"/>
                  </a:lnTo>
                  <a:lnTo>
                    <a:pt x="389761" y="174914"/>
                  </a:lnTo>
                  <a:lnTo>
                    <a:pt x="404367" y="167769"/>
                  </a:lnTo>
                  <a:lnTo>
                    <a:pt x="434283" y="136527"/>
                  </a:lnTo>
                  <a:lnTo>
                    <a:pt x="449543" y="118112"/>
                  </a:lnTo>
                  <a:lnTo>
                    <a:pt x="479197" y="82127"/>
                  </a:lnTo>
                  <a:lnTo>
                    <a:pt x="502839" y="53438"/>
                  </a:lnTo>
                  <a:lnTo>
                    <a:pt x="502918" y="88422"/>
                  </a:lnTo>
                  <a:lnTo>
                    <a:pt x="505179" y="122526"/>
                  </a:lnTo>
                  <a:lnTo>
                    <a:pt x="513526" y="152519"/>
                  </a:lnTo>
                  <a:lnTo>
                    <a:pt x="520616" y="163177"/>
                  </a:lnTo>
                  <a:lnTo>
                    <a:pt x="533400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92"/>
            <p:cNvSpPr/>
            <p:nvPr>
              <p:custDataLst>
                <p:tags r:id="rId13"/>
              </p:custDataLst>
            </p:nvPr>
          </p:nvSpPr>
          <p:spPr>
            <a:xfrm>
              <a:off x="9189720" y="5090160"/>
              <a:ext cx="152401" cy="289561"/>
            </a:xfrm>
            <a:custGeom>
              <a:avLst/>
              <a:gdLst/>
              <a:ahLst/>
              <a:cxnLst/>
              <a:rect l="0" t="0" r="0" b="0"/>
              <a:pathLst>
                <a:path w="152401" h="289561">
                  <a:moveTo>
                    <a:pt x="152400" y="0"/>
                  </a:moveTo>
                  <a:lnTo>
                    <a:pt x="152400" y="0"/>
                  </a:lnTo>
                  <a:lnTo>
                    <a:pt x="132175" y="36407"/>
                  </a:lnTo>
                  <a:lnTo>
                    <a:pt x="115471" y="65570"/>
                  </a:lnTo>
                  <a:lnTo>
                    <a:pt x="98733" y="93488"/>
                  </a:lnTo>
                  <a:lnTo>
                    <a:pt x="80006" y="122830"/>
                  </a:lnTo>
                  <a:lnTo>
                    <a:pt x="62652" y="155062"/>
                  </a:lnTo>
                  <a:lnTo>
                    <a:pt x="46472" y="188296"/>
                  </a:lnTo>
                  <a:lnTo>
                    <a:pt x="30815" y="220001"/>
                  </a:lnTo>
                  <a:lnTo>
                    <a:pt x="17647" y="248767"/>
                  </a:lnTo>
                  <a:lnTo>
                    <a:pt x="1549" y="285979"/>
                  </a:lnTo>
                  <a:lnTo>
                    <a:pt x="0" y="28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93"/>
            <p:cNvSpPr/>
            <p:nvPr>
              <p:custDataLst>
                <p:tags r:id="rId14"/>
              </p:custDataLst>
            </p:nvPr>
          </p:nvSpPr>
          <p:spPr>
            <a:xfrm>
              <a:off x="8706277" y="5242560"/>
              <a:ext cx="483444" cy="182536"/>
            </a:xfrm>
            <a:custGeom>
              <a:avLst/>
              <a:gdLst/>
              <a:ahLst/>
              <a:cxnLst/>
              <a:rect l="0" t="0" r="0" b="0"/>
              <a:pathLst>
                <a:path w="483444" h="182536">
                  <a:moveTo>
                    <a:pt x="26243" y="0"/>
                  </a:moveTo>
                  <a:lnTo>
                    <a:pt x="26243" y="0"/>
                  </a:lnTo>
                  <a:lnTo>
                    <a:pt x="2119" y="36187"/>
                  </a:lnTo>
                  <a:lnTo>
                    <a:pt x="0" y="39364"/>
                  </a:lnTo>
                  <a:lnTo>
                    <a:pt x="281" y="42330"/>
                  </a:lnTo>
                  <a:lnTo>
                    <a:pt x="2162" y="45153"/>
                  </a:lnTo>
                  <a:lnTo>
                    <a:pt x="5108" y="47881"/>
                  </a:lnTo>
                  <a:lnTo>
                    <a:pt x="12899" y="50914"/>
                  </a:lnTo>
                  <a:lnTo>
                    <a:pt x="17346" y="51723"/>
                  </a:lnTo>
                  <a:lnTo>
                    <a:pt x="49939" y="47095"/>
                  </a:lnTo>
                  <a:lnTo>
                    <a:pt x="87313" y="39817"/>
                  </a:lnTo>
                  <a:lnTo>
                    <a:pt x="121271" y="27831"/>
                  </a:lnTo>
                  <a:lnTo>
                    <a:pt x="147887" y="22899"/>
                  </a:lnTo>
                  <a:lnTo>
                    <a:pt x="144036" y="22871"/>
                  </a:lnTo>
                  <a:lnTo>
                    <a:pt x="139837" y="27380"/>
                  </a:lnTo>
                  <a:lnTo>
                    <a:pt x="134303" y="34183"/>
                  </a:lnTo>
                  <a:lnTo>
                    <a:pt x="122514" y="43619"/>
                  </a:lnTo>
                  <a:lnTo>
                    <a:pt x="96355" y="74596"/>
                  </a:lnTo>
                  <a:lnTo>
                    <a:pt x="96690" y="75979"/>
                  </a:lnTo>
                  <a:lnTo>
                    <a:pt x="105563" y="86665"/>
                  </a:lnTo>
                  <a:lnTo>
                    <a:pt x="114837" y="89318"/>
                  </a:lnTo>
                  <a:lnTo>
                    <a:pt x="126577" y="89651"/>
                  </a:lnTo>
                  <a:lnTo>
                    <a:pt x="161166" y="84755"/>
                  </a:lnTo>
                  <a:lnTo>
                    <a:pt x="196693" y="77912"/>
                  </a:lnTo>
                  <a:lnTo>
                    <a:pt x="214956" y="76300"/>
                  </a:lnTo>
                  <a:lnTo>
                    <a:pt x="215950" y="80760"/>
                  </a:lnTo>
                  <a:lnTo>
                    <a:pt x="217559" y="116171"/>
                  </a:lnTo>
                  <a:lnTo>
                    <a:pt x="220775" y="123033"/>
                  </a:lnTo>
                  <a:lnTo>
                    <a:pt x="229541" y="128906"/>
                  </a:lnTo>
                  <a:lnTo>
                    <a:pt x="241905" y="133492"/>
                  </a:lnTo>
                  <a:lnTo>
                    <a:pt x="278006" y="136678"/>
                  </a:lnTo>
                  <a:lnTo>
                    <a:pt x="301381" y="138825"/>
                  </a:lnTo>
                  <a:lnTo>
                    <a:pt x="337051" y="145238"/>
                  </a:lnTo>
                  <a:lnTo>
                    <a:pt x="364998" y="154323"/>
                  </a:lnTo>
                  <a:lnTo>
                    <a:pt x="371535" y="159746"/>
                  </a:lnTo>
                  <a:lnTo>
                    <a:pt x="375730" y="166081"/>
                  </a:lnTo>
                  <a:lnTo>
                    <a:pt x="376458" y="171223"/>
                  </a:lnTo>
                  <a:lnTo>
                    <a:pt x="375711" y="172569"/>
                  </a:lnTo>
                  <a:lnTo>
                    <a:pt x="374370" y="173466"/>
                  </a:lnTo>
                  <a:lnTo>
                    <a:pt x="372627" y="174064"/>
                  </a:lnTo>
                  <a:lnTo>
                    <a:pt x="371466" y="175309"/>
                  </a:lnTo>
                  <a:lnTo>
                    <a:pt x="370176" y="178951"/>
                  </a:lnTo>
                  <a:lnTo>
                    <a:pt x="368984" y="180261"/>
                  </a:lnTo>
                  <a:lnTo>
                    <a:pt x="362673" y="182535"/>
                  </a:lnTo>
                  <a:lnTo>
                    <a:pt x="362289" y="181803"/>
                  </a:lnTo>
                  <a:lnTo>
                    <a:pt x="361864" y="178733"/>
                  </a:lnTo>
                  <a:lnTo>
                    <a:pt x="378040" y="142277"/>
                  </a:lnTo>
                  <a:lnTo>
                    <a:pt x="395486" y="107349"/>
                  </a:lnTo>
                  <a:lnTo>
                    <a:pt x="407226" y="83856"/>
                  </a:lnTo>
                  <a:lnTo>
                    <a:pt x="407238" y="79785"/>
                  </a:lnTo>
                  <a:lnTo>
                    <a:pt x="415331" y="69172"/>
                  </a:lnTo>
                  <a:lnTo>
                    <a:pt x="449628" y="36424"/>
                  </a:lnTo>
                  <a:lnTo>
                    <a:pt x="483443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594"/>
            <p:cNvSpPr/>
            <p:nvPr>
              <p:custDataLst>
                <p:tags r:id="rId15"/>
              </p:custDataLst>
            </p:nvPr>
          </p:nvSpPr>
          <p:spPr>
            <a:xfrm>
              <a:off x="8983980" y="5387340"/>
              <a:ext cx="572997" cy="289561"/>
            </a:xfrm>
            <a:custGeom>
              <a:avLst/>
              <a:gdLst/>
              <a:ahLst/>
              <a:cxnLst/>
              <a:rect l="0" t="0" r="0" b="0"/>
              <a:pathLst>
                <a:path w="572997" h="289561">
                  <a:moveTo>
                    <a:pt x="327659" y="0"/>
                  </a:moveTo>
                  <a:lnTo>
                    <a:pt x="327659" y="0"/>
                  </a:lnTo>
                  <a:lnTo>
                    <a:pt x="322422" y="33960"/>
                  </a:lnTo>
                  <a:lnTo>
                    <a:pt x="321592" y="59733"/>
                  </a:lnTo>
                  <a:lnTo>
                    <a:pt x="327179" y="83457"/>
                  </a:lnTo>
                  <a:lnTo>
                    <a:pt x="343808" y="114228"/>
                  </a:lnTo>
                  <a:lnTo>
                    <a:pt x="355158" y="128662"/>
                  </a:lnTo>
                  <a:lnTo>
                    <a:pt x="382279" y="146307"/>
                  </a:lnTo>
                  <a:lnTo>
                    <a:pt x="407816" y="157030"/>
                  </a:lnTo>
                  <a:lnTo>
                    <a:pt x="436098" y="162925"/>
                  </a:lnTo>
                  <a:lnTo>
                    <a:pt x="464755" y="166391"/>
                  </a:lnTo>
                  <a:lnTo>
                    <a:pt x="491603" y="170753"/>
                  </a:lnTo>
                  <a:lnTo>
                    <a:pt x="526472" y="169879"/>
                  </a:lnTo>
                  <a:lnTo>
                    <a:pt x="560817" y="168083"/>
                  </a:lnTo>
                  <a:lnTo>
                    <a:pt x="572996" y="167727"/>
                  </a:lnTo>
                  <a:lnTo>
                    <a:pt x="539423" y="167641"/>
                  </a:lnTo>
                  <a:lnTo>
                    <a:pt x="503481" y="166794"/>
                  </a:lnTo>
                  <a:lnTo>
                    <a:pt x="469585" y="163595"/>
                  </a:lnTo>
                  <a:lnTo>
                    <a:pt x="450216" y="163250"/>
                  </a:lnTo>
                  <a:lnTo>
                    <a:pt x="429684" y="163867"/>
                  </a:lnTo>
                  <a:lnTo>
                    <a:pt x="408376" y="165125"/>
                  </a:lnTo>
                  <a:lnTo>
                    <a:pt x="384858" y="167656"/>
                  </a:lnTo>
                  <a:lnTo>
                    <a:pt x="359865" y="171037"/>
                  </a:lnTo>
                  <a:lnTo>
                    <a:pt x="333889" y="174985"/>
                  </a:lnTo>
                  <a:lnTo>
                    <a:pt x="306413" y="180156"/>
                  </a:lnTo>
                  <a:lnTo>
                    <a:pt x="277935" y="186144"/>
                  </a:lnTo>
                  <a:lnTo>
                    <a:pt x="248790" y="192676"/>
                  </a:lnTo>
                  <a:lnTo>
                    <a:pt x="218354" y="201264"/>
                  </a:lnTo>
                  <a:lnTo>
                    <a:pt x="187055" y="211222"/>
                  </a:lnTo>
                  <a:lnTo>
                    <a:pt x="155184" y="222096"/>
                  </a:lnTo>
                  <a:lnTo>
                    <a:pt x="123776" y="234423"/>
                  </a:lnTo>
                  <a:lnTo>
                    <a:pt x="92678" y="247722"/>
                  </a:lnTo>
                  <a:lnTo>
                    <a:pt x="61785" y="261669"/>
                  </a:lnTo>
                  <a:lnTo>
                    <a:pt x="27460" y="277164"/>
                  </a:lnTo>
                  <a:lnTo>
                    <a:pt x="0" y="28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595"/>
            <p:cNvSpPr/>
            <p:nvPr>
              <p:custDataLst>
                <p:tags r:id="rId16"/>
              </p:custDataLst>
            </p:nvPr>
          </p:nvSpPr>
          <p:spPr>
            <a:xfrm>
              <a:off x="8520104" y="4244340"/>
              <a:ext cx="448636" cy="464155"/>
            </a:xfrm>
            <a:custGeom>
              <a:avLst/>
              <a:gdLst/>
              <a:ahLst/>
              <a:cxnLst/>
              <a:rect l="0" t="0" r="0" b="0"/>
              <a:pathLst>
                <a:path w="448636" h="464155">
                  <a:moveTo>
                    <a:pt x="90496" y="0"/>
                  </a:moveTo>
                  <a:lnTo>
                    <a:pt x="90496" y="0"/>
                  </a:lnTo>
                  <a:lnTo>
                    <a:pt x="76949" y="29351"/>
                  </a:lnTo>
                  <a:lnTo>
                    <a:pt x="66225" y="52588"/>
                  </a:lnTo>
                  <a:lnTo>
                    <a:pt x="54842" y="79931"/>
                  </a:lnTo>
                  <a:lnTo>
                    <a:pt x="43020" y="110014"/>
                  </a:lnTo>
                  <a:lnTo>
                    <a:pt x="30905" y="141923"/>
                  </a:lnTo>
                  <a:lnTo>
                    <a:pt x="21982" y="169122"/>
                  </a:lnTo>
                  <a:lnTo>
                    <a:pt x="15186" y="193181"/>
                  </a:lnTo>
                  <a:lnTo>
                    <a:pt x="6225" y="229792"/>
                  </a:lnTo>
                  <a:lnTo>
                    <a:pt x="0" y="255223"/>
                  </a:lnTo>
                  <a:lnTo>
                    <a:pt x="16646" y="290585"/>
                  </a:lnTo>
                  <a:lnTo>
                    <a:pt x="26912" y="302151"/>
                  </a:lnTo>
                  <a:lnTo>
                    <a:pt x="37119" y="307856"/>
                  </a:lnTo>
                  <a:lnTo>
                    <a:pt x="42211" y="309377"/>
                  </a:lnTo>
                  <a:lnTo>
                    <a:pt x="61515" y="307474"/>
                  </a:lnTo>
                  <a:lnTo>
                    <a:pt x="99308" y="298474"/>
                  </a:lnTo>
                  <a:lnTo>
                    <a:pt x="122728" y="297293"/>
                  </a:lnTo>
                  <a:lnTo>
                    <a:pt x="128246" y="299488"/>
                  </a:lnTo>
                  <a:lnTo>
                    <a:pt x="130903" y="301259"/>
                  </a:lnTo>
                  <a:lnTo>
                    <a:pt x="132674" y="303286"/>
                  </a:lnTo>
                  <a:lnTo>
                    <a:pt x="134642" y="307796"/>
                  </a:lnTo>
                  <a:lnTo>
                    <a:pt x="127720" y="336678"/>
                  </a:lnTo>
                  <a:lnTo>
                    <a:pt x="115781" y="373564"/>
                  </a:lnTo>
                  <a:lnTo>
                    <a:pt x="107226" y="407459"/>
                  </a:lnTo>
                  <a:lnTo>
                    <a:pt x="108657" y="418442"/>
                  </a:lnTo>
                  <a:lnTo>
                    <a:pt x="112961" y="428967"/>
                  </a:lnTo>
                  <a:lnTo>
                    <a:pt x="120518" y="439290"/>
                  </a:lnTo>
                  <a:lnTo>
                    <a:pt x="150304" y="456618"/>
                  </a:lnTo>
                  <a:lnTo>
                    <a:pt x="182553" y="454683"/>
                  </a:lnTo>
                  <a:lnTo>
                    <a:pt x="207748" y="452982"/>
                  </a:lnTo>
                  <a:lnTo>
                    <a:pt x="228778" y="450155"/>
                  </a:lnTo>
                  <a:lnTo>
                    <a:pt x="263432" y="442498"/>
                  </a:lnTo>
                  <a:lnTo>
                    <a:pt x="298652" y="424622"/>
                  </a:lnTo>
                  <a:lnTo>
                    <a:pt x="329219" y="407283"/>
                  </a:lnTo>
                  <a:lnTo>
                    <a:pt x="362959" y="387101"/>
                  </a:lnTo>
                  <a:lnTo>
                    <a:pt x="379599" y="376975"/>
                  </a:lnTo>
                  <a:lnTo>
                    <a:pt x="384087" y="371309"/>
                  </a:lnTo>
                  <a:lnTo>
                    <a:pt x="381895" y="369459"/>
                  </a:lnTo>
                  <a:lnTo>
                    <a:pt x="370432" y="367404"/>
                  </a:lnTo>
                  <a:lnTo>
                    <a:pt x="353026" y="370293"/>
                  </a:lnTo>
                  <a:lnTo>
                    <a:pt x="317671" y="387760"/>
                  </a:lnTo>
                  <a:lnTo>
                    <a:pt x="294463" y="406101"/>
                  </a:lnTo>
                  <a:lnTo>
                    <a:pt x="291216" y="413605"/>
                  </a:lnTo>
                  <a:lnTo>
                    <a:pt x="290350" y="417977"/>
                  </a:lnTo>
                  <a:lnTo>
                    <a:pt x="290617" y="421738"/>
                  </a:lnTo>
                  <a:lnTo>
                    <a:pt x="295968" y="433799"/>
                  </a:lnTo>
                  <a:lnTo>
                    <a:pt x="318823" y="433387"/>
                  </a:lnTo>
                  <a:lnTo>
                    <a:pt x="330546" y="430248"/>
                  </a:lnTo>
                  <a:lnTo>
                    <a:pt x="351023" y="416096"/>
                  </a:lnTo>
                  <a:lnTo>
                    <a:pt x="360352" y="407015"/>
                  </a:lnTo>
                  <a:lnTo>
                    <a:pt x="372426" y="388632"/>
                  </a:lnTo>
                  <a:lnTo>
                    <a:pt x="372435" y="420419"/>
                  </a:lnTo>
                  <a:lnTo>
                    <a:pt x="376482" y="443668"/>
                  </a:lnTo>
                  <a:lnTo>
                    <a:pt x="383042" y="457235"/>
                  </a:lnTo>
                  <a:lnTo>
                    <a:pt x="387126" y="459764"/>
                  </a:lnTo>
                  <a:lnTo>
                    <a:pt x="409674" y="463821"/>
                  </a:lnTo>
                  <a:lnTo>
                    <a:pt x="415041" y="464154"/>
                  </a:lnTo>
                  <a:lnTo>
                    <a:pt x="427780" y="460009"/>
                  </a:lnTo>
                  <a:lnTo>
                    <a:pt x="448635" y="449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09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0CF6C96-4596-4D83-A9F9-A3AB22AB4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19" y="0"/>
            <a:ext cx="5198021" cy="1691322"/>
          </a:xfrm>
        </p:spPr>
        <p:txBody>
          <a:bodyPr>
            <a:normAutofit/>
          </a:bodyPr>
          <a:lstStyle/>
          <a:p>
            <a:r>
              <a:rPr lang="en-US" dirty="0"/>
              <a:t>The Death </a:t>
            </a:r>
            <a:r>
              <a:rPr lang="en-US" dirty="0" smtClean="0"/>
              <a:t>of Alexander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463" y="1843314"/>
            <a:ext cx="4572002" cy="490582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Led army to India; they refused to go any further</a:t>
            </a:r>
          </a:p>
          <a:p>
            <a:r>
              <a:rPr lang="en-US" sz="2800" dirty="0"/>
              <a:t>Retreated and lost many men in the desert</a:t>
            </a:r>
          </a:p>
          <a:p>
            <a:r>
              <a:rPr lang="en-US" sz="2800" dirty="0"/>
              <a:t>Dies in the city of Babylon at age 32, the greatest conqueror in world history</a:t>
            </a:r>
          </a:p>
          <a:p>
            <a:r>
              <a:rPr lang="en-US" sz="2800" dirty="0"/>
              <a:t>His generals immediately began fighting over his empire </a:t>
            </a:r>
          </a:p>
          <a:p>
            <a:endParaRPr lang="en-US" dirty="0"/>
          </a:p>
        </p:txBody>
      </p:sp>
      <p:sp>
        <p:nvSpPr>
          <p:cNvPr id="4" name="SMARTInkShape-596"/>
          <p:cNvSpPr/>
          <p:nvPr>
            <p:custDataLst>
              <p:tags r:id="rId1"/>
            </p:custDataLst>
          </p:nvPr>
        </p:nvSpPr>
        <p:spPr>
          <a:xfrm>
            <a:off x="6797040" y="4442460"/>
            <a:ext cx="3025141" cy="83818"/>
          </a:xfrm>
          <a:custGeom>
            <a:avLst/>
            <a:gdLst/>
            <a:ahLst/>
            <a:cxnLst/>
            <a:rect l="0" t="0" r="0" b="0"/>
            <a:pathLst>
              <a:path w="3025141" h="83818">
                <a:moveTo>
                  <a:pt x="0" y="53340"/>
                </a:moveTo>
                <a:lnTo>
                  <a:pt x="0" y="53340"/>
                </a:lnTo>
                <a:lnTo>
                  <a:pt x="28316" y="41204"/>
                </a:lnTo>
                <a:lnTo>
                  <a:pt x="60564" y="31752"/>
                </a:lnTo>
                <a:lnTo>
                  <a:pt x="88513" y="24198"/>
                </a:lnTo>
                <a:lnTo>
                  <a:pt x="124437" y="22939"/>
                </a:lnTo>
                <a:lnTo>
                  <a:pt x="160174" y="22867"/>
                </a:lnTo>
                <a:lnTo>
                  <a:pt x="197980" y="22860"/>
                </a:lnTo>
                <a:lnTo>
                  <a:pt x="234618" y="22860"/>
                </a:lnTo>
                <a:lnTo>
                  <a:pt x="272590" y="22860"/>
                </a:lnTo>
                <a:lnTo>
                  <a:pt x="291305" y="20602"/>
                </a:lnTo>
                <a:lnTo>
                  <a:pt x="304730" y="18470"/>
                </a:lnTo>
                <a:lnTo>
                  <a:pt x="322653" y="20336"/>
                </a:lnTo>
                <a:lnTo>
                  <a:pt x="358485" y="16078"/>
                </a:lnTo>
                <a:lnTo>
                  <a:pt x="396285" y="15350"/>
                </a:lnTo>
                <a:lnTo>
                  <a:pt x="434346" y="15255"/>
                </a:lnTo>
                <a:lnTo>
                  <a:pt x="467079" y="17500"/>
                </a:lnTo>
                <a:lnTo>
                  <a:pt x="501861" y="21801"/>
                </a:lnTo>
                <a:lnTo>
                  <a:pt x="533191" y="22650"/>
                </a:lnTo>
                <a:lnTo>
                  <a:pt x="563839" y="22819"/>
                </a:lnTo>
                <a:lnTo>
                  <a:pt x="586727" y="25106"/>
                </a:lnTo>
                <a:lnTo>
                  <a:pt x="623992" y="29772"/>
                </a:lnTo>
                <a:lnTo>
                  <a:pt x="656379" y="34433"/>
                </a:lnTo>
                <a:lnTo>
                  <a:pt x="691302" y="37617"/>
                </a:lnTo>
                <a:lnTo>
                  <a:pt x="710291" y="40215"/>
                </a:lnTo>
                <a:lnTo>
                  <a:pt x="746975" y="45842"/>
                </a:lnTo>
                <a:lnTo>
                  <a:pt x="779540" y="51608"/>
                </a:lnTo>
                <a:lnTo>
                  <a:pt x="814290" y="57042"/>
                </a:lnTo>
                <a:lnTo>
                  <a:pt x="847270" y="60445"/>
                </a:lnTo>
                <a:lnTo>
                  <a:pt x="880632" y="64904"/>
                </a:lnTo>
                <a:lnTo>
                  <a:pt x="917814" y="70353"/>
                </a:lnTo>
                <a:lnTo>
                  <a:pt x="954330" y="76277"/>
                </a:lnTo>
                <a:lnTo>
                  <a:pt x="976750" y="80362"/>
                </a:lnTo>
                <a:lnTo>
                  <a:pt x="1011978" y="79531"/>
                </a:lnTo>
                <a:lnTo>
                  <a:pt x="1046128" y="83256"/>
                </a:lnTo>
                <a:lnTo>
                  <a:pt x="1078283" y="83746"/>
                </a:lnTo>
                <a:lnTo>
                  <a:pt x="1102665" y="83786"/>
                </a:lnTo>
                <a:lnTo>
                  <a:pt x="1131847" y="83805"/>
                </a:lnTo>
                <a:lnTo>
                  <a:pt x="1169019" y="83817"/>
                </a:lnTo>
                <a:lnTo>
                  <a:pt x="1189655" y="81561"/>
                </a:lnTo>
                <a:lnTo>
                  <a:pt x="1221706" y="76906"/>
                </a:lnTo>
                <a:lnTo>
                  <a:pt x="1253585" y="76293"/>
                </a:lnTo>
                <a:lnTo>
                  <a:pt x="1288294" y="76213"/>
                </a:lnTo>
                <a:lnTo>
                  <a:pt x="1320711" y="76202"/>
                </a:lnTo>
                <a:lnTo>
                  <a:pt x="1358113" y="76200"/>
                </a:lnTo>
                <a:lnTo>
                  <a:pt x="1395394" y="77047"/>
                </a:lnTo>
                <a:lnTo>
                  <a:pt x="1416750" y="80590"/>
                </a:lnTo>
                <a:lnTo>
                  <a:pt x="1435025" y="78724"/>
                </a:lnTo>
                <a:lnTo>
                  <a:pt x="1470985" y="82982"/>
                </a:lnTo>
                <a:lnTo>
                  <a:pt x="1495967" y="82808"/>
                </a:lnTo>
                <a:lnTo>
                  <a:pt x="1516258" y="79381"/>
                </a:lnTo>
                <a:lnTo>
                  <a:pt x="1548014" y="83068"/>
                </a:lnTo>
                <a:lnTo>
                  <a:pt x="1585113" y="83721"/>
                </a:lnTo>
                <a:lnTo>
                  <a:pt x="1616996" y="82960"/>
                </a:lnTo>
                <a:lnTo>
                  <a:pt x="1654457" y="76904"/>
                </a:lnTo>
                <a:lnTo>
                  <a:pt x="1687716" y="76293"/>
                </a:lnTo>
                <a:lnTo>
                  <a:pt x="1723503" y="76208"/>
                </a:lnTo>
                <a:lnTo>
                  <a:pt x="1754372" y="73943"/>
                </a:lnTo>
                <a:lnTo>
                  <a:pt x="1790933" y="69286"/>
                </a:lnTo>
                <a:lnTo>
                  <a:pt x="1828830" y="68673"/>
                </a:lnTo>
                <a:lnTo>
                  <a:pt x="1864646" y="66335"/>
                </a:lnTo>
                <a:lnTo>
                  <a:pt x="1885987" y="62552"/>
                </a:lnTo>
                <a:lnTo>
                  <a:pt x="1922344" y="61099"/>
                </a:lnTo>
                <a:lnTo>
                  <a:pt x="1947695" y="60972"/>
                </a:lnTo>
                <a:lnTo>
                  <a:pt x="1977317" y="60119"/>
                </a:lnTo>
                <a:lnTo>
                  <a:pt x="2008271" y="55725"/>
                </a:lnTo>
                <a:lnTo>
                  <a:pt x="2041487" y="53811"/>
                </a:lnTo>
                <a:lnTo>
                  <a:pt x="2074936" y="53402"/>
                </a:lnTo>
                <a:lnTo>
                  <a:pt x="2111043" y="53348"/>
                </a:lnTo>
                <a:lnTo>
                  <a:pt x="2145669" y="53342"/>
                </a:lnTo>
                <a:lnTo>
                  <a:pt x="2180074" y="53340"/>
                </a:lnTo>
                <a:lnTo>
                  <a:pt x="2217520" y="55597"/>
                </a:lnTo>
                <a:lnTo>
                  <a:pt x="2255533" y="60253"/>
                </a:lnTo>
                <a:lnTo>
                  <a:pt x="2293621" y="60867"/>
                </a:lnTo>
                <a:lnTo>
                  <a:pt x="2331032" y="61788"/>
                </a:lnTo>
                <a:lnTo>
                  <a:pt x="2367734" y="66192"/>
                </a:lnTo>
                <a:lnTo>
                  <a:pt x="2398808" y="67518"/>
                </a:lnTo>
                <a:lnTo>
                  <a:pt x="2433444" y="68266"/>
                </a:lnTo>
                <a:lnTo>
                  <a:pt x="2467558" y="68539"/>
                </a:lnTo>
                <a:lnTo>
                  <a:pt x="2500189" y="68575"/>
                </a:lnTo>
                <a:lnTo>
                  <a:pt x="2521619" y="67731"/>
                </a:lnTo>
                <a:lnTo>
                  <a:pt x="2550331" y="61169"/>
                </a:lnTo>
                <a:lnTo>
                  <a:pt x="2583231" y="61022"/>
                </a:lnTo>
                <a:lnTo>
                  <a:pt x="2613920" y="58715"/>
                </a:lnTo>
                <a:lnTo>
                  <a:pt x="2651115" y="53811"/>
                </a:lnTo>
                <a:lnTo>
                  <a:pt x="2688214" y="53381"/>
                </a:lnTo>
                <a:lnTo>
                  <a:pt x="2722723" y="51083"/>
                </a:lnTo>
                <a:lnTo>
                  <a:pt x="2757735" y="47309"/>
                </a:lnTo>
                <a:lnTo>
                  <a:pt x="2791210" y="45930"/>
                </a:lnTo>
                <a:lnTo>
                  <a:pt x="2811613" y="44935"/>
                </a:lnTo>
                <a:lnTo>
                  <a:pt x="2844563" y="38812"/>
                </a:lnTo>
                <a:lnTo>
                  <a:pt x="2880345" y="38142"/>
                </a:lnTo>
                <a:lnTo>
                  <a:pt x="2890514" y="37272"/>
                </a:lnTo>
                <a:lnTo>
                  <a:pt x="2920048" y="30952"/>
                </a:lnTo>
                <a:lnTo>
                  <a:pt x="2928479" y="29843"/>
                </a:lnTo>
                <a:lnTo>
                  <a:pt x="2943507" y="23947"/>
                </a:lnTo>
                <a:lnTo>
                  <a:pt x="2976878" y="22019"/>
                </a:lnTo>
                <a:lnTo>
                  <a:pt x="2987040" y="16830"/>
                </a:lnTo>
                <a:lnTo>
                  <a:pt x="3008708" y="15248"/>
                </a:lnTo>
                <a:lnTo>
                  <a:pt x="3017489" y="7648"/>
                </a:lnTo>
                <a:lnTo>
                  <a:pt x="3021904" y="7625"/>
                </a:lnTo>
                <a:lnTo>
                  <a:pt x="3020033" y="7622"/>
                </a:lnTo>
                <a:lnTo>
                  <a:pt x="3025140" y="7620"/>
                </a:lnTo>
                <a:lnTo>
                  <a:pt x="3020749" y="7620"/>
                </a:lnTo>
                <a:lnTo>
                  <a:pt x="3022623" y="7620"/>
                </a:lnTo>
                <a:lnTo>
                  <a:pt x="3020252" y="7620"/>
                </a:lnTo>
                <a:lnTo>
                  <a:pt x="3025070" y="7620"/>
                </a:lnTo>
                <a:lnTo>
                  <a:pt x="3006055" y="6774"/>
                </a:lnTo>
                <a:lnTo>
                  <a:pt x="298704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247</TotalTime>
  <Words>263</Words>
  <Application>Microsoft Macintosh PowerPoint</Application>
  <PresentationFormat>Widescreen</PresentationFormat>
  <Paragraphs>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Wingdings 2</vt:lpstr>
      <vt:lpstr>Arial</vt:lpstr>
      <vt:lpstr>View</vt:lpstr>
      <vt:lpstr>Aim: How does our definition of greatness change over time? </vt:lpstr>
      <vt:lpstr>Quote of the Day </vt:lpstr>
      <vt:lpstr>Macedonia </vt:lpstr>
      <vt:lpstr>Philip II of Macedon</vt:lpstr>
      <vt:lpstr>Alexander</vt:lpstr>
      <vt:lpstr>Battle of Gaugamela </vt:lpstr>
      <vt:lpstr>PowerPoint Presentation</vt:lpstr>
      <vt:lpstr>Early Forms of Hellenistic Culture</vt:lpstr>
      <vt:lpstr>The Death of Alexander </vt:lpstr>
      <vt:lpstr>PowerPoint Presentation</vt:lpstr>
      <vt:lpstr>Birth of Hellenistic Culture </vt:lpstr>
      <vt:lpstr>What is Alexander’s Legacy? 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does our definition of greatness change over time? </dc:title>
  <dc:creator>Michael Lipari</dc:creator>
  <cp:lastModifiedBy>Michael Lipari</cp:lastModifiedBy>
  <cp:revision>37</cp:revision>
  <dcterms:created xsi:type="dcterms:W3CDTF">2017-11-07T21:17:29Z</dcterms:created>
  <dcterms:modified xsi:type="dcterms:W3CDTF">2017-11-15T18:21:04Z</dcterms:modified>
</cp:coreProperties>
</file>