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0" r:id="rId8"/>
    <p:sldId id="263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9"/>
  </p:normalViewPr>
  <p:slideViewPr>
    <p:cSldViewPr>
      <p:cViewPr>
        <p:scale>
          <a:sx n="100" d="100"/>
          <a:sy n="100" d="100"/>
        </p:scale>
        <p:origin x="1424" y="-3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47AB-D59A-4FB3-B334-B4622B43D4FF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65C-37F2-450C-A865-092316CE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47AB-D59A-4FB3-B334-B4622B43D4FF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65C-37F2-450C-A865-092316CE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1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47AB-D59A-4FB3-B334-B4622B43D4FF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65C-37F2-450C-A865-092316CE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3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47AB-D59A-4FB3-B334-B4622B43D4FF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65C-37F2-450C-A865-092316CE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7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47AB-D59A-4FB3-B334-B4622B43D4FF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65C-37F2-450C-A865-092316CE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47AB-D59A-4FB3-B334-B4622B43D4FF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65C-37F2-450C-A865-092316CE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5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47AB-D59A-4FB3-B334-B4622B43D4FF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65C-37F2-450C-A865-092316CE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0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47AB-D59A-4FB3-B334-B4622B43D4FF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65C-37F2-450C-A865-092316CE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7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47AB-D59A-4FB3-B334-B4622B43D4FF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65C-37F2-450C-A865-092316CE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4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47AB-D59A-4FB3-B334-B4622B43D4FF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65C-37F2-450C-A865-092316CE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2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C47AB-D59A-4FB3-B334-B4622B43D4FF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C665C-37F2-450C-A865-092316CE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1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C47AB-D59A-4FB3-B334-B4622B43D4FF}" type="datetimeFigureOut">
              <a:rPr lang="en-US" smtClean="0"/>
              <a:t>12/24/17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C665C-37F2-450C-A865-092316CE2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4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4" Type="http://schemas.openxmlformats.org/officeDocument/2006/relationships/tags" Target="../tags/tag15.xml"/><Relationship Id="rId15" Type="http://schemas.openxmlformats.org/officeDocument/2006/relationships/tags" Target="../tags/tag16.xml"/><Relationship Id="rId16" Type="http://schemas.openxmlformats.org/officeDocument/2006/relationships/tags" Target="../tags/tag17.xml"/><Relationship Id="rId17" Type="http://schemas.openxmlformats.org/officeDocument/2006/relationships/tags" Target="../tags/tag18.xml"/><Relationship Id="rId18" Type="http://schemas.openxmlformats.org/officeDocument/2006/relationships/tags" Target="../tags/tag19.xml"/><Relationship Id="rId19" Type="http://schemas.openxmlformats.org/officeDocument/2006/relationships/tags" Target="../tags/tag20.xml"/><Relationship Id="rId63" Type="http://schemas.openxmlformats.org/officeDocument/2006/relationships/tags" Target="../tags/tag64.xml"/><Relationship Id="rId64" Type="http://schemas.openxmlformats.org/officeDocument/2006/relationships/slideLayout" Target="../slideLayouts/slideLayout2.xml"/><Relationship Id="rId50" Type="http://schemas.openxmlformats.org/officeDocument/2006/relationships/tags" Target="../tags/tag51.xml"/><Relationship Id="rId51" Type="http://schemas.openxmlformats.org/officeDocument/2006/relationships/tags" Target="../tags/tag52.xml"/><Relationship Id="rId52" Type="http://schemas.openxmlformats.org/officeDocument/2006/relationships/tags" Target="../tags/tag53.xml"/><Relationship Id="rId53" Type="http://schemas.openxmlformats.org/officeDocument/2006/relationships/tags" Target="../tags/tag54.xml"/><Relationship Id="rId54" Type="http://schemas.openxmlformats.org/officeDocument/2006/relationships/tags" Target="../tags/tag55.xml"/><Relationship Id="rId55" Type="http://schemas.openxmlformats.org/officeDocument/2006/relationships/tags" Target="../tags/tag56.xml"/><Relationship Id="rId56" Type="http://schemas.openxmlformats.org/officeDocument/2006/relationships/tags" Target="../tags/tag57.xml"/><Relationship Id="rId57" Type="http://schemas.openxmlformats.org/officeDocument/2006/relationships/tags" Target="../tags/tag58.xml"/><Relationship Id="rId58" Type="http://schemas.openxmlformats.org/officeDocument/2006/relationships/tags" Target="../tags/tag59.xml"/><Relationship Id="rId59" Type="http://schemas.openxmlformats.org/officeDocument/2006/relationships/tags" Target="../tags/tag60.xml"/><Relationship Id="rId40" Type="http://schemas.openxmlformats.org/officeDocument/2006/relationships/tags" Target="../tags/tag41.xml"/><Relationship Id="rId41" Type="http://schemas.openxmlformats.org/officeDocument/2006/relationships/tags" Target="../tags/tag42.xml"/><Relationship Id="rId42" Type="http://schemas.openxmlformats.org/officeDocument/2006/relationships/tags" Target="../tags/tag43.xml"/><Relationship Id="rId43" Type="http://schemas.openxmlformats.org/officeDocument/2006/relationships/tags" Target="../tags/tag44.xml"/><Relationship Id="rId44" Type="http://schemas.openxmlformats.org/officeDocument/2006/relationships/tags" Target="../tags/tag45.xml"/><Relationship Id="rId45" Type="http://schemas.openxmlformats.org/officeDocument/2006/relationships/tags" Target="../tags/tag46.xml"/><Relationship Id="rId46" Type="http://schemas.openxmlformats.org/officeDocument/2006/relationships/tags" Target="../tags/tag47.xml"/><Relationship Id="rId47" Type="http://schemas.openxmlformats.org/officeDocument/2006/relationships/tags" Target="../tags/tag48.xml"/><Relationship Id="rId48" Type="http://schemas.openxmlformats.org/officeDocument/2006/relationships/tags" Target="../tags/tag49.xml"/><Relationship Id="rId49" Type="http://schemas.openxmlformats.org/officeDocument/2006/relationships/tags" Target="../tags/tag50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Relationship Id="rId9" Type="http://schemas.openxmlformats.org/officeDocument/2006/relationships/tags" Target="../tags/tag10.xml"/><Relationship Id="rId30" Type="http://schemas.openxmlformats.org/officeDocument/2006/relationships/tags" Target="../tags/tag31.xml"/><Relationship Id="rId31" Type="http://schemas.openxmlformats.org/officeDocument/2006/relationships/tags" Target="../tags/tag32.xml"/><Relationship Id="rId32" Type="http://schemas.openxmlformats.org/officeDocument/2006/relationships/tags" Target="../tags/tag33.xml"/><Relationship Id="rId33" Type="http://schemas.openxmlformats.org/officeDocument/2006/relationships/tags" Target="../tags/tag34.xml"/><Relationship Id="rId34" Type="http://schemas.openxmlformats.org/officeDocument/2006/relationships/tags" Target="../tags/tag35.xml"/><Relationship Id="rId35" Type="http://schemas.openxmlformats.org/officeDocument/2006/relationships/tags" Target="../tags/tag36.xml"/><Relationship Id="rId36" Type="http://schemas.openxmlformats.org/officeDocument/2006/relationships/tags" Target="../tags/tag37.xml"/><Relationship Id="rId37" Type="http://schemas.openxmlformats.org/officeDocument/2006/relationships/tags" Target="../tags/tag38.xml"/><Relationship Id="rId38" Type="http://schemas.openxmlformats.org/officeDocument/2006/relationships/tags" Target="../tags/tag39.xml"/><Relationship Id="rId39" Type="http://schemas.openxmlformats.org/officeDocument/2006/relationships/tags" Target="../tags/tag40.xml"/><Relationship Id="rId20" Type="http://schemas.openxmlformats.org/officeDocument/2006/relationships/tags" Target="../tags/tag21.xml"/><Relationship Id="rId21" Type="http://schemas.openxmlformats.org/officeDocument/2006/relationships/tags" Target="../tags/tag22.xml"/><Relationship Id="rId22" Type="http://schemas.openxmlformats.org/officeDocument/2006/relationships/tags" Target="../tags/tag23.xml"/><Relationship Id="rId23" Type="http://schemas.openxmlformats.org/officeDocument/2006/relationships/tags" Target="../tags/tag24.xml"/><Relationship Id="rId24" Type="http://schemas.openxmlformats.org/officeDocument/2006/relationships/tags" Target="../tags/tag25.xml"/><Relationship Id="rId25" Type="http://schemas.openxmlformats.org/officeDocument/2006/relationships/tags" Target="../tags/tag26.xml"/><Relationship Id="rId26" Type="http://schemas.openxmlformats.org/officeDocument/2006/relationships/tags" Target="../tags/tag27.xml"/><Relationship Id="rId27" Type="http://schemas.openxmlformats.org/officeDocument/2006/relationships/tags" Target="../tags/tag28.xml"/><Relationship Id="rId28" Type="http://schemas.openxmlformats.org/officeDocument/2006/relationships/tags" Target="../tags/tag29.xml"/><Relationship Id="rId29" Type="http://schemas.openxmlformats.org/officeDocument/2006/relationships/tags" Target="../tags/tag30.xml"/><Relationship Id="rId60" Type="http://schemas.openxmlformats.org/officeDocument/2006/relationships/tags" Target="../tags/tag61.xml"/><Relationship Id="rId61" Type="http://schemas.openxmlformats.org/officeDocument/2006/relationships/tags" Target="../tags/tag62.xml"/><Relationship Id="rId62" Type="http://schemas.openxmlformats.org/officeDocument/2006/relationships/tags" Target="../tags/tag63.xml"/><Relationship Id="rId10" Type="http://schemas.openxmlformats.org/officeDocument/2006/relationships/tags" Target="../tags/tag11.xml"/><Relationship Id="rId11" Type="http://schemas.openxmlformats.org/officeDocument/2006/relationships/tags" Target="../tags/tag12.xml"/><Relationship Id="rId12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37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Baskerville Old Face" panose="02020602080505020303" pitchFamily="18" charset="0"/>
              </a:rPr>
              <a:t>Age of Revolution Essay Outline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0"/>
            <a:ext cx="6858000" cy="51615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424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8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8915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Prompt: Compare the causes and success of two revolutions from the 18th and early 19th centuries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122712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skerville Old Face" panose="02020602080505020303" pitchFamily="18" charset="0"/>
              </a:rPr>
              <a:t>1)American Revolution</a:t>
            </a:r>
          </a:p>
          <a:p>
            <a:r>
              <a:rPr lang="en-US" sz="3200" dirty="0" smtClean="0">
                <a:latin typeface="Baskerville Old Face" panose="02020602080505020303" pitchFamily="18" charset="0"/>
              </a:rPr>
              <a:t>2) French Revolution</a:t>
            </a:r>
          </a:p>
          <a:p>
            <a:r>
              <a:rPr lang="en-US" sz="3200" dirty="0" smtClean="0">
                <a:latin typeface="Baskerville Old Face" panose="02020602080505020303" pitchFamily="18" charset="0"/>
              </a:rPr>
              <a:t>3) Haitian Revolution</a:t>
            </a:r>
          </a:p>
          <a:p>
            <a:r>
              <a:rPr lang="en-US" sz="3200" dirty="0" smtClean="0">
                <a:latin typeface="Baskerville Old Face" panose="02020602080505020303" pitchFamily="18" charset="0"/>
              </a:rPr>
              <a:t>4) Latin </a:t>
            </a:r>
            <a:r>
              <a:rPr lang="en-US" sz="3200" dirty="0">
                <a:latin typeface="Baskerville Old Face" panose="02020602080505020303" pitchFamily="18" charset="0"/>
              </a:rPr>
              <a:t>A</a:t>
            </a:r>
            <a:r>
              <a:rPr lang="en-US" sz="3200" dirty="0" smtClean="0">
                <a:latin typeface="Baskerville Old Face" panose="02020602080505020303" pitchFamily="18" charset="0"/>
              </a:rPr>
              <a:t>merican Revolutions (can pick Mexican, Brazilian, or South American)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2" name="SMARTInkShape-1"/>
          <p:cNvSpPr/>
          <p:nvPr>
            <p:custDataLst>
              <p:tags r:id="rId1"/>
            </p:custDataLst>
          </p:nvPr>
        </p:nvSpPr>
        <p:spPr>
          <a:xfrm>
            <a:off x="4732020" y="2415540"/>
            <a:ext cx="960534" cy="502438"/>
          </a:xfrm>
          <a:custGeom>
            <a:avLst/>
            <a:gdLst/>
            <a:ahLst/>
            <a:cxnLst/>
            <a:rect l="0" t="0" r="0" b="0"/>
            <a:pathLst>
              <a:path w="960534" h="502438">
                <a:moveTo>
                  <a:pt x="0" y="495300"/>
                </a:moveTo>
                <a:lnTo>
                  <a:pt x="0" y="495300"/>
                </a:lnTo>
                <a:lnTo>
                  <a:pt x="32362" y="495300"/>
                </a:lnTo>
                <a:lnTo>
                  <a:pt x="59539" y="495300"/>
                </a:lnTo>
                <a:lnTo>
                  <a:pt x="96381" y="493042"/>
                </a:lnTo>
                <a:lnTo>
                  <a:pt x="131004" y="489269"/>
                </a:lnTo>
                <a:lnTo>
                  <a:pt x="168073" y="488151"/>
                </a:lnTo>
                <a:lnTo>
                  <a:pt x="203610" y="490077"/>
                </a:lnTo>
                <a:lnTo>
                  <a:pt x="240104" y="493753"/>
                </a:lnTo>
                <a:lnTo>
                  <a:pt x="266733" y="494612"/>
                </a:lnTo>
                <a:lnTo>
                  <a:pt x="301611" y="495943"/>
                </a:lnTo>
                <a:lnTo>
                  <a:pt x="339227" y="500476"/>
                </a:lnTo>
                <a:lnTo>
                  <a:pt x="367514" y="501834"/>
                </a:lnTo>
                <a:lnTo>
                  <a:pt x="397019" y="502437"/>
                </a:lnTo>
                <a:lnTo>
                  <a:pt x="427067" y="501859"/>
                </a:lnTo>
                <a:lnTo>
                  <a:pt x="457355" y="498779"/>
                </a:lnTo>
                <a:lnTo>
                  <a:pt x="490007" y="494589"/>
                </a:lnTo>
                <a:lnTo>
                  <a:pt x="523428" y="489904"/>
                </a:lnTo>
                <a:lnTo>
                  <a:pt x="555214" y="484999"/>
                </a:lnTo>
                <a:lnTo>
                  <a:pt x="584018" y="477740"/>
                </a:lnTo>
                <a:lnTo>
                  <a:pt x="610930" y="468022"/>
                </a:lnTo>
                <a:lnTo>
                  <a:pt x="637002" y="455237"/>
                </a:lnTo>
                <a:lnTo>
                  <a:pt x="664959" y="443345"/>
                </a:lnTo>
                <a:lnTo>
                  <a:pt x="702485" y="427130"/>
                </a:lnTo>
                <a:lnTo>
                  <a:pt x="731948" y="409344"/>
                </a:lnTo>
                <a:lnTo>
                  <a:pt x="762127" y="390245"/>
                </a:lnTo>
                <a:lnTo>
                  <a:pt x="792517" y="371604"/>
                </a:lnTo>
                <a:lnTo>
                  <a:pt x="822971" y="347736"/>
                </a:lnTo>
                <a:lnTo>
                  <a:pt x="855701" y="319215"/>
                </a:lnTo>
                <a:lnTo>
                  <a:pt x="887694" y="289315"/>
                </a:lnTo>
                <a:lnTo>
                  <a:pt x="913260" y="259008"/>
                </a:lnTo>
                <a:lnTo>
                  <a:pt x="940609" y="222471"/>
                </a:lnTo>
                <a:lnTo>
                  <a:pt x="959778" y="187251"/>
                </a:lnTo>
                <a:lnTo>
                  <a:pt x="960533" y="176920"/>
                </a:lnTo>
                <a:lnTo>
                  <a:pt x="958045" y="169507"/>
                </a:lnTo>
                <a:lnTo>
                  <a:pt x="946300" y="149949"/>
                </a:lnTo>
                <a:lnTo>
                  <a:pt x="913076" y="126228"/>
                </a:lnTo>
                <a:lnTo>
                  <a:pt x="879143" y="106528"/>
                </a:lnTo>
                <a:lnTo>
                  <a:pt x="846663" y="93653"/>
                </a:lnTo>
                <a:lnTo>
                  <a:pt x="813333" y="79960"/>
                </a:lnTo>
                <a:lnTo>
                  <a:pt x="788201" y="67711"/>
                </a:lnTo>
                <a:lnTo>
                  <a:pt x="760099" y="56623"/>
                </a:lnTo>
                <a:lnTo>
                  <a:pt x="732932" y="46050"/>
                </a:lnTo>
                <a:lnTo>
                  <a:pt x="706747" y="35707"/>
                </a:lnTo>
                <a:lnTo>
                  <a:pt x="680999" y="25465"/>
                </a:lnTo>
                <a:lnTo>
                  <a:pt x="650928" y="15269"/>
                </a:lnTo>
                <a:lnTo>
                  <a:pt x="618655" y="6786"/>
                </a:lnTo>
                <a:lnTo>
                  <a:pt x="587377" y="3016"/>
                </a:lnTo>
                <a:lnTo>
                  <a:pt x="556543" y="1340"/>
                </a:lnTo>
                <a:lnTo>
                  <a:pt x="525906" y="596"/>
                </a:lnTo>
                <a:lnTo>
                  <a:pt x="495356" y="264"/>
                </a:lnTo>
                <a:lnTo>
                  <a:pt x="461732" y="78"/>
                </a:lnTo>
                <a:lnTo>
                  <a:pt x="424014" y="7"/>
                </a:lnTo>
                <a:lnTo>
                  <a:pt x="41910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9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anose="02020602080505020303" pitchFamily="18" charset="0"/>
              </a:rPr>
              <a:t>Rule of Three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latin typeface="Baskerville Old Face" panose="02020602080505020303" pitchFamily="18" charset="0"/>
              </a:rPr>
              <a:t>Pick 2 similarities and 1 difference </a:t>
            </a:r>
          </a:p>
          <a:p>
            <a:pPr marL="0" indent="0" algn="ctr">
              <a:buNone/>
            </a:pPr>
            <a:r>
              <a:rPr lang="en-US" sz="3600" dirty="0" smtClean="0">
                <a:latin typeface="Baskerville Old Face" panose="02020602080505020303" pitchFamily="18" charset="0"/>
              </a:rPr>
              <a:t>OR </a:t>
            </a:r>
          </a:p>
          <a:p>
            <a:pPr marL="0" indent="0" algn="ctr">
              <a:buNone/>
            </a:pPr>
            <a:r>
              <a:rPr lang="en-US" sz="3600" dirty="0" smtClean="0">
                <a:latin typeface="Baskerville Old Face" panose="02020602080505020303" pitchFamily="18" charset="0"/>
              </a:rPr>
              <a:t>2 differences and 1 similarity</a:t>
            </a:r>
          </a:p>
          <a:p>
            <a:pPr marL="0" indent="0" algn="ctr">
              <a:buNone/>
            </a:pPr>
            <a:endParaRPr lang="en-US" dirty="0" smtClean="0">
              <a:latin typeface="Baskerville Old Face" panose="02020602080505020303" pitchFamily="18" charset="0"/>
            </a:endParaRPr>
          </a:p>
          <a:p>
            <a:r>
              <a:rPr lang="en-US" dirty="0" smtClean="0">
                <a:latin typeface="Baskerville Old Face" panose="02020602080505020303" pitchFamily="18" charset="0"/>
              </a:rPr>
              <a:t>Example: A similar cause </a:t>
            </a:r>
            <a:r>
              <a:rPr lang="en-US" dirty="0">
                <a:latin typeface="Baskerville Old Face" panose="02020602080505020303" pitchFamily="18" charset="0"/>
              </a:rPr>
              <a:t>(</a:t>
            </a:r>
            <a:r>
              <a:rPr lang="en-US" dirty="0" smtClean="0">
                <a:latin typeface="Baskerville Old Face" panose="02020602080505020303" pitchFamily="18" charset="0"/>
              </a:rPr>
              <a:t>Body paragraph 1), a different cause (body paragraph 2) and a different outcome/success (body paragraph 3) </a:t>
            </a:r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53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anose="02020602080505020303" pitchFamily="18" charset="0"/>
              </a:rPr>
              <a:t>Context 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Enlightenment-</a:t>
            </a:r>
            <a:r>
              <a:rPr lang="en-US" dirty="0" err="1" smtClean="0"/>
              <a:t>najority</a:t>
            </a:r>
            <a:r>
              <a:rPr lang="en-US" dirty="0" smtClean="0"/>
              <a:t> rule (Rousseau) freedom of thought, speech (Voltaire), equal rights (Locke) education (</a:t>
            </a:r>
            <a:r>
              <a:rPr lang="en-US" dirty="0" err="1" smtClean="0"/>
              <a:t>Roussea</a:t>
            </a:r>
            <a:r>
              <a:rPr lang="en-US" dirty="0" smtClean="0"/>
              <a:t>, Locke) BASED ON REASON not religion, democracy representation </a:t>
            </a:r>
          </a:p>
          <a:p>
            <a:endParaRPr lang="en-US" dirty="0"/>
          </a:p>
          <a:p>
            <a:r>
              <a:rPr lang="en-US" dirty="0" smtClean="0"/>
              <a:t>Absolute monarchies like Spain, France, Russia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3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252101"/>
              </p:ext>
            </p:extLst>
          </p:nvPr>
        </p:nvGraphicFramePr>
        <p:xfrm>
          <a:off x="0" y="0"/>
          <a:ext cx="9144000" cy="6789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2057400"/>
                <a:gridCol w="1996440"/>
                <a:gridCol w="1783080"/>
                <a:gridCol w="2011680"/>
              </a:tblGrid>
              <a:tr h="7462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Revolution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French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Revolution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Haitian Revolution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Latin American</a:t>
                      </a:r>
                    </a:p>
                    <a:p>
                      <a:r>
                        <a:rPr lang="en-US" dirty="0" smtClean="0"/>
                        <a:t>Revolutions</a:t>
                      </a:r>
                      <a:endParaRPr lang="en-US" dirty="0"/>
                    </a:p>
                  </a:txBody>
                  <a:tcPr/>
                </a:tc>
              </a:tr>
              <a:tr h="2987593">
                <a:tc>
                  <a:txBody>
                    <a:bodyPr/>
                    <a:lstStyle/>
                    <a:p>
                      <a:r>
                        <a:rPr lang="en-US" dirty="0" smtClean="0"/>
                        <a:t>Causes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-No tax</a:t>
                      </a:r>
                      <a:r>
                        <a:rPr lang="en-US" baseline="0" dirty="0" smtClean="0"/>
                        <a:t> w/out rep.</a:t>
                      </a:r>
                    </a:p>
                    <a:p>
                      <a:r>
                        <a:rPr lang="en-US" baseline="0" dirty="0" smtClean="0"/>
                        <a:t>-Taxes b/c of Seven </a:t>
                      </a:r>
                      <a:r>
                        <a:rPr lang="en-US" baseline="0" dirty="0" err="1" smtClean="0"/>
                        <a:t>Yrs</a:t>
                      </a:r>
                      <a:r>
                        <a:rPr lang="en-US" baseline="0" dirty="0" smtClean="0"/>
                        <a:t> War</a:t>
                      </a:r>
                    </a:p>
                    <a:p>
                      <a:r>
                        <a:rPr lang="en-US" baseline="0" dirty="0" smtClean="0"/>
                        <a:t>-colonial identity</a:t>
                      </a:r>
                    </a:p>
                    <a:p>
                      <a:r>
                        <a:rPr lang="en-US" baseline="0" dirty="0" smtClean="0"/>
                        <a:t>-Enlightenment</a:t>
                      </a:r>
                    </a:p>
                    <a:p>
                      <a:r>
                        <a:rPr lang="en-US" baseline="0" dirty="0" smtClean="0"/>
                        <a:t>Ideals</a:t>
                      </a:r>
                    </a:p>
                    <a:p>
                      <a:r>
                        <a:rPr lang="en-US" baseline="0" dirty="0" smtClean="0"/>
                        <a:t>-middle class</a:t>
                      </a:r>
                    </a:p>
                    <a:p>
                      <a:r>
                        <a:rPr lang="en-US" baseline="0" dirty="0" smtClean="0"/>
                        <a:t>-unfair treatment as colonies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-Estates</a:t>
                      </a:r>
                      <a:r>
                        <a:rPr lang="en-US" baseline="0" dirty="0" smtClean="0"/>
                        <a:t>-General representation</a:t>
                      </a:r>
                    </a:p>
                    <a:p>
                      <a:r>
                        <a:rPr lang="en-US" baseline="0" dirty="0" smtClean="0"/>
                        <a:t>-absolute monarchy</a:t>
                      </a:r>
                    </a:p>
                    <a:p>
                      <a:r>
                        <a:rPr lang="en-US" baseline="0" dirty="0" smtClean="0"/>
                        <a:t>-financial problems</a:t>
                      </a:r>
                    </a:p>
                    <a:p>
                      <a:r>
                        <a:rPr lang="en-US" baseline="0" dirty="0" smtClean="0"/>
                        <a:t>-middle class</a:t>
                      </a:r>
                    </a:p>
                    <a:p>
                      <a:r>
                        <a:rPr lang="en-US" baseline="0" dirty="0" smtClean="0"/>
                        <a:t>-bad harvests</a:t>
                      </a:r>
                    </a:p>
                    <a:p>
                      <a:r>
                        <a:rPr lang="en-US" baseline="0" dirty="0" smtClean="0"/>
                        <a:t>Enlightenment ideals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-slavery and conditions</a:t>
                      </a:r>
                    </a:p>
                    <a:p>
                      <a:r>
                        <a:rPr lang="en-US" dirty="0" smtClean="0"/>
                        <a:t>-French</a:t>
                      </a:r>
                      <a:r>
                        <a:rPr lang="en-US" baseline="0" dirty="0" smtClean="0"/>
                        <a:t> Revolution and Enlightenment ideals</a:t>
                      </a:r>
                    </a:p>
                    <a:p>
                      <a:r>
                        <a:rPr lang="en-US" baseline="0" dirty="0" smtClean="0"/>
                        <a:t>-racial hierarchy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-Napoleon takes over Spain + Portugal </a:t>
                      </a:r>
                    </a:p>
                    <a:p>
                      <a:r>
                        <a:rPr lang="en-US" dirty="0" smtClean="0"/>
                        <a:t>-Enlightenment ideals</a:t>
                      </a:r>
                    </a:p>
                    <a:p>
                      <a:r>
                        <a:rPr lang="en-US" dirty="0" smtClean="0"/>
                        <a:t>-creole-middle</a:t>
                      </a:r>
                      <a:r>
                        <a:rPr lang="en-US" baseline="0" dirty="0" smtClean="0"/>
                        <a:t> class</a:t>
                      </a:r>
                    </a:p>
                    <a:p>
                      <a:r>
                        <a:rPr lang="en-US" baseline="0" dirty="0" smtClean="0"/>
                        <a:t>-unfair treatment as colonies</a:t>
                      </a:r>
                    </a:p>
                    <a:p>
                      <a:r>
                        <a:rPr lang="en-US" baseline="0" dirty="0" smtClean="0"/>
                        <a:t>-racial hierarchy </a:t>
                      </a:r>
                      <a:endParaRPr lang="en-US" dirty="0"/>
                    </a:p>
                  </a:txBody>
                  <a:tcPr/>
                </a:tc>
              </a:tr>
              <a:tr h="3055897">
                <a:tc>
                  <a:txBody>
                    <a:bodyPr/>
                    <a:lstStyle/>
                    <a:p>
                      <a:r>
                        <a:rPr lang="en-US" dirty="0" smtClean="0"/>
                        <a:t>Outcomes/</a:t>
                      </a:r>
                    </a:p>
                    <a:p>
                      <a:r>
                        <a:rPr lang="en-US" dirty="0" smtClean="0"/>
                        <a:t>Success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-independent </a:t>
                      </a:r>
                    </a:p>
                    <a:p>
                      <a:r>
                        <a:rPr lang="en-US" dirty="0" smtClean="0"/>
                        <a:t>-representative republic</a:t>
                      </a:r>
                    </a:p>
                    <a:p>
                      <a:r>
                        <a:rPr lang="en-US" dirty="0" smtClean="0"/>
                        <a:t>-social status stayed the same (old, white landowners on top, slavery remained)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-First</a:t>
                      </a:r>
                      <a:r>
                        <a:rPr lang="en-US" baseline="0" dirty="0" smtClean="0"/>
                        <a:t> killed Louis XVI, Reign of Terror then Napoleon, then a king again</a:t>
                      </a:r>
                    </a:p>
                    <a:p>
                      <a:r>
                        <a:rPr lang="en-US" baseline="0" dirty="0" smtClean="0"/>
                        <a:t>-spread Enlightenment ideas and law</a:t>
                      </a:r>
                    </a:p>
                    <a:p>
                      <a:r>
                        <a:rPr lang="en-US" baseline="0" dirty="0" smtClean="0"/>
                        <a:t>-nationalism</a:t>
                      </a:r>
                    </a:p>
                    <a:p>
                      <a:r>
                        <a:rPr lang="en-US" baseline="0" dirty="0" smtClean="0"/>
                        <a:t>-nobility lost most privileges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-independent</a:t>
                      </a:r>
                    </a:p>
                    <a:p>
                      <a:r>
                        <a:rPr lang="en-US" dirty="0" smtClean="0"/>
                        <a:t>-slavery</a:t>
                      </a:r>
                      <a:r>
                        <a:rPr lang="en-US" baseline="0" dirty="0" smtClean="0"/>
                        <a:t> abolished</a:t>
                      </a:r>
                    </a:p>
                    <a:p>
                      <a:r>
                        <a:rPr lang="en-US" baseline="0" dirty="0" smtClean="0"/>
                        <a:t>dictators/</a:t>
                      </a:r>
                    </a:p>
                    <a:p>
                      <a:r>
                        <a:rPr lang="en-US" baseline="0" dirty="0" smtClean="0"/>
                        <a:t>presidents run the country for decades</a:t>
                      </a:r>
                    </a:p>
                    <a:p>
                      <a:r>
                        <a:rPr lang="en-US" baseline="0" dirty="0" smtClean="0"/>
                        <a:t>-almost no racial-based hierarchy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-Most colonies gain independence </a:t>
                      </a:r>
                    </a:p>
                    <a:p>
                      <a:r>
                        <a:rPr lang="en-US" dirty="0" smtClean="0"/>
                        <a:t>-Catholic Church remains powerful</a:t>
                      </a:r>
                    </a:p>
                    <a:p>
                      <a:r>
                        <a:rPr lang="en-US" dirty="0" smtClean="0"/>
                        <a:t>-liberals vs. conservatives</a:t>
                      </a:r>
                    </a:p>
                    <a:p>
                      <a:r>
                        <a:rPr lang="en-US" dirty="0" smtClean="0"/>
                        <a:t>-slavery mostly abolished,</a:t>
                      </a:r>
                      <a:r>
                        <a:rPr lang="en-US" baseline="0" dirty="0" smtClean="0"/>
                        <a:t> but creoles in power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MARTInkShape-2"/>
          <p:cNvSpPr/>
          <p:nvPr>
            <p:custDataLst>
              <p:tags r:id="rId1"/>
            </p:custDataLst>
          </p:nvPr>
        </p:nvSpPr>
        <p:spPr>
          <a:xfrm>
            <a:off x="1204127" y="2369832"/>
            <a:ext cx="1573700" cy="365749"/>
          </a:xfrm>
          <a:custGeom>
            <a:avLst/>
            <a:gdLst/>
            <a:ahLst/>
            <a:cxnLst/>
            <a:rect l="0" t="0" r="0" b="0"/>
            <a:pathLst>
              <a:path w="1573700" h="365749">
                <a:moveTo>
                  <a:pt x="822793" y="365748"/>
                </a:moveTo>
                <a:lnTo>
                  <a:pt x="822793" y="365748"/>
                </a:lnTo>
                <a:lnTo>
                  <a:pt x="786386" y="365748"/>
                </a:lnTo>
                <a:lnTo>
                  <a:pt x="755656" y="361703"/>
                </a:lnTo>
                <a:lnTo>
                  <a:pt x="718561" y="358599"/>
                </a:lnTo>
                <a:lnTo>
                  <a:pt x="699340" y="356010"/>
                </a:lnTo>
                <a:lnTo>
                  <a:pt x="667808" y="351232"/>
                </a:lnTo>
                <a:lnTo>
                  <a:pt x="641660" y="348393"/>
                </a:lnTo>
                <a:lnTo>
                  <a:pt x="622933" y="344519"/>
                </a:lnTo>
                <a:lnTo>
                  <a:pt x="585497" y="343103"/>
                </a:lnTo>
                <a:lnTo>
                  <a:pt x="550016" y="342930"/>
                </a:lnTo>
                <a:lnTo>
                  <a:pt x="514253" y="342896"/>
                </a:lnTo>
                <a:lnTo>
                  <a:pt x="493486" y="343740"/>
                </a:lnTo>
                <a:lnTo>
                  <a:pt x="465248" y="345149"/>
                </a:lnTo>
                <a:lnTo>
                  <a:pt x="432030" y="346936"/>
                </a:lnTo>
                <a:lnTo>
                  <a:pt x="406498" y="348126"/>
                </a:lnTo>
                <a:lnTo>
                  <a:pt x="369097" y="349449"/>
                </a:lnTo>
                <a:lnTo>
                  <a:pt x="341186" y="350037"/>
                </a:lnTo>
                <a:lnTo>
                  <a:pt x="306432" y="348111"/>
                </a:lnTo>
                <a:lnTo>
                  <a:pt x="274686" y="342178"/>
                </a:lnTo>
                <a:lnTo>
                  <a:pt x="243831" y="335058"/>
                </a:lnTo>
                <a:lnTo>
                  <a:pt x="213240" y="327586"/>
                </a:lnTo>
                <a:lnTo>
                  <a:pt x="182727" y="317752"/>
                </a:lnTo>
                <a:lnTo>
                  <a:pt x="146121" y="303303"/>
                </a:lnTo>
                <a:lnTo>
                  <a:pt x="109194" y="291450"/>
                </a:lnTo>
                <a:lnTo>
                  <a:pt x="76563" y="275938"/>
                </a:lnTo>
                <a:lnTo>
                  <a:pt x="39696" y="256586"/>
                </a:lnTo>
                <a:lnTo>
                  <a:pt x="17009" y="237585"/>
                </a:lnTo>
                <a:lnTo>
                  <a:pt x="6239" y="223163"/>
                </a:lnTo>
                <a:lnTo>
                  <a:pt x="1731" y="212211"/>
                </a:lnTo>
                <a:lnTo>
                  <a:pt x="0" y="185086"/>
                </a:lnTo>
                <a:lnTo>
                  <a:pt x="5949" y="165024"/>
                </a:lnTo>
                <a:lnTo>
                  <a:pt x="13687" y="149829"/>
                </a:lnTo>
                <a:lnTo>
                  <a:pt x="41644" y="119366"/>
                </a:lnTo>
                <a:lnTo>
                  <a:pt x="76522" y="93967"/>
                </a:lnTo>
                <a:lnTo>
                  <a:pt x="107456" y="78885"/>
                </a:lnTo>
                <a:lnTo>
                  <a:pt x="136332" y="66169"/>
                </a:lnTo>
                <a:lnTo>
                  <a:pt x="170476" y="56662"/>
                </a:lnTo>
                <a:lnTo>
                  <a:pt x="203264" y="47637"/>
                </a:lnTo>
                <a:lnTo>
                  <a:pt x="239414" y="36308"/>
                </a:lnTo>
                <a:lnTo>
                  <a:pt x="276936" y="31352"/>
                </a:lnTo>
                <a:lnTo>
                  <a:pt x="314865" y="25743"/>
                </a:lnTo>
                <a:lnTo>
                  <a:pt x="352914" y="22859"/>
                </a:lnTo>
                <a:lnTo>
                  <a:pt x="378302" y="19184"/>
                </a:lnTo>
                <a:lnTo>
                  <a:pt x="405955" y="16986"/>
                </a:lnTo>
                <a:lnTo>
                  <a:pt x="435179" y="16009"/>
                </a:lnTo>
                <a:lnTo>
                  <a:pt x="465100" y="15575"/>
                </a:lnTo>
                <a:lnTo>
                  <a:pt x="495332" y="15382"/>
                </a:lnTo>
                <a:lnTo>
                  <a:pt x="525701" y="14450"/>
                </a:lnTo>
                <a:lnTo>
                  <a:pt x="556132" y="11214"/>
                </a:lnTo>
                <a:lnTo>
                  <a:pt x="586590" y="9210"/>
                </a:lnTo>
                <a:lnTo>
                  <a:pt x="617907" y="8320"/>
                </a:lnTo>
                <a:lnTo>
                  <a:pt x="651582" y="7924"/>
                </a:lnTo>
                <a:lnTo>
                  <a:pt x="686304" y="5491"/>
                </a:lnTo>
                <a:lnTo>
                  <a:pt x="703860" y="3656"/>
                </a:lnTo>
                <a:lnTo>
                  <a:pt x="726571" y="2433"/>
                </a:lnTo>
                <a:lnTo>
                  <a:pt x="752718" y="1619"/>
                </a:lnTo>
                <a:lnTo>
                  <a:pt x="781157" y="1075"/>
                </a:lnTo>
                <a:lnTo>
                  <a:pt x="806042" y="712"/>
                </a:lnTo>
                <a:lnTo>
                  <a:pt x="828559" y="471"/>
                </a:lnTo>
                <a:lnTo>
                  <a:pt x="849497" y="310"/>
                </a:lnTo>
                <a:lnTo>
                  <a:pt x="869382" y="203"/>
                </a:lnTo>
                <a:lnTo>
                  <a:pt x="907282" y="83"/>
                </a:lnTo>
                <a:lnTo>
                  <a:pt x="926532" y="51"/>
                </a:lnTo>
                <a:lnTo>
                  <a:pt x="946139" y="30"/>
                </a:lnTo>
                <a:lnTo>
                  <a:pt x="965983" y="16"/>
                </a:lnTo>
                <a:lnTo>
                  <a:pt x="1001580" y="0"/>
                </a:lnTo>
                <a:lnTo>
                  <a:pt x="1035181" y="840"/>
                </a:lnTo>
                <a:lnTo>
                  <a:pt x="1069870" y="4036"/>
                </a:lnTo>
                <a:lnTo>
                  <a:pt x="1105043" y="6020"/>
                </a:lnTo>
                <a:lnTo>
                  <a:pt x="1140430" y="7749"/>
                </a:lnTo>
                <a:lnTo>
                  <a:pt x="1175914" y="11340"/>
                </a:lnTo>
                <a:lnTo>
                  <a:pt x="1209182" y="15757"/>
                </a:lnTo>
                <a:lnTo>
                  <a:pt x="1241749" y="20543"/>
                </a:lnTo>
                <a:lnTo>
                  <a:pt x="1275978" y="25493"/>
                </a:lnTo>
                <a:lnTo>
                  <a:pt x="1306431" y="30515"/>
                </a:lnTo>
                <a:lnTo>
                  <a:pt x="1334923" y="35568"/>
                </a:lnTo>
                <a:lnTo>
                  <a:pt x="1364519" y="40637"/>
                </a:lnTo>
                <a:lnTo>
                  <a:pt x="1392349" y="47970"/>
                </a:lnTo>
                <a:lnTo>
                  <a:pt x="1429559" y="61619"/>
                </a:lnTo>
                <a:lnTo>
                  <a:pt x="1462034" y="76387"/>
                </a:lnTo>
                <a:lnTo>
                  <a:pt x="1493104" y="89229"/>
                </a:lnTo>
                <a:lnTo>
                  <a:pt x="1519244" y="100654"/>
                </a:lnTo>
                <a:lnTo>
                  <a:pt x="1535340" y="115002"/>
                </a:lnTo>
                <a:lnTo>
                  <a:pt x="1559427" y="143956"/>
                </a:lnTo>
                <a:lnTo>
                  <a:pt x="1571262" y="165856"/>
                </a:lnTo>
                <a:lnTo>
                  <a:pt x="1573699" y="180387"/>
                </a:lnTo>
                <a:lnTo>
                  <a:pt x="1571960" y="189668"/>
                </a:lnTo>
                <a:lnTo>
                  <a:pt x="1563099" y="208608"/>
                </a:lnTo>
                <a:lnTo>
                  <a:pt x="1549767" y="223609"/>
                </a:lnTo>
                <a:lnTo>
                  <a:pt x="1515615" y="248921"/>
                </a:lnTo>
                <a:lnTo>
                  <a:pt x="1480378" y="263994"/>
                </a:lnTo>
                <a:lnTo>
                  <a:pt x="1453384" y="276708"/>
                </a:lnTo>
                <a:lnTo>
                  <a:pt x="1428176" y="283277"/>
                </a:lnTo>
                <a:lnTo>
                  <a:pt x="1402296" y="291277"/>
                </a:lnTo>
                <a:lnTo>
                  <a:pt x="1376683" y="299630"/>
                </a:lnTo>
                <a:lnTo>
                  <a:pt x="1351189" y="306165"/>
                </a:lnTo>
                <a:lnTo>
                  <a:pt x="1323489" y="311891"/>
                </a:lnTo>
                <a:lnTo>
                  <a:pt x="1295091" y="317258"/>
                </a:lnTo>
                <a:lnTo>
                  <a:pt x="1268359" y="322466"/>
                </a:lnTo>
                <a:lnTo>
                  <a:pt x="1237851" y="327603"/>
                </a:lnTo>
                <a:lnTo>
                  <a:pt x="1205383" y="331861"/>
                </a:lnTo>
                <a:lnTo>
                  <a:pt x="1174020" y="333754"/>
                </a:lnTo>
                <a:lnTo>
                  <a:pt x="1143147" y="336853"/>
                </a:lnTo>
                <a:lnTo>
                  <a:pt x="1112493" y="340206"/>
                </a:lnTo>
                <a:lnTo>
                  <a:pt x="1081935" y="341696"/>
                </a:lnTo>
                <a:lnTo>
                  <a:pt x="1049163" y="342358"/>
                </a:lnTo>
                <a:lnTo>
                  <a:pt x="1016535" y="342653"/>
                </a:lnTo>
                <a:lnTo>
                  <a:pt x="987923" y="342783"/>
                </a:lnTo>
                <a:lnTo>
                  <a:pt x="958837" y="342841"/>
                </a:lnTo>
                <a:lnTo>
                  <a:pt x="928977" y="342868"/>
                </a:lnTo>
                <a:lnTo>
                  <a:pt x="898773" y="342879"/>
                </a:lnTo>
                <a:lnTo>
                  <a:pt x="870673" y="342884"/>
                </a:lnTo>
                <a:lnTo>
                  <a:pt x="833310" y="345145"/>
                </a:lnTo>
                <a:lnTo>
                  <a:pt x="800791" y="348919"/>
                </a:lnTo>
                <a:lnTo>
                  <a:pt x="769707" y="350037"/>
                </a:lnTo>
                <a:lnTo>
                  <a:pt x="732908" y="350415"/>
                </a:lnTo>
                <a:lnTo>
                  <a:pt x="700873" y="35050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3"/>
          <p:cNvSpPr/>
          <p:nvPr>
            <p:custDataLst>
              <p:tags r:id="rId2"/>
            </p:custDataLst>
          </p:nvPr>
        </p:nvSpPr>
        <p:spPr>
          <a:xfrm>
            <a:off x="3353323" y="2186968"/>
            <a:ext cx="1454284" cy="312382"/>
          </a:xfrm>
          <a:custGeom>
            <a:avLst/>
            <a:gdLst/>
            <a:ahLst/>
            <a:cxnLst/>
            <a:rect l="0" t="0" r="0" b="0"/>
            <a:pathLst>
              <a:path w="1454284" h="312382">
                <a:moveTo>
                  <a:pt x="532877" y="281912"/>
                </a:moveTo>
                <a:lnTo>
                  <a:pt x="532877" y="281912"/>
                </a:lnTo>
                <a:lnTo>
                  <a:pt x="508041" y="275138"/>
                </a:lnTo>
                <a:lnTo>
                  <a:pt x="472732" y="265355"/>
                </a:lnTo>
                <a:lnTo>
                  <a:pt x="438574" y="255087"/>
                </a:lnTo>
                <a:lnTo>
                  <a:pt x="402019" y="244032"/>
                </a:lnTo>
                <a:lnTo>
                  <a:pt x="372466" y="236257"/>
                </a:lnTo>
                <a:lnTo>
                  <a:pt x="340004" y="230849"/>
                </a:lnTo>
                <a:lnTo>
                  <a:pt x="309149" y="226197"/>
                </a:lnTo>
                <a:lnTo>
                  <a:pt x="285511" y="220215"/>
                </a:lnTo>
                <a:lnTo>
                  <a:pt x="258747" y="212841"/>
                </a:lnTo>
                <a:lnTo>
                  <a:pt x="237517" y="207078"/>
                </a:lnTo>
                <a:lnTo>
                  <a:pt x="204897" y="198417"/>
                </a:lnTo>
                <a:lnTo>
                  <a:pt x="176853" y="189488"/>
                </a:lnTo>
                <a:lnTo>
                  <a:pt x="139522" y="177198"/>
                </a:lnTo>
                <a:lnTo>
                  <a:pt x="107012" y="168194"/>
                </a:lnTo>
                <a:lnTo>
                  <a:pt x="73776" y="157567"/>
                </a:lnTo>
                <a:lnTo>
                  <a:pt x="37326" y="142509"/>
                </a:lnTo>
                <a:lnTo>
                  <a:pt x="5434" y="119667"/>
                </a:lnTo>
                <a:lnTo>
                  <a:pt x="2125" y="114412"/>
                </a:lnTo>
                <a:lnTo>
                  <a:pt x="261" y="106694"/>
                </a:lnTo>
                <a:lnTo>
                  <a:pt x="0" y="104139"/>
                </a:lnTo>
                <a:lnTo>
                  <a:pt x="1967" y="99044"/>
                </a:lnTo>
                <a:lnTo>
                  <a:pt x="10129" y="88874"/>
                </a:lnTo>
                <a:lnTo>
                  <a:pt x="21448" y="81252"/>
                </a:lnTo>
                <a:lnTo>
                  <a:pt x="53704" y="68552"/>
                </a:lnTo>
                <a:lnTo>
                  <a:pt x="91562" y="58392"/>
                </a:lnTo>
                <a:lnTo>
                  <a:pt x="129333" y="48232"/>
                </a:lnTo>
                <a:lnTo>
                  <a:pt x="162790" y="40612"/>
                </a:lnTo>
                <a:lnTo>
                  <a:pt x="196221" y="32992"/>
                </a:lnTo>
                <a:lnTo>
                  <a:pt x="223232" y="27912"/>
                </a:lnTo>
                <a:lnTo>
                  <a:pt x="252170" y="25090"/>
                </a:lnTo>
                <a:lnTo>
                  <a:pt x="281965" y="22989"/>
                </a:lnTo>
                <a:lnTo>
                  <a:pt x="312141" y="19233"/>
                </a:lnTo>
                <a:lnTo>
                  <a:pt x="342486" y="16999"/>
                </a:lnTo>
                <a:lnTo>
                  <a:pt x="373752" y="15160"/>
                </a:lnTo>
                <a:lnTo>
                  <a:pt x="407404" y="11520"/>
                </a:lnTo>
                <a:lnTo>
                  <a:pt x="442115" y="9338"/>
                </a:lnTo>
                <a:lnTo>
                  <a:pt x="478145" y="8368"/>
                </a:lnTo>
                <a:lnTo>
                  <a:pt x="497235" y="8109"/>
                </a:lnTo>
                <a:lnTo>
                  <a:pt x="516736" y="7937"/>
                </a:lnTo>
                <a:lnTo>
                  <a:pt x="536510" y="6975"/>
                </a:lnTo>
                <a:lnTo>
                  <a:pt x="556465" y="5487"/>
                </a:lnTo>
                <a:lnTo>
                  <a:pt x="576543" y="3649"/>
                </a:lnTo>
                <a:lnTo>
                  <a:pt x="596701" y="2423"/>
                </a:lnTo>
                <a:lnTo>
                  <a:pt x="616912" y="1606"/>
                </a:lnTo>
                <a:lnTo>
                  <a:pt x="637161" y="1061"/>
                </a:lnTo>
                <a:lnTo>
                  <a:pt x="657433" y="698"/>
                </a:lnTo>
                <a:lnTo>
                  <a:pt x="677721" y="456"/>
                </a:lnTo>
                <a:lnTo>
                  <a:pt x="698020" y="295"/>
                </a:lnTo>
                <a:lnTo>
                  <a:pt x="718325" y="187"/>
                </a:lnTo>
                <a:lnTo>
                  <a:pt x="738636" y="116"/>
                </a:lnTo>
                <a:lnTo>
                  <a:pt x="758949" y="68"/>
                </a:lnTo>
                <a:lnTo>
                  <a:pt x="779265" y="36"/>
                </a:lnTo>
                <a:lnTo>
                  <a:pt x="799582" y="15"/>
                </a:lnTo>
                <a:lnTo>
                  <a:pt x="819901" y="0"/>
                </a:lnTo>
                <a:lnTo>
                  <a:pt x="840219" y="837"/>
                </a:lnTo>
                <a:lnTo>
                  <a:pt x="860539" y="2243"/>
                </a:lnTo>
                <a:lnTo>
                  <a:pt x="880858" y="4026"/>
                </a:lnTo>
                <a:lnTo>
                  <a:pt x="901178" y="5214"/>
                </a:lnTo>
                <a:lnTo>
                  <a:pt x="921497" y="6007"/>
                </a:lnTo>
                <a:lnTo>
                  <a:pt x="941817" y="6535"/>
                </a:lnTo>
                <a:lnTo>
                  <a:pt x="962137" y="7734"/>
                </a:lnTo>
                <a:lnTo>
                  <a:pt x="982457" y="9380"/>
                </a:lnTo>
                <a:lnTo>
                  <a:pt x="1002777" y="11324"/>
                </a:lnTo>
                <a:lnTo>
                  <a:pt x="1022250" y="13467"/>
                </a:lnTo>
                <a:lnTo>
                  <a:pt x="1059693" y="18105"/>
                </a:lnTo>
                <a:lnTo>
                  <a:pt x="1078820" y="21374"/>
                </a:lnTo>
                <a:lnTo>
                  <a:pt x="1098346" y="25247"/>
                </a:lnTo>
                <a:lnTo>
                  <a:pt x="1136410" y="33218"/>
                </a:lnTo>
                <a:lnTo>
                  <a:pt x="1170260" y="39584"/>
                </a:lnTo>
                <a:lnTo>
                  <a:pt x="1202239" y="45235"/>
                </a:lnTo>
                <a:lnTo>
                  <a:pt x="1232538" y="51416"/>
                </a:lnTo>
                <a:lnTo>
                  <a:pt x="1260115" y="59807"/>
                </a:lnTo>
                <a:lnTo>
                  <a:pt x="1286483" y="69181"/>
                </a:lnTo>
                <a:lnTo>
                  <a:pt x="1312313" y="79838"/>
                </a:lnTo>
                <a:lnTo>
                  <a:pt x="1349808" y="99272"/>
                </a:lnTo>
                <a:lnTo>
                  <a:pt x="1381050" y="116977"/>
                </a:lnTo>
                <a:lnTo>
                  <a:pt x="1417274" y="148683"/>
                </a:lnTo>
                <a:lnTo>
                  <a:pt x="1444414" y="175081"/>
                </a:lnTo>
                <a:lnTo>
                  <a:pt x="1450237" y="185325"/>
                </a:lnTo>
                <a:lnTo>
                  <a:pt x="1454283" y="206738"/>
                </a:lnTo>
                <a:lnTo>
                  <a:pt x="1450671" y="219469"/>
                </a:lnTo>
                <a:lnTo>
                  <a:pt x="1444237" y="233965"/>
                </a:lnTo>
                <a:lnTo>
                  <a:pt x="1437177" y="241694"/>
                </a:lnTo>
                <a:lnTo>
                  <a:pt x="1399907" y="268029"/>
                </a:lnTo>
                <a:lnTo>
                  <a:pt x="1364668" y="279138"/>
                </a:lnTo>
                <a:lnTo>
                  <a:pt x="1335123" y="286923"/>
                </a:lnTo>
                <a:lnTo>
                  <a:pt x="1304073" y="293745"/>
                </a:lnTo>
                <a:lnTo>
                  <a:pt x="1268439" y="296989"/>
                </a:lnTo>
                <a:lnTo>
                  <a:pt x="1243617" y="300749"/>
                </a:lnTo>
                <a:lnTo>
                  <a:pt x="1219217" y="302936"/>
                </a:lnTo>
                <a:lnTo>
                  <a:pt x="1186863" y="305242"/>
                </a:lnTo>
                <a:lnTo>
                  <a:pt x="1149208" y="307625"/>
                </a:lnTo>
                <a:lnTo>
                  <a:pt x="1119024" y="309214"/>
                </a:lnTo>
                <a:lnTo>
                  <a:pt x="1093823" y="310273"/>
                </a:lnTo>
                <a:lnTo>
                  <a:pt x="1071940" y="310980"/>
                </a:lnTo>
                <a:lnTo>
                  <a:pt x="1034081" y="311764"/>
                </a:lnTo>
                <a:lnTo>
                  <a:pt x="999474" y="312113"/>
                </a:lnTo>
                <a:lnTo>
                  <a:pt x="964338" y="312268"/>
                </a:lnTo>
                <a:lnTo>
                  <a:pt x="931224" y="312337"/>
                </a:lnTo>
                <a:lnTo>
                  <a:pt x="899573" y="312367"/>
                </a:lnTo>
                <a:lnTo>
                  <a:pt x="868573" y="312381"/>
                </a:lnTo>
                <a:lnTo>
                  <a:pt x="833347" y="310129"/>
                </a:lnTo>
                <a:lnTo>
                  <a:pt x="814470" y="308344"/>
                </a:lnTo>
                <a:lnTo>
                  <a:pt x="795112" y="306306"/>
                </a:lnTo>
                <a:lnTo>
                  <a:pt x="775434" y="304101"/>
                </a:lnTo>
                <a:lnTo>
                  <a:pt x="755542" y="301785"/>
                </a:lnTo>
                <a:lnTo>
                  <a:pt x="735506" y="300241"/>
                </a:lnTo>
                <a:lnTo>
                  <a:pt x="715377" y="299211"/>
                </a:lnTo>
                <a:lnTo>
                  <a:pt x="695183" y="298524"/>
                </a:lnTo>
                <a:lnTo>
                  <a:pt x="675795" y="297220"/>
                </a:lnTo>
                <a:lnTo>
                  <a:pt x="638447" y="293513"/>
                </a:lnTo>
                <a:lnTo>
                  <a:pt x="619343" y="291339"/>
                </a:lnTo>
                <a:lnTo>
                  <a:pt x="599835" y="289044"/>
                </a:lnTo>
                <a:lnTo>
                  <a:pt x="561789" y="285082"/>
                </a:lnTo>
                <a:lnTo>
                  <a:pt x="527947" y="283321"/>
                </a:lnTo>
                <a:lnTo>
                  <a:pt x="498230" y="282538"/>
                </a:lnTo>
                <a:lnTo>
                  <a:pt x="470065" y="282190"/>
                </a:lnTo>
                <a:lnTo>
                  <a:pt x="440613" y="282035"/>
                </a:lnTo>
                <a:lnTo>
                  <a:pt x="412849" y="281967"/>
                </a:lnTo>
                <a:lnTo>
                  <a:pt x="386398" y="281936"/>
                </a:lnTo>
                <a:lnTo>
                  <a:pt x="349399" y="281919"/>
                </a:lnTo>
                <a:lnTo>
                  <a:pt x="313284" y="281913"/>
                </a:lnTo>
                <a:lnTo>
                  <a:pt x="289037" y="28191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4"/>
          <p:cNvSpPr/>
          <p:nvPr>
            <p:custDataLst>
              <p:tags r:id="rId3"/>
            </p:custDataLst>
          </p:nvPr>
        </p:nvSpPr>
        <p:spPr>
          <a:xfrm>
            <a:off x="7018172" y="2175399"/>
            <a:ext cx="1729131" cy="598282"/>
          </a:xfrm>
          <a:custGeom>
            <a:avLst/>
            <a:gdLst/>
            <a:ahLst/>
            <a:cxnLst/>
            <a:rect l="0" t="0" r="0" b="0"/>
            <a:pathLst>
              <a:path w="1729131" h="598282">
                <a:moveTo>
                  <a:pt x="418948" y="598281"/>
                </a:moveTo>
                <a:lnTo>
                  <a:pt x="418948" y="598281"/>
                </a:lnTo>
                <a:lnTo>
                  <a:pt x="382541" y="586146"/>
                </a:lnTo>
                <a:lnTo>
                  <a:pt x="347765" y="574553"/>
                </a:lnTo>
                <a:lnTo>
                  <a:pt x="312412" y="562204"/>
                </a:lnTo>
                <a:lnTo>
                  <a:pt x="283618" y="549116"/>
                </a:lnTo>
                <a:lnTo>
                  <a:pt x="245805" y="531780"/>
                </a:lnTo>
                <a:lnTo>
                  <a:pt x="216940" y="518181"/>
                </a:lnTo>
                <a:lnTo>
                  <a:pt x="186091" y="500323"/>
                </a:lnTo>
                <a:lnTo>
                  <a:pt x="148868" y="479119"/>
                </a:lnTo>
                <a:lnTo>
                  <a:pt x="118978" y="459680"/>
                </a:lnTo>
                <a:lnTo>
                  <a:pt x="84622" y="431203"/>
                </a:lnTo>
                <a:lnTo>
                  <a:pt x="49739" y="399064"/>
                </a:lnTo>
                <a:lnTo>
                  <a:pt x="19148" y="361916"/>
                </a:lnTo>
                <a:lnTo>
                  <a:pt x="3770" y="329179"/>
                </a:lnTo>
                <a:lnTo>
                  <a:pt x="364" y="297210"/>
                </a:lnTo>
                <a:lnTo>
                  <a:pt x="0" y="277088"/>
                </a:lnTo>
                <a:lnTo>
                  <a:pt x="7984" y="255039"/>
                </a:lnTo>
                <a:lnTo>
                  <a:pt x="17028" y="236465"/>
                </a:lnTo>
                <a:lnTo>
                  <a:pt x="33160" y="220237"/>
                </a:lnTo>
                <a:lnTo>
                  <a:pt x="49997" y="209092"/>
                </a:lnTo>
                <a:lnTo>
                  <a:pt x="73921" y="194042"/>
                </a:lnTo>
                <a:lnTo>
                  <a:pt x="102570" y="176388"/>
                </a:lnTo>
                <a:lnTo>
                  <a:pt x="125903" y="162926"/>
                </a:lnTo>
                <a:lnTo>
                  <a:pt x="163117" y="143452"/>
                </a:lnTo>
                <a:lnTo>
                  <a:pt x="193768" y="131410"/>
                </a:lnTo>
                <a:lnTo>
                  <a:pt x="222348" y="122389"/>
                </a:lnTo>
                <a:lnTo>
                  <a:pt x="251983" y="112736"/>
                </a:lnTo>
                <a:lnTo>
                  <a:pt x="279830" y="105059"/>
                </a:lnTo>
                <a:lnTo>
                  <a:pt x="307164" y="98824"/>
                </a:lnTo>
                <a:lnTo>
                  <a:pt x="336246" y="93232"/>
                </a:lnTo>
                <a:lnTo>
                  <a:pt x="366104" y="87923"/>
                </a:lnTo>
                <a:lnTo>
                  <a:pt x="397155" y="82742"/>
                </a:lnTo>
                <a:lnTo>
                  <a:pt x="430711" y="77617"/>
                </a:lnTo>
                <a:lnTo>
                  <a:pt x="463123" y="72517"/>
                </a:lnTo>
                <a:lnTo>
                  <a:pt x="494462" y="67428"/>
                </a:lnTo>
                <a:lnTo>
                  <a:pt x="525323" y="62344"/>
                </a:lnTo>
                <a:lnTo>
                  <a:pt x="558231" y="57262"/>
                </a:lnTo>
                <a:lnTo>
                  <a:pt x="592612" y="52182"/>
                </a:lnTo>
                <a:lnTo>
                  <a:pt x="627648" y="47102"/>
                </a:lnTo>
                <a:lnTo>
                  <a:pt x="662974" y="42021"/>
                </a:lnTo>
                <a:lnTo>
                  <a:pt x="698431" y="36941"/>
                </a:lnTo>
                <a:lnTo>
                  <a:pt x="733945" y="31861"/>
                </a:lnTo>
                <a:lnTo>
                  <a:pt x="771742" y="26781"/>
                </a:lnTo>
                <a:lnTo>
                  <a:pt x="791304" y="24241"/>
                </a:lnTo>
                <a:lnTo>
                  <a:pt x="828845" y="21419"/>
                </a:lnTo>
                <a:lnTo>
                  <a:pt x="865283" y="19318"/>
                </a:lnTo>
                <a:lnTo>
                  <a:pt x="901235" y="15562"/>
                </a:lnTo>
                <a:lnTo>
                  <a:pt x="936970" y="11070"/>
                </a:lnTo>
                <a:lnTo>
                  <a:pt x="973453" y="7099"/>
                </a:lnTo>
                <a:lnTo>
                  <a:pt x="992665" y="6039"/>
                </a:lnTo>
                <a:lnTo>
                  <a:pt x="1012245" y="5333"/>
                </a:lnTo>
                <a:lnTo>
                  <a:pt x="1032072" y="4862"/>
                </a:lnTo>
                <a:lnTo>
                  <a:pt x="1052065" y="4549"/>
                </a:lnTo>
                <a:lnTo>
                  <a:pt x="1072166" y="4339"/>
                </a:lnTo>
                <a:lnTo>
                  <a:pt x="1091493" y="3353"/>
                </a:lnTo>
                <a:lnTo>
                  <a:pt x="1128773" y="0"/>
                </a:lnTo>
                <a:lnTo>
                  <a:pt x="1165096" y="203"/>
                </a:lnTo>
                <a:lnTo>
                  <a:pt x="1200996" y="2269"/>
                </a:lnTo>
                <a:lnTo>
                  <a:pt x="1236706" y="3186"/>
                </a:lnTo>
                <a:lnTo>
                  <a:pt x="1270076" y="3594"/>
                </a:lnTo>
                <a:lnTo>
                  <a:pt x="1302688" y="4622"/>
                </a:lnTo>
                <a:lnTo>
                  <a:pt x="1336937" y="7902"/>
                </a:lnTo>
                <a:lnTo>
                  <a:pt x="1369656" y="12181"/>
                </a:lnTo>
                <a:lnTo>
                  <a:pt x="1401132" y="17752"/>
                </a:lnTo>
                <a:lnTo>
                  <a:pt x="1432055" y="25873"/>
                </a:lnTo>
                <a:lnTo>
                  <a:pt x="1462730" y="35126"/>
                </a:lnTo>
                <a:lnTo>
                  <a:pt x="1492452" y="44037"/>
                </a:lnTo>
                <a:lnTo>
                  <a:pt x="1519771" y="50819"/>
                </a:lnTo>
                <a:lnTo>
                  <a:pt x="1554908" y="67488"/>
                </a:lnTo>
                <a:lnTo>
                  <a:pt x="1586767" y="88513"/>
                </a:lnTo>
                <a:lnTo>
                  <a:pt x="1617656" y="106785"/>
                </a:lnTo>
                <a:lnTo>
                  <a:pt x="1651503" y="134213"/>
                </a:lnTo>
                <a:lnTo>
                  <a:pt x="1680746" y="171660"/>
                </a:lnTo>
                <a:lnTo>
                  <a:pt x="1700686" y="202907"/>
                </a:lnTo>
                <a:lnTo>
                  <a:pt x="1713655" y="238556"/>
                </a:lnTo>
                <a:lnTo>
                  <a:pt x="1726110" y="273642"/>
                </a:lnTo>
                <a:lnTo>
                  <a:pt x="1729130" y="311523"/>
                </a:lnTo>
                <a:lnTo>
                  <a:pt x="1725408" y="332411"/>
                </a:lnTo>
                <a:lnTo>
                  <a:pt x="1708102" y="367532"/>
                </a:lnTo>
                <a:lnTo>
                  <a:pt x="1692793" y="393622"/>
                </a:lnTo>
                <a:lnTo>
                  <a:pt x="1674377" y="411676"/>
                </a:lnTo>
                <a:lnTo>
                  <a:pt x="1644552" y="427710"/>
                </a:lnTo>
                <a:lnTo>
                  <a:pt x="1606926" y="446306"/>
                </a:lnTo>
                <a:lnTo>
                  <a:pt x="1574711" y="461247"/>
                </a:lnTo>
                <a:lnTo>
                  <a:pt x="1538354" y="476398"/>
                </a:lnTo>
                <a:lnTo>
                  <a:pt x="1500770" y="491612"/>
                </a:lnTo>
                <a:lnTo>
                  <a:pt x="1474644" y="500919"/>
                </a:lnTo>
                <a:lnTo>
                  <a:pt x="1446100" y="507878"/>
                </a:lnTo>
                <a:lnTo>
                  <a:pt x="1418738" y="513793"/>
                </a:lnTo>
                <a:lnTo>
                  <a:pt x="1391620" y="519244"/>
                </a:lnTo>
                <a:lnTo>
                  <a:pt x="1362633" y="524489"/>
                </a:lnTo>
                <a:lnTo>
                  <a:pt x="1332817" y="531900"/>
                </a:lnTo>
                <a:lnTo>
                  <a:pt x="1301785" y="539145"/>
                </a:lnTo>
                <a:lnTo>
                  <a:pt x="1268238" y="542365"/>
                </a:lnTo>
                <a:lnTo>
                  <a:pt x="1235830" y="546054"/>
                </a:lnTo>
                <a:lnTo>
                  <a:pt x="1204493" y="550515"/>
                </a:lnTo>
                <a:lnTo>
                  <a:pt x="1173632" y="555321"/>
                </a:lnTo>
                <a:lnTo>
                  <a:pt x="1147284" y="556941"/>
                </a:lnTo>
                <a:lnTo>
                  <a:pt x="1113632" y="558021"/>
                </a:lnTo>
                <a:lnTo>
                  <a:pt x="1075110" y="558741"/>
                </a:lnTo>
                <a:lnTo>
                  <a:pt x="1044350" y="559221"/>
                </a:lnTo>
                <a:lnTo>
                  <a:pt x="1018762" y="559541"/>
                </a:lnTo>
                <a:lnTo>
                  <a:pt x="996623" y="559754"/>
                </a:lnTo>
                <a:lnTo>
                  <a:pt x="975092" y="559897"/>
                </a:lnTo>
                <a:lnTo>
                  <a:pt x="953964" y="559992"/>
                </a:lnTo>
                <a:lnTo>
                  <a:pt x="933105" y="560055"/>
                </a:lnTo>
                <a:lnTo>
                  <a:pt x="896382" y="560125"/>
                </a:lnTo>
                <a:lnTo>
                  <a:pt x="862281" y="559309"/>
                </a:lnTo>
                <a:lnTo>
                  <a:pt x="827369" y="556124"/>
                </a:lnTo>
                <a:lnTo>
                  <a:pt x="792097" y="554145"/>
                </a:lnTo>
                <a:lnTo>
                  <a:pt x="756665" y="553265"/>
                </a:lnTo>
                <a:lnTo>
                  <a:pt x="721162" y="552874"/>
                </a:lnTo>
                <a:lnTo>
                  <a:pt x="685628" y="552700"/>
                </a:lnTo>
                <a:lnTo>
                  <a:pt x="649233" y="551776"/>
                </a:lnTo>
                <a:lnTo>
                  <a:pt x="630044" y="550345"/>
                </a:lnTo>
                <a:lnTo>
                  <a:pt x="610479" y="548543"/>
                </a:lnTo>
                <a:lnTo>
                  <a:pt x="572936" y="546542"/>
                </a:lnTo>
                <a:lnTo>
                  <a:pt x="536493" y="545653"/>
                </a:lnTo>
                <a:lnTo>
                  <a:pt x="500542" y="545258"/>
                </a:lnTo>
                <a:lnTo>
                  <a:pt x="464807" y="545081"/>
                </a:lnTo>
                <a:lnTo>
                  <a:pt x="429170" y="545850"/>
                </a:lnTo>
                <a:lnTo>
                  <a:pt x="393576" y="549014"/>
                </a:lnTo>
                <a:lnTo>
                  <a:pt x="360257" y="550984"/>
                </a:lnTo>
                <a:lnTo>
                  <a:pt x="328516" y="552707"/>
                </a:lnTo>
                <a:lnTo>
                  <a:pt x="297476" y="556295"/>
                </a:lnTo>
                <a:lnTo>
                  <a:pt x="266747" y="560712"/>
                </a:lnTo>
                <a:lnTo>
                  <a:pt x="237849" y="566344"/>
                </a:lnTo>
                <a:lnTo>
                  <a:pt x="202541" y="578188"/>
                </a:lnTo>
                <a:lnTo>
                  <a:pt x="171478" y="587435"/>
                </a:lnTo>
                <a:lnTo>
                  <a:pt x="137008" y="59828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MARTInkShape-Group5"/>
          <p:cNvGrpSpPr/>
          <p:nvPr/>
        </p:nvGrpSpPr>
        <p:grpSpPr>
          <a:xfrm>
            <a:off x="320040" y="2057400"/>
            <a:ext cx="571501" cy="733466"/>
            <a:chOff x="320040" y="2057400"/>
            <a:chExt cx="571501" cy="733466"/>
          </a:xfrm>
        </p:grpSpPr>
        <p:sp>
          <p:nvSpPr>
            <p:cNvPr id="7" name="SMARTInkShape-5"/>
            <p:cNvSpPr/>
            <p:nvPr>
              <p:custDataLst>
                <p:tags r:id="rId61"/>
              </p:custDataLst>
            </p:nvPr>
          </p:nvSpPr>
          <p:spPr>
            <a:xfrm>
              <a:off x="320040" y="2193300"/>
              <a:ext cx="571501" cy="534166"/>
            </a:xfrm>
            <a:custGeom>
              <a:avLst/>
              <a:gdLst/>
              <a:ahLst/>
              <a:cxnLst/>
              <a:rect l="0" t="0" r="0" b="0"/>
              <a:pathLst>
                <a:path w="571501" h="534166">
                  <a:moveTo>
                    <a:pt x="571500" y="31740"/>
                  </a:moveTo>
                  <a:lnTo>
                    <a:pt x="571500" y="31740"/>
                  </a:lnTo>
                  <a:lnTo>
                    <a:pt x="543184" y="15559"/>
                  </a:lnTo>
                  <a:lnTo>
                    <a:pt x="505349" y="1451"/>
                  </a:lnTo>
                  <a:lnTo>
                    <a:pt x="467327" y="0"/>
                  </a:lnTo>
                  <a:lnTo>
                    <a:pt x="439688" y="700"/>
                  </a:lnTo>
                  <a:lnTo>
                    <a:pt x="410470" y="2705"/>
                  </a:lnTo>
                  <a:lnTo>
                    <a:pt x="380551" y="9240"/>
                  </a:lnTo>
                  <a:lnTo>
                    <a:pt x="352578" y="17789"/>
                  </a:lnTo>
                  <a:lnTo>
                    <a:pt x="326035" y="28080"/>
                  </a:lnTo>
                  <a:lnTo>
                    <a:pt x="300127" y="41120"/>
                  </a:lnTo>
                  <a:lnTo>
                    <a:pt x="274501" y="57640"/>
                  </a:lnTo>
                  <a:lnTo>
                    <a:pt x="251540" y="76271"/>
                  </a:lnTo>
                  <a:lnTo>
                    <a:pt x="229094" y="105800"/>
                  </a:lnTo>
                  <a:lnTo>
                    <a:pt x="212566" y="136845"/>
                  </a:lnTo>
                  <a:lnTo>
                    <a:pt x="203623" y="172478"/>
                  </a:lnTo>
                  <a:lnTo>
                    <a:pt x="206430" y="209001"/>
                  </a:lnTo>
                  <a:lnTo>
                    <a:pt x="218456" y="242494"/>
                  </a:lnTo>
                  <a:lnTo>
                    <a:pt x="236883" y="278853"/>
                  </a:lnTo>
                  <a:lnTo>
                    <a:pt x="254291" y="315590"/>
                  </a:lnTo>
                  <a:lnTo>
                    <a:pt x="275159" y="348301"/>
                  </a:lnTo>
                  <a:lnTo>
                    <a:pt x="295735" y="378595"/>
                  </a:lnTo>
                  <a:lnTo>
                    <a:pt x="307100" y="404881"/>
                  </a:lnTo>
                  <a:lnTo>
                    <a:pt x="309997" y="432895"/>
                  </a:lnTo>
                  <a:lnTo>
                    <a:pt x="307674" y="449638"/>
                  </a:lnTo>
                  <a:lnTo>
                    <a:pt x="301562" y="463288"/>
                  </a:lnTo>
                  <a:lnTo>
                    <a:pt x="278127" y="496349"/>
                  </a:lnTo>
                  <a:lnTo>
                    <a:pt x="265005" y="508037"/>
                  </a:lnTo>
                  <a:lnTo>
                    <a:pt x="235247" y="520093"/>
                  </a:lnTo>
                  <a:lnTo>
                    <a:pt x="203665" y="529027"/>
                  </a:lnTo>
                  <a:lnTo>
                    <a:pt x="168812" y="532991"/>
                  </a:lnTo>
                  <a:lnTo>
                    <a:pt x="135720" y="534165"/>
                  </a:lnTo>
                  <a:lnTo>
                    <a:pt x="104466" y="526423"/>
                  </a:lnTo>
                  <a:lnTo>
                    <a:pt x="73756" y="513405"/>
                  </a:lnTo>
                  <a:lnTo>
                    <a:pt x="43209" y="494778"/>
                  </a:lnTo>
                  <a:lnTo>
                    <a:pt x="7446" y="458968"/>
                  </a:lnTo>
                  <a:lnTo>
                    <a:pt x="0" y="4508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6"/>
            <p:cNvSpPr/>
            <p:nvPr>
              <p:custDataLst>
                <p:tags r:id="rId62"/>
              </p:custDataLst>
            </p:nvPr>
          </p:nvSpPr>
          <p:spPr>
            <a:xfrm>
              <a:off x="519268" y="2057400"/>
              <a:ext cx="92518" cy="733466"/>
            </a:xfrm>
            <a:custGeom>
              <a:avLst/>
              <a:gdLst/>
              <a:ahLst/>
              <a:cxnLst/>
              <a:rect l="0" t="0" r="0" b="0"/>
              <a:pathLst>
                <a:path w="92518" h="733466">
                  <a:moveTo>
                    <a:pt x="82712" y="0"/>
                  </a:moveTo>
                  <a:lnTo>
                    <a:pt x="82712" y="0"/>
                  </a:lnTo>
                  <a:lnTo>
                    <a:pt x="90802" y="36407"/>
                  </a:lnTo>
                  <a:lnTo>
                    <a:pt x="92517" y="65569"/>
                  </a:lnTo>
                  <a:lnTo>
                    <a:pt x="91303" y="93489"/>
                  </a:lnTo>
                  <a:lnTo>
                    <a:pt x="90763" y="122830"/>
                  </a:lnTo>
                  <a:lnTo>
                    <a:pt x="90524" y="155063"/>
                  </a:lnTo>
                  <a:lnTo>
                    <a:pt x="88724" y="189143"/>
                  </a:lnTo>
                  <a:lnTo>
                    <a:pt x="82279" y="224046"/>
                  </a:lnTo>
                  <a:lnTo>
                    <a:pt x="76029" y="261572"/>
                  </a:lnTo>
                  <a:lnTo>
                    <a:pt x="70428" y="299134"/>
                  </a:lnTo>
                  <a:lnTo>
                    <a:pt x="65117" y="332762"/>
                  </a:lnTo>
                  <a:lnTo>
                    <a:pt x="59934" y="369156"/>
                  </a:lnTo>
                  <a:lnTo>
                    <a:pt x="57367" y="388344"/>
                  </a:lnTo>
                  <a:lnTo>
                    <a:pt x="53962" y="407909"/>
                  </a:lnTo>
                  <a:lnTo>
                    <a:pt x="49999" y="427727"/>
                  </a:lnTo>
                  <a:lnTo>
                    <a:pt x="45663" y="447711"/>
                  </a:lnTo>
                  <a:lnTo>
                    <a:pt x="36330" y="485720"/>
                  </a:lnTo>
                  <a:lnTo>
                    <a:pt x="26538" y="522369"/>
                  </a:lnTo>
                  <a:lnTo>
                    <a:pt x="16541" y="558413"/>
                  </a:lnTo>
                  <a:lnTo>
                    <a:pt x="10969" y="594188"/>
                  </a:lnTo>
                  <a:lnTo>
                    <a:pt x="7646" y="628150"/>
                  </a:lnTo>
                  <a:lnTo>
                    <a:pt x="3347" y="657356"/>
                  </a:lnTo>
                  <a:lnTo>
                    <a:pt x="212" y="693553"/>
                  </a:lnTo>
                  <a:lnTo>
                    <a:pt x="0" y="723111"/>
                  </a:lnTo>
                  <a:lnTo>
                    <a:pt x="3053" y="731451"/>
                  </a:lnTo>
                  <a:lnTo>
                    <a:pt x="4206" y="733168"/>
                  </a:lnTo>
                  <a:lnTo>
                    <a:pt x="4975" y="733465"/>
                  </a:lnTo>
                  <a:lnTo>
                    <a:pt x="5487" y="732817"/>
                  </a:lnTo>
                  <a:lnTo>
                    <a:pt x="17028" y="695771"/>
                  </a:lnTo>
                  <a:lnTo>
                    <a:pt x="21752" y="6781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7"/>
            <p:cNvSpPr/>
            <p:nvPr>
              <p:custDataLst>
                <p:tags r:id="rId63"/>
              </p:custDataLst>
            </p:nvPr>
          </p:nvSpPr>
          <p:spPr>
            <a:xfrm>
              <a:off x="609600" y="2103120"/>
              <a:ext cx="93626" cy="685801"/>
            </a:xfrm>
            <a:custGeom>
              <a:avLst/>
              <a:gdLst/>
              <a:ahLst/>
              <a:cxnLst/>
              <a:rect l="0" t="0" r="0" b="0"/>
              <a:pathLst>
                <a:path w="93626" h="685801">
                  <a:moveTo>
                    <a:pt x="83820" y="0"/>
                  </a:moveTo>
                  <a:lnTo>
                    <a:pt x="83820" y="0"/>
                  </a:lnTo>
                  <a:lnTo>
                    <a:pt x="88335" y="24835"/>
                  </a:lnTo>
                  <a:lnTo>
                    <a:pt x="91910" y="44497"/>
                  </a:lnTo>
                  <a:lnTo>
                    <a:pt x="93625" y="82147"/>
                  </a:lnTo>
                  <a:lnTo>
                    <a:pt x="92411" y="117790"/>
                  </a:lnTo>
                  <a:lnTo>
                    <a:pt x="91871" y="150565"/>
                  </a:lnTo>
                  <a:lnTo>
                    <a:pt x="89374" y="182064"/>
                  </a:lnTo>
                  <a:lnTo>
                    <a:pt x="85442" y="213844"/>
                  </a:lnTo>
                  <a:lnTo>
                    <a:pt x="80872" y="247724"/>
                  </a:lnTo>
                  <a:lnTo>
                    <a:pt x="77621" y="266749"/>
                  </a:lnTo>
                  <a:lnTo>
                    <a:pt x="73761" y="287053"/>
                  </a:lnTo>
                  <a:lnTo>
                    <a:pt x="69494" y="308209"/>
                  </a:lnTo>
                  <a:lnTo>
                    <a:pt x="65803" y="329086"/>
                  </a:lnTo>
                  <a:lnTo>
                    <a:pt x="62495" y="349777"/>
                  </a:lnTo>
                  <a:lnTo>
                    <a:pt x="59443" y="370345"/>
                  </a:lnTo>
                  <a:lnTo>
                    <a:pt x="55716" y="390830"/>
                  </a:lnTo>
                  <a:lnTo>
                    <a:pt x="51537" y="411260"/>
                  </a:lnTo>
                  <a:lnTo>
                    <a:pt x="47058" y="431653"/>
                  </a:lnTo>
                  <a:lnTo>
                    <a:pt x="43225" y="451175"/>
                  </a:lnTo>
                  <a:lnTo>
                    <a:pt x="36709" y="488671"/>
                  </a:lnTo>
                  <a:lnTo>
                    <a:pt x="30991" y="525092"/>
                  </a:lnTo>
                  <a:lnTo>
                    <a:pt x="25627" y="559341"/>
                  </a:lnTo>
                  <a:lnTo>
                    <a:pt x="20421" y="588674"/>
                  </a:lnTo>
                  <a:lnTo>
                    <a:pt x="15285" y="615822"/>
                  </a:lnTo>
                  <a:lnTo>
                    <a:pt x="7633" y="652648"/>
                  </a:lnTo>
                  <a:lnTo>
                    <a:pt x="0" y="685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SMARTInkShape-Group6"/>
          <p:cNvGrpSpPr/>
          <p:nvPr/>
        </p:nvGrpSpPr>
        <p:grpSpPr>
          <a:xfrm>
            <a:off x="188482" y="2926080"/>
            <a:ext cx="1784572" cy="769621"/>
            <a:chOff x="188482" y="2926080"/>
            <a:chExt cx="1784572" cy="769621"/>
          </a:xfrm>
        </p:grpSpPr>
        <p:sp>
          <p:nvSpPr>
            <p:cNvPr id="11" name="SMARTInkShape-8"/>
            <p:cNvSpPr/>
            <p:nvPr>
              <p:custDataLst>
                <p:tags r:id="rId54"/>
              </p:custDataLst>
            </p:nvPr>
          </p:nvSpPr>
          <p:spPr>
            <a:xfrm>
              <a:off x="188482" y="3087633"/>
              <a:ext cx="344919" cy="209211"/>
            </a:xfrm>
            <a:custGeom>
              <a:avLst/>
              <a:gdLst/>
              <a:ahLst/>
              <a:cxnLst/>
              <a:rect l="0" t="0" r="0" b="0"/>
              <a:pathLst>
                <a:path w="344919" h="209211">
                  <a:moveTo>
                    <a:pt x="47738" y="44187"/>
                  </a:moveTo>
                  <a:lnTo>
                    <a:pt x="47738" y="44187"/>
                  </a:lnTo>
                  <a:lnTo>
                    <a:pt x="55828" y="72504"/>
                  </a:lnTo>
                  <a:lnTo>
                    <a:pt x="63291" y="81691"/>
                  </a:lnTo>
                  <a:lnTo>
                    <a:pt x="85131" y="94158"/>
                  </a:lnTo>
                  <a:lnTo>
                    <a:pt x="109513" y="98005"/>
                  </a:lnTo>
                  <a:lnTo>
                    <a:pt x="135307" y="97739"/>
                  </a:lnTo>
                  <a:lnTo>
                    <a:pt x="163704" y="97621"/>
                  </a:lnTo>
                  <a:lnTo>
                    <a:pt x="191001" y="95311"/>
                  </a:lnTo>
                  <a:lnTo>
                    <a:pt x="217244" y="90615"/>
                  </a:lnTo>
                  <a:lnTo>
                    <a:pt x="254971" y="79299"/>
                  </a:lnTo>
                  <a:lnTo>
                    <a:pt x="286282" y="69360"/>
                  </a:lnTo>
                  <a:lnTo>
                    <a:pt x="314441" y="50408"/>
                  </a:lnTo>
                  <a:lnTo>
                    <a:pt x="318673" y="44694"/>
                  </a:lnTo>
                  <a:lnTo>
                    <a:pt x="319801" y="41985"/>
                  </a:lnTo>
                  <a:lnTo>
                    <a:pt x="318797" y="34460"/>
                  </a:lnTo>
                  <a:lnTo>
                    <a:pt x="317344" y="30082"/>
                  </a:lnTo>
                  <a:lnTo>
                    <a:pt x="311214" y="22960"/>
                  </a:lnTo>
                  <a:lnTo>
                    <a:pt x="295985" y="14191"/>
                  </a:lnTo>
                  <a:lnTo>
                    <a:pt x="264038" y="3643"/>
                  </a:lnTo>
                  <a:lnTo>
                    <a:pt x="226974" y="0"/>
                  </a:lnTo>
                  <a:lnTo>
                    <a:pt x="200776" y="1406"/>
                  </a:lnTo>
                  <a:lnTo>
                    <a:pt x="174175" y="5700"/>
                  </a:lnTo>
                  <a:lnTo>
                    <a:pt x="145419" y="13253"/>
                  </a:lnTo>
                  <a:lnTo>
                    <a:pt x="117963" y="22254"/>
                  </a:lnTo>
                  <a:lnTo>
                    <a:pt x="80963" y="39099"/>
                  </a:lnTo>
                  <a:lnTo>
                    <a:pt x="48551" y="60177"/>
                  </a:lnTo>
                  <a:lnTo>
                    <a:pt x="22015" y="82509"/>
                  </a:lnTo>
                  <a:lnTo>
                    <a:pt x="10059" y="98473"/>
                  </a:lnTo>
                  <a:lnTo>
                    <a:pt x="1923" y="116856"/>
                  </a:lnTo>
                  <a:lnTo>
                    <a:pt x="0" y="134058"/>
                  </a:lnTo>
                  <a:lnTo>
                    <a:pt x="2814" y="149323"/>
                  </a:lnTo>
                  <a:lnTo>
                    <a:pt x="14766" y="168284"/>
                  </a:lnTo>
                  <a:lnTo>
                    <a:pt x="27157" y="182314"/>
                  </a:lnTo>
                  <a:lnTo>
                    <a:pt x="52459" y="196403"/>
                  </a:lnTo>
                  <a:lnTo>
                    <a:pt x="85449" y="205940"/>
                  </a:lnTo>
                  <a:lnTo>
                    <a:pt x="111912" y="209210"/>
                  </a:lnTo>
                  <a:lnTo>
                    <a:pt x="141453" y="208971"/>
                  </a:lnTo>
                  <a:lnTo>
                    <a:pt x="174338" y="203220"/>
                  </a:lnTo>
                  <a:lnTo>
                    <a:pt x="206451" y="192762"/>
                  </a:lnTo>
                  <a:lnTo>
                    <a:pt x="238504" y="179647"/>
                  </a:lnTo>
                  <a:lnTo>
                    <a:pt x="272505" y="165351"/>
                  </a:lnTo>
                  <a:lnTo>
                    <a:pt x="302857" y="150531"/>
                  </a:lnTo>
                  <a:lnTo>
                    <a:pt x="339379" y="130973"/>
                  </a:lnTo>
                  <a:lnTo>
                    <a:pt x="344918" y="1280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"/>
            <p:cNvSpPr/>
            <p:nvPr>
              <p:custDataLst>
                <p:tags r:id="rId55"/>
              </p:custDataLst>
            </p:nvPr>
          </p:nvSpPr>
          <p:spPr>
            <a:xfrm>
              <a:off x="625206" y="2926080"/>
              <a:ext cx="784495" cy="607863"/>
            </a:xfrm>
            <a:custGeom>
              <a:avLst/>
              <a:gdLst/>
              <a:ahLst/>
              <a:cxnLst/>
              <a:rect l="0" t="0" r="0" b="0"/>
              <a:pathLst>
                <a:path w="784495" h="607863">
                  <a:moveTo>
                    <a:pt x="182514" y="0"/>
                  </a:moveTo>
                  <a:lnTo>
                    <a:pt x="182514" y="0"/>
                  </a:lnTo>
                  <a:lnTo>
                    <a:pt x="178469" y="36407"/>
                  </a:lnTo>
                  <a:lnTo>
                    <a:pt x="174225" y="63312"/>
                  </a:lnTo>
                  <a:lnTo>
                    <a:pt x="169517" y="88252"/>
                  </a:lnTo>
                  <a:lnTo>
                    <a:pt x="164602" y="116269"/>
                  </a:lnTo>
                  <a:lnTo>
                    <a:pt x="157337" y="145655"/>
                  </a:lnTo>
                  <a:lnTo>
                    <a:pt x="148464" y="175649"/>
                  </a:lnTo>
                  <a:lnTo>
                    <a:pt x="138876" y="205913"/>
                  </a:lnTo>
                  <a:lnTo>
                    <a:pt x="128970" y="234039"/>
                  </a:lnTo>
                  <a:lnTo>
                    <a:pt x="123959" y="247466"/>
                  </a:lnTo>
                  <a:lnTo>
                    <a:pt x="116384" y="275044"/>
                  </a:lnTo>
                  <a:lnTo>
                    <a:pt x="107100" y="312056"/>
                  </a:lnTo>
                  <a:lnTo>
                    <a:pt x="96678" y="355357"/>
                  </a:lnTo>
                  <a:lnTo>
                    <a:pt x="89730" y="384225"/>
                  </a:lnTo>
                  <a:lnTo>
                    <a:pt x="82010" y="416300"/>
                  </a:lnTo>
                  <a:lnTo>
                    <a:pt x="77664" y="434357"/>
                  </a:lnTo>
                  <a:lnTo>
                    <a:pt x="77054" y="435198"/>
                  </a:lnTo>
                  <a:lnTo>
                    <a:pt x="76647" y="434066"/>
                  </a:lnTo>
                  <a:lnTo>
                    <a:pt x="76376" y="431617"/>
                  </a:lnTo>
                  <a:lnTo>
                    <a:pt x="84194" y="400240"/>
                  </a:lnTo>
                  <a:lnTo>
                    <a:pt x="89715" y="366550"/>
                  </a:lnTo>
                  <a:lnTo>
                    <a:pt x="90895" y="332280"/>
                  </a:lnTo>
                  <a:lnTo>
                    <a:pt x="90955" y="328200"/>
                  </a:lnTo>
                  <a:lnTo>
                    <a:pt x="88763" y="321409"/>
                  </a:lnTo>
                  <a:lnTo>
                    <a:pt x="86994" y="318412"/>
                  </a:lnTo>
                  <a:lnTo>
                    <a:pt x="66598" y="302340"/>
                  </a:lnTo>
                  <a:lnTo>
                    <a:pt x="58747" y="299474"/>
                  </a:lnTo>
                  <a:lnTo>
                    <a:pt x="54283" y="298709"/>
                  </a:lnTo>
                  <a:lnTo>
                    <a:pt x="44807" y="300117"/>
                  </a:lnTo>
                  <a:lnTo>
                    <a:pt x="12453" y="310701"/>
                  </a:lnTo>
                  <a:lnTo>
                    <a:pt x="5896" y="315325"/>
                  </a:lnTo>
                  <a:lnTo>
                    <a:pt x="2417" y="324718"/>
                  </a:lnTo>
                  <a:lnTo>
                    <a:pt x="0" y="358756"/>
                  </a:lnTo>
                  <a:lnTo>
                    <a:pt x="1964" y="388741"/>
                  </a:lnTo>
                  <a:lnTo>
                    <a:pt x="10202" y="411516"/>
                  </a:lnTo>
                  <a:lnTo>
                    <a:pt x="28156" y="437922"/>
                  </a:lnTo>
                  <a:lnTo>
                    <a:pt x="47032" y="450171"/>
                  </a:lnTo>
                  <a:lnTo>
                    <a:pt x="68711" y="455118"/>
                  </a:lnTo>
                  <a:lnTo>
                    <a:pt x="91221" y="452537"/>
                  </a:lnTo>
                  <a:lnTo>
                    <a:pt x="104122" y="446379"/>
                  </a:lnTo>
                  <a:lnTo>
                    <a:pt x="136662" y="423759"/>
                  </a:lnTo>
                  <a:lnTo>
                    <a:pt x="172472" y="386589"/>
                  </a:lnTo>
                  <a:lnTo>
                    <a:pt x="193839" y="360214"/>
                  </a:lnTo>
                  <a:lnTo>
                    <a:pt x="197525" y="351087"/>
                  </a:lnTo>
                  <a:lnTo>
                    <a:pt x="197686" y="354733"/>
                  </a:lnTo>
                  <a:lnTo>
                    <a:pt x="195466" y="358884"/>
                  </a:lnTo>
                  <a:lnTo>
                    <a:pt x="193689" y="361176"/>
                  </a:lnTo>
                  <a:lnTo>
                    <a:pt x="186401" y="397176"/>
                  </a:lnTo>
                  <a:lnTo>
                    <a:pt x="178892" y="426905"/>
                  </a:lnTo>
                  <a:lnTo>
                    <a:pt x="181911" y="448788"/>
                  </a:lnTo>
                  <a:lnTo>
                    <a:pt x="192929" y="477082"/>
                  </a:lnTo>
                  <a:lnTo>
                    <a:pt x="196231" y="480614"/>
                  </a:lnTo>
                  <a:lnTo>
                    <a:pt x="204415" y="484540"/>
                  </a:lnTo>
                  <a:lnTo>
                    <a:pt x="237498" y="487404"/>
                  </a:lnTo>
                  <a:lnTo>
                    <a:pt x="251824" y="480784"/>
                  </a:lnTo>
                  <a:lnTo>
                    <a:pt x="288444" y="454755"/>
                  </a:lnTo>
                  <a:lnTo>
                    <a:pt x="313662" y="436617"/>
                  </a:lnTo>
                  <a:lnTo>
                    <a:pt x="327162" y="428578"/>
                  </a:lnTo>
                  <a:lnTo>
                    <a:pt x="362980" y="397241"/>
                  </a:lnTo>
                  <a:lnTo>
                    <a:pt x="372427" y="389124"/>
                  </a:lnTo>
                  <a:lnTo>
                    <a:pt x="372753" y="391102"/>
                  </a:lnTo>
                  <a:lnTo>
                    <a:pt x="372840" y="392815"/>
                  </a:lnTo>
                  <a:lnTo>
                    <a:pt x="358671" y="428945"/>
                  </a:lnTo>
                  <a:lnTo>
                    <a:pt x="346885" y="466492"/>
                  </a:lnTo>
                  <a:lnTo>
                    <a:pt x="348137" y="480804"/>
                  </a:lnTo>
                  <a:lnTo>
                    <a:pt x="353773" y="491115"/>
                  </a:lnTo>
                  <a:lnTo>
                    <a:pt x="367144" y="504633"/>
                  </a:lnTo>
                  <a:lnTo>
                    <a:pt x="374920" y="507915"/>
                  </a:lnTo>
                  <a:lnTo>
                    <a:pt x="379365" y="508790"/>
                  </a:lnTo>
                  <a:lnTo>
                    <a:pt x="401801" y="505976"/>
                  </a:lnTo>
                  <a:lnTo>
                    <a:pt x="415723" y="499762"/>
                  </a:lnTo>
                  <a:lnTo>
                    <a:pt x="446550" y="481977"/>
                  </a:lnTo>
                  <a:lnTo>
                    <a:pt x="484148" y="459170"/>
                  </a:lnTo>
                  <a:lnTo>
                    <a:pt x="487190" y="457277"/>
                  </a:lnTo>
                  <a:lnTo>
                    <a:pt x="521126" y="445946"/>
                  </a:lnTo>
                  <a:lnTo>
                    <a:pt x="547955" y="436997"/>
                  </a:lnTo>
                  <a:lnTo>
                    <a:pt x="585715" y="424403"/>
                  </a:lnTo>
                  <a:lnTo>
                    <a:pt x="596903" y="420671"/>
                  </a:lnTo>
                  <a:lnTo>
                    <a:pt x="597627" y="420148"/>
                  </a:lnTo>
                  <a:lnTo>
                    <a:pt x="597263" y="419798"/>
                  </a:lnTo>
                  <a:lnTo>
                    <a:pt x="577019" y="419141"/>
                  </a:lnTo>
                  <a:lnTo>
                    <a:pt x="560742" y="423157"/>
                  </a:lnTo>
                  <a:lnTo>
                    <a:pt x="543878" y="433755"/>
                  </a:lnTo>
                  <a:lnTo>
                    <a:pt x="508521" y="467475"/>
                  </a:lnTo>
                  <a:lnTo>
                    <a:pt x="499336" y="482634"/>
                  </a:lnTo>
                  <a:lnTo>
                    <a:pt x="495514" y="503959"/>
                  </a:lnTo>
                  <a:lnTo>
                    <a:pt x="499151" y="516680"/>
                  </a:lnTo>
                  <a:lnTo>
                    <a:pt x="509636" y="531174"/>
                  </a:lnTo>
                  <a:lnTo>
                    <a:pt x="520941" y="536644"/>
                  </a:lnTo>
                  <a:lnTo>
                    <a:pt x="557155" y="540444"/>
                  </a:lnTo>
                  <a:lnTo>
                    <a:pt x="592487" y="538648"/>
                  </a:lnTo>
                  <a:lnTo>
                    <a:pt x="624176" y="530392"/>
                  </a:lnTo>
                  <a:lnTo>
                    <a:pt x="658019" y="524130"/>
                  </a:lnTo>
                  <a:lnTo>
                    <a:pt x="669983" y="518264"/>
                  </a:lnTo>
                  <a:lnTo>
                    <a:pt x="641670" y="518163"/>
                  </a:lnTo>
                  <a:lnTo>
                    <a:pt x="634092" y="520419"/>
                  </a:lnTo>
                  <a:lnTo>
                    <a:pt x="622808" y="528707"/>
                  </a:lnTo>
                  <a:lnTo>
                    <a:pt x="587000" y="556138"/>
                  </a:lnTo>
                  <a:lnTo>
                    <a:pt x="582419" y="561286"/>
                  </a:lnTo>
                  <a:lnTo>
                    <a:pt x="580383" y="566396"/>
                  </a:lnTo>
                  <a:lnTo>
                    <a:pt x="580687" y="568097"/>
                  </a:lnTo>
                  <a:lnTo>
                    <a:pt x="581736" y="569232"/>
                  </a:lnTo>
                  <a:lnTo>
                    <a:pt x="583282" y="569988"/>
                  </a:lnTo>
                  <a:lnTo>
                    <a:pt x="589515" y="568570"/>
                  </a:lnTo>
                  <a:lnTo>
                    <a:pt x="597930" y="564271"/>
                  </a:lnTo>
                  <a:lnTo>
                    <a:pt x="632176" y="539157"/>
                  </a:lnTo>
                  <a:lnTo>
                    <a:pt x="658065" y="518665"/>
                  </a:lnTo>
                  <a:lnTo>
                    <a:pt x="659568" y="515957"/>
                  </a:lnTo>
                  <a:lnTo>
                    <a:pt x="677605" y="503055"/>
                  </a:lnTo>
                  <a:lnTo>
                    <a:pt x="665651" y="529769"/>
                  </a:lnTo>
                  <a:lnTo>
                    <a:pt x="662979" y="560360"/>
                  </a:lnTo>
                  <a:lnTo>
                    <a:pt x="666739" y="580335"/>
                  </a:lnTo>
                  <a:lnTo>
                    <a:pt x="673216" y="594250"/>
                  </a:lnTo>
                  <a:lnTo>
                    <a:pt x="684542" y="603735"/>
                  </a:lnTo>
                  <a:lnTo>
                    <a:pt x="693786" y="606993"/>
                  </a:lnTo>
                  <a:lnTo>
                    <a:pt x="698622" y="607862"/>
                  </a:lnTo>
                  <a:lnTo>
                    <a:pt x="717564" y="605040"/>
                  </a:lnTo>
                  <a:lnTo>
                    <a:pt x="755218" y="581037"/>
                  </a:lnTo>
                  <a:lnTo>
                    <a:pt x="784494" y="548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"/>
            <p:cNvSpPr/>
            <p:nvPr>
              <p:custDataLst>
                <p:tags r:id="rId56"/>
              </p:custDataLst>
            </p:nvPr>
          </p:nvSpPr>
          <p:spPr>
            <a:xfrm>
              <a:off x="1432560" y="3360420"/>
              <a:ext cx="114301" cy="189469"/>
            </a:xfrm>
            <a:custGeom>
              <a:avLst/>
              <a:gdLst/>
              <a:ahLst/>
              <a:cxnLst/>
              <a:rect l="0" t="0" r="0" b="0"/>
              <a:pathLst>
                <a:path w="114301" h="189469">
                  <a:moveTo>
                    <a:pt x="114300" y="0"/>
                  </a:moveTo>
                  <a:lnTo>
                    <a:pt x="114300" y="0"/>
                  </a:lnTo>
                  <a:lnTo>
                    <a:pt x="102165" y="32361"/>
                  </a:lnTo>
                  <a:lnTo>
                    <a:pt x="81391" y="68324"/>
                  </a:lnTo>
                  <a:lnTo>
                    <a:pt x="60982" y="101267"/>
                  </a:lnTo>
                  <a:lnTo>
                    <a:pt x="44690" y="136091"/>
                  </a:lnTo>
                  <a:lnTo>
                    <a:pt x="30679" y="172862"/>
                  </a:lnTo>
                  <a:lnTo>
                    <a:pt x="25489" y="182661"/>
                  </a:lnTo>
                  <a:lnTo>
                    <a:pt x="20359" y="187016"/>
                  </a:lnTo>
                  <a:lnTo>
                    <a:pt x="15257" y="188951"/>
                  </a:lnTo>
                  <a:lnTo>
                    <a:pt x="12711" y="189468"/>
                  </a:lnTo>
                  <a:lnTo>
                    <a:pt x="10168" y="188965"/>
                  </a:lnTo>
                  <a:lnTo>
                    <a:pt x="0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1"/>
            <p:cNvSpPr/>
            <p:nvPr>
              <p:custDataLst>
                <p:tags r:id="rId57"/>
              </p:custDataLst>
            </p:nvPr>
          </p:nvSpPr>
          <p:spPr>
            <a:xfrm>
              <a:off x="1371600" y="3406140"/>
              <a:ext cx="91441" cy="50398"/>
            </a:xfrm>
            <a:custGeom>
              <a:avLst/>
              <a:gdLst/>
              <a:ahLst/>
              <a:cxnLst/>
              <a:rect l="0" t="0" r="0" b="0"/>
              <a:pathLst>
                <a:path w="91441" h="50398">
                  <a:moveTo>
                    <a:pt x="0" y="0"/>
                  </a:moveTo>
                  <a:lnTo>
                    <a:pt x="0" y="0"/>
                  </a:lnTo>
                  <a:lnTo>
                    <a:pt x="23487" y="32267"/>
                  </a:lnTo>
                  <a:lnTo>
                    <a:pt x="38379" y="43410"/>
                  </a:lnTo>
                  <a:lnTo>
                    <a:pt x="61043" y="50397"/>
                  </a:lnTo>
                  <a:lnTo>
                    <a:pt x="73979" y="49775"/>
                  </a:lnTo>
                  <a:lnTo>
                    <a:pt x="91440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2"/>
            <p:cNvSpPr/>
            <p:nvPr>
              <p:custDataLst>
                <p:tags r:id="rId58"/>
              </p:custDataLst>
            </p:nvPr>
          </p:nvSpPr>
          <p:spPr>
            <a:xfrm>
              <a:off x="1510254" y="3451860"/>
              <a:ext cx="28987" cy="104696"/>
            </a:xfrm>
            <a:custGeom>
              <a:avLst/>
              <a:gdLst/>
              <a:ahLst/>
              <a:cxnLst/>
              <a:rect l="0" t="0" r="0" b="0"/>
              <a:pathLst>
                <a:path w="28987" h="104696">
                  <a:moveTo>
                    <a:pt x="28986" y="0"/>
                  </a:moveTo>
                  <a:lnTo>
                    <a:pt x="28986" y="0"/>
                  </a:lnTo>
                  <a:lnTo>
                    <a:pt x="24941" y="28316"/>
                  </a:lnTo>
                  <a:lnTo>
                    <a:pt x="15989" y="60564"/>
                  </a:lnTo>
                  <a:lnTo>
                    <a:pt x="747" y="96630"/>
                  </a:lnTo>
                  <a:lnTo>
                    <a:pt x="0" y="99980"/>
                  </a:lnTo>
                  <a:lnTo>
                    <a:pt x="348" y="102214"/>
                  </a:lnTo>
                  <a:lnTo>
                    <a:pt x="1428" y="103702"/>
                  </a:lnTo>
                  <a:lnTo>
                    <a:pt x="2994" y="104695"/>
                  </a:lnTo>
                  <a:lnTo>
                    <a:pt x="4885" y="104510"/>
                  </a:lnTo>
                  <a:lnTo>
                    <a:pt x="13746" y="99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3"/>
            <p:cNvSpPr/>
            <p:nvPr>
              <p:custDataLst>
                <p:tags r:id="rId59"/>
              </p:custDataLst>
            </p:nvPr>
          </p:nvSpPr>
          <p:spPr>
            <a:xfrm>
              <a:off x="1600200" y="3429000"/>
              <a:ext cx="38101" cy="45721"/>
            </a:xfrm>
            <a:custGeom>
              <a:avLst/>
              <a:gdLst/>
              <a:ahLst/>
              <a:cxnLst/>
              <a:rect l="0" t="0" r="0" b="0"/>
              <a:pathLst>
                <a:path w="38101" h="45721">
                  <a:moveTo>
                    <a:pt x="0" y="0"/>
                  </a:moveTo>
                  <a:lnTo>
                    <a:pt x="0" y="0"/>
                  </a:lnTo>
                  <a:lnTo>
                    <a:pt x="30156" y="36187"/>
                  </a:lnTo>
                  <a:lnTo>
                    <a:pt x="38100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4"/>
            <p:cNvSpPr/>
            <p:nvPr>
              <p:custDataLst>
                <p:tags r:id="rId60"/>
              </p:custDataLst>
            </p:nvPr>
          </p:nvSpPr>
          <p:spPr>
            <a:xfrm>
              <a:off x="1615738" y="3489960"/>
              <a:ext cx="357316" cy="205741"/>
            </a:xfrm>
            <a:custGeom>
              <a:avLst/>
              <a:gdLst/>
              <a:ahLst/>
              <a:cxnLst/>
              <a:rect l="0" t="0" r="0" b="0"/>
              <a:pathLst>
                <a:path w="357316" h="205741">
                  <a:moveTo>
                    <a:pt x="83522" y="0"/>
                  </a:moveTo>
                  <a:lnTo>
                    <a:pt x="83522" y="0"/>
                  </a:lnTo>
                  <a:lnTo>
                    <a:pt x="55206" y="20226"/>
                  </a:lnTo>
                  <a:lnTo>
                    <a:pt x="22958" y="41499"/>
                  </a:lnTo>
                  <a:lnTo>
                    <a:pt x="11167" y="51182"/>
                  </a:lnTo>
                  <a:lnTo>
                    <a:pt x="4798" y="61130"/>
                  </a:lnTo>
                  <a:lnTo>
                    <a:pt x="373" y="80299"/>
                  </a:lnTo>
                  <a:lnTo>
                    <a:pt x="0" y="85924"/>
                  </a:lnTo>
                  <a:lnTo>
                    <a:pt x="1594" y="88610"/>
                  </a:lnTo>
                  <a:lnTo>
                    <a:pt x="11928" y="96434"/>
                  </a:lnTo>
                  <a:lnTo>
                    <a:pt x="20940" y="101562"/>
                  </a:lnTo>
                  <a:lnTo>
                    <a:pt x="32848" y="102147"/>
                  </a:lnTo>
                  <a:lnTo>
                    <a:pt x="65234" y="95625"/>
                  </a:lnTo>
                  <a:lnTo>
                    <a:pt x="94284" y="88635"/>
                  </a:lnTo>
                  <a:lnTo>
                    <a:pt x="127511" y="78688"/>
                  </a:lnTo>
                  <a:lnTo>
                    <a:pt x="140044" y="73637"/>
                  </a:lnTo>
                  <a:lnTo>
                    <a:pt x="149001" y="66312"/>
                  </a:lnTo>
                  <a:lnTo>
                    <a:pt x="154957" y="58259"/>
                  </a:lnTo>
                  <a:lnTo>
                    <a:pt x="157604" y="51857"/>
                  </a:lnTo>
                  <a:lnTo>
                    <a:pt x="157463" y="48965"/>
                  </a:lnTo>
                  <a:lnTo>
                    <a:pt x="155049" y="43494"/>
                  </a:lnTo>
                  <a:lnTo>
                    <a:pt x="137710" y="23922"/>
                  </a:lnTo>
                  <a:lnTo>
                    <a:pt x="128490" y="19099"/>
                  </a:lnTo>
                  <a:lnTo>
                    <a:pt x="93638" y="11421"/>
                  </a:lnTo>
                  <a:lnTo>
                    <a:pt x="78429" y="8746"/>
                  </a:lnTo>
                  <a:lnTo>
                    <a:pt x="76740" y="7524"/>
                  </a:lnTo>
                  <a:lnTo>
                    <a:pt x="77307" y="5863"/>
                  </a:lnTo>
                  <a:lnTo>
                    <a:pt x="79379" y="3909"/>
                  </a:lnTo>
                  <a:lnTo>
                    <a:pt x="86196" y="1737"/>
                  </a:lnTo>
                  <a:lnTo>
                    <a:pt x="108415" y="343"/>
                  </a:lnTo>
                  <a:lnTo>
                    <a:pt x="135891" y="7315"/>
                  </a:lnTo>
                  <a:lnTo>
                    <a:pt x="168938" y="40674"/>
                  </a:lnTo>
                  <a:lnTo>
                    <a:pt x="183525" y="61253"/>
                  </a:lnTo>
                  <a:lnTo>
                    <a:pt x="187234" y="72661"/>
                  </a:lnTo>
                  <a:lnTo>
                    <a:pt x="187377" y="76381"/>
                  </a:lnTo>
                  <a:lnTo>
                    <a:pt x="186625" y="78861"/>
                  </a:lnTo>
                  <a:lnTo>
                    <a:pt x="182818" y="83530"/>
                  </a:lnTo>
                  <a:lnTo>
                    <a:pt x="186697" y="83734"/>
                  </a:lnTo>
                  <a:lnTo>
                    <a:pt x="187866" y="82916"/>
                  </a:lnTo>
                  <a:lnTo>
                    <a:pt x="188644" y="81524"/>
                  </a:lnTo>
                  <a:lnTo>
                    <a:pt x="189163" y="79750"/>
                  </a:lnTo>
                  <a:lnTo>
                    <a:pt x="196514" y="77778"/>
                  </a:lnTo>
                  <a:lnTo>
                    <a:pt x="229980" y="76408"/>
                  </a:lnTo>
                  <a:lnTo>
                    <a:pt x="267235" y="73983"/>
                  </a:lnTo>
                  <a:lnTo>
                    <a:pt x="303161" y="69648"/>
                  </a:lnTo>
                  <a:lnTo>
                    <a:pt x="326965" y="72942"/>
                  </a:lnTo>
                  <a:lnTo>
                    <a:pt x="342014" y="79280"/>
                  </a:lnTo>
                  <a:lnTo>
                    <a:pt x="351835" y="86520"/>
                  </a:lnTo>
                  <a:lnTo>
                    <a:pt x="355173" y="93769"/>
                  </a:lnTo>
                  <a:lnTo>
                    <a:pt x="357315" y="116265"/>
                  </a:lnTo>
                  <a:lnTo>
                    <a:pt x="353092" y="130414"/>
                  </a:lnTo>
                  <a:lnTo>
                    <a:pt x="331817" y="166908"/>
                  </a:lnTo>
                  <a:lnTo>
                    <a:pt x="318710" y="184451"/>
                  </a:lnTo>
                  <a:lnTo>
                    <a:pt x="312122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SMARTInkShape-Group7"/>
          <p:cNvGrpSpPr/>
          <p:nvPr/>
        </p:nvGrpSpPr>
        <p:grpSpPr>
          <a:xfrm>
            <a:off x="-7620" y="1196340"/>
            <a:ext cx="1257148" cy="686198"/>
            <a:chOff x="-7620" y="1196340"/>
            <a:chExt cx="1257148" cy="686198"/>
          </a:xfrm>
        </p:grpSpPr>
        <p:sp>
          <p:nvSpPr>
            <p:cNvPr id="19" name="SMARTInkShape-15"/>
            <p:cNvSpPr/>
            <p:nvPr>
              <p:custDataLst>
                <p:tags r:id="rId49"/>
              </p:custDataLst>
            </p:nvPr>
          </p:nvSpPr>
          <p:spPr>
            <a:xfrm>
              <a:off x="61022" y="1371600"/>
              <a:ext cx="289499" cy="342392"/>
            </a:xfrm>
            <a:custGeom>
              <a:avLst/>
              <a:gdLst/>
              <a:ahLst/>
              <a:cxnLst/>
              <a:rect l="0" t="0" r="0" b="0"/>
              <a:pathLst>
                <a:path w="289499" h="342392">
                  <a:moveTo>
                    <a:pt x="45658" y="0"/>
                  </a:moveTo>
                  <a:lnTo>
                    <a:pt x="45658" y="0"/>
                  </a:lnTo>
                  <a:lnTo>
                    <a:pt x="53748" y="36407"/>
                  </a:lnTo>
                  <a:lnTo>
                    <a:pt x="57720" y="65570"/>
                  </a:lnTo>
                  <a:lnTo>
                    <a:pt x="57699" y="103530"/>
                  </a:lnTo>
                  <a:lnTo>
                    <a:pt x="54588" y="138484"/>
                  </a:lnTo>
                  <a:lnTo>
                    <a:pt x="51408" y="175652"/>
                  </a:lnTo>
                  <a:lnTo>
                    <a:pt x="42846" y="213476"/>
                  </a:lnTo>
                  <a:lnTo>
                    <a:pt x="29585" y="249237"/>
                  </a:lnTo>
                  <a:lnTo>
                    <a:pt x="19447" y="281281"/>
                  </a:lnTo>
                  <a:lnTo>
                    <a:pt x="15382" y="300274"/>
                  </a:lnTo>
                  <a:lnTo>
                    <a:pt x="1517" y="331116"/>
                  </a:lnTo>
                  <a:lnTo>
                    <a:pt x="0" y="342391"/>
                  </a:lnTo>
                  <a:lnTo>
                    <a:pt x="10549" y="317598"/>
                  </a:lnTo>
                  <a:lnTo>
                    <a:pt x="13807" y="288366"/>
                  </a:lnTo>
                  <a:lnTo>
                    <a:pt x="19084" y="262783"/>
                  </a:lnTo>
                  <a:lnTo>
                    <a:pt x="27921" y="234479"/>
                  </a:lnTo>
                  <a:lnTo>
                    <a:pt x="40315" y="204966"/>
                  </a:lnTo>
                  <a:lnTo>
                    <a:pt x="54290" y="174916"/>
                  </a:lnTo>
                  <a:lnTo>
                    <a:pt x="70661" y="145474"/>
                  </a:lnTo>
                  <a:lnTo>
                    <a:pt x="92048" y="118277"/>
                  </a:lnTo>
                  <a:lnTo>
                    <a:pt x="127889" y="83211"/>
                  </a:lnTo>
                  <a:lnTo>
                    <a:pt x="165320" y="51372"/>
                  </a:lnTo>
                  <a:lnTo>
                    <a:pt x="199176" y="24535"/>
                  </a:lnTo>
                  <a:lnTo>
                    <a:pt x="218028" y="15138"/>
                  </a:lnTo>
                  <a:lnTo>
                    <a:pt x="252554" y="8610"/>
                  </a:lnTo>
                  <a:lnTo>
                    <a:pt x="263483" y="8060"/>
                  </a:lnTo>
                  <a:lnTo>
                    <a:pt x="267921" y="9607"/>
                  </a:lnTo>
                  <a:lnTo>
                    <a:pt x="275111" y="15841"/>
                  </a:lnTo>
                  <a:lnTo>
                    <a:pt x="283918" y="28871"/>
                  </a:lnTo>
                  <a:lnTo>
                    <a:pt x="287845" y="43456"/>
                  </a:lnTo>
                  <a:lnTo>
                    <a:pt x="289280" y="79163"/>
                  </a:lnTo>
                  <a:lnTo>
                    <a:pt x="287176" y="107558"/>
                  </a:lnTo>
                  <a:lnTo>
                    <a:pt x="281190" y="137420"/>
                  </a:lnTo>
                  <a:lnTo>
                    <a:pt x="274054" y="167717"/>
                  </a:lnTo>
                  <a:lnTo>
                    <a:pt x="268103" y="200205"/>
                  </a:lnTo>
                  <a:lnTo>
                    <a:pt x="266767" y="235932"/>
                  </a:lnTo>
                  <a:lnTo>
                    <a:pt x="267570" y="238568"/>
                  </a:lnTo>
                  <a:lnTo>
                    <a:pt x="268953" y="240326"/>
                  </a:lnTo>
                  <a:lnTo>
                    <a:pt x="270721" y="241497"/>
                  </a:lnTo>
                  <a:lnTo>
                    <a:pt x="272747" y="240585"/>
                  </a:lnTo>
                  <a:lnTo>
                    <a:pt x="277255" y="235055"/>
                  </a:lnTo>
                  <a:lnTo>
                    <a:pt x="289498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6"/>
            <p:cNvSpPr/>
            <p:nvPr>
              <p:custDataLst>
                <p:tags r:id="rId50"/>
              </p:custDataLst>
            </p:nvPr>
          </p:nvSpPr>
          <p:spPr>
            <a:xfrm>
              <a:off x="503025" y="1417320"/>
              <a:ext cx="101349" cy="202246"/>
            </a:xfrm>
            <a:custGeom>
              <a:avLst/>
              <a:gdLst/>
              <a:ahLst/>
              <a:cxnLst/>
              <a:rect l="0" t="0" r="0" b="0"/>
              <a:pathLst>
                <a:path w="101349" h="202246">
                  <a:moveTo>
                    <a:pt x="7515" y="0"/>
                  </a:moveTo>
                  <a:lnTo>
                    <a:pt x="7515" y="0"/>
                  </a:lnTo>
                  <a:lnTo>
                    <a:pt x="15605" y="32362"/>
                  </a:lnTo>
                  <a:lnTo>
                    <a:pt x="15062" y="55023"/>
                  </a:lnTo>
                  <a:lnTo>
                    <a:pt x="9751" y="84319"/>
                  </a:lnTo>
                  <a:lnTo>
                    <a:pt x="5920" y="114448"/>
                  </a:lnTo>
                  <a:lnTo>
                    <a:pt x="1085" y="150924"/>
                  </a:lnTo>
                  <a:lnTo>
                    <a:pt x="52" y="188048"/>
                  </a:lnTo>
                  <a:lnTo>
                    <a:pt x="0" y="193945"/>
                  </a:lnTo>
                  <a:lnTo>
                    <a:pt x="6738" y="197877"/>
                  </a:lnTo>
                  <a:lnTo>
                    <a:pt x="32288" y="202245"/>
                  </a:lnTo>
                  <a:lnTo>
                    <a:pt x="42657" y="200870"/>
                  </a:lnTo>
                  <a:lnTo>
                    <a:pt x="50416" y="197414"/>
                  </a:lnTo>
                  <a:lnTo>
                    <a:pt x="72998" y="177661"/>
                  </a:lnTo>
                  <a:lnTo>
                    <a:pt x="84585" y="158474"/>
                  </a:lnTo>
                  <a:lnTo>
                    <a:pt x="96085" y="123151"/>
                  </a:lnTo>
                  <a:lnTo>
                    <a:pt x="101348" y="103558"/>
                  </a:lnTo>
                  <a:lnTo>
                    <a:pt x="99737" y="85819"/>
                  </a:lnTo>
                  <a:lnTo>
                    <a:pt x="88949" y="53735"/>
                  </a:lnTo>
                  <a:lnTo>
                    <a:pt x="81221" y="38687"/>
                  </a:lnTo>
                  <a:lnTo>
                    <a:pt x="76115" y="34128"/>
                  </a:lnTo>
                  <a:lnTo>
                    <a:pt x="71024" y="32101"/>
                  </a:lnTo>
                  <a:lnTo>
                    <a:pt x="39814" y="30499"/>
                  </a:lnTo>
                  <a:lnTo>
                    <a:pt x="31594" y="37042"/>
                  </a:lnTo>
                  <a:lnTo>
                    <a:pt x="32034" y="37395"/>
                  </a:lnTo>
                  <a:lnTo>
                    <a:pt x="37995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7"/>
            <p:cNvSpPr/>
            <p:nvPr>
              <p:custDataLst>
                <p:tags r:id="rId51"/>
              </p:custDataLst>
            </p:nvPr>
          </p:nvSpPr>
          <p:spPr>
            <a:xfrm>
              <a:off x="678459" y="1242060"/>
              <a:ext cx="136399" cy="298843"/>
            </a:xfrm>
            <a:custGeom>
              <a:avLst/>
              <a:gdLst/>
              <a:ahLst/>
              <a:cxnLst/>
              <a:rect l="0" t="0" r="0" b="0"/>
              <a:pathLst>
                <a:path w="136399" h="298843">
                  <a:moveTo>
                    <a:pt x="14961" y="0"/>
                  </a:moveTo>
                  <a:lnTo>
                    <a:pt x="14961" y="0"/>
                  </a:lnTo>
                  <a:lnTo>
                    <a:pt x="6871" y="36407"/>
                  </a:lnTo>
                  <a:lnTo>
                    <a:pt x="2899" y="63312"/>
                  </a:lnTo>
                  <a:lnTo>
                    <a:pt x="663" y="97499"/>
                  </a:lnTo>
                  <a:lnTo>
                    <a:pt x="0" y="129078"/>
                  </a:lnTo>
                  <a:lnTo>
                    <a:pt x="1538" y="147961"/>
                  </a:lnTo>
                  <a:lnTo>
                    <a:pt x="14406" y="184807"/>
                  </a:lnTo>
                  <a:lnTo>
                    <a:pt x="21337" y="202649"/>
                  </a:lnTo>
                  <a:lnTo>
                    <a:pt x="23445" y="202833"/>
                  </a:lnTo>
                  <a:lnTo>
                    <a:pt x="43684" y="194863"/>
                  </a:lnTo>
                  <a:lnTo>
                    <a:pt x="80196" y="175232"/>
                  </a:lnTo>
                  <a:lnTo>
                    <a:pt x="87981" y="171014"/>
                  </a:lnTo>
                  <a:lnTo>
                    <a:pt x="111731" y="168084"/>
                  </a:lnTo>
                  <a:lnTo>
                    <a:pt x="119494" y="170095"/>
                  </a:lnTo>
                  <a:lnTo>
                    <a:pt x="122750" y="171817"/>
                  </a:lnTo>
                  <a:lnTo>
                    <a:pt x="131377" y="182330"/>
                  </a:lnTo>
                  <a:lnTo>
                    <a:pt x="135250" y="192124"/>
                  </a:lnTo>
                  <a:lnTo>
                    <a:pt x="136398" y="208479"/>
                  </a:lnTo>
                  <a:lnTo>
                    <a:pt x="132693" y="225366"/>
                  </a:lnTo>
                  <a:lnTo>
                    <a:pt x="122187" y="241094"/>
                  </a:lnTo>
                  <a:lnTo>
                    <a:pt x="99588" y="262658"/>
                  </a:lnTo>
                  <a:lnTo>
                    <a:pt x="64589" y="292313"/>
                  </a:lnTo>
                  <a:lnTo>
                    <a:pt x="53104" y="298404"/>
                  </a:lnTo>
                  <a:lnTo>
                    <a:pt x="48857" y="298842"/>
                  </a:lnTo>
                  <a:lnTo>
                    <a:pt x="45178" y="298288"/>
                  </a:lnTo>
                  <a:lnTo>
                    <a:pt x="41879" y="296225"/>
                  </a:lnTo>
                  <a:lnTo>
                    <a:pt x="35956" y="289418"/>
                  </a:lnTo>
                  <a:lnTo>
                    <a:pt x="27861" y="272020"/>
                  </a:lnTo>
                  <a:lnTo>
                    <a:pt x="23624" y="242539"/>
                  </a:lnTo>
                  <a:lnTo>
                    <a:pt x="25045" y="204981"/>
                  </a:lnTo>
                  <a:lnTo>
                    <a:pt x="30931" y="172777"/>
                  </a:lnTo>
                  <a:lnTo>
                    <a:pt x="38038" y="136424"/>
                  </a:lnTo>
                  <a:lnTo>
                    <a:pt x="45505" y="98842"/>
                  </a:lnTo>
                  <a:lnTo>
                    <a:pt x="53061" y="6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8"/>
            <p:cNvSpPr/>
            <p:nvPr>
              <p:custDataLst>
                <p:tags r:id="rId52"/>
              </p:custDataLst>
            </p:nvPr>
          </p:nvSpPr>
          <p:spPr>
            <a:xfrm>
              <a:off x="830580" y="1196340"/>
              <a:ext cx="355528" cy="309565"/>
            </a:xfrm>
            <a:custGeom>
              <a:avLst/>
              <a:gdLst/>
              <a:ahLst/>
              <a:cxnLst/>
              <a:rect l="0" t="0" r="0" b="0"/>
              <a:pathLst>
                <a:path w="355528" h="309565">
                  <a:moveTo>
                    <a:pt x="0" y="0"/>
                  </a:moveTo>
                  <a:lnTo>
                    <a:pt x="0" y="0"/>
                  </a:lnTo>
                  <a:lnTo>
                    <a:pt x="12136" y="36407"/>
                  </a:lnTo>
                  <a:lnTo>
                    <a:pt x="15836" y="58796"/>
                  </a:lnTo>
                  <a:lnTo>
                    <a:pt x="15357" y="91013"/>
                  </a:lnTo>
                  <a:lnTo>
                    <a:pt x="16110" y="127919"/>
                  </a:lnTo>
                  <a:lnTo>
                    <a:pt x="21276" y="165564"/>
                  </a:lnTo>
                  <a:lnTo>
                    <a:pt x="22547" y="197710"/>
                  </a:lnTo>
                  <a:lnTo>
                    <a:pt x="28881" y="222436"/>
                  </a:lnTo>
                  <a:lnTo>
                    <a:pt x="33438" y="233198"/>
                  </a:lnTo>
                  <a:lnTo>
                    <a:pt x="40544" y="241368"/>
                  </a:lnTo>
                  <a:lnTo>
                    <a:pt x="48499" y="246975"/>
                  </a:lnTo>
                  <a:lnTo>
                    <a:pt x="54858" y="249467"/>
                  </a:lnTo>
                  <a:lnTo>
                    <a:pt x="85682" y="251285"/>
                  </a:lnTo>
                  <a:lnTo>
                    <a:pt x="97630" y="246867"/>
                  </a:lnTo>
                  <a:lnTo>
                    <a:pt x="135446" y="220577"/>
                  </a:lnTo>
                  <a:lnTo>
                    <a:pt x="161488" y="194680"/>
                  </a:lnTo>
                  <a:lnTo>
                    <a:pt x="179176" y="159028"/>
                  </a:lnTo>
                  <a:lnTo>
                    <a:pt x="182392" y="146823"/>
                  </a:lnTo>
                  <a:lnTo>
                    <a:pt x="181708" y="146142"/>
                  </a:lnTo>
                  <a:lnTo>
                    <a:pt x="178690" y="145385"/>
                  </a:lnTo>
                  <a:lnTo>
                    <a:pt x="172231" y="144959"/>
                  </a:lnTo>
                  <a:lnTo>
                    <a:pt x="167423" y="147118"/>
                  </a:lnTo>
                  <a:lnTo>
                    <a:pt x="153392" y="159447"/>
                  </a:lnTo>
                  <a:lnTo>
                    <a:pt x="140398" y="184272"/>
                  </a:lnTo>
                  <a:lnTo>
                    <a:pt x="127092" y="221163"/>
                  </a:lnTo>
                  <a:lnTo>
                    <a:pt x="122942" y="256733"/>
                  </a:lnTo>
                  <a:lnTo>
                    <a:pt x="123069" y="279551"/>
                  </a:lnTo>
                  <a:lnTo>
                    <a:pt x="132566" y="302782"/>
                  </a:lnTo>
                  <a:lnTo>
                    <a:pt x="135791" y="305994"/>
                  </a:lnTo>
                  <a:lnTo>
                    <a:pt x="143889" y="309564"/>
                  </a:lnTo>
                  <a:lnTo>
                    <a:pt x="162014" y="307529"/>
                  </a:lnTo>
                  <a:lnTo>
                    <a:pt x="179426" y="301563"/>
                  </a:lnTo>
                  <a:lnTo>
                    <a:pt x="213909" y="272890"/>
                  </a:lnTo>
                  <a:lnTo>
                    <a:pt x="246324" y="235248"/>
                  </a:lnTo>
                  <a:lnTo>
                    <a:pt x="261790" y="213389"/>
                  </a:lnTo>
                  <a:lnTo>
                    <a:pt x="280360" y="186286"/>
                  </a:lnTo>
                  <a:lnTo>
                    <a:pt x="303747" y="152130"/>
                  </a:lnTo>
                  <a:lnTo>
                    <a:pt x="321031" y="128514"/>
                  </a:lnTo>
                  <a:lnTo>
                    <a:pt x="350908" y="92077"/>
                  </a:lnTo>
                  <a:lnTo>
                    <a:pt x="355490" y="83256"/>
                  </a:lnTo>
                  <a:lnTo>
                    <a:pt x="355527" y="81751"/>
                  </a:lnTo>
                  <a:lnTo>
                    <a:pt x="354705" y="81594"/>
                  </a:lnTo>
                  <a:lnTo>
                    <a:pt x="353310" y="82336"/>
                  </a:lnTo>
                  <a:lnTo>
                    <a:pt x="339751" y="84374"/>
                  </a:lnTo>
                  <a:lnTo>
                    <a:pt x="330772" y="89817"/>
                  </a:lnTo>
                  <a:lnTo>
                    <a:pt x="317575" y="101721"/>
                  </a:lnTo>
                  <a:lnTo>
                    <a:pt x="314711" y="106734"/>
                  </a:lnTo>
                  <a:lnTo>
                    <a:pt x="313099" y="116574"/>
                  </a:lnTo>
                  <a:lnTo>
                    <a:pt x="312873" y="120896"/>
                  </a:lnTo>
                  <a:lnTo>
                    <a:pt x="314879" y="127956"/>
                  </a:lnTo>
                  <a:lnTo>
                    <a:pt x="317746" y="134763"/>
                  </a:lnTo>
                  <a:lnTo>
                    <a:pt x="319020" y="143432"/>
                  </a:lnTo>
                  <a:lnTo>
                    <a:pt x="321054" y="147268"/>
                  </a:lnTo>
                  <a:lnTo>
                    <a:pt x="331968" y="159508"/>
                  </a:lnTo>
                  <a:lnTo>
                    <a:pt x="341020" y="183504"/>
                  </a:lnTo>
                  <a:lnTo>
                    <a:pt x="342529" y="199278"/>
                  </a:lnTo>
                  <a:lnTo>
                    <a:pt x="340477" y="205126"/>
                  </a:lnTo>
                  <a:lnTo>
                    <a:pt x="324978" y="236605"/>
                  </a:lnTo>
                  <a:lnTo>
                    <a:pt x="298081" y="257207"/>
                  </a:lnTo>
                  <a:lnTo>
                    <a:pt x="264521" y="280187"/>
                  </a:lnTo>
                  <a:lnTo>
                    <a:pt x="232703" y="294409"/>
                  </a:lnTo>
                  <a:lnTo>
                    <a:pt x="198120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9"/>
            <p:cNvSpPr/>
            <p:nvPr>
              <p:custDataLst>
                <p:tags r:id="rId53"/>
              </p:custDataLst>
            </p:nvPr>
          </p:nvSpPr>
          <p:spPr>
            <a:xfrm>
              <a:off x="-7620" y="1661160"/>
              <a:ext cx="1257148" cy="221378"/>
            </a:xfrm>
            <a:custGeom>
              <a:avLst/>
              <a:gdLst/>
              <a:ahLst/>
              <a:cxnLst/>
              <a:rect l="0" t="0" r="0" b="0"/>
              <a:pathLst>
                <a:path w="1257148" h="221378">
                  <a:moveTo>
                    <a:pt x="0" y="205740"/>
                  </a:moveTo>
                  <a:lnTo>
                    <a:pt x="0" y="205740"/>
                  </a:lnTo>
                  <a:lnTo>
                    <a:pt x="22578" y="212513"/>
                  </a:lnTo>
                  <a:lnTo>
                    <a:pt x="56601" y="220604"/>
                  </a:lnTo>
                  <a:lnTo>
                    <a:pt x="85834" y="221377"/>
                  </a:lnTo>
                  <a:lnTo>
                    <a:pt x="112937" y="218899"/>
                  </a:lnTo>
                  <a:lnTo>
                    <a:pt x="139941" y="215822"/>
                  </a:lnTo>
                  <a:lnTo>
                    <a:pt x="168876" y="214454"/>
                  </a:lnTo>
                  <a:lnTo>
                    <a:pt x="203185" y="211588"/>
                  </a:lnTo>
                  <a:lnTo>
                    <a:pt x="241011" y="207493"/>
                  </a:lnTo>
                  <a:lnTo>
                    <a:pt x="260581" y="205215"/>
                  </a:lnTo>
                  <a:lnTo>
                    <a:pt x="280400" y="202850"/>
                  </a:lnTo>
                  <a:lnTo>
                    <a:pt x="301234" y="200427"/>
                  </a:lnTo>
                  <a:lnTo>
                    <a:pt x="322743" y="197964"/>
                  </a:lnTo>
                  <a:lnTo>
                    <a:pt x="344702" y="195476"/>
                  </a:lnTo>
                  <a:lnTo>
                    <a:pt x="366961" y="192124"/>
                  </a:lnTo>
                  <a:lnTo>
                    <a:pt x="389421" y="188196"/>
                  </a:lnTo>
                  <a:lnTo>
                    <a:pt x="412014" y="183884"/>
                  </a:lnTo>
                  <a:lnTo>
                    <a:pt x="435542" y="179316"/>
                  </a:lnTo>
                  <a:lnTo>
                    <a:pt x="459695" y="174578"/>
                  </a:lnTo>
                  <a:lnTo>
                    <a:pt x="484263" y="169725"/>
                  </a:lnTo>
                  <a:lnTo>
                    <a:pt x="509956" y="164797"/>
                  </a:lnTo>
                  <a:lnTo>
                    <a:pt x="536397" y="159818"/>
                  </a:lnTo>
                  <a:lnTo>
                    <a:pt x="563338" y="154805"/>
                  </a:lnTo>
                  <a:lnTo>
                    <a:pt x="590612" y="148924"/>
                  </a:lnTo>
                  <a:lnTo>
                    <a:pt x="618108" y="142462"/>
                  </a:lnTo>
                  <a:lnTo>
                    <a:pt x="645752" y="135615"/>
                  </a:lnTo>
                  <a:lnTo>
                    <a:pt x="673495" y="128510"/>
                  </a:lnTo>
                  <a:lnTo>
                    <a:pt x="701303" y="121233"/>
                  </a:lnTo>
                  <a:lnTo>
                    <a:pt x="729155" y="113842"/>
                  </a:lnTo>
                  <a:lnTo>
                    <a:pt x="757037" y="106375"/>
                  </a:lnTo>
                  <a:lnTo>
                    <a:pt x="784938" y="98857"/>
                  </a:lnTo>
                  <a:lnTo>
                    <a:pt x="812852" y="91304"/>
                  </a:lnTo>
                  <a:lnTo>
                    <a:pt x="839928" y="84576"/>
                  </a:lnTo>
                  <a:lnTo>
                    <a:pt x="866445" y="78398"/>
                  </a:lnTo>
                  <a:lnTo>
                    <a:pt x="892590" y="72585"/>
                  </a:lnTo>
                  <a:lnTo>
                    <a:pt x="918487" y="67017"/>
                  </a:lnTo>
                  <a:lnTo>
                    <a:pt x="944218" y="61611"/>
                  </a:lnTo>
                  <a:lnTo>
                    <a:pt x="969838" y="56314"/>
                  </a:lnTo>
                  <a:lnTo>
                    <a:pt x="994539" y="51089"/>
                  </a:lnTo>
                  <a:lnTo>
                    <a:pt x="1018626" y="45913"/>
                  </a:lnTo>
                  <a:lnTo>
                    <a:pt x="1042304" y="40769"/>
                  </a:lnTo>
                  <a:lnTo>
                    <a:pt x="1064863" y="36492"/>
                  </a:lnTo>
                  <a:lnTo>
                    <a:pt x="1086675" y="32795"/>
                  </a:lnTo>
                  <a:lnTo>
                    <a:pt x="1107990" y="29484"/>
                  </a:lnTo>
                  <a:lnTo>
                    <a:pt x="1145220" y="25804"/>
                  </a:lnTo>
                  <a:lnTo>
                    <a:pt x="1177007" y="23322"/>
                  </a:lnTo>
                  <a:lnTo>
                    <a:pt x="1212249" y="18011"/>
                  </a:lnTo>
                  <a:lnTo>
                    <a:pt x="1248456" y="15402"/>
                  </a:lnTo>
                  <a:lnTo>
                    <a:pt x="1257147" y="15243"/>
                  </a:lnTo>
                  <a:lnTo>
                    <a:pt x="1231795" y="15240"/>
                  </a:lnTo>
                  <a:lnTo>
                    <a:pt x="1199911" y="5833"/>
                  </a:lnTo>
                  <a:lnTo>
                    <a:pt x="11734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MARTInkShape-20"/>
          <p:cNvSpPr/>
          <p:nvPr>
            <p:custDataLst>
              <p:tags r:id="rId4"/>
            </p:custDataLst>
          </p:nvPr>
        </p:nvSpPr>
        <p:spPr>
          <a:xfrm>
            <a:off x="2339340" y="1021091"/>
            <a:ext cx="678152" cy="53329"/>
          </a:xfrm>
          <a:custGeom>
            <a:avLst/>
            <a:gdLst/>
            <a:ahLst/>
            <a:cxnLst/>
            <a:rect l="0" t="0" r="0" b="0"/>
            <a:pathLst>
              <a:path w="678152" h="53329">
                <a:moveTo>
                  <a:pt x="0" y="38089"/>
                </a:moveTo>
                <a:lnTo>
                  <a:pt x="0" y="38089"/>
                </a:lnTo>
                <a:lnTo>
                  <a:pt x="28316" y="38089"/>
                </a:lnTo>
                <a:lnTo>
                  <a:pt x="58061" y="38089"/>
                </a:lnTo>
                <a:lnTo>
                  <a:pt x="91051" y="38089"/>
                </a:lnTo>
                <a:lnTo>
                  <a:pt x="127637" y="42134"/>
                </a:lnTo>
                <a:lnTo>
                  <a:pt x="165289" y="44650"/>
                </a:lnTo>
                <a:lnTo>
                  <a:pt x="195099" y="45238"/>
                </a:lnTo>
                <a:lnTo>
                  <a:pt x="227257" y="46346"/>
                </a:lnTo>
                <a:lnTo>
                  <a:pt x="258483" y="49661"/>
                </a:lnTo>
                <a:lnTo>
                  <a:pt x="289295" y="49441"/>
                </a:lnTo>
                <a:lnTo>
                  <a:pt x="320769" y="47368"/>
                </a:lnTo>
                <a:lnTo>
                  <a:pt x="354513" y="46446"/>
                </a:lnTo>
                <a:lnTo>
                  <a:pt x="387008" y="46037"/>
                </a:lnTo>
                <a:lnTo>
                  <a:pt x="418383" y="45855"/>
                </a:lnTo>
                <a:lnTo>
                  <a:pt x="449261" y="45774"/>
                </a:lnTo>
                <a:lnTo>
                  <a:pt x="479918" y="45738"/>
                </a:lnTo>
                <a:lnTo>
                  <a:pt x="509630" y="46568"/>
                </a:lnTo>
                <a:lnTo>
                  <a:pt x="536947" y="49760"/>
                </a:lnTo>
                <a:lnTo>
                  <a:pt x="572081" y="52271"/>
                </a:lnTo>
                <a:lnTo>
                  <a:pt x="603939" y="53016"/>
                </a:lnTo>
                <a:lnTo>
                  <a:pt x="638115" y="53267"/>
                </a:lnTo>
                <a:lnTo>
                  <a:pt x="669930" y="53328"/>
                </a:lnTo>
                <a:lnTo>
                  <a:pt x="637598" y="39485"/>
                </a:lnTo>
                <a:lnTo>
                  <a:pt x="600988" y="24379"/>
                </a:lnTo>
                <a:lnTo>
                  <a:pt x="566690" y="17940"/>
                </a:lnTo>
                <a:lnTo>
                  <a:pt x="538883" y="16434"/>
                </a:lnTo>
                <a:lnTo>
                  <a:pt x="509590" y="15765"/>
                </a:lnTo>
                <a:lnTo>
                  <a:pt x="479638" y="15467"/>
                </a:lnTo>
                <a:lnTo>
                  <a:pt x="449392" y="15335"/>
                </a:lnTo>
                <a:lnTo>
                  <a:pt x="419016" y="15276"/>
                </a:lnTo>
                <a:lnTo>
                  <a:pt x="386325" y="17508"/>
                </a:lnTo>
                <a:lnTo>
                  <a:pt x="353733" y="21322"/>
                </a:lnTo>
                <a:lnTo>
                  <a:pt x="325137" y="25839"/>
                </a:lnTo>
                <a:lnTo>
                  <a:pt x="298317" y="30669"/>
                </a:lnTo>
                <a:lnTo>
                  <a:pt x="261675" y="35891"/>
                </a:lnTo>
                <a:lnTo>
                  <a:pt x="227043" y="41700"/>
                </a:lnTo>
                <a:lnTo>
                  <a:pt x="208000" y="45357"/>
                </a:lnTo>
                <a:lnTo>
                  <a:pt x="208093" y="46321"/>
                </a:lnTo>
                <a:lnTo>
                  <a:pt x="210455" y="49650"/>
                </a:lnTo>
                <a:lnTo>
                  <a:pt x="218843" y="51694"/>
                </a:lnTo>
                <a:lnTo>
                  <a:pt x="248968" y="53006"/>
                </a:lnTo>
                <a:lnTo>
                  <a:pt x="281672" y="49188"/>
                </a:lnTo>
                <a:lnTo>
                  <a:pt x="308068" y="47255"/>
                </a:lnTo>
                <a:lnTo>
                  <a:pt x="336732" y="45550"/>
                </a:lnTo>
                <a:lnTo>
                  <a:pt x="366406" y="41969"/>
                </a:lnTo>
                <a:lnTo>
                  <a:pt x="401042" y="37556"/>
                </a:lnTo>
                <a:lnTo>
                  <a:pt x="438168" y="32772"/>
                </a:lnTo>
                <a:lnTo>
                  <a:pt x="474423" y="27824"/>
                </a:lnTo>
                <a:lnTo>
                  <a:pt x="510292" y="22802"/>
                </a:lnTo>
                <a:lnTo>
                  <a:pt x="544296" y="18595"/>
                </a:lnTo>
                <a:lnTo>
                  <a:pt x="573521" y="16725"/>
                </a:lnTo>
                <a:lnTo>
                  <a:pt x="600620" y="13636"/>
                </a:lnTo>
                <a:lnTo>
                  <a:pt x="635162" y="7137"/>
                </a:lnTo>
                <a:lnTo>
                  <a:pt x="672564" y="617"/>
                </a:lnTo>
                <a:lnTo>
                  <a:pt x="678083" y="0"/>
                </a:lnTo>
                <a:lnTo>
                  <a:pt x="678151" y="4037"/>
                </a:lnTo>
                <a:lnTo>
                  <a:pt x="673652" y="8279"/>
                </a:lnTo>
                <a:lnTo>
                  <a:pt x="662940" y="1522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SMARTInkShape-Group9"/>
          <p:cNvGrpSpPr/>
          <p:nvPr/>
        </p:nvGrpSpPr>
        <p:grpSpPr>
          <a:xfrm>
            <a:off x="2137867" y="769637"/>
            <a:ext cx="3058711" cy="640056"/>
            <a:chOff x="2137867" y="769637"/>
            <a:chExt cx="3058711" cy="640056"/>
          </a:xfrm>
        </p:grpSpPr>
        <p:sp>
          <p:nvSpPr>
            <p:cNvPr id="26" name="SMARTInkShape-21"/>
            <p:cNvSpPr/>
            <p:nvPr>
              <p:custDataLst>
                <p:tags r:id="rId47"/>
              </p:custDataLst>
            </p:nvPr>
          </p:nvSpPr>
          <p:spPr>
            <a:xfrm>
              <a:off x="3239066" y="1082134"/>
              <a:ext cx="1957512" cy="327559"/>
            </a:xfrm>
            <a:custGeom>
              <a:avLst/>
              <a:gdLst/>
              <a:ahLst/>
              <a:cxnLst/>
              <a:rect l="0" t="0" r="0" b="0"/>
              <a:pathLst>
                <a:path w="1957512" h="327559">
                  <a:moveTo>
                    <a:pt x="106114" y="312326"/>
                  </a:moveTo>
                  <a:lnTo>
                    <a:pt x="106114" y="312326"/>
                  </a:lnTo>
                  <a:lnTo>
                    <a:pt x="134430" y="308281"/>
                  </a:lnTo>
                  <a:lnTo>
                    <a:pt x="168221" y="305765"/>
                  </a:lnTo>
                  <a:lnTo>
                    <a:pt x="199681" y="305020"/>
                  </a:lnTo>
                  <a:lnTo>
                    <a:pt x="230452" y="304799"/>
                  </a:lnTo>
                  <a:lnTo>
                    <a:pt x="255355" y="304747"/>
                  </a:lnTo>
                  <a:lnTo>
                    <a:pt x="282510" y="303878"/>
                  </a:lnTo>
                  <a:lnTo>
                    <a:pt x="308690" y="300669"/>
                  </a:lnTo>
                  <a:lnTo>
                    <a:pt x="336695" y="298678"/>
                  </a:lnTo>
                  <a:lnTo>
                    <a:pt x="366074" y="297794"/>
                  </a:lnTo>
                  <a:lnTo>
                    <a:pt x="396065" y="297400"/>
                  </a:lnTo>
                  <a:lnTo>
                    <a:pt x="426328" y="297226"/>
                  </a:lnTo>
                  <a:lnTo>
                    <a:pt x="455864" y="297148"/>
                  </a:lnTo>
                  <a:lnTo>
                    <a:pt x="483104" y="297113"/>
                  </a:lnTo>
                  <a:lnTo>
                    <a:pt x="511578" y="297098"/>
                  </a:lnTo>
                  <a:lnTo>
                    <a:pt x="540320" y="297091"/>
                  </a:lnTo>
                  <a:lnTo>
                    <a:pt x="567206" y="297088"/>
                  </a:lnTo>
                  <a:lnTo>
                    <a:pt x="595524" y="297087"/>
                  </a:lnTo>
                  <a:lnTo>
                    <a:pt x="625043" y="297933"/>
                  </a:lnTo>
                  <a:lnTo>
                    <a:pt x="655096" y="301131"/>
                  </a:lnTo>
                  <a:lnTo>
                    <a:pt x="692485" y="303647"/>
                  </a:lnTo>
                  <a:lnTo>
                    <a:pt x="718937" y="304235"/>
                  </a:lnTo>
                  <a:lnTo>
                    <a:pt x="747626" y="305343"/>
                  </a:lnTo>
                  <a:lnTo>
                    <a:pt x="777311" y="308658"/>
                  </a:lnTo>
                  <a:lnTo>
                    <a:pt x="805180" y="310696"/>
                  </a:lnTo>
                  <a:lnTo>
                    <a:pt x="832523" y="311602"/>
                  </a:lnTo>
                  <a:lnTo>
                    <a:pt x="861609" y="312004"/>
                  </a:lnTo>
                  <a:lnTo>
                    <a:pt x="889212" y="312183"/>
                  </a:lnTo>
                  <a:lnTo>
                    <a:pt x="916438" y="312262"/>
                  </a:lnTo>
                  <a:lnTo>
                    <a:pt x="945471" y="312298"/>
                  </a:lnTo>
                  <a:lnTo>
                    <a:pt x="973051" y="314571"/>
                  </a:lnTo>
                  <a:lnTo>
                    <a:pt x="1000266" y="317557"/>
                  </a:lnTo>
                  <a:lnTo>
                    <a:pt x="1029295" y="318884"/>
                  </a:lnTo>
                  <a:lnTo>
                    <a:pt x="1056872" y="319474"/>
                  </a:lnTo>
                  <a:lnTo>
                    <a:pt x="1084087" y="320583"/>
                  </a:lnTo>
                  <a:lnTo>
                    <a:pt x="1113115" y="323898"/>
                  </a:lnTo>
                  <a:lnTo>
                    <a:pt x="1142950" y="325936"/>
                  </a:lnTo>
                  <a:lnTo>
                    <a:pt x="1173143" y="326841"/>
                  </a:lnTo>
                  <a:lnTo>
                    <a:pt x="1203496" y="327244"/>
                  </a:lnTo>
                  <a:lnTo>
                    <a:pt x="1236177" y="327423"/>
                  </a:lnTo>
                  <a:lnTo>
                    <a:pt x="1253189" y="327471"/>
                  </a:lnTo>
                  <a:lnTo>
                    <a:pt x="1284851" y="327502"/>
                  </a:lnTo>
                  <a:lnTo>
                    <a:pt x="1326278" y="327524"/>
                  </a:lnTo>
                  <a:lnTo>
                    <a:pt x="1374217" y="327538"/>
                  </a:lnTo>
                  <a:lnTo>
                    <a:pt x="1412103" y="327547"/>
                  </a:lnTo>
                  <a:lnTo>
                    <a:pt x="1443287" y="327554"/>
                  </a:lnTo>
                  <a:lnTo>
                    <a:pt x="1470003" y="327558"/>
                  </a:lnTo>
                  <a:lnTo>
                    <a:pt x="1492046" y="326714"/>
                  </a:lnTo>
                  <a:lnTo>
                    <a:pt x="1527828" y="323518"/>
                  </a:lnTo>
                  <a:lnTo>
                    <a:pt x="1560100" y="319276"/>
                  </a:lnTo>
                  <a:lnTo>
                    <a:pt x="1590530" y="315415"/>
                  </a:lnTo>
                  <a:lnTo>
                    <a:pt x="1618166" y="313699"/>
                  </a:lnTo>
                  <a:lnTo>
                    <a:pt x="1646817" y="310678"/>
                  </a:lnTo>
                  <a:lnTo>
                    <a:pt x="1675638" y="306514"/>
                  </a:lnTo>
                  <a:lnTo>
                    <a:pt x="1702558" y="301841"/>
                  </a:lnTo>
                  <a:lnTo>
                    <a:pt x="1728634" y="294684"/>
                  </a:lnTo>
                  <a:lnTo>
                    <a:pt x="1764856" y="283392"/>
                  </a:lnTo>
                  <a:lnTo>
                    <a:pt x="1797037" y="274684"/>
                  </a:lnTo>
                  <a:lnTo>
                    <a:pt x="1828022" y="266742"/>
                  </a:lnTo>
                  <a:lnTo>
                    <a:pt x="1856394" y="256768"/>
                  </a:lnTo>
                  <a:lnTo>
                    <a:pt x="1888736" y="242273"/>
                  </a:lnTo>
                  <a:lnTo>
                    <a:pt x="1899715" y="234343"/>
                  </a:lnTo>
                  <a:lnTo>
                    <a:pt x="1912914" y="222615"/>
                  </a:lnTo>
                  <a:lnTo>
                    <a:pt x="1947665" y="192601"/>
                  </a:lnTo>
                  <a:lnTo>
                    <a:pt x="1953281" y="184891"/>
                  </a:lnTo>
                  <a:lnTo>
                    <a:pt x="1955777" y="177795"/>
                  </a:lnTo>
                  <a:lnTo>
                    <a:pt x="1957511" y="154523"/>
                  </a:lnTo>
                  <a:lnTo>
                    <a:pt x="1953651" y="139510"/>
                  </a:lnTo>
                  <a:lnTo>
                    <a:pt x="1947145" y="128383"/>
                  </a:lnTo>
                  <a:lnTo>
                    <a:pt x="1911837" y="100612"/>
                  </a:lnTo>
                  <a:lnTo>
                    <a:pt x="1880542" y="81246"/>
                  </a:lnTo>
                  <a:lnTo>
                    <a:pt x="1848633" y="69000"/>
                  </a:lnTo>
                  <a:lnTo>
                    <a:pt x="1819885" y="61018"/>
                  </a:lnTo>
                  <a:lnTo>
                    <a:pt x="1787660" y="55549"/>
                  </a:lnTo>
                  <a:lnTo>
                    <a:pt x="1753558" y="53928"/>
                  </a:lnTo>
                  <a:lnTo>
                    <a:pt x="1722006" y="51190"/>
                  </a:lnTo>
                  <a:lnTo>
                    <a:pt x="1688950" y="47275"/>
                  </a:lnTo>
                  <a:lnTo>
                    <a:pt x="1652345" y="46115"/>
                  </a:lnTo>
                  <a:lnTo>
                    <a:pt x="1614688" y="45771"/>
                  </a:lnTo>
                  <a:lnTo>
                    <a:pt x="1588545" y="45690"/>
                  </a:lnTo>
                  <a:lnTo>
                    <a:pt x="1559992" y="45655"/>
                  </a:lnTo>
                  <a:lnTo>
                    <a:pt x="1532626" y="43381"/>
                  </a:lnTo>
                  <a:lnTo>
                    <a:pt x="1506353" y="41242"/>
                  </a:lnTo>
                  <a:lnTo>
                    <a:pt x="1480565" y="43113"/>
                  </a:lnTo>
                  <a:lnTo>
                    <a:pt x="1452734" y="42251"/>
                  </a:lnTo>
                  <a:lnTo>
                    <a:pt x="1424279" y="39893"/>
                  </a:lnTo>
                  <a:lnTo>
                    <a:pt x="1397520" y="38844"/>
                  </a:lnTo>
                  <a:lnTo>
                    <a:pt x="1369259" y="38379"/>
                  </a:lnTo>
                  <a:lnTo>
                    <a:pt x="1340612" y="38172"/>
                  </a:lnTo>
                  <a:lnTo>
                    <a:pt x="1313769" y="38080"/>
                  </a:lnTo>
                  <a:lnTo>
                    <a:pt x="1283212" y="38039"/>
                  </a:lnTo>
                  <a:lnTo>
                    <a:pt x="1251568" y="37174"/>
                  </a:lnTo>
                  <a:lnTo>
                    <a:pt x="1223395" y="33967"/>
                  </a:lnTo>
                  <a:lnTo>
                    <a:pt x="1194504" y="31978"/>
                  </a:lnTo>
                  <a:lnTo>
                    <a:pt x="1164729" y="31093"/>
                  </a:lnTo>
                  <a:lnTo>
                    <a:pt x="1134563" y="30700"/>
                  </a:lnTo>
                  <a:lnTo>
                    <a:pt x="1104222" y="28268"/>
                  </a:lnTo>
                  <a:lnTo>
                    <a:pt x="1073804" y="25211"/>
                  </a:lnTo>
                  <a:lnTo>
                    <a:pt x="1043352" y="23853"/>
                  </a:lnTo>
                  <a:lnTo>
                    <a:pt x="1015142" y="20991"/>
                  </a:lnTo>
                  <a:lnTo>
                    <a:pt x="986800" y="17744"/>
                  </a:lnTo>
                  <a:lnTo>
                    <a:pt x="954447" y="16301"/>
                  </a:lnTo>
                  <a:lnTo>
                    <a:pt x="922571" y="13401"/>
                  </a:lnTo>
                  <a:lnTo>
                    <a:pt x="891470" y="10137"/>
                  </a:lnTo>
                  <a:lnTo>
                    <a:pt x="860714" y="8687"/>
                  </a:lnTo>
                  <a:lnTo>
                    <a:pt x="830112" y="8042"/>
                  </a:lnTo>
                  <a:lnTo>
                    <a:pt x="798731" y="7755"/>
                  </a:lnTo>
                  <a:lnTo>
                    <a:pt x="765028" y="7628"/>
                  </a:lnTo>
                  <a:lnTo>
                    <a:pt x="732552" y="5314"/>
                  </a:lnTo>
                  <a:lnTo>
                    <a:pt x="700337" y="2309"/>
                  </a:lnTo>
                  <a:lnTo>
                    <a:pt x="666265" y="974"/>
                  </a:lnTo>
                  <a:lnTo>
                    <a:pt x="631365" y="381"/>
                  </a:lnTo>
                  <a:lnTo>
                    <a:pt x="596946" y="117"/>
                  </a:lnTo>
                  <a:lnTo>
                    <a:pt x="564715" y="0"/>
                  </a:lnTo>
                  <a:lnTo>
                    <a:pt x="531199" y="2205"/>
                  </a:lnTo>
                  <a:lnTo>
                    <a:pt x="513963" y="3979"/>
                  </a:lnTo>
                  <a:lnTo>
                    <a:pt x="480460" y="7701"/>
                  </a:lnTo>
                  <a:lnTo>
                    <a:pt x="436112" y="12723"/>
                  </a:lnTo>
                  <a:lnTo>
                    <a:pt x="384533" y="18611"/>
                  </a:lnTo>
                  <a:lnTo>
                    <a:pt x="345913" y="23383"/>
                  </a:lnTo>
                  <a:lnTo>
                    <a:pt x="315934" y="27410"/>
                  </a:lnTo>
                  <a:lnTo>
                    <a:pt x="291714" y="30942"/>
                  </a:lnTo>
                  <a:lnTo>
                    <a:pt x="269640" y="34990"/>
                  </a:lnTo>
                  <a:lnTo>
                    <a:pt x="248998" y="39382"/>
                  </a:lnTo>
                  <a:lnTo>
                    <a:pt x="212798" y="48778"/>
                  </a:lnTo>
                  <a:lnTo>
                    <a:pt x="185421" y="58598"/>
                  </a:lnTo>
                  <a:lnTo>
                    <a:pt x="157448" y="66349"/>
                  </a:lnTo>
                  <a:lnTo>
                    <a:pt x="129776" y="73463"/>
                  </a:lnTo>
                  <a:lnTo>
                    <a:pt x="95156" y="86988"/>
                  </a:lnTo>
                  <a:lnTo>
                    <a:pt x="64297" y="101720"/>
                  </a:lnTo>
                  <a:lnTo>
                    <a:pt x="40383" y="116809"/>
                  </a:lnTo>
                  <a:lnTo>
                    <a:pt x="9107" y="152310"/>
                  </a:lnTo>
                  <a:lnTo>
                    <a:pt x="3733" y="162468"/>
                  </a:lnTo>
                  <a:lnTo>
                    <a:pt x="0" y="187866"/>
                  </a:lnTo>
                  <a:lnTo>
                    <a:pt x="3648" y="203106"/>
                  </a:lnTo>
                  <a:lnTo>
                    <a:pt x="13311" y="223426"/>
                  </a:lnTo>
                  <a:lnTo>
                    <a:pt x="41247" y="253906"/>
                  </a:lnTo>
                  <a:lnTo>
                    <a:pt x="68748" y="271968"/>
                  </a:lnTo>
                  <a:lnTo>
                    <a:pt x="102684" y="287985"/>
                  </a:lnTo>
                  <a:lnTo>
                    <a:pt x="132003" y="298434"/>
                  </a:lnTo>
                  <a:lnTo>
                    <a:pt x="162139" y="306893"/>
                  </a:lnTo>
                  <a:lnTo>
                    <a:pt x="197426" y="311253"/>
                  </a:lnTo>
                  <a:lnTo>
                    <a:pt x="233873" y="312114"/>
                  </a:lnTo>
                  <a:lnTo>
                    <a:pt x="270671" y="312307"/>
                  </a:lnTo>
                  <a:lnTo>
                    <a:pt x="279260" y="312322"/>
                  </a:lnTo>
                  <a:lnTo>
                    <a:pt x="279118" y="310630"/>
                  </a:lnTo>
                  <a:lnTo>
                    <a:pt x="273754" y="297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2"/>
            <p:cNvSpPr/>
            <p:nvPr>
              <p:custDataLst>
                <p:tags r:id="rId48"/>
              </p:custDataLst>
            </p:nvPr>
          </p:nvSpPr>
          <p:spPr>
            <a:xfrm>
              <a:off x="2137867" y="769637"/>
              <a:ext cx="1153489" cy="334558"/>
            </a:xfrm>
            <a:custGeom>
              <a:avLst/>
              <a:gdLst/>
              <a:ahLst/>
              <a:cxnLst/>
              <a:rect l="0" t="0" r="0" b="0"/>
              <a:pathLst>
                <a:path w="1153489" h="334558">
                  <a:moveTo>
                    <a:pt x="536753" y="327643"/>
                  </a:moveTo>
                  <a:lnTo>
                    <a:pt x="536753" y="327643"/>
                  </a:lnTo>
                  <a:lnTo>
                    <a:pt x="508437" y="331688"/>
                  </a:lnTo>
                  <a:lnTo>
                    <a:pt x="470952" y="334557"/>
                  </a:lnTo>
                  <a:lnTo>
                    <a:pt x="451969" y="334207"/>
                  </a:lnTo>
                  <a:lnTo>
                    <a:pt x="413968" y="328331"/>
                  </a:lnTo>
                  <a:lnTo>
                    <a:pt x="386440" y="325521"/>
                  </a:lnTo>
                  <a:lnTo>
                    <a:pt x="356355" y="317064"/>
                  </a:lnTo>
                  <a:lnTo>
                    <a:pt x="323037" y="307240"/>
                  </a:lnTo>
                  <a:lnTo>
                    <a:pt x="294595" y="299678"/>
                  </a:lnTo>
                  <a:lnTo>
                    <a:pt x="264719" y="292076"/>
                  </a:lnTo>
                  <a:lnTo>
                    <a:pt x="234418" y="284461"/>
                  </a:lnTo>
                  <a:lnTo>
                    <a:pt x="203991" y="276842"/>
                  </a:lnTo>
                  <a:lnTo>
                    <a:pt x="173526" y="269223"/>
                  </a:lnTo>
                  <a:lnTo>
                    <a:pt x="143898" y="262450"/>
                  </a:lnTo>
                  <a:lnTo>
                    <a:pt x="110702" y="257474"/>
                  </a:lnTo>
                  <a:lnTo>
                    <a:pt x="79685" y="248589"/>
                  </a:lnTo>
                  <a:lnTo>
                    <a:pt x="43728" y="230130"/>
                  </a:lnTo>
                  <a:lnTo>
                    <a:pt x="25628" y="218729"/>
                  </a:lnTo>
                  <a:lnTo>
                    <a:pt x="864" y="184220"/>
                  </a:lnTo>
                  <a:lnTo>
                    <a:pt x="0" y="180381"/>
                  </a:lnTo>
                  <a:lnTo>
                    <a:pt x="271" y="176975"/>
                  </a:lnTo>
                  <a:lnTo>
                    <a:pt x="13779" y="146958"/>
                  </a:lnTo>
                  <a:lnTo>
                    <a:pt x="25257" y="131961"/>
                  </a:lnTo>
                  <a:lnTo>
                    <a:pt x="57571" y="112681"/>
                  </a:lnTo>
                  <a:lnTo>
                    <a:pt x="91392" y="93646"/>
                  </a:lnTo>
                  <a:lnTo>
                    <a:pt x="120690" y="78629"/>
                  </a:lnTo>
                  <a:lnTo>
                    <a:pt x="154866" y="67500"/>
                  </a:lnTo>
                  <a:lnTo>
                    <a:pt x="191803" y="54796"/>
                  </a:lnTo>
                  <a:lnTo>
                    <a:pt x="229558" y="44352"/>
                  </a:lnTo>
                  <a:lnTo>
                    <a:pt x="267556" y="35895"/>
                  </a:lnTo>
                  <a:lnTo>
                    <a:pt x="295190" y="30620"/>
                  </a:lnTo>
                  <a:lnTo>
                    <a:pt x="330332" y="25453"/>
                  </a:lnTo>
                  <a:lnTo>
                    <a:pt x="355112" y="22889"/>
                  </a:lnTo>
                  <a:lnTo>
                    <a:pt x="382639" y="20334"/>
                  </a:lnTo>
                  <a:lnTo>
                    <a:pt x="406917" y="17784"/>
                  </a:lnTo>
                  <a:lnTo>
                    <a:pt x="429029" y="15237"/>
                  </a:lnTo>
                  <a:lnTo>
                    <a:pt x="449697" y="12692"/>
                  </a:lnTo>
                  <a:lnTo>
                    <a:pt x="469402" y="10149"/>
                  </a:lnTo>
                  <a:lnTo>
                    <a:pt x="507101" y="5066"/>
                  </a:lnTo>
                  <a:lnTo>
                    <a:pt x="541355" y="2242"/>
                  </a:lnTo>
                  <a:lnTo>
                    <a:pt x="575205" y="987"/>
                  </a:lnTo>
                  <a:lnTo>
                    <a:pt x="612827" y="429"/>
                  </a:lnTo>
                  <a:lnTo>
                    <a:pt x="647610" y="181"/>
                  </a:lnTo>
                  <a:lnTo>
                    <a:pt x="680849" y="71"/>
                  </a:lnTo>
                  <a:lnTo>
                    <a:pt x="715378" y="22"/>
                  </a:lnTo>
                  <a:lnTo>
                    <a:pt x="750479" y="0"/>
                  </a:lnTo>
                  <a:lnTo>
                    <a:pt x="784989" y="837"/>
                  </a:lnTo>
                  <a:lnTo>
                    <a:pt x="817260" y="4032"/>
                  </a:lnTo>
                  <a:lnTo>
                    <a:pt x="850794" y="6016"/>
                  </a:lnTo>
                  <a:lnTo>
                    <a:pt x="884607" y="7744"/>
                  </a:lnTo>
                  <a:lnTo>
                    <a:pt x="916568" y="11335"/>
                  </a:lnTo>
                  <a:lnTo>
                    <a:pt x="945449" y="18010"/>
                  </a:lnTo>
                  <a:lnTo>
                    <a:pt x="972395" y="25775"/>
                  </a:lnTo>
                  <a:lnTo>
                    <a:pt x="998483" y="32048"/>
                  </a:lnTo>
                  <a:lnTo>
                    <a:pt x="1032925" y="40340"/>
                  </a:lnTo>
                  <a:lnTo>
                    <a:pt x="1064579" y="52205"/>
                  </a:lnTo>
                  <a:lnTo>
                    <a:pt x="1101487" y="74112"/>
                  </a:lnTo>
                  <a:lnTo>
                    <a:pt x="1108823" y="77343"/>
                  </a:lnTo>
                  <a:lnTo>
                    <a:pt x="1135327" y="106160"/>
                  </a:lnTo>
                  <a:lnTo>
                    <a:pt x="1148448" y="126646"/>
                  </a:lnTo>
                  <a:lnTo>
                    <a:pt x="1152881" y="146390"/>
                  </a:lnTo>
                  <a:lnTo>
                    <a:pt x="1153488" y="153388"/>
                  </a:lnTo>
                  <a:lnTo>
                    <a:pt x="1149784" y="166133"/>
                  </a:lnTo>
                  <a:lnTo>
                    <a:pt x="1125442" y="195655"/>
                  </a:lnTo>
                  <a:lnTo>
                    <a:pt x="1088745" y="223368"/>
                  </a:lnTo>
                  <a:lnTo>
                    <a:pt x="1055826" y="237932"/>
                  </a:lnTo>
                  <a:lnTo>
                    <a:pt x="1024614" y="252819"/>
                  </a:lnTo>
                  <a:lnTo>
                    <a:pt x="987905" y="264760"/>
                  </a:lnTo>
                  <a:lnTo>
                    <a:pt x="950300" y="280289"/>
                  </a:lnTo>
                  <a:lnTo>
                    <a:pt x="914116" y="295805"/>
                  </a:lnTo>
                  <a:lnTo>
                    <a:pt x="880363" y="302123"/>
                  </a:lnTo>
                  <a:lnTo>
                    <a:pt x="847596" y="308040"/>
                  </a:lnTo>
                  <a:lnTo>
                    <a:pt x="816439" y="311110"/>
                  </a:lnTo>
                  <a:lnTo>
                    <a:pt x="781712" y="312020"/>
                  </a:lnTo>
                  <a:lnTo>
                    <a:pt x="744612" y="312289"/>
                  </a:lnTo>
                  <a:lnTo>
                    <a:pt x="706808" y="312369"/>
                  </a:lnTo>
                  <a:lnTo>
                    <a:pt x="668796" y="308348"/>
                  </a:lnTo>
                  <a:lnTo>
                    <a:pt x="630722" y="305839"/>
                  </a:lnTo>
                  <a:lnTo>
                    <a:pt x="596675" y="305096"/>
                  </a:lnTo>
                  <a:lnTo>
                    <a:pt x="565138" y="304876"/>
                  </a:lnTo>
                  <a:lnTo>
                    <a:pt x="534345" y="304810"/>
                  </a:lnTo>
                  <a:lnTo>
                    <a:pt x="499683" y="310872"/>
                  </a:lnTo>
                  <a:lnTo>
                    <a:pt x="464734" y="318651"/>
                  </a:lnTo>
                  <a:lnTo>
                    <a:pt x="437693" y="3200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SMARTInkShape-Group10"/>
          <p:cNvGrpSpPr/>
          <p:nvPr/>
        </p:nvGrpSpPr>
        <p:grpSpPr>
          <a:xfrm>
            <a:off x="1226820" y="1810315"/>
            <a:ext cx="1760219" cy="665199"/>
            <a:chOff x="1226820" y="1810315"/>
            <a:chExt cx="1760219" cy="665199"/>
          </a:xfrm>
        </p:grpSpPr>
        <p:sp>
          <p:nvSpPr>
            <p:cNvPr id="29" name="SMARTInkShape-23"/>
            <p:cNvSpPr/>
            <p:nvPr>
              <p:custDataLst>
                <p:tags r:id="rId45"/>
              </p:custDataLst>
            </p:nvPr>
          </p:nvSpPr>
          <p:spPr>
            <a:xfrm>
              <a:off x="1264920" y="1965960"/>
              <a:ext cx="80246" cy="509554"/>
            </a:xfrm>
            <a:custGeom>
              <a:avLst/>
              <a:gdLst/>
              <a:ahLst/>
              <a:cxnLst/>
              <a:rect l="0" t="0" r="0" b="0"/>
              <a:pathLst>
                <a:path w="80246" h="509554">
                  <a:moveTo>
                    <a:pt x="76200" y="0"/>
                  </a:moveTo>
                  <a:lnTo>
                    <a:pt x="76200" y="0"/>
                  </a:lnTo>
                  <a:lnTo>
                    <a:pt x="78458" y="36125"/>
                  </a:lnTo>
                  <a:lnTo>
                    <a:pt x="80245" y="64723"/>
                  </a:lnTo>
                  <a:lnTo>
                    <a:pt x="79744" y="88869"/>
                  </a:lnTo>
                  <a:lnTo>
                    <a:pt x="77716" y="110046"/>
                  </a:lnTo>
                  <a:lnTo>
                    <a:pt x="71793" y="147123"/>
                  </a:lnTo>
                  <a:lnTo>
                    <a:pt x="66339" y="180535"/>
                  </a:lnTo>
                  <a:lnTo>
                    <a:pt x="58835" y="212317"/>
                  </a:lnTo>
                  <a:lnTo>
                    <a:pt x="50702" y="242530"/>
                  </a:lnTo>
                  <a:lnTo>
                    <a:pt x="44265" y="270069"/>
                  </a:lnTo>
                  <a:lnTo>
                    <a:pt x="36325" y="298678"/>
                  </a:lnTo>
                  <a:lnTo>
                    <a:pt x="27151" y="331712"/>
                  </a:lnTo>
                  <a:lnTo>
                    <a:pt x="22334" y="352375"/>
                  </a:lnTo>
                  <a:lnTo>
                    <a:pt x="17429" y="374617"/>
                  </a:lnTo>
                  <a:lnTo>
                    <a:pt x="11980" y="408361"/>
                  </a:lnTo>
                  <a:lnTo>
                    <a:pt x="6654" y="446398"/>
                  </a:lnTo>
                  <a:lnTo>
                    <a:pt x="1314" y="481501"/>
                  </a:lnTo>
                  <a:lnTo>
                    <a:pt x="6676" y="507210"/>
                  </a:lnTo>
                  <a:lnTo>
                    <a:pt x="6144" y="508320"/>
                  </a:lnTo>
                  <a:lnTo>
                    <a:pt x="4943" y="509060"/>
                  </a:lnTo>
                  <a:lnTo>
                    <a:pt x="3295" y="509553"/>
                  </a:lnTo>
                  <a:lnTo>
                    <a:pt x="2197" y="508189"/>
                  </a:lnTo>
                  <a:lnTo>
                    <a:pt x="651" y="497332"/>
                  </a:lnTo>
                  <a:lnTo>
                    <a:pt x="0" y="472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4"/>
            <p:cNvSpPr/>
            <p:nvPr>
              <p:custDataLst>
                <p:tags r:id="rId46"/>
              </p:custDataLst>
            </p:nvPr>
          </p:nvSpPr>
          <p:spPr>
            <a:xfrm>
              <a:off x="1226820" y="1810315"/>
              <a:ext cx="1760219" cy="567126"/>
            </a:xfrm>
            <a:custGeom>
              <a:avLst/>
              <a:gdLst/>
              <a:ahLst/>
              <a:cxnLst/>
              <a:rect l="0" t="0" r="0" b="0"/>
              <a:pathLst>
                <a:path w="1760219" h="567126">
                  <a:moveTo>
                    <a:pt x="0" y="163265"/>
                  </a:moveTo>
                  <a:lnTo>
                    <a:pt x="0" y="163265"/>
                  </a:lnTo>
                  <a:lnTo>
                    <a:pt x="32361" y="143039"/>
                  </a:lnTo>
                  <a:lnTo>
                    <a:pt x="59538" y="130851"/>
                  </a:lnTo>
                  <a:lnTo>
                    <a:pt x="86575" y="122612"/>
                  </a:lnTo>
                  <a:lnTo>
                    <a:pt x="115524" y="116128"/>
                  </a:lnTo>
                  <a:lnTo>
                    <a:pt x="149840" y="110424"/>
                  </a:lnTo>
                  <a:lnTo>
                    <a:pt x="187669" y="105067"/>
                  </a:lnTo>
                  <a:lnTo>
                    <a:pt x="207239" y="102453"/>
                  </a:lnTo>
                  <a:lnTo>
                    <a:pt x="227059" y="99864"/>
                  </a:lnTo>
                  <a:lnTo>
                    <a:pt x="248740" y="97291"/>
                  </a:lnTo>
                  <a:lnTo>
                    <a:pt x="271660" y="94729"/>
                  </a:lnTo>
                  <a:lnTo>
                    <a:pt x="295406" y="92174"/>
                  </a:lnTo>
                  <a:lnTo>
                    <a:pt x="318858" y="90471"/>
                  </a:lnTo>
                  <a:lnTo>
                    <a:pt x="342112" y="89336"/>
                  </a:lnTo>
                  <a:lnTo>
                    <a:pt x="365234" y="88579"/>
                  </a:lnTo>
                  <a:lnTo>
                    <a:pt x="389963" y="87228"/>
                  </a:lnTo>
                  <a:lnTo>
                    <a:pt x="415762" y="85480"/>
                  </a:lnTo>
                  <a:lnTo>
                    <a:pt x="442275" y="83468"/>
                  </a:lnTo>
                  <a:lnTo>
                    <a:pt x="470110" y="81281"/>
                  </a:lnTo>
                  <a:lnTo>
                    <a:pt x="498827" y="78975"/>
                  </a:lnTo>
                  <a:lnTo>
                    <a:pt x="528131" y="76592"/>
                  </a:lnTo>
                  <a:lnTo>
                    <a:pt x="557827" y="74156"/>
                  </a:lnTo>
                  <a:lnTo>
                    <a:pt x="587785" y="71686"/>
                  </a:lnTo>
                  <a:lnTo>
                    <a:pt x="617917" y="69192"/>
                  </a:lnTo>
                  <a:lnTo>
                    <a:pt x="649011" y="65837"/>
                  </a:lnTo>
                  <a:lnTo>
                    <a:pt x="680747" y="61906"/>
                  </a:lnTo>
                  <a:lnTo>
                    <a:pt x="712912" y="57592"/>
                  </a:lnTo>
                  <a:lnTo>
                    <a:pt x="745361" y="54717"/>
                  </a:lnTo>
                  <a:lnTo>
                    <a:pt x="778001" y="52799"/>
                  </a:lnTo>
                  <a:lnTo>
                    <a:pt x="810767" y="51521"/>
                  </a:lnTo>
                  <a:lnTo>
                    <a:pt x="843618" y="48976"/>
                  </a:lnTo>
                  <a:lnTo>
                    <a:pt x="876525" y="45585"/>
                  </a:lnTo>
                  <a:lnTo>
                    <a:pt x="909470" y="41632"/>
                  </a:lnTo>
                  <a:lnTo>
                    <a:pt x="942440" y="38996"/>
                  </a:lnTo>
                  <a:lnTo>
                    <a:pt x="975426" y="37239"/>
                  </a:lnTo>
                  <a:lnTo>
                    <a:pt x="1008424" y="36068"/>
                  </a:lnTo>
                  <a:lnTo>
                    <a:pt x="1040583" y="34440"/>
                  </a:lnTo>
                  <a:lnTo>
                    <a:pt x="1072182" y="32508"/>
                  </a:lnTo>
                  <a:lnTo>
                    <a:pt x="1103408" y="30374"/>
                  </a:lnTo>
                  <a:lnTo>
                    <a:pt x="1133538" y="28104"/>
                  </a:lnTo>
                  <a:lnTo>
                    <a:pt x="1162939" y="25745"/>
                  </a:lnTo>
                  <a:lnTo>
                    <a:pt x="1191853" y="23325"/>
                  </a:lnTo>
                  <a:lnTo>
                    <a:pt x="1219595" y="20865"/>
                  </a:lnTo>
                  <a:lnTo>
                    <a:pt x="1246557" y="18378"/>
                  </a:lnTo>
                  <a:lnTo>
                    <a:pt x="1272998" y="15874"/>
                  </a:lnTo>
                  <a:lnTo>
                    <a:pt x="1298245" y="14204"/>
                  </a:lnTo>
                  <a:lnTo>
                    <a:pt x="1322697" y="13091"/>
                  </a:lnTo>
                  <a:lnTo>
                    <a:pt x="1346618" y="12349"/>
                  </a:lnTo>
                  <a:lnTo>
                    <a:pt x="1380345" y="11008"/>
                  </a:lnTo>
                  <a:lnTo>
                    <a:pt x="1420611" y="9267"/>
                  </a:lnTo>
                  <a:lnTo>
                    <a:pt x="1465234" y="7260"/>
                  </a:lnTo>
                  <a:lnTo>
                    <a:pt x="1499216" y="5075"/>
                  </a:lnTo>
                  <a:lnTo>
                    <a:pt x="1526104" y="2771"/>
                  </a:lnTo>
                  <a:lnTo>
                    <a:pt x="1548263" y="389"/>
                  </a:lnTo>
                  <a:lnTo>
                    <a:pt x="1581915" y="0"/>
                  </a:lnTo>
                  <a:lnTo>
                    <a:pt x="1619900" y="2284"/>
                  </a:lnTo>
                  <a:lnTo>
                    <a:pt x="1648088" y="5218"/>
                  </a:lnTo>
                  <a:lnTo>
                    <a:pt x="1677375" y="16205"/>
                  </a:lnTo>
                  <a:lnTo>
                    <a:pt x="1697685" y="32724"/>
                  </a:lnTo>
                  <a:lnTo>
                    <a:pt x="1716679" y="61800"/>
                  </a:lnTo>
                  <a:lnTo>
                    <a:pt x="1727128" y="94179"/>
                  </a:lnTo>
                  <a:lnTo>
                    <a:pt x="1733952" y="123228"/>
                  </a:lnTo>
                  <a:lnTo>
                    <a:pt x="1737197" y="154977"/>
                  </a:lnTo>
                  <a:lnTo>
                    <a:pt x="1740956" y="181595"/>
                  </a:lnTo>
                  <a:lnTo>
                    <a:pt x="1743192" y="208100"/>
                  </a:lnTo>
                  <a:lnTo>
                    <a:pt x="1745032" y="234838"/>
                  </a:lnTo>
                  <a:lnTo>
                    <a:pt x="1748672" y="263655"/>
                  </a:lnTo>
                  <a:lnTo>
                    <a:pt x="1750854" y="291139"/>
                  </a:lnTo>
                  <a:lnTo>
                    <a:pt x="1751824" y="317464"/>
                  </a:lnTo>
                  <a:lnTo>
                    <a:pt x="1752255" y="343276"/>
                  </a:lnTo>
                  <a:lnTo>
                    <a:pt x="1752446" y="368859"/>
                  </a:lnTo>
                  <a:lnTo>
                    <a:pt x="1752555" y="402546"/>
                  </a:lnTo>
                  <a:lnTo>
                    <a:pt x="1752591" y="436684"/>
                  </a:lnTo>
                  <a:lnTo>
                    <a:pt x="1753445" y="460957"/>
                  </a:lnTo>
                  <a:lnTo>
                    <a:pt x="1760212" y="483261"/>
                  </a:lnTo>
                  <a:lnTo>
                    <a:pt x="1760218" y="479247"/>
                  </a:lnTo>
                  <a:lnTo>
                    <a:pt x="1755703" y="475010"/>
                  </a:lnTo>
                  <a:lnTo>
                    <a:pt x="1720234" y="450102"/>
                  </a:lnTo>
                  <a:lnTo>
                    <a:pt x="1686753" y="438051"/>
                  </a:lnTo>
                  <a:lnTo>
                    <a:pt x="1649834" y="427845"/>
                  </a:lnTo>
                  <a:lnTo>
                    <a:pt x="1621413" y="419709"/>
                  </a:lnTo>
                  <a:lnTo>
                    <a:pt x="1591848" y="413271"/>
                  </a:lnTo>
                  <a:lnTo>
                    <a:pt x="1561774" y="407588"/>
                  </a:lnTo>
                  <a:lnTo>
                    <a:pt x="1530629" y="403086"/>
                  </a:lnTo>
                  <a:lnTo>
                    <a:pt x="1497031" y="401086"/>
                  </a:lnTo>
                  <a:lnTo>
                    <a:pt x="1466858" y="395681"/>
                  </a:lnTo>
                  <a:lnTo>
                    <a:pt x="1437644" y="388481"/>
                  </a:lnTo>
                  <a:lnTo>
                    <a:pt x="1404904" y="382459"/>
                  </a:lnTo>
                  <a:lnTo>
                    <a:pt x="1375113" y="376960"/>
                  </a:lnTo>
                  <a:lnTo>
                    <a:pt x="1346914" y="372541"/>
                  </a:lnTo>
                  <a:lnTo>
                    <a:pt x="1317449" y="370576"/>
                  </a:lnTo>
                  <a:lnTo>
                    <a:pt x="1287420" y="367446"/>
                  </a:lnTo>
                  <a:lnTo>
                    <a:pt x="1257986" y="363232"/>
                  </a:lnTo>
                  <a:lnTo>
                    <a:pt x="1230794" y="358537"/>
                  </a:lnTo>
                  <a:lnTo>
                    <a:pt x="1195730" y="351133"/>
                  </a:lnTo>
                  <a:lnTo>
                    <a:pt x="1159847" y="343578"/>
                  </a:lnTo>
                  <a:lnTo>
                    <a:pt x="1127199" y="333440"/>
                  </a:lnTo>
                  <a:lnTo>
                    <a:pt x="1101685" y="323284"/>
                  </a:lnTo>
                  <a:lnTo>
                    <a:pt x="1094158" y="319051"/>
                  </a:lnTo>
                  <a:lnTo>
                    <a:pt x="1085160" y="315822"/>
                  </a:lnTo>
                  <a:lnTo>
                    <a:pt x="1076002" y="309236"/>
                  </a:lnTo>
                  <a:lnTo>
                    <a:pt x="1070844" y="308398"/>
                  </a:lnTo>
                  <a:lnTo>
                    <a:pt x="1069496" y="309127"/>
                  </a:lnTo>
                  <a:lnTo>
                    <a:pt x="1068597" y="310459"/>
                  </a:lnTo>
                  <a:lnTo>
                    <a:pt x="1067155" y="314637"/>
                  </a:lnTo>
                  <a:lnTo>
                    <a:pt x="1064556" y="351017"/>
                  </a:lnTo>
                  <a:lnTo>
                    <a:pt x="1060242" y="383702"/>
                  </a:lnTo>
                  <a:lnTo>
                    <a:pt x="1059495" y="410989"/>
                  </a:lnTo>
                  <a:lnTo>
                    <a:pt x="1057062" y="446367"/>
                  </a:lnTo>
                  <a:lnTo>
                    <a:pt x="1055228" y="468840"/>
                  </a:lnTo>
                  <a:lnTo>
                    <a:pt x="1050932" y="502841"/>
                  </a:lnTo>
                  <a:lnTo>
                    <a:pt x="1048270" y="538764"/>
                  </a:lnTo>
                  <a:lnTo>
                    <a:pt x="1051560" y="567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SMARTInkShape-25"/>
          <p:cNvSpPr/>
          <p:nvPr>
            <p:custDataLst>
              <p:tags r:id="rId5"/>
            </p:custDataLst>
          </p:nvPr>
        </p:nvSpPr>
        <p:spPr>
          <a:xfrm>
            <a:off x="3315438" y="2667030"/>
            <a:ext cx="1877956" cy="739109"/>
          </a:xfrm>
          <a:custGeom>
            <a:avLst/>
            <a:gdLst/>
            <a:ahLst/>
            <a:cxnLst/>
            <a:rect l="0" t="0" r="0" b="0"/>
            <a:pathLst>
              <a:path w="1877956" h="739109">
                <a:moveTo>
                  <a:pt x="60222" y="30450"/>
                </a:moveTo>
                <a:lnTo>
                  <a:pt x="60222" y="30450"/>
                </a:lnTo>
                <a:lnTo>
                  <a:pt x="52131" y="58766"/>
                </a:lnTo>
                <a:lnTo>
                  <a:pt x="47101" y="88511"/>
                </a:lnTo>
                <a:lnTo>
                  <a:pt x="45610" y="121502"/>
                </a:lnTo>
                <a:lnTo>
                  <a:pt x="45169" y="158088"/>
                </a:lnTo>
                <a:lnTo>
                  <a:pt x="45065" y="185391"/>
                </a:lnTo>
                <a:lnTo>
                  <a:pt x="45019" y="214459"/>
                </a:lnTo>
                <a:lnTo>
                  <a:pt x="44999" y="244312"/>
                </a:lnTo>
                <a:lnTo>
                  <a:pt x="44989" y="272255"/>
                </a:lnTo>
                <a:lnTo>
                  <a:pt x="44985" y="299633"/>
                </a:lnTo>
                <a:lnTo>
                  <a:pt x="44983" y="328733"/>
                </a:lnTo>
                <a:lnTo>
                  <a:pt x="44982" y="358600"/>
                </a:lnTo>
                <a:lnTo>
                  <a:pt x="44136" y="389655"/>
                </a:lnTo>
                <a:lnTo>
                  <a:pt x="40937" y="423212"/>
                </a:lnTo>
                <a:lnTo>
                  <a:pt x="38951" y="453366"/>
                </a:lnTo>
                <a:lnTo>
                  <a:pt x="36375" y="481726"/>
                </a:lnTo>
                <a:lnTo>
                  <a:pt x="29585" y="511264"/>
                </a:lnTo>
                <a:lnTo>
                  <a:pt x="25439" y="539067"/>
                </a:lnTo>
                <a:lnTo>
                  <a:pt x="20847" y="576263"/>
                </a:lnTo>
                <a:lnTo>
                  <a:pt x="11866" y="608732"/>
                </a:lnTo>
                <a:lnTo>
                  <a:pt x="2996" y="637544"/>
                </a:lnTo>
                <a:lnTo>
                  <a:pt x="0" y="674080"/>
                </a:lnTo>
                <a:lnTo>
                  <a:pt x="2294" y="681363"/>
                </a:lnTo>
                <a:lnTo>
                  <a:pt x="6363" y="687066"/>
                </a:lnTo>
                <a:lnTo>
                  <a:pt x="11616" y="691714"/>
                </a:lnTo>
                <a:lnTo>
                  <a:pt x="24226" y="696878"/>
                </a:lnTo>
                <a:lnTo>
                  <a:pt x="57063" y="700194"/>
                </a:lnTo>
                <a:lnTo>
                  <a:pt x="86191" y="700769"/>
                </a:lnTo>
                <a:lnTo>
                  <a:pt x="120315" y="700938"/>
                </a:lnTo>
                <a:lnTo>
                  <a:pt x="147043" y="700978"/>
                </a:lnTo>
                <a:lnTo>
                  <a:pt x="175009" y="700996"/>
                </a:lnTo>
                <a:lnTo>
                  <a:pt x="201550" y="701004"/>
                </a:lnTo>
                <a:lnTo>
                  <a:pt x="231971" y="701007"/>
                </a:lnTo>
                <a:lnTo>
                  <a:pt x="266095" y="701009"/>
                </a:lnTo>
                <a:lnTo>
                  <a:pt x="303839" y="701009"/>
                </a:lnTo>
                <a:lnTo>
                  <a:pt x="340934" y="701010"/>
                </a:lnTo>
                <a:lnTo>
                  <a:pt x="378023" y="701857"/>
                </a:lnTo>
                <a:lnTo>
                  <a:pt x="397396" y="703268"/>
                </a:lnTo>
                <a:lnTo>
                  <a:pt x="417085" y="705055"/>
                </a:lnTo>
                <a:lnTo>
                  <a:pt x="437831" y="706247"/>
                </a:lnTo>
                <a:lnTo>
                  <a:pt x="459281" y="707041"/>
                </a:lnTo>
                <a:lnTo>
                  <a:pt x="481202" y="707571"/>
                </a:lnTo>
                <a:lnTo>
                  <a:pt x="502589" y="708771"/>
                </a:lnTo>
                <a:lnTo>
                  <a:pt x="523619" y="710417"/>
                </a:lnTo>
                <a:lnTo>
                  <a:pt x="544414" y="712361"/>
                </a:lnTo>
                <a:lnTo>
                  <a:pt x="565897" y="714504"/>
                </a:lnTo>
                <a:lnTo>
                  <a:pt x="587838" y="716779"/>
                </a:lnTo>
                <a:lnTo>
                  <a:pt x="610086" y="719143"/>
                </a:lnTo>
                <a:lnTo>
                  <a:pt x="632538" y="720719"/>
                </a:lnTo>
                <a:lnTo>
                  <a:pt x="655126" y="721769"/>
                </a:lnTo>
                <a:lnTo>
                  <a:pt x="677805" y="722470"/>
                </a:lnTo>
                <a:lnTo>
                  <a:pt x="699697" y="723783"/>
                </a:lnTo>
                <a:lnTo>
                  <a:pt x="721065" y="725505"/>
                </a:lnTo>
                <a:lnTo>
                  <a:pt x="742084" y="727500"/>
                </a:lnTo>
                <a:lnTo>
                  <a:pt x="764563" y="728830"/>
                </a:lnTo>
                <a:lnTo>
                  <a:pt x="788016" y="729717"/>
                </a:lnTo>
                <a:lnTo>
                  <a:pt x="812119" y="730308"/>
                </a:lnTo>
                <a:lnTo>
                  <a:pt x="836653" y="730702"/>
                </a:lnTo>
                <a:lnTo>
                  <a:pt x="861476" y="730965"/>
                </a:lnTo>
                <a:lnTo>
                  <a:pt x="886492" y="731140"/>
                </a:lnTo>
                <a:lnTo>
                  <a:pt x="910788" y="732103"/>
                </a:lnTo>
                <a:lnTo>
                  <a:pt x="934606" y="733592"/>
                </a:lnTo>
                <a:lnTo>
                  <a:pt x="958105" y="735432"/>
                </a:lnTo>
                <a:lnTo>
                  <a:pt x="981390" y="736657"/>
                </a:lnTo>
                <a:lnTo>
                  <a:pt x="1004535" y="737475"/>
                </a:lnTo>
                <a:lnTo>
                  <a:pt x="1027584" y="738020"/>
                </a:lnTo>
                <a:lnTo>
                  <a:pt x="1051416" y="738383"/>
                </a:lnTo>
                <a:lnTo>
                  <a:pt x="1075771" y="738625"/>
                </a:lnTo>
                <a:lnTo>
                  <a:pt x="1100475" y="738787"/>
                </a:lnTo>
                <a:lnTo>
                  <a:pt x="1124564" y="738895"/>
                </a:lnTo>
                <a:lnTo>
                  <a:pt x="1148243" y="738966"/>
                </a:lnTo>
                <a:lnTo>
                  <a:pt x="1171649" y="739014"/>
                </a:lnTo>
                <a:lnTo>
                  <a:pt x="1197414" y="739046"/>
                </a:lnTo>
                <a:lnTo>
                  <a:pt x="1224750" y="739067"/>
                </a:lnTo>
                <a:lnTo>
                  <a:pt x="1253133" y="739081"/>
                </a:lnTo>
                <a:lnTo>
                  <a:pt x="1279676" y="739091"/>
                </a:lnTo>
                <a:lnTo>
                  <a:pt x="1304992" y="739097"/>
                </a:lnTo>
                <a:lnTo>
                  <a:pt x="1329488" y="739101"/>
                </a:lnTo>
                <a:lnTo>
                  <a:pt x="1354286" y="739104"/>
                </a:lnTo>
                <a:lnTo>
                  <a:pt x="1379284" y="739106"/>
                </a:lnTo>
                <a:lnTo>
                  <a:pt x="1404417" y="739107"/>
                </a:lnTo>
                <a:lnTo>
                  <a:pt x="1427945" y="738262"/>
                </a:lnTo>
                <a:lnTo>
                  <a:pt x="1450404" y="736851"/>
                </a:lnTo>
                <a:lnTo>
                  <a:pt x="1472150" y="735064"/>
                </a:lnTo>
                <a:lnTo>
                  <a:pt x="1492574" y="734719"/>
                </a:lnTo>
                <a:lnTo>
                  <a:pt x="1512117" y="735336"/>
                </a:lnTo>
                <a:lnTo>
                  <a:pt x="1549636" y="736586"/>
                </a:lnTo>
                <a:lnTo>
                  <a:pt x="1586066" y="734319"/>
                </a:lnTo>
                <a:lnTo>
                  <a:pt x="1619755" y="732748"/>
                </a:lnTo>
                <a:lnTo>
                  <a:pt x="1649969" y="732895"/>
                </a:lnTo>
                <a:lnTo>
                  <a:pt x="1684324" y="736892"/>
                </a:lnTo>
                <a:lnTo>
                  <a:pt x="1721322" y="739108"/>
                </a:lnTo>
                <a:lnTo>
                  <a:pt x="1719123" y="703387"/>
                </a:lnTo>
                <a:lnTo>
                  <a:pt x="1715351" y="674339"/>
                </a:lnTo>
                <a:lnTo>
                  <a:pt x="1716161" y="651056"/>
                </a:lnTo>
                <a:lnTo>
                  <a:pt x="1725291" y="614148"/>
                </a:lnTo>
                <a:lnTo>
                  <a:pt x="1731022" y="589027"/>
                </a:lnTo>
                <a:lnTo>
                  <a:pt x="1736391" y="561493"/>
                </a:lnTo>
                <a:lnTo>
                  <a:pt x="1743292" y="533169"/>
                </a:lnTo>
                <a:lnTo>
                  <a:pt x="1754826" y="506470"/>
                </a:lnTo>
                <a:lnTo>
                  <a:pt x="1766162" y="478234"/>
                </a:lnTo>
                <a:lnTo>
                  <a:pt x="1775998" y="448752"/>
                </a:lnTo>
                <a:lnTo>
                  <a:pt x="1783191" y="418716"/>
                </a:lnTo>
                <a:lnTo>
                  <a:pt x="1800091" y="381335"/>
                </a:lnTo>
                <a:lnTo>
                  <a:pt x="1821185" y="348811"/>
                </a:lnTo>
                <a:lnTo>
                  <a:pt x="1839476" y="317725"/>
                </a:lnTo>
                <a:lnTo>
                  <a:pt x="1851576" y="287066"/>
                </a:lnTo>
                <a:lnTo>
                  <a:pt x="1860524" y="256532"/>
                </a:lnTo>
                <a:lnTo>
                  <a:pt x="1865047" y="221958"/>
                </a:lnTo>
                <a:lnTo>
                  <a:pt x="1868199" y="192926"/>
                </a:lnTo>
                <a:lnTo>
                  <a:pt x="1872128" y="173700"/>
                </a:lnTo>
                <a:lnTo>
                  <a:pt x="1873893" y="161004"/>
                </a:lnTo>
                <a:lnTo>
                  <a:pt x="1877500" y="152538"/>
                </a:lnTo>
                <a:lnTo>
                  <a:pt x="1877955" y="148249"/>
                </a:lnTo>
                <a:lnTo>
                  <a:pt x="1876201" y="138967"/>
                </a:lnTo>
                <a:lnTo>
                  <a:pt x="1863568" y="129198"/>
                </a:lnTo>
                <a:lnTo>
                  <a:pt x="1827188" y="110999"/>
                </a:lnTo>
                <a:lnTo>
                  <a:pt x="1789105" y="101795"/>
                </a:lnTo>
                <a:lnTo>
                  <a:pt x="1757054" y="97318"/>
                </a:lnTo>
                <a:lnTo>
                  <a:pt x="1728282" y="90903"/>
                </a:lnTo>
                <a:lnTo>
                  <a:pt x="1692265" y="81150"/>
                </a:lnTo>
                <a:lnTo>
                  <a:pt x="1664401" y="73600"/>
                </a:lnTo>
                <a:lnTo>
                  <a:pt x="1630651" y="66001"/>
                </a:lnTo>
                <a:lnTo>
                  <a:pt x="1593839" y="58387"/>
                </a:lnTo>
                <a:lnTo>
                  <a:pt x="1560166" y="46724"/>
                </a:lnTo>
                <a:lnTo>
                  <a:pt x="1524695" y="40634"/>
                </a:lnTo>
                <a:lnTo>
                  <a:pt x="1497653" y="36952"/>
                </a:lnTo>
                <a:lnTo>
                  <a:pt x="1468699" y="33340"/>
                </a:lnTo>
                <a:lnTo>
                  <a:pt x="1438898" y="31735"/>
                </a:lnTo>
                <a:lnTo>
                  <a:pt x="1408721" y="28763"/>
                </a:lnTo>
                <a:lnTo>
                  <a:pt x="1377528" y="25467"/>
                </a:lnTo>
                <a:lnTo>
                  <a:pt x="1343909" y="24002"/>
                </a:lnTo>
                <a:lnTo>
                  <a:pt x="1311470" y="23351"/>
                </a:lnTo>
                <a:lnTo>
                  <a:pt x="1279272" y="23062"/>
                </a:lnTo>
                <a:lnTo>
                  <a:pt x="1245206" y="22933"/>
                </a:lnTo>
                <a:lnTo>
                  <a:pt x="1212569" y="22876"/>
                </a:lnTo>
                <a:lnTo>
                  <a:pt x="1179436" y="22004"/>
                </a:lnTo>
                <a:lnTo>
                  <a:pt x="1142133" y="18794"/>
                </a:lnTo>
                <a:lnTo>
                  <a:pt x="1107491" y="16803"/>
                </a:lnTo>
                <a:lnTo>
                  <a:pt x="1074315" y="15071"/>
                </a:lnTo>
                <a:lnTo>
                  <a:pt x="1039814" y="11479"/>
                </a:lnTo>
                <a:lnTo>
                  <a:pt x="1004725" y="9319"/>
                </a:lnTo>
                <a:lnTo>
                  <a:pt x="968528" y="7512"/>
                </a:lnTo>
                <a:lnTo>
                  <a:pt x="949392" y="5845"/>
                </a:lnTo>
                <a:lnTo>
                  <a:pt x="929863" y="3886"/>
                </a:lnTo>
                <a:lnTo>
                  <a:pt x="910069" y="2581"/>
                </a:lnTo>
                <a:lnTo>
                  <a:pt x="890100" y="1710"/>
                </a:lnTo>
                <a:lnTo>
                  <a:pt x="870014" y="1130"/>
                </a:lnTo>
                <a:lnTo>
                  <a:pt x="849850" y="744"/>
                </a:lnTo>
                <a:lnTo>
                  <a:pt x="829634" y="486"/>
                </a:lnTo>
                <a:lnTo>
                  <a:pt x="809383" y="314"/>
                </a:lnTo>
                <a:lnTo>
                  <a:pt x="789110" y="199"/>
                </a:lnTo>
                <a:lnTo>
                  <a:pt x="768820" y="123"/>
                </a:lnTo>
                <a:lnTo>
                  <a:pt x="748521" y="72"/>
                </a:lnTo>
                <a:lnTo>
                  <a:pt x="727368" y="38"/>
                </a:lnTo>
                <a:lnTo>
                  <a:pt x="705646" y="16"/>
                </a:lnTo>
                <a:lnTo>
                  <a:pt x="683545" y="0"/>
                </a:lnTo>
                <a:lnTo>
                  <a:pt x="662037" y="837"/>
                </a:lnTo>
                <a:lnTo>
                  <a:pt x="640926" y="2241"/>
                </a:lnTo>
                <a:lnTo>
                  <a:pt x="620078" y="4024"/>
                </a:lnTo>
                <a:lnTo>
                  <a:pt x="599406" y="5213"/>
                </a:lnTo>
                <a:lnTo>
                  <a:pt x="578851" y="6005"/>
                </a:lnTo>
                <a:lnTo>
                  <a:pt x="558375" y="6533"/>
                </a:lnTo>
                <a:lnTo>
                  <a:pt x="537104" y="7732"/>
                </a:lnTo>
                <a:lnTo>
                  <a:pt x="515303" y="9378"/>
                </a:lnTo>
                <a:lnTo>
                  <a:pt x="493150" y="11322"/>
                </a:lnTo>
                <a:lnTo>
                  <a:pt x="470761" y="13465"/>
                </a:lnTo>
                <a:lnTo>
                  <a:pt x="448214" y="15740"/>
                </a:lnTo>
                <a:lnTo>
                  <a:pt x="425563" y="18103"/>
                </a:lnTo>
                <a:lnTo>
                  <a:pt x="404536" y="19679"/>
                </a:lnTo>
                <a:lnTo>
                  <a:pt x="384591" y="20729"/>
                </a:lnTo>
                <a:lnTo>
                  <a:pt x="365368" y="21429"/>
                </a:lnTo>
                <a:lnTo>
                  <a:pt x="345780" y="22743"/>
                </a:lnTo>
                <a:lnTo>
                  <a:pt x="325947" y="24465"/>
                </a:lnTo>
                <a:lnTo>
                  <a:pt x="305952" y="26460"/>
                </a:lnTo>
                <a:lnTo>
                  <a:pt x="267931" y="30935"/>
                </a:lnTo>
                <a:lnTo>
                  <a:pt x="232971" y="34899"/>
                </a:lnTo>
                <a:lnTo>
                  <a:pt x="203321" y="36661"/>
                </a:lnTo>
                <a:lnTo>
                  <a:pt x="176033" y="37444"/>
                </a:lnTo>
                <a:lnTo>
                  <a:pt x="149793" y="38638"/>
                </a:lnTo>
                <a:lnTo>
                  <a:pt x="112068" y="43224"/>
                </a:lnTo>
                <a:lnTo>
                  <a:pt x="79911" y="44960"/>
                </a:lnTo>
                <a:lnTo>
                  <a:pt x="41994" y="45594"/>
                </a:lnTo>
                <a:lnTo>
                  <a:pt x="8222" y="45689"/>
                </a:lnTo>
                <a:lnTo>
                  <a:pt x="44569" y="45690"/>
                </a:lnTo>
                <a:lnTo>
                  <a:pt x="60222" y="45690"/>
                </a:lnTo>
                <a:lnTo>
                  <a:pt x="62762" y="46537"/>
                </a:lnTo>
                <a:lnTo>
                  <a:pt x="64455" y="47948"/>
                </a:lnTo>
                <a:lnTo>
                  <a:pt x="65584" y="49735"/>
                </a:lnTo>
                <a:lnTo>
                  <a:pt x="67183" y="50927"/>
                </a:lnTo>
                <a:lnTo>
                  <a:pt x="90702" y="60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Shape-26"/>
          <p:cNvSpPr/>
          <p:nvPr>
            <p:custDataLst>
              <p:tags r:id="rId6"/>
            </p:custDataLst>
          </p:nvPr>
        </p:nvSpPr>
        <p:spPr>
          <a:xfrm>
            <a:off x="1249681" y="3992880"/>
            <a:ext cx="1850028" cy="715018"/>
          </a:xfrm>
          <a:custGeom>
            <a:avLst/>
            <a:gdLst/>
            <a:ahLst/>
            <a:cxnLst/>
            <a:rect l="0" t="0" r="0" b="0"/>
            <a:pathLst>
              <a:path w="1850028" h="715018">
                <a:moveTo>
                  <a:pt x="167639" y="53340"/>
                </a:moveTo>
                <a:lnTo>
                  <a:pt x="167639" y="53340"/>
                </a:lnTo>
                <a:lnTo>
                  <a:pt x="144998" y="82911"/>
                </a:lnTo>
                <a:lnTo>
                  <a:pt x="127817" y="113090"/>
                </a:lnTo>
                <a:lnTo>
                  <a:pt x="117202" y="136340"/>
                </a:lnTo>
                <a:lnTo>
                  <a:pt x="109461" y="159473"/>
                </a:lnTo>
                <a:lnTo>
                  <a:pt x="100067" y="190135"/>
                </a:lnTo>
                <a:lnTo>
                  <a:pt x="89571" y="225817"/>
                </a:lnTo>
                <a:lnTo>
                  <a:pt x="80880" y="254684"/>
                </a:lnTo>
                <a:lnTo>
                  <a:pt x="73393" y="279010"/>
                </a:lnTo>
                <a:lnTo>
                  <a:pt x="66708" y="300307"/>
                </a:lnTo>
                <a:lnTo>
                  <a:pt x="54765" y="337516"/>
                </a:lnTo>
                <a:lnTo>
                  <a:pt x="44659" y="370141"/>
                </a:lnTo>
                <a:lnTo>
                  <a:pt x="37346" y="398751"/>
                </a:lnTo>
                <a:lnTo>
                  <a:pt x="31273" y="425579"/>
                </a:lnTo>
                <a:lnTo>
                  <a:pt x="23094" y="462224"/>
                </a:lnTo>
                <a:lnTo>
                  <a:pt x="13051" y="496789"/>
                </a:lnTo>
                <a:lnTo>
                  <a:pt x="3866" y="529326"/>
                </a:lnTo>
                <a:lnTo>
                  <a:pt x="508" y="564880"/>
                </a:lnTo>
                <a:lnTo>
                  <a:pt x="226" y="575895"/>
                </a:lnTo>
                <a:lnTo>
                  <a:pt x="4615" y="586436"/>
                </a:lnTo>
                <a:lnTo>
                  <a:pt x="12211" y="595918"/>
                </a:lnTo>
                <a:lnTo>
                  <a:pt x="21231" y="602955"/>
                </a:lnTo>
                <a:lnTo>
                  <a:pt x="52986" y="614371"/>
                </a:lnTo>
                <a:lnTo>
                  <a:pt x="82774" y="622208"/>
                </a:lnTo>
                <a:lnTo>
                  <a:pt x="118034" y="630740"/>
                </a:lnTo>
                <a:lnTo>
                  <a:pt x="155293" y="642769"/>
                </a:lnTo>
                <a:lnTo>
                  <a:pt x="180497" y="649177"/>
                </a:lnTo>
                <a:lnTo>
                  <a:pt x="210324" y="654847"/>
                </a:lnTo>
                <a:lnTo>
                  <a:pt x="244633" y="660542"/>
                </a:lnTo>
                <a:lnTo>
                  <a:pt x="275803" y="663470"/>
                </a:lnTo>
                <a:lnTo>
                  <a:pt x="307482" y="664988"/>
                </a:lnTo>
                <a:lnTo>
                  <a:pt x="347228" y="666845"/>
                </a:lnTo>
                <a:lnTo>
                  <a:pt x="380498" y="668930"/>
                </a:lnTo>
                <a:lnTo>
                  <a:pt x="409452" y="671167"/>
                </a:lnTo>
                <a:lnTo>
                  <a:pt x="435528" y="673505"/>
                </a:lnTo>
                <a:lnTo>
                  <a:pt x="459685" y="675063"/>
                </a:lnTo>
                <a:lnTo>
                  <a:pt x="482563" y="676102"/>
                </a:lnTo>
                <a:lnTo>
                  <a:pt x="504588" y="676795"/>
                </a:lnTo>
                <a:lnTo>
                  <a:pt x="526892" y="678103"/>
                </a:lnTo>
                <a:lnTo>
                  <a:pt x="549381" y="679822"/>
                </a:lnTo>
                <a:lnTo>
                  <a:pt x="571993" y="681815"/>
                </a:lnTo>
                <a:lnTo>
                  <a:pt x="594689" y="683990"/>
                </a:lnTo>
                <a:lnTo>
                  <a:pt x="617439" y="686287"/>
                </a:lnTo>
                <a:lnTo>
                  <a:pt x="640226" y="688664"/>
                </a:lnTo>
                <a:lnTo>
                  <a:pt x="663883" y="691096"/>
                </a:lnTo>
                <a:lnTo>
                  <a:pt x="688122" y="693564"/>
                </a:lnTo>
                <a:lnTo>
                  <a:pt x="712748" y="696056"/>
                </a:lnTo>
                <a:lnTo>
                  <a:pt x="736785" y="698564"/>
                </a:lnTo>
                <a:lnTo>
                  <a:pt x="760430" y="701083"/>
                </a:lnTo>
                <a:lnTo>
                  <a:pt x="783813" y="703609"/>
                </a:lnTo>
                <a:lnTo>
                  <a:pt x="807022" y="705292"/>
                </a:lnTo>
                <a:lnTo>
                  <a:pt x="830114" y="706415"/>
                </a:lnTo>
                <a:lnTo>
                  <a:pt x="853129" y="707163"/>
                </a:lnTo>
                <a:lnTo>
                  <a:pt x="875246" y="707662"/>
                </a:lnTo>
                <a:lnTo>
                  <a:pt x="896764" y="707995"/>
                </a:lnTo>
                <a:lnTo>
                  <a:pt x="917882" y="708217"/>
                </a:lnTo>
                <a:lnTo>
                  <a:pt x="938734" y="709211"/>
                </a:lnTo>
                <a:lnTo>
                  <a:pt x="959409" y="710721"/>
                </a:lnTo>
                <a:lnTo>
                  <a:pt x="979966" y="712574"/>
                </a:lnTo>
                <a:lnTo>
                  <a:pt x="1016353" y="712375"/>
                </a:lnTo>
                <a:lnTo>
                  <a:pt x="1049459" y="711157"/>
                </a:lnTo>
                <a:lnTo>
                  <a:pt x="1081105" y="713439"/>
                </a:lnTo>
                <a:lnTo>
                  <a:pt x="1109846" y="715017"/>
                </a:lnTo>
                <a:lnTo>
                  <a:pt x="1145312" y="713648"/>
                </a:lnTo>
                <a:lnTo>
                  <a:pt x="1167391" y="707880"/>
                </a:lnTo>
                <a:lnTo>
                  <a:pt x="1179295" y="703066"/>
                </a:lnTo>
                <a:lnTo>
                  <a:pt x="1185377" y="701094"/>
                </a:lnTo>
                <a:lnTo>
                  <a:pt x="1190903" y="697395"/>
                </a:lnTo>
                <a:lnTo>
                  <a:pt x="1193923" y="692929"/>
                </a:lnTo>
                <a:lnTo>
                  <a:pt x="1194729" y="690553"/>
                </a:lnTo>
                <a:lnTo>
                  <a:pt x="1194419" y="688121"/>
                </a:lnTo>
                <a:lnTo>
                  <a:pt x="1175903" y="651630"/>
                </a:lnTo>
                <a:lnTo>
                  <a:pt x="1166671" y="631366"/>
                </a:lnTo>
                <a:lnTo>
                  <a:pt x="1138527" y="594216"/>
                </a:lnTo>
                <a:lnTo>
                  <a:pt x="1117719" y="563005"/>
                </a:lnTo>
                <a:lnTo>
                  <a:pt x="1097302" y="525105"/>
                </a:lnTo>
                <a:lnTo>
                  <a:pt x="1072918" y="489052"/>
                </a:lnTo>
                <a:lnTo>
                  <a:pt x="1048879" y="457470"/>
                </a:lnTo>
                <a:lnTo>
                  <a:pt x="1017151" y="423181"/>
                </a:lnTo>
                <a:lnTo>
                  <a:pt x="979059" y="391295"/>
                </a:lnTo>
                <a:lnTo>
                  <a:pt x="941820" y="358814"/>
                </a:lnTo>
                <a:lnTo>
                  <a:pt x="933469" y="346376"/>
                </a:lnTo>
                <a:lnTo>
                  <a:pt x="933886" y="345217"/>
                </a:lnTo>
                <a:lnTo>
                  <a:pt x="940638" y="339312"/>
                </a:lnTo>
                <a:lnTo>
                  <a:pt x="955598" y="337122"/>
                </a:lnTo>
                <a:lnTo>
                  <a:pt x="979119" y="334814"/>
                </a:lnTo>
                <a:lnTo>
                  <a:pt x="1008346" y="332430"/>
                </a:lnTo>
                <a:lnTo>
                  <a:pt x="1032910" y="330840"/>
                </a:lnTo>
                <a:lnTo>
                  <a:pt x="1054367" y="329779"/>
                </a:lnTo>
                <a:lnTo>
                  <a:pt x="1091754" y="328602"/>
                </a:lnTo>
                <a:lnTo>
                  <a:pt x="1125303" y="328079"/>
                </a:lnTo>
                <a:lnTo>
                  <a:pt x="1154890" y="327846"/>
                </a:lnTo>
                <a:lnTo>
                  <a:pt x="1182998" y="328589"/>
                </a:lnTo>
                <a:lnTo>
                  <a:pt x="1212423" y="331742"/>
                </a:lnTo>
                <a:lnTo>
                  <a:pt x="1242434" y="335965"/>
                </a:lnTo>
                <a:lnTo>
                  <a:pt x="1273553" y="340664"/>
                </a:lnTo>
                <a:lnTo>
                  <a:pt x="1307138" y="345575"/>
                </a:lnTo>
                <a:lnTo>
                  <a:pt x="1339563" y="348323"/>
                </a:lnTo>
                <a:lnTo>
                  <a:pt x="1370907" y="350390"/>
                </a:lnTo>
                <a:lnTo>
                  <a:pt x="1401772" y="354131"/>
                </a:lnTo>
                <a:lnTo>
                  <a:pt x="1432422" y="356358"/>
                </a:lnTo>
                <a:lnTo>
                  <a:pt x="1462978" y="356502"/>
                </a:lnTo>
                <a:lnTo>
                  <a:pt x="1493492" y="353743"/>
                </a:lnTo>
                <a:lnTo>
                  <a:pt x="1526245" y="351952"/>
                </a:lnTo>
                <a:lnTo>
                  <a:pt x="1558864" y="350310"/>
                </a:lnTo>
                <a:lnTo>
                  <a:pt x="1587472" y="346758"/>
                </a:lnTo>
                <a:lnTo>
                  <a:pt x="1616556" y="342357"/>
                </a:lnTo>
                <a:lnTo>
                  <a:pt x="1644722" y="336732"/>
                </a:lnTo>
                <a:lnTo>
                  <a:pt x="1679620" y="324892"/>
                </a:lnTo>
                <a:lnTo>
                  <a:pt x="1711407" y="314799"/>
                </a:lnTo>
                <a:lnTo>
                  <a:pt x="1742276" y="302306"/>
                </a:lnTo>
                <a:lnTo>
                  <a:pt x="1778531" y="287813"/>
                </a:lnTo>
                <a:lnTo>
                  <a:pt x="1816628" y="255765"/>
                </a:lnTo>
                <a:lnTo>
                  <a:pt x="1843401" y="226966"/>
                </a:lnTo>
                <a:lnTo>
                  <a:pt x="1847989" y="217714"/>
                </a:lnTo>
                <a:lnTo>
                  <a:pt x="1850027" y="207957"/>
                </a:lnTo>
                <a:lnTo>
                  <a:pt x="1848676" y="200234"/>
                </a:lnTo>
                <a:lnTo>
                  <a:pt x="1844406" y="193133"/>
                </a:lnTo>
                <a:lnTo>
                  <a:pt x="1814856" y="161405"/>
                </a:lnTo>
                <a:lnTo>
                  <a:pt x="1779988" y="143039"/>
                </a:lnTo>
                <a:lnTo>
                  <a:pt x="1745874" y="128161"/>
                </a:lnTo>
                <a:lnTo>
                  <a:pt x="1718339" y="119724"/>
                </a:lnTo>
                <a:lnTo>
                  <a:pt x="1684686" y="111862"/>
                </a:lnTo>
                <a:lnTo>
                  <a:pt x="1651949" y="104170"/>
                </a:lnTo>
                <a:lnTo>
                  <a:pt x="1616755" y="92484"/>
                </a:lnTo>
                <a:lnTo>
                  <a:pt x="1579516" y="82342"/>
                </a:lnTo>
                <a:lnTo>
                  <a:pt x="1552060" y="76672"/>
                </a:lnTo>
                <a:lnTo>
                  <a:pt x="1523771" y="72176"/>
                </a:lnTo>
                <a:lnTo>
                  <a:pt x="1497086" y="70178"/>
                </a:lnTo>
                <a:lnTo>
                  <a:pt x="1466600" y="67033"/>
                </a:lnTo>
                <a:lnTo>
                  <a:pt x="1434142" y="63659"/>
                </a:lnTo>
                <a:lnTo>
                  <a:pt x="1402783" y="62159"/>
                </a:lnTo>
                <a:lnTo>
                  <a:pt x="1371912" y="59235"/>
                </a:lnTo>
                <a:lnTo>
                  <a:pt x="1341258" y="55113"/>
                </a:lnTo>
                <a:lnTo>
                  <a:pt x="1310701" y="50459"/>
                </a:lnTo>
                <a:lnTo>
                  <a:pt x="1280186" y="45569"/>
                </a:lnTo>
                <a:lnTo>
                  <a:pt x="1248845" y="41419"/>
                </a:lnTo>
                <a:lnTo>
                  <a:pt x="1215159" y="39575"/>
                </a:lnTo>
                <a:lnTo>
                  <a:pt x="1182690" y="38756"/>
                </a:lnTo>
                <a:lnTo>
                  <a:pt x="1151326" y="37545"/>
                </a:lnTo>
                <a:lnTo>
                  <a:pt x="1120453" y="34184"/>
                </a:lnTo>
                <a:lnTo>
                  <a:pt x="1089799" y="32126"/>
                </a:lnTo>
                <a:lnTo>
                  <a:pt x="1058394" y="30365"/>
                </a:lnTo>
                <a:lnTo>
                  <a:pt x="1024682" y="26760"/>
                </a:lnTo>
                <a:lnTo>
                  <a:pt x="992200" y="24593"/>
                </a:lnTo>
                <a:lnTo>
                  <a:pt x="959137" y="23630"/>
                </a:lnTo>
                <a:lnTo>
                  <a:pt x="921865" y="23202"/>
                </a:lnTo>
                <a:lnTo>
                  <a:pt x="889495" y="23012"/>
                </a:lnTo>
                <a:lnTo>
                  <a:pt x="858457" y="22928"/>
                </a:lnTo>
                <a:lnTo>
                  <a:pt x="822085" y="22890"/>
                </a:lnTo>
                <a:lnTo>
                  <a:pt x="785599" y="22873"/>
                </a:lnTo>
                <a:lnTo>
                  <a:pt x="750475" y="22019"/>
                </a:lnTo>
                <a:lnTo>
                  <a:pt x="717930" y="18817"/>
                </a:lnTo>
                <a:lnTo>
                  <a:pt x="684275" y="16830"/>
                </a:lnTo>
                <a:lnTo>
                  <a:pt x="650408" y="15947"/>
                </a:lnTo>
                <a:lnTo>
                  <a:pt x="618423" y="15554"/>
                </a:lnTo>
                <a:lnTo>
                  <a:pt x="582759" y="15380"/>
                </a:lnTo>
                <a:lnTo>
                  <a:pt x="546023" y="15302"/>
                </a:lnTo>
                <a:lnTo>
                  <a:pt x="512763" y="15268"/>
                </a:lnTo>
                <a:lnTo>
                  <a:pt x="481542" y="14412"/>
                </a:lnTo>
                <a:lnTo>
                  <a:pt x="440408" y="12994"/>
                </a:lnTo>
                <a:lnTo>
                  <a:pt x="392664" y="11203"/>
                </a:lnTo>
                <a:lnTo>
                  <a:pt x="356603" y="10009"/>
                </a:lnTo>
                <a:lnTo>
                  <a:pt x="328328" y="9213"/>
                </a:lnTo>
                <a:lnTo>
                  <a:pt x="305245" y="8682"/>
                </a:lnTo>
                <a:lnTo>
                  <a:pt x="268309" y="5834"/>
                </a:lnTo>
                <a:lnTo>
                  <a:pt x="238628" y="2593"/>
                </a:lnTo>
                <a:lnTo>
                  <a:pt x="201184" y="768"/>
                </a:lnTo>
                <a:lnTo>
                  <a:pt x="173235" y="341"/>
                </a:lnTo>
                <a:lnTo>
                  <a:pt x="141075" y="101"/>
                </a:lnTo>
                <a:lnTo>
                  <a:pt x="111414" y="30"/>
                </a:lnTo>
                <a:lnTo>
                  <a:pt x="81177" y="9"/>
                </a:lnTo>
                <a:lnTo>
                  <a:pt x="47549" y="1"/>
                </a:lnTo>
                <a:lnTo>
                  <a:pt x="10133" y="0"/>
                </a:lnTo>
                <a:lnTo>
                  <a:pt x="0" y="0"/>
                </a:lnTo>
                <a:lnTo>
                  <a:pt x="4044" y="0"/>
                </a:lnTo>
                <a:lnTo>
                  <a:pt x="5236" y="846"/>
                </a:lnTo>
                <a:lnTo>
                  <a:pt x="6030" y="2258"/>
                </a:lnTo>
                <a:lnTo>
                  <a:pt x="6560" y="4045"/>
                </a:lnTo>
                <a:lnTo>
                  <a:pt x="13511" y="15438"/>
                </a:lnTo>
                <a:lnTo>
                  <a:pt x="14087" y="17912"/>
                </a:lnTo>
                <a:lnTo>
                  <a:pt x="33121" y="51250"/>
                </a:lnTo>
                <a:lnTo>
                  <a:pt x="43891" y="86387"/>
                </a:lnTo>
                <a:lnTo>
                  <a:pt x="51857" y="101608"/>
                </a:lnTo>
                <a:lnTo>
                  <a:pt x="78434" y="138195"/>
                </a:lnTo>
                <a:lnTo>
                  <a:pt x="83819" y="1447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Shape-27"/>
          <p:cNvSpPr/>
          <p:nvPr>
            <p:custDataLst>
              <p:tags r:id="rId7"/>
            </p:custDataLst>
          </p:nvPr>
        </p:nvSpPr>
        <p:spPr>
          <a:xfrm>
            <a:off x="4084320" y="4876800"/>
            <a:ext cx="937261" cy="59901"/>
          </a:xfrm>
          <a:custGeom>
            <a:avLst/>
            <a:gdLst/>
            <a:ahLst/>
            <a:cxnLst/>
            <a:rect l="0" t="0" r="0" b="0"/>
            <a:pathLst>
              <a:path w="937261" h="59901">
                <a:moveTo>
                  <a:pt x="0" y="0"/>
                </a:moveTo>
                <a:lnTo>
                  <a:pt x="0" y="0"/>
                </a:lnTo>
                <a:lnTo>
                  <a:pt x="37504" y="10474"/>
                </a:lnTo>
                <a:lnTo>
                  <a:pt x="74647" y="19098"/>
                </a:lnTo>
                <a:lnTo>
                  <a:pt x="90901" y="22365"/>
                </a:lnTo>
                <a:lnTo>
                  <a:pt x="97127" y="23487"/>
                </a:lnTo>
                <a:lnTo>
                  <a:pt x="121435" y="32254"/>
                </a:lnTo>
                <a:lnTo>
                  <a:pt x="124137" y="34203"/>
                </a:lnTo>
                <a:lnTo>
                  <a:pt x="131654" y="36368"/>
                </a:lnTo>
                <a:lnTo>
                  <a:pt x="145406" y="39844"/>
                </a:lnTo>
                <a:lnTo>
                  <a:pt x="161179" y="44559"/>
                </a:lnTo>
                <a:lnTo>
                  <a:pt x="173294" y="46337"/>
                </a:lnTo>
                <a:lnTo>
                  <a:pt x="191945" y="52251"/>
                </a:lnTo>
                <a:lnTo>
                  <a:pt x="226880" y="53244"/>
                </a:lnTo>
                <a:lnTo>
                  <a:pt x="261928" y="54181"/>
                </a:lnTo>
                <a:lnTo>
                  <a:pt x="278970" y="59900"/>
                </a:lnTo>
                <a:lnTo>
                  <a:pt x="313641" y="53626"/>
                </a:lnTo>
                <a:lnTo>
                  <a:pt x="351653" y="53348"/>
                </a:lnTo>
                <a:lnTo>
                  <a:pt x="388764" y="53340"/>
                </a:lnTo>
                <a:lnTo>
                  <a:pt x="424189" y="53340"/>
                </a:lnTo>
                <a:lnTo>
                  <a:pt x="461643" y="53340"/>
                </a:lnTo>
                <a:lnTo>
                  <a:pt x="473568" y="52493"/>
                </a:lnTo>
                <a:lnTo>
                  <a:pt x="500194" y="46780"/>
                </a:lnTo>
                <a:lnTo>
                  <a:pt x="528014" y="49633"/>
                </a:lnTo>
                <a:lnTo>
                  <a:pt x="541166" y="48305"/>
                </a:lnTo>
                <a:lnTo>
                  <a:pt x="558938" y="50625"/>
                </a:lnTo>
                <a:lnTo>
                  <a:pt x="579914" y="48396"/>
                </a:lnTo>
                <a:lnTo>
                  <a:pt x="601368" y="50652"/>
                </a:lnTo>
                <a:lnTo>
                  <a:pt x="619673" y="48405"/>
                </a:lnTo>
                <a:lnTo>
                  <a:pt x="650442" y="52114"/>
                </a:lnTo>
                <a:lnTo>
                  <a:pt x="684837" y="53098"/>
                </a:lnTo>
                <a:lnTo>
                  <a:pt x="720480" y="53292"/>
                </a:lnTo>
                <a:lnTo>
                  <a:pt x="755100" y="53333"/>
                </a:lnTo>
                <a:lnTo>
                  <a:pt x="792575" y="55597"/>
                </a:lnTo>
                <a:lnTo>
                  <a:pt x="806916" y="57730"/>
                </a:lnTo>
                <a:lnTo>
                  <a:pt x="844836" y="53837"/>
                </a:lnTo>
                <a:lnTo>
                  <a:pt x="881333" y="53344"/>
                </a:lnTo>
                <a:lnTo>
                  <a:pt x="886439" y="53342"/>
                </a:lnTo>
                <a:lnTo>
                  <a:pt x="888139" y="52494"/>
                </a:lnTo>
                <a:lnTo>
                  <a:pt x="889273" y="51084"/>
                </a:lnTo>
                <a:lnTo>
                  <a:pt x="890029" y="49295"/>
                </a:lnTo>
                <a:lnTo>
                  <a:pt x="891379" y="48104"/>
                </a:lnTo>
                <a:lnTo>
                  <a:pt x="895138" y="46780"/>
                </a:lnTo>
                <a:lnTo>
                  <a:pt x="931270" y="45720"/>
                </a:lnTo>
                <a:lnTo>
                  <a:pt x="933267" y="45720"/>
                </a:lnTo>
                <a:lnTo>
                  <a:pt x="934598" y="44873"/>
                </a:lnTo>
                <a:lnTo>
                  <a:pt x="935485" y="43462"/>
                </a:lnTo>
                <a:lnTo>
                  <a:pt x="937260" y="381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Shape-28"/>
          <p:cNvSpPr/>
          <p:nvPr>
            <p:custDataLst>
              <p:tags r:id="rId8"/>
            </p:custDataLst>
          </p:nvPr>
        </p:nvSpPr>
        <p:spPr>
          <a:xfrm>
            <a:off x="1219241" y="3558541"/>
            <a:ext cx="1851390" cy="601980"/>
          </a:xfrm>
          <a:custGeom>
            <a:avLst/>
            <a:gdLst/>
            <a:ahLst/>
            <a:cxnLst/>
            <a:rect l="0" t="0" r="0" b="0"/>
            <a:pathLst>
              <a:path w="1851390" h="601980">
                <a:moveTo>
                  <a:pt x="38059" y="373379"/>
                </a:moveTo>
                <a:lnTo>
                  <a:pt x="38059" y="373379"/>
                </a:lnTo>
                <a:lnTo>
                  <a:pt x="11875" y="341112"/>
                </a:lnTo>
                <a:lnTo>
                  <a:pt x="3490" y="325812"/>
                </a:lnTo>
                <a:lnTo>
                  <a:pt x="656" y="313058"/>
                </a:lnTo>
                <a:lnTo>
                  <a:pt x="0" y="290631"/>
                </a:lnTo>
                <a:lnTo>
                  <a:pt x="2235" y="283544"/>
                </a:lnTo>
                <a:lnTo>
                  <a:pt x="29444" y="245961"/>
                </a:lnTo>
                <a:lnTo>
                  <a:pt x="63549" y="218555"/>
                </a:lnTo>
                <a:lnTo>
                  <a:pt x="99184" y="195655"/>
                </a:lnTo>
                <a:lnTo>
                  <a:pt x="125925" y="183396"/>
                </a:lnTo>
                <a:lnTo>
                  <a:pt x="159273" y="168776"/>
                </a:lnTo>
                <a:lnTo>
                  <a:pt x="196403" y="155665"/>
                </a:lnTo>
                <a:lnTo>
                  <a:pt x="234092" y="144922"/>
                </a:lnTo>
                <a:lnTo>
                  <a:pt x="262936" y="137201"/>
                </a:lnTo>
                <a:lnTo>
                  <a:pt x="296036" y="129552"/>
                </a:lnTo>
                <a:lnTo>
                  <a:pt x="327292" y="121923"/>
                </a:lnTo>
                <a:lnTo>
                  <a:pt x="360260" y="114300"/>
                </a:lnTo>
                <a:lnTo>
                  <a:pt x="392080" y="107526"/>
                </a:lnTo>
                <a:lnTo>
                  <a:pt x="417159" y="102164"/>
                </a:lnTo>
                <a:lnTo>
                  <a:pt x="445733" y="96049"/>
                </a:lnTo>
                <a:lnTo>
                  <a:pt x="469014" y="91125"/>
                </a:lnTo>
                <a:lnTo>
                  <a:pt x="506172" y="83398"/>
                </a:lnTo>
                <a:lnTo>
                  <a:pt x="536798" y="77141"/>
                </a:lnTo>
                <a:lnTo>
                  <a:pt x="564521" y="71538"/>
                </a:lnTo>
                <a:lnTo>
                  <a:pt x="590953" y="66225"/>
                </a:lnTo>
                <a:lnTo>
                  <a:pt x="616812" y="63300"/>
                </a:lnTo>
                <a:lnTo>
                  <a:pt x="652912" y="59394"/>
                </a:lnTo>
                <a:lnTo>
                  <a:pt x="687316" y="52875"/>
                </a:lnTo>
                <a:lnTo>
                  <a:pt x="724320" y="47839"/>
                </a:lnTo>
                <a:lnTo>
                  <a:pt x="762096" y="44089"/>
                </a:lnTo>
                <a:lnTo>
                  <a:pt x="800100" y="37616"/>
                </a:lnTo>
                <a:lnTo>
                  <a:pt x="838171" y="30336"/>
                </a:lnTo>
                <a:lnTo>
                  <a:pt x="876262" y="22817"/>
                </a:lnTo>
                <a:lnTo>
                  <a:pt x="914360" y="17485"/>
                </a:lnTo>
                <a:lnTo>
                  <a:pt x="952460" y="13646"/>
                </a:lnTo>
                <a:lnTo>
                  <a:pt x="990559" y="7148"/>
                </a:lnTo>
                <a:lnTo>
                  <a:pt x="1028659" y="2117"/>
                </a:lnTo>
                <a:lnTo>
                  <a:pt x="1054906" y="941"/>
                </a:lnTo>
                <a:lnTo>
                  <a:pt x="1083504" y="417"/>
                </a:lnTo>
                <a:lnTo>
                  <a:pt x="1110890" y="185"/>
                </a:lnTo>
                <a:lnTo>
                  <a:pt x="1137173" y="82"/>
                </a:lnTo>
                <a:lnTo>
                  <a:pt x="1162965" y="36"/>
                </a:lnTo>
                <a:lnTo>
                  <a:pt x="1188539" y="15"/>
                </a:lnTo>
                <a:lnTo>
                  <a:pt x="1214017" y="7"/>
                </a:lnTo>
                <a:lnTo>
                  <a:pt x="1239451" y="2"/>
                </a:lnTo>
                <a:lnTo>
                  <a:pt x="1264866" y="0"/>
                </a:lnTo>
                <a:lnTo>
                  <a:pt x="1290273" y="846"/>
                </a:lnTo>
                <a:lnTo>
                  <a:pt x="1315676" y="4044"/>
                </a:lnTo>
                <a:lnTo>
                  <a:pt x="1341078" y="6031"/>
                </a:lnTo>
                <a:lnTo>
                  <a:pt x="1366479" y="7760"/>
                </a:lnTo>
                <a:lnTo>
                  <a:pt x="1404579" y="13494"/>
                </a:lnTo>
                <a:lnTo>
                  <a:pt x="1442679" y="20554"/>
                </a:lnTo>
                <a:lnTo>
                  <a:pt x="1479932" y="28009"/>
                </a:lnTo>
                <a:lnTo>
                  <a:pt x="1512796" y="35580"/>
                </a:lnTo>
                <a:lnTo>
                  <a:pt x="1544828" y="44032"/>
                </a:lnTo>
                <a:lnTo>
                  <a:pt x="1579061" y="56884"/>
                </a:lnTo>
                <a:lnTo>
                  <a:pt x="1616499" y="76397"/>
                </a:lnTo>
                <a:lnTo>
                  <a:pt x="1646205" y="89240"/>
                </a:lnTo>
                <a:lnTo>
                  <a:pt x="1665497" y="97235"/>
                </a:lnTo>
                <a:lnTo>
                  <a:pt x="1702367" y="126257"/>
                </a:lnTo>
                <a:lnTo>
                  <a:pt x="1737734" y="158333"/>
                </a:lnTo>
                <a:lnTo>
                  <a:pt x="1758044" y="177017"/>
                </a:lnTo>
                <a:lnTo>
                  <a:pt x="1790471" y="215103"/>
                </a:lnTo>
                <a:lnTo>
                  <a:pt x="1818864" y="253201"/>
                </a:lnTo>
                <a:lnTo>
                  <a:pt x="1832692" y="288942"/>
                </a:lnTo>
                <a:lnTo>
                  <a:pt x="1839939" y="321129"/>
                </a:lnTo>
                <a:lnTo>
                  <a:pt x="1847687" y="355248"/>
                </a:lnTo>
                <a:lnTo>
                  <a:pt x="1851389" y="385902"/>
                </a:lnTo>
                <a:lnTo>
                  <a:pt x="1850704" y="399479"/>
                </a:lnTo>
                <a:lnTo>
                  <a:pt x="1842208" y="432122"/>
                </a:lnTo>
                <a:lnTo>
                  <a:pt x="1818568" y="467007"/>
                </a:lnTo>
                <a:lnTo>
                  <a:pt x="1784387" y="490210"/>
                </a:lnTo>
                <a:lnTo>
                  <a:pt x="1750991" y="507434"/>
                </a:lnTo>
                <a:lnTo>
                  <a:pt x="1713585" y="526200"/>
                </a:lnTo>
                <a:lnTo>
                  <a:pt x="1679268" y="536812"/>
                </a:lnTo>
                <a:lnTo>
                  <a:pt x="1653547" y="546496"/>
                </a:lnTo>
                <a:lnTo>
                  <a:pt x="1638273" y="550262"/>
                </a:lnTo>
                <a:lnTo>
                  <a:pt x="1623023" y="554482"/>
                </a:lnTo>
                <a:lnTo>
                  <a:pt x="1592539" y="558361"/>
                </a:lnTo>
                <a:lnTo>
                  <a:pt x="1577299" y="562244"/>
                </a:lnTo>
                <a:lnTo>
                  <a:pt x="1557135" y="564510"/>
                </a:lnTo>
                <a:lnTo>
                  <a:pt x="1533805" y="570411"/>
                </a:lnTo>
                <a:lnTo>
                  <a:pt x="1497051" y="571404"/>
                </a:lnTo>
                <a:lnTo>
                  <a:pt x="1465305" y="572344"/>
                </a:lnTo>
                <a:lnTo>
                  <a:pt x="1432450" y="577583"/>
                </a:lnTo>
                <a:lnTo>
                  <a:pt x="1398288" y="585366"/>
                </a:lnTo>
                <a:lnTo>
                  <a:pt x="1365703" y="592589"/>
                </a:lnTo>
                <a:lnTo>
                  <a:pt x="1355410" y="594419"/>
                </a:lnTo>
                <a:lnTo>
                  <a:pt x="1333459" y="60197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SMARTInkShape-Group16"/>
          <p:cNvGrpSpPr/>
          <p:nvPr/>
        </p:nvGrpSpPr>
        <p:grpSpPr>
          <a:xfrm>
            <a:off x="3528235" y="3480458"/>
            <a:ext cx="426273" cy="297279"/>
            <a:chOff x="3528235" y="3480458"/>
            <a:chExt cx="426273" cy="297279"/>
          </a:xfrm>
        </p:grpSpPr>
        <p:sp>
          <p:nvSpPr>
            <p:cNvPr id="36" name="SMARTInkShape-29"/>
            <p:cNvSpPr/>
            <p:nvPr>
              <p:custDataLst>
                <p:tags r:id="rId43"/>
              </p:custDataLst>
            </p:nvPr>
          </p:nvSpPr>
          <p:spPr>
            <a:xfrm>
              <a:off x="3528235" y="3480458"/>
              <a:ext cx="373206" cy="297279"/>
            </a:xfrm>
            <a:custGeom>
              <a:avLst/>
              <a:gdLst/>
              <a:ahLst/>
              <a:cxnLst/>
              <a:rect l="0" t="0" r="0" b="0"/>
              <a:pathLst>
                <a:path w="373206" h="297279">
                  <a:moveTo>
                    <a:pt x="152225" y="55222"/>
                  </a:moveTo>
                  <a:lnTo>
                    <a:pt x="152225" y="55222"/>
                  </a:lnTo>
                  <a:lnTo>
                    <a:pt x="140090" y="83538"/>
                  </a:lnTo>
                  <a:lnTo>
                    <a:pt x="120407" y="117328"/>
                  </a:lnTo>
                  <a:lnTo>
                    <a:pt x="98488" y="148789"/>
                  </a:lnTo>
                  <a:lnTo>
                    <a:pt x="75907" y="183605"/>
                  </a:lnTo>
                  <a:lnTo>
                    <a:pt x="53130" y="216686"/>
                  </a:lnTo>
                  <a:lnTo>
                    <a:pt x="28761" y="252122"/>
                  </a:lnTo>
                  <a:lnTo>
                    <a:pt x="2810" y="290033"/>
                  </a:lnTo>
                  <a:lnTo>
                    <a:pt x="415" y="297278"/>
                  </a:lnTo>
                  <a:lnTo>
                    <a:pt x="218" y="297026"/>
                  </a:lnTo>
                  <a:lnTo>
                    <a:pt x="0" y="294488"/>
                  </a:lnTo>
                  <a:lnTo>
                    <a:pt x="14491" y="262407"/>
                  </a:lnTo>
                  <a:lnTo>
                    <a:pt x="32393" y="230440"/>
                  </a:lnTo>
                  <a:lnTo>
                    <a:pt x="49739" y="194157"/>
                  </a:lnTo>
                  <a:lnTo>
                    <a:pt x="65603" y="156595"/>
                  </a:lnTo>
                  <a:lnTo>
                    <a:pt x="81028" y="122700"/>
                  </a:lnTo>
                  <a:lnTo>
                    <a:pt x="100972" y="85685"/>
                  </a:lnTo>
                  <a:lnTo>
                    <a:pt x="108910" y="76290"/>
                  </a:lnTo>
                  <a:lnTo>
                    <a:pt x="110648" y="75194"/>
                  </a:lnTo>
                  <a:lnTo>
                    <a:pt x="111808" y="75309"/>
                  </a:lnTo>
                  <a:lnTo>
                    <a:pt x="112580" y="76234"/>
                  </a:lnTo>
                  <a:lnTo>
                    <a:pt x="113438" y="79518"/>
                  </a:lnTo>
                  <a:lnTo>
                    <a:pt x="114085" y="110598"/>
                  </a:lnTo>
                  <a:lnTo>
                    <a:pt x="118623" y="145027"/>
                  </a:lnTo>
                  <a:lnTo>
                    <a:pt x="122203" y="168431"/>
                  </a:lnTo>
                  <a:lnTo>
                    <a:pt x="126182" y="198953"/>
                  </a:lnTo>
                  <a:lnTo>
                    <a:pt x="129644" y="217316"/>
                  </a:lnTo>
                  <a:lnTo>
                    <a:pt x="136827" y="228300"/>
                  </a:lnTo>
                  <a:lnTo>
                    <a:pt x="143406" y="233745"/>
                  </a:lnTo>
                  <a:lnTo>
                    <a:pt x="146346" y="235197"/>
                  </a:lnTo>
                  <a:lnTo>
                    <a:pt x="154128" y="234553"/>
                  </a:lnTo>
                  <a:lnTo>
                    <a:pt x="166684" y="230721"/>
                  </a:lnTo>
                  <a:lnTo>
                    <a:pt x="195550" y="210326"/>
                  </a:lnTo>
                  <a:lnTo>
                    <a:pt x="225458" y="181518"/>
                  </a:lnTo>
                  <a:lnTo>
                    <a:pt x="250405" y="147488"/>
                  </a:lnTo>
                  <a:lnTo>
                    <a:pt x="281974" y="110595"/>
                  </a:lnTo>
                  <a:lnTo>
                    <a:pt x="309226" y="78692"/>
                  </a:lnTo>
                  <a:lnTo>
                    <a:pt x="332352" y="45898"/>
                  </a:lnTo>
                  <a:lnTo>
                    <a:pt x="358989" y="10608"/>
                  </a:lnTo>
                  <a:lnTo>
                    <a:pt x="368617" y="328"/>
                  </a:lnTo>
                  <a:lnTo>
                    <a:pt x="370146" y="0"/>
                  </a:lnTo>
                  <a:lnTo>
                    <a:pt x="371166" y="627"/>
                  </a:lnTo>
                  <a:lnTo>
                    <a:pt x="371846" y="1892"/>
                  </a:lnTo>
                  <a:lnTo>
                    <a:pt x="373205" y="95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0"/>
            <p:cNvSpPr/>
            <p:nvPr>
              <p:custDataLst>
                <p:tags r:id="rId44"/>
              </p:custDataLst>
            </p:nvPr>
          </p:nvSpPr>
          <p:spPr>
            <a:xfrm>
              <a:off x="3814803" y="3581400"/>
              <a:ext cx="139705" cy="165653"/>
            </a:xfrm>
            <a:custGeom>
              <a:avLst/>
              <a:gdLst/>
              <a:ahLst/>
              <a:cxnLst/>
              <a:rect l="0" t="0" r="0" b="0"/>
              <a:pathLst>
                <a:path w="139705" h="165653">
                  <a:moveTo>
                    <a:pt x="63777" y="0"/>
                  </a:moveTo>
                  <a:lnTo>
                    <a:pt x="63777" y="0"/>
                  </a:lnTo>
                  <a:lnTo>
                    <a:pt x="35900" y="33961"/>
                  </a:lnTo>
                  <a:lnTo>
                    <a:pt x="10079" y="71610"/>
                  </a:lnTo>
                  <a:lnTo>
                    <a:pt x="924" y="92338"/>
                  </a:lnTo>
                  <a:lnTo>
                    <a:pt x="0" y="107079"/>
                  </a:lnTo>
                  <a:lnTo>
                    <a:pt x="6306" y="133194"/>
                  </a:lnTo>
                  <a:lnTo>
                    <a:pt x="24213" y="157574"/>
                  </a:lnTo>
                  <a:lnTo>
                    <a:pt x="27242" y="160929"/>
                  </a:lnTo>
                  <a:lnTo>
                    <a:pt x="35121" y="164658"/>
                  </a:lnTo>
                  <a:lnTo>
                    <a:pt x="39593" y="165652"/>
                  </a:lnTo>
                  <a:lnTo>
                    <a:pt x="58023" y="163006"/>
                  </a:lnTo>
                  <a:lnTo>
                    <a:pt x="95480" y="149677"/>
                  </a:lnTo>
                  <a:lnTo>
                    <a:pt x="118895" y="138817"/>
                  </a:lnTo>
                  <a:lnTo>
                    <a:pt x="129479" y="130559"/>
                  </a:lnTo>
                  <a:lnTo>
                    <a:pt x="135311" y="121244"/>
                  </a:lnTo>
                  <a:lnTo>
                    <a:pt x="139055" y="101466"/>
                  </a:lnTo>
                  <a:lnTo>
                    <a:pt x="139704" y="86321"/>
                  </a:lnTo>
                  <a:lnTo>
                    <a:pt x="135340" y="76182"/>
                  </a:lnTo>
                  <a:lnTo>
                    <a:pt x="118741" y="55876"/>
                  </a:lnTo>
                  <a:lnTo>
                    <a:pt x="89096" y="36006"/>
                  </a:lnTo>
                  <a:lnTo>
                    <a:pt x="76723" y="35193"/>
                  </a:lnTo>
                  <a:lnTo>
                    <a:pt x="52129" y="37526"/>
                  </a:lnTo>
                  <a:lnTo>
                    <a:pt x="47545" y="39410"/>
                  </a:lnTo>
                  <a:lnTo>
                    <a:pt x="24186" y="57977"/>
                  </a:lnTo>
                  <a:lnTo>
                    <a:pt x="20781" y="63304"/>
                  </a:lnTo>
                  <a:lnTo>
                    <a:pt x="20719" y="65910"/>
                  </a:lnTo>
                  <a:lnTo>
                    <a:pt x="22909" y="71062"/>
                  </a:lnTo>
                  <a:lnTo>
                    <a:pt x="25525" y="72774"/>
                  </a:lnTo>
                  <a:lnTo>
                    <a:pt x="32948" y="74677"/>
                  </a:lnTo>
                  <a:lnTo>
                    <a:pt x="37297" y="73492"/>
                  </a:lnTo>
                  <a:lnTo>
                    <a:pt x="56157" y="6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SMARTInkShape-Group17"/>
          <p:cNvGrpSpPr/>
          <p:nvPr/>
        </p:nvGrpSpPr>
        <p:grpSpPr>
          <a:xfrm>
            <a:off x="4145280" y="3459480"/>
            <a:ext cx="784861" cy="289569"/>
            <a:chOff x="4145280" y="3459480"/>
            <a:chExt cx="784861" cy="289569"/>
          </a:xfrm>
        </p:grpSpPr>
        <p:sp>
          <p:nvSpPr>
            <p:cNvPr id="39" name="SMARTInkShape-31"/>
            <p:cNvSpPr/>
            <p:nvPr>
              <p:custDataLst>
                <p:tags r:id="rId38"/>
              </p:custDataLst>
            </p:nvPr>
          </p:nvSpPr>
          <p:spPr>
            <a:xfrm>
              <a:off x="4244340" y="3459480"/>
              <a:ext cx="52076" cy="264516"/>
            </a:xfrm>
            <a:custGeom>
              <a:avLst/>
              <a:gdLst/>
              <a:ahLst/>
              <a:cxnLst/>
              <a:rect l="0" t="0" r="0" b="0"/>
              <a:pathLst>
                <a:path w="52076" h="264516">
                  <a:moveTo>
                    <a:pt x="38100" y="0"/>
                  </a:moveTo>
                  <a:lnTo>
                    <a:pt x="38100" y="0"/>
                  </a:lnTo>
                  <a:lnTo>
                    <a:pt x="46191" y="32362"/>
                  </a:lnTo>
                  <a:lnTo>
                    <a:pt x="51221" y="64622"/>
                  </a:lnTo>
                  <a:lnTo>
                    <a:pt x="52075" y="99124"/>
                  </a:lnTo>
                  <a:lnTo>
                    <a:pt x="44968" y="135416"/>
                  </a:lnTo>
                  <a:lnTo>
                    <a:pt x="31366" y="171341"/>
                  </a:lnTo>
                  <a:lnTo>
                    <a:pt x="19304" y="205813"/>
                  </a:lnTo>
                  <a:lnTo>
                    <a:pt x="13785" y="239840"/>
                  </a:lnTo>
                  <a:lnTo>
                    <a:pt x="11207" y="251375"/>
                  </a:lnTo>
                  <a:lnTo>
                    <a:pt x="12822" y="261783"/>
                  </a:lnTo>
                  <a:lnTo>
                    <a:pt x="11935" y="263422"/>
                  </a:lnTo>
                  <a:lnTo>
                    <a:pt x="10496" y="264515"/>
                  </a:lnTo>
                  <a:lnTo>
                    <a:pt x="8691" y="264397"/>
                  </a:lnTo>
                  <a:lnTo>
                    <a:pt x="4427" y="262007"/>
                  </a:lnTo>
                  <a:lnTo>
                    <a:pt x="2952" y="260185"/>
                  </a:lnTo>
                  <a:lnTo>
                    <a:pt x="0" y="251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2"/>
            <p:cNvSpPr/>
            <p:nvPr>
              <p:custDataLst>
                <p:tags r:id="rId39"/>
              </p:custDataLst>
            </p:nvPr>
          </p:nvSpPr>
          <p:spPr>
            <a:xfrm>
              <a:off x="4145280" y="3505268"/>
              <a:ext cx="277315" cy="15173"/>
            </a:xfrm>
            <a:custGeom>
              <a:avLst/>
              <a:gdLst/>
              <a:ahLst/>
              <a:cxnLst/>
              <a:rect l="0" t="0" r="0" b="0"/>
              <a:pathLst>
                <a:path w="277315" h="15173">
                  <a:moveTo>
                    <a:pt x="0" y="15172"/>
                  </a:moveTo>
                  <a:lnTo>
                    <a:pt x="0" y="15172"/>
                  </a:lnTo>
                  <a:lnTo>
                    <a:pt x="24836" y="12915"/>
                  </a:lnTo>
                  <a:lnTo>
                    <a:pt x="60992" y="9936"/>
                  </a:lnTo>
                  <a:lnTo>
                    <a:pt x="88350" y="8611"/>
                  </a:lnTo>
                  <a:lnTo>
                    <a:pt x="122792" y="3821"/>
                  </a:lnTo>
                  <a:lnTo>
                    <a:pt x="154446" y="1084"/>
                  </a:lnTo>
                  <a:lnTo>
                    <a:pt x="185273" y="273"/>
                  </a:lnTo>
                  <a:lnTo>
                    <a:pt x="219948" y="0"/>
                  </a:lnTo>
                  <a:lnTo>
                    <a:pt x="248999" y="2203"/>
                  </a:lnTo>
                  <a:lnTo>
                    <a:pt x="263713" y="8225"/>
                  </a:lnTo>
                  <a:lnTo>
                    <a:pt x="270452" y="12084"/>
                  </a:lnTo>
                  <a:lnTo>
                    <a:pt x="277314" y="14257"/>
                  </a:lnTo>
                  <a:lnTo>
                    <a:pt x="277162" y="14562"/>
                  </a:lnTo>
                  <a:lnTo>
                    <a:pt x="266700" y="15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3"/>
            <p:cNvSpPr/>
            <p:nvPr>
              <p:custDataLst>
                <p:tags r:id="rId40"/>
              </p:custDataLst>
            </p:nvPr>
          </p:nvSpPr>
          <p:spPr>
            <a:xfrm>
              <a:off x="4146691" y="3596640"/>
              <a:ext cx="311010" cy="68573"/>
            </a:xfrm>
            <a:custGeom>
              <a:avLst/>
              <a:gdLst/>
              <a:ahLst/>
              <a:cxnLst/>
              <a:rect l="0" t="0" r="0" b="0"/>
              <a:pathLst>
                <a:path w="311010" h="68573">
                  <a:moveTo>
                    <a:pt x="67169" y="0"/>
                  </a:moveTo>
                  <a:lnTo>
                    <a:pt x="67169" y="0"/>
                  </a:lnTo>
                  <a:lnTo>
                    <a:pt x="34055" y="28724"/>
                  </a:lnTo>
                  <a:lnTo>
                    <a:pt x="8030" y="57795"/>
                  </a:lnTo>
                  <a:lnTo>
                    <a:pt x="0" y="60543"/>
                  </a:lnTo>
                  <a:lnTo>
                    <a:pt x="376" y="60682"/>
                  </a:lnTo>
                  <a:lnTo>
                    <a:pt x="8125" y="61783"/>
                  </a:lnTo>
                  <a:lnTo>
                    <a:pt x="30953" y="66986"/>
                  </a:lnTo>
                  <a:lnTo>
                    <a:pt x="63966" y="68265"/>
                  </a:lnTo>
                  <a:lnTo>
                    <a:pt x="97171" y="68487"/>
                  </a:lnTo>
                  <a:lnTo>
                    <a:pt x="133820" y="68552"/>
                  </a:lnTo>
                  <a:lnTo>
                    <a:pt x="171490" y="68572"/>
                  </a:lnTo>
                  <a:lnTo>
                    <a:pt x="205417" y="64532"/>
                  </a:lnTo>
                  <a:lnTo>
                    <a:pt x="236919" y="62018"/>
                  </a:lnTo>
                  <a:lnTo>
                    <a:pt x="267702" y="57228"/>
                  </a:lnTo>
                  <a:lnTo>
                    <a:pt x="295430" y="48025"/>
                  </a:lnTo>
                  <a:lnTo>
                    <a:pt x="311009" y="38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4"/>
            <p:cNvSpPr/>
            <p:nvPr>
              <p:custDataLst>
                <p:tags r:id="rId41"/>
              </p:custDataLst>
            </p:nvPr>
          </p:nvSpPr>
          <p:spPr>
            <a:xfrm>
              <a:off x="4404905" y="3482699"/>
              <a:ext cx="486922" cy="257896"/>
            </a:xfrm>
            <a:custGeom>
              <a:avLst/>
              <a:gdLst/>
              <a:ahLst/>
              <a:cxnLst/>
              <a:rect l="0" t="0" r="0" b="0"/>
              <a:pathLst>
                <a:path w="486922" h="257896">
                  <a:moveTo>
                    <a:pt x="52795" y="152041"/>
                  </a:moveTo>
                  <a:lnTo>
                    <a:pt x="52795" y="152041"/>
                  </a:lnTo>
                  <a:lnTo>
                    <a:pt x="20381" y="186712"/>
                  </a:lnTo>
                  <a:lnTo>
                    <a:pt x="12142" y="197084"/>
                  </a:lnTo>
                  <a:lnTo>
                    <a:pt x="1293" y="204288"/>
                  </a:lnTo>
                  <a:lnTo>
                    <a:pt x="680" y="205500"/>
                  </a:lnTo>
                  <a:lnTo>
                    <a:pt x="0" y="209103"/>
                  </a:lnTo>
                  <a:lnTo>
                    <a:pt x="665" y="209555"/>
                  </a:lnTo>
                  <a:lnTo>
                    <a:pt x="3662" y="207801"/>
                  </a:lnTo>
                  <a:lnTo>
                    <a:pt x="12331" y="208714"/>
                  </a:lnTo>
                  <a:lnTo>
                    <a:pt x="22958" y="210250"/>
                  </a:lnTo>
                  <a:lnTo>
                    <a:pt x="60496" y="198990"/>
                  </a:lnTo>
                  <a:lnTo>
                    <a:pt x="96775" y="184018"/>
                  </a:lnTo>
                  <a:lnTo>
                    <a:pt x="130302" y="170864"/>
                  </a:lnTo>
                  <a:lnTo>
                    <a:pt x="165444" y="167323"/>
                  </a:lnTo>
                  <a:lnTo>
                    <a:pt x="170651" y="175384"/>
                  </a:lnTo>
                  <a:lnTo>
                    <a:pt x="171159" y="179456"/>
                  </a:lnTo>
                  <a:lnTo>
                    <a:pt x="169522" y="193279"/>
                  </a:lnTo>
                  <a:lnTo>
                    <a:pt x="174147" y="227604"/>
                  </a:lnTo>
                  <a:lnTo>
                    <a:pt x="174640" y="249313"/>
                  </a:lnTo>
                  <a:lnTo>
                    <a:pt x="176358" y="252449"/>
                  </a:lnTo>
                  <a:lnTo>
                    <a:pt x="179197" y="254540"/>
                  </a:lnTo>
                  <a:lnTo>
                    <a:pt x="186867" y="256863"/>
                  </a:lnTo>
                  <a:lnTo>
                    <a:pt x="195920" y="257895"/>
                  </a:lnTo>
                  <a:lnTo>
                    <a:pt x="210537" y="254431"/>
                  </a:lnTo>
                  <a:lnTo>
                    <a:pt x="243129" y="220972"/>
                  </a:lnTo>
                  <a:lnTo>
                    <a:pt x="266045" y="195455"/>
                  </a:lnTo>
                  <a:lnTo>
                    <a:pt x="300537" y="158072"/>
                  </a:lnTo>
                  <a:lnTo>
                    <a:pt x="326310" y="129322"/>
                  </a:lnTo>
                  <a:lnTo>
                    <a:pt x="346230" y="102432"/>
                  </a:lnTo>
                  <a:lnTo>
                    <a:pt x="368067" y="76370"/>
                  </a:lnTo>
                  <a:lnTo>
                    <a:pt x="401902" y="42413"/>
                  </a:lnTo>
                  <a:lnTo>
                    <a:pt x="439631" y="8184"/>
                  </a:lnTo>
                  <a:lnTo>
                    <a:pt x="447846" y="3643"/>
                  </a:lnTo>
                  <a:lnTo>
                    <a:pt x="478888" y="0"/>
                  </a:lnTo>
                  <a:lnTo>
                    <a:pt x="481637" y="728"/>
                  </a:lnTo>
                  <a:lnTo>
                    <a:pt x="483470" y="2058"/>
                  </a:lnTo>
                  <a:lnTo>
                    <a:pt x="486412" y="6233"/>
                  </a:lnTo>
                  <a:lnTo>
                    <a:pt x="486921" y="15047"/>
                  </a:lnTo>
                  <a:lnTo>
                    <a:pt x="478817" y="46386"/>
                  </a:lnTo>
                  <a:lnTo>
                    <a:pt x="465172" y="84134"/>
                  </a:lnTo>
                  <a:lnTo>
                    <a:pt x="455134" y="119973"/>
                  </a:lnTo>
                  <a:lnTo>
                    <a:pt x="450842" y="153358"/>
                  </a:lnTo>
                  <a:lnTo>
                    <a:pt x="445525" y="184698"/>
                  </a:lnTo>
                  <a:lnTo>
                    <a:pt x="445500" y="200704"/>
                  </a:lnTo>
                  <a:lnTo>
                    <a:pt x="448337" y="224777"/>
                  </a:lnTo>
                  <a:lnTo>
                    <a:pt x="450262" y="229318"/>
                  </a:lnTo>
                  <a:lnTo>
                    <a:pt x="461006" y="242690"/>
                  </a:lnTo>
                  <a:lnTo>
                    <a:pt x="462096" y="245494"/>
                  </a:lnTo>
                  <a:lnTo>
                    <a:pt x="463669" y="246516"/>
                  </a:lnTo>
                  <a:lnTo>
                    <a:pt x="465564" y="246351"/>
                  </a:lnTo>
                  <a:lnTo>
                    <a:pt x="469928" y="244757"/>
                  </a:lnTo>
                  <a:lnTo>
                    <a:pt x="474690" y="244048"/>
                  </a:lnTo>
                  <a:lnTo>
                    <a:pt x="476298" y="243012"/>
                  </a:lnTo>
                  <a:lnTo>
                    <a:pt x="477370" y="241475"/>
                  </a:lnTo>
                  <a:lnTo>
                    <a:pt x="478085" y="239604"/>
                  </a:lnTo>
                  <a:lnTo>
                    <a:pt x="474363" y="233009"/>
                  </a:lnTo>
                  <a:lnTo>
                    <a:pt x="446168" y="196088"/>
                  </a:lnTo>
                  <a:lnTo>
                    <a:pt x="421532" y="173034"/>
                  </a:lnTo>
                  <a:lnTo>
                    <a:pt x="385308" y="156689"/>
                  </a:lnTo>
                  <a:lnTo>
                    <a:pt x="371605" y="154954"/>
                  </a:lnTo>
                  <a:lnTo>
                    <a:pt x="338618" y="158874"/>
                  </a:lnTo>
                  <a:lnTo>
                    <a:pt x="327712" y="163827"/>
                  </a:lnTo>
                  <a:lnTo>
                    <a:pt x="302640" y="180373"/>
                  </a:lnTo>
                  <a:lnTo>
                    <a:pt x="286931" y="199182"/>
                  </a:lnTo>
                  <a:lnTo>
                    <a:pt x="286779" y="202942"/>
                  </a:lnTo>
                  <a:lnTo>
                    <a:pt x="299048" y="230094"/>
                  </a:lnTo>
                  <a:lnTo>
                    <a:pt x="308714" y="239789"/>
                  </a:lnTo>
                  <a:lnTo>
                    <a:pt x="323170" y="246920"/>
                  </a:lnTo>
                  <a:lnTo>
                    <a:pt x="355110" y="254001"/>
                  </a:lnTo>
                  <a:lnTo>
                    <a:pt x="390537" y="251490"/>
                  </a:lnTo>
                  <a:lnTo>
                    <a:pt x="422012" y="245384"/>
                  </a:lnTo>
                  <a:lnTo>
                    <a:pt x="455832" y="233477"/>
                  </a:lnTo>
                  <a:lnTo>
                    <a:pt x="479515" y="2206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5"/>
            <p:cNvSpPr/>
            <p:nvPr>
              <p:custDataLst>
                <p:tags r:id="rId42"/>
              </p:custDataLst>
            </p:nvPr>
          </p:nvSpPr>
          <p:spPr>
            <a:xfrm>
              <a:off x="4910855" y="3688080"/>
              <a:ext cx="19286" cy="60969"/>
            </a:xfrm>
            <a:custGeom>
              <a:avLst/>
              <a:gdLst/>
              <a:ahLst/>
              <a:cxnLst/>
              <a:rect l="0" t="0" r="0" b="0"/>
              <a:pathLst>
                <a:path w="19286" h="60969">
                  <a:moveTo>
                    <a:pt x="4045" y="0"/>
                  </a:moveTo>
                  <a:lnTo>
                    <a:pt x="4045" y="0"/>
                  </a:lnTo>
                  <a:lnTo>
                    <a:pt x="0" y="32362"/>
                  </a:lnTo>
                  <a:lnTo>
                    <a:pt x="2529" y="50508"/>
                  </a:lnTo>
                  <a:lnTo>
                    <a:pt x="5575" y="56531"/>
                  </a:lnTo>
                  <a:lnTo>
                    <a:pt x="8452" y="59701"/>
                  </a:lnTo>
                  <a:lnTo>
                    <a:pt x="11216" y="60968"/>
                  </a:lnTo>
                  <a:lnTo>
                    <a:pt x="19285" y="6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SMARTInkShape-36"/>
          <p:cNvSpPr/>
          <p:nvPr>
            <p:custDataLst>
              <p:tags r:id="rId9"/>
            </p:custDataLst>
          </p:nvPr>
        </p:nvSpPr>
        <p:spPr>
          <a:xfrm>
            <a:off x="3200400" y="4832639"/>
            <a:ext cx="1789637" cy="973802"/>
          </a:xfrm>
          <a:custGeom>
            <a:avLst/>
            <a:gdLst/>
            <a:ahLst/>
            <a:cxnLst/>
            <a:rect l="0" t="0" r="0" b="0"/>
            <a:pathLst>
              <a:path w="1789637" h="973802">
                <a:moveTo>
                  <a:pt x="30480" y="196561"/>
                </a:moveTo>
                <a:lnTo>
                  <a:pt x="30480" y="196561"/>
                </a:lnTo>
                <a:lnTo>
                  <a:pt x="35716" y="233218"/>
                </a:lnTo>
                <a:lnTo>
                  <a:pt x="38098" y="254280"/>
                </a:lnTo>
                <a:lnTo>
                  <a:pt x="38100" y="250122"/>
                </a:lnTo>
                <a:lnTo>
                  <a:pt x="45720" y="249901"/>
                </a:lnTo>
                <a:lnTo>
                  <a:pt x="41675" y="249901"/>
                </a:lnTo>
                <a:lnTo>
                  <a:pt x="40484" y="250747"/>
                </a:lnTo>
                <a:lnTo>
                  <a:pt x="39689" y="252159"/>
                </a:lnTo>
                <a:lnTo>
                  <a:pt x="37463" y="262898"/>
                </a:lnTo>
                <a:lnTo>
                  <a:pt x="32079" y="273696"/>
                </a:lnTo>
                <a:lnTo>
                  <a:pt x="24241" y="309176"/>
                </a:lnTo>
                <a:lnTo>
                  <a:pt x="20784" y="339865"/>
                </a:lnTo>
                <a:lnTo>
                  <a:pt x="11580" y="371783"/>
                </a:lnTo>
                <a:lnTo>
                  <a:pt x="16524" y="396429"/>
                </a:lnTo>
                <a:lnTo>
                  <a:pt x="19197" y="410698"/>
                </a:lnTo>
                <a:lnTo>
                  <a:pt x="15928" y="444079"/>
                </a:lnTo>
                <a:lnTo>
                  <a:pt x="17589" y="478985"/>
                </a:lnTo>
                <a:lnTo>
                  <a:pt x="19670" y="493956"/>
                </a:lnTo>
                <a:lnTo>
                  <a:pt x="18624" y="524263"/>
                </a:lnTo>
                <a:lnTo>
                  <a:pt x="22303" y="562327"/>
                </a:lnTo>
                <a:lnTo>
                  <a:pt x="22786" y="600421"/>
                </a:lnTo>
                <a:lnTo>
                  <a:pt x="25108" y="638521"/>
                </a:lnTo>
                <a:lnTo>
                  <a:pt x="29420" y="664956"/>
                </a:lnTo>
                <a:lnTo>
                  <a:pt x="26567" y="699952"/>
                </a:lnTo>
                <a:lnTo>
                  <a:pt x="35202" y="732406"/>
                </a:lnTo>
                <a:lnTo>
                  <a:pt x="37846" y="769813"/>
                </a:lnTo>
                <a:lnTo>
                  <a:pt x="38925" y="800165"/>
                </a:lnTo>
                <a:lnTo>
                  <a:pt x="51095" y="823794"/>
                </a:lnTo>
                <a:lnTo>
                  <a:pt x="71131" y="846697"/>
                </a:lnTo>
                <a:lnTo>
                  <a:pt x="78463" y="849577"/>
                </a:lnTo>
                <a:lnTo>
                  <a:pt x="86519" y="851704"/>
                </a:lnTo>
                <a:lnTo>
                  <a:pt x="96661" y="856814"/>
                </a:lnTo>
                <a:lnTo>
                  <a:pt x="134725" y="865957"/>
                </a:lnTo>
                <a:lnTo>
                  <a:pt x="160034" y="869225"/>
                </a:lnTo>
                <a:lnTo>
                  <a:pt x="177522" y="873106"/>
                </a:lnTo>
                <a:lnTo>
                  <a:pt x="215148" y="876856"/>
                </a:lnTo>
                <a:lnTo>
                  <a:pt x="253206" y="884136"/>
                </a:lnTo>
                <a:lnTo>
                  <a:pt x="289790" y="890058"/>
                </a:lnTo>
                <a:lnTo>
                  <a:pt x="322344" y="895860"/>
                </a:lnTo>
                <a:lnTo>
                  <a:pt x="357090" y="901301"/>
                </a:lnTo>
                <a:lnTo>
                  <a:pt x="393650" y="904447"/>
                </a:lnTo>
                <a:lnTo>
                  <a:pt x="428466" y="907326"/>
                </a:lnTo>
                <a:lnTo>
                  <a:pt x="463660" y="911751"/>
                </a:lnTo>
                <a:lnTo>
                  <a:pt x="491382" y="912518"/>
                </a:lnTo>
                <a:lnTo>
                  <a:pt x="520088" y="914956"/>
                </a:lnTo>
                <a:lnTo>
                  <a:pt x="552037" y="918014"/>
                </a:lnTo>
                <a:lnTo>
                  <a:pt x="589064" y="920582"/>
                </a:lnTo>
                <a:lnTo>
                  <a:pt x="621483" y="925483"/>
                </a:lnTo>
                <a:lnTo>
                  <a:pt x="652538" y="927311"/>
                </a:lnTo>
                <a:lnTo>
                  <a:pt x="683189" y="928699"/>
                </a:lnTo>
                <a:lnTo>
                  <a:pt x="713719" y="934097"/>
                </a:lnTo>
                <a:lnTo>
                  <a:pt x="734051" y="938657"/>
                </a:lnTo>
                <a:lnTo>
                  <a:pt x="751834" y="941059"/>
                </a:lnTo>
                <a:lnTo>
                  <a:pt x="774697" y="943506"/>
                </a:lnTo>
                <a:lnTo>
                  <a:pt x="800945" y="945985"/>
                </a:lnTo>
                <a:lnTo>
                  <a:pt x="821830" y="948484"/>
                </a:lnTo>
                <a:lnTo>
                  <a:pt x="854066" y="953518"/>
                </a:lnTo>
                <a:lnTo>
                  <a:pt x="891255" y="957067"/>
                </a:lnTo>
                <a:lnTo>
                  <a:pt x="923723" y="958118"/>
                </a:lnTo>
                <a:lnTo>
                  <a:pt x="954792" y="962475"/>
                </a:lnTo>
                <a:lnTo>
                  <a:pt x="985446" y="965083"/>
                </a:lnTo>
                <a:lnTo>
                  <a:pt x="1020023" y="965856"/>
                </a:lnTo>
                <a:lnTo>
                  <a:pt x="1057080" y="970130"/>
                </a:lnTo>
                <a:lnTo>
                  <a:pt x="1094870" y="972712"/>
                </a:lnTo>
                <a:lnTo>
                  <a:pt x="1132879" y="973479"/>
                </a:lnTo>
                <a:lnTo>
                  <a:pt x="1170951" y="973705"/>
                </a:lnTo>
                <a:lnTo>
                  <a:pt x="1209044" y="973773"/>
                </a:lnTo>
                <a:lnTo>
                  <a:pt x="1247141" y="973792"/>
                </a:lnTo>
                <a:lnTo>
                  <a:pt x="1285241" y="973798"/>
                </a:lnTo>
                <a:lnTo>
                  <a:pt x="1323341" y="973801"/>
                </a:lnTo>
                <a:lnTo>
                  <a:pt x="1357395" y="973801"/>
                </a:lnTo>
                <a:lnTo>
                  <a:pt x="1383067" y="973801"/>
                </a:lnTo>
                <a:lnTo>
                  <a:pt x="1410563" y="973801"/>
                </a:lnTo>
                <a:lnTo>
                  <a:pt x="1436895" y="973801"/>
                </a:lnTo>
                <a:lnTo>
                  <a:pt x="1471473" y="969756"/>
                </a:lnTo>
                <a:lnTo>
                  <a:pt x="1507213" y="963195"/>
                </a:lnTo>
                <a:lnTo>
                  <a:pt x="1540570" y="959934"/>
                </a:lnTo>
                <a:lnTo>
                  <a:pt x="1575947" y="954923"/>
                </a:lnTo>
                <a:lnTo>
                  <a:pt x="1613660" y="940407"/>
                </a:lnTo>
                <a:lnTo>
                  <a:pt x="1645568" y="926252"/>
                </a:lnTo>
                <a:lnTo>
                  <a:pt x="1683127" y="907677"/>
                </a:lnTo>
                <a:lnTo>
                  <a:pt x="1716738" y="879590"/>
                </a:lnTo>
                <a:lnTo>
                  <a:pt x="1750325" y="844247"/>
                </a:lnTo>
                <a:lnTo>
                  <a:pt x="1767640" y="807748"/>
                </a:lnTo>
                <a:lnTo>
                  <a:pt x="1779667" y="774887"/>
                </a:lnTo>
                <a:lnTo>
                  <a:pt x="1782630" y="737476"/>
                </a:lnTo>
                <a:lnTo>
                  <a:pt x="1789052" y="699468"/>
                </a:lnTo>
                <a:lnTo>
                  <a:pt x="1789636" y="662226"/>
                </a:lnTo>
                <a:lnTo>
                  <a:pt x="1784111" y="629842"/>
                </a:lnTo>
                <a:lnTo>
                  <a:pt x="1779341" y="611772"/>
                </a:lnTo>
                <a:lnTo>
                  <a:pt x="1761651" y="579307"/>
                </a:lnTo>
                <a:lnTo>
                  <a:pt x="1746298" y="557586"/>
                </a:lnTo>
                <a:lnTo>
                  <a:pt x="1711724" y="523764"/>
                </a:lnTo>
                <a:lnTo>
                  <a:pt x="1676826" y="495958"/>
                </a:lnTo>
                <a:lnTo>
                  <a:pt x="1643700" y="470406"/>
                </a:lnTo>
                <a:lnTo>
                  <a:pt x="1606036" y="446391"/>
                </a:lnTo>
                <a:lnTo>
                  <a:pt x="1567974" y="419656"/>
                </a:lnTo>
                <a:lnTo>
                  <a:pt x="1531390" y="404273"/>
                </a:lnTo>
                <a:lnTo>
                  <a:pt x="1493490" y="385617"/>
                </a:lnTo>
                <a:lnTo>
                  <a:pt x="1462461" y="368639"/>
                </a:lnTo>
                <a:lnTo>
                  <a:pt x="1426377" y="348394"/>
                </a:lnTo>
                <a:lnTo>
                  <a:pt x="1391781" y="332235"/>
                </a:lnTo>
                <a:lnTo>
                  <a:pt x="1355079" y="316933"/>
                </a:lnTo>
                <a:lnTo>
                  <a:pt x="1319512" y="301900"/>
                </a:lnTo>
                <a:lnTo>
                  <a:pt x="1283637" y="284694"/>
                </a:lnTo>
                <a:lnTo>
                  <a:pt x="1253973" y="267247"/>
                </a:lnTo>
                <a:lnTo>
                  <a:pt x="1220048" y="251352"/>
                </a:lnTo>
                <a:lnTo>
                  <a:pt x="1188041" y="231906"/>
                </a:lnTo>
                <a:lnTo>
                  <a:pt x="1149984" y="211759"/>
                </a:lnTo>
                <a:lnTo>
                  <a:pt x="1113900" y="191472"/>
                </a:lnTo>
                <a:lnTo>
                  <a:pt x="1082313" y="171159"/>
                </a:lnTo>
                <a:lnTo>
                  <a:pt x="1051614" y="153099"/>
                </a:lnTo>
                <a:lnTo>
                  <a:pt x="1017045" y="137081"/>
                </a:lnTo>
                <a:lnTo>
                  <a:pt x="983688" y="117611"/>
                </a:lnTo>
                <a:lnTo>
                  <a:pt x="952640" y="97460"/>
                </a:lnTo>
                <a:lnTo>
                  <a:pt x="922048" y="81218"/>
                </a:lnTo>
                <a:lnTo>
                  <a:pt x="890699" y="69009"/>
                </a:lnTo>
                <a:lnTo>
                  <a:pt x="857288" y="55686"/>
                </a:lnTo>
                <a:lnTo>
                  <a:pt x="822463" y="46212"/>
                </a:lnTo>
                <a:lnTo>
                  <a:pt x="784795" y="33937"/>
                </a:lnTo>
                <a:lnTo>
                  <a:pt x="752782" y="27323"/>
                </a:lnTo>
                <a:lnTo>
                  <a:pt x="716070" y="16857"/>
                </a:lnTo>
                <a:lnTo>
                  <a:pt x="678152" y="10053"/>
                </a:lnTo>
                <a:lnTo>
                  <a:pt x="646848" y="6850"/>
                </a:lnTo>
                <a:lnTo>
                  <a:pt x="611188" y="6217"/>
                </a:lnTo>
                <a:lnTo>
                  <a:pt x="575388" y="2046"/>
                </a:lnTo>
                <a:lnTo>
                  <a:pt x="540941" y="0"/>
                </a:lnTo>
                <a:lnTo>
                  <a:pt x="512304" y="3889"/>
                </a:lnTo>
                <a:lnTo>
                  <a:pt x="474544" y="7890"/>
                </a:lnTo>
                <a:lnTo>
                  <a:pt x="438331" y="12537"/>
                </a:lnTo>
                <a:lnTo>
                  <a:pt x="408617" y="17387"/>
                </a:lnTo>
                <a:lnTo>
                  <a:pt x="378364" y="20141"/>
                </a:lnTo>
                <a:lnTo>
                  <a:pt x="343038" y="27156"/>
                </a:lnTo>
                <a:lnTo>
                  <a:pt x="306584" y="36694"/>
                </a:lnTo>
                <a:lnTo>
                  <a:pt x="270627" y="46730"/>
                </a:lnTo>
                <a:lnTo>
                  <a:pt x="236996" y="56867"/>
                </a:lnTo>
                <a:lnTo>
                  <a:pt x="203636" y="67022"/>
                </a:lnTo>
                <a:lnTo>
                  <a:pt x="174637" y="74641"/>
                </a:lnTo>
                <a:lnTo>
                  <a:pt x="144595" y="84518"/>
                </a:lnTo>
                <a:lnTo>
                  <a:pt x="108148" y="98981"/>
                </a:lnTo>
                <a:lnTo>
                  <a:pt x="74805" y="114859"/>
                </a:lnTo>
                <a:lnTo>
                  <a:pt x="61187" y="122149"/>
                </a:lnTo>
                <a:lnTo>
                  <a:pt x="44846" y="127947"/>
                </a:lnTo>
                <a:lnTo>
                  <a:pt x="31311" y="139702"/>
                </a:lnTo>
                <a:lnTo>
                  <a:pt x="25769" y="142504"/>
                </a:lnTo>
                <a:lnTo>
                  <a:pt x="20484" y="146572"/>
                </a:lnTo>
                <a:lnTo>
                  <a:pt x="17571" y="153458"/>
                </a:lnTo>
                <a:lnTo>
                  <a:pt x="15281" y="172423"/>
                </a:lnTo>
                <a:lnTo>
                  <a:pt x="19297" y="177368"/>
                </a:lnTo>
                <a:lnTo>
                  <a:pt x="19638" y="178685"/>
                </a:lnTo>
                <a:lnTo>
                  <a:pt x="19018" y="179564"/>
                </a:lnTo>
                <a:lnTo>
                  <a:pt x="17759" y="180149"/>
                </a:lnTo>
                <a:lnTo>
                  <a:pt x="16919" y="181386"/>
                </a:lnTo>
                <a:lnTo>
                  <a:pt x="15461" y="187779"/>
                </a:lnTo>
                <a:lnTo>
                  <a:pt x="15305" y="192641"/>
                </a:lnTo>
                <a:lnTo>
                  <a:pt x="13011" y="197077"/>
                </a:lnTo>
                <a:lnTo>
                  <a:pt x="8685" y="202778"/>
                </a:lnTo>
                <a:lnTo>
                  <a:pt x="7483" y="202399"/>
                </a:lnTo>
                <a:lnTo>
                  <a:pt x="0" y="19656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Shape-37"/>
          <p:cNvSpPr/>
          <p:nvPr>
            <p:custDataLst>
              <p:tags r:id="rId10"/>
            </p:custDataLst>
          </p:nvPr>
        </p:nvSpPr>
        <p:spPr>
          <a:xfrm>
            <a:off x="716768" y="4648200"/>
            <a:ext cx="456713" cy="361694"/>
          </a:xfrm>
          <a:custGeom>
            <a:avLst/>
            <a:gdLst/>
            <a:ahLst/>
            <a:cxnLst/>
            <a:rect l="0" t="0" r="0" b="0"/>
            <a:pathLst>
              <a:path w="456713" h="361694">
                <a:moveTo>
                  <a:pt x="456712" y="0"/>
                </a:moveTo>
                <a:lnTo>
                  <a:pt x="456712" y="0"/>
                </a:lnTo>
                <a:lnTo>
                  <a:pt x="424351" y="28316"/>
                </a:lnTo>
                <a:lnTo>
                  <a:pt x="397174" y="53507"/>
                </a:lnTo>
                <a:lnTo>
                  <a:pt x="370137" y="77967"/>
                </a:lnTo>
                <a:lnTo>
                  <a:pt x="341188" y="100128"/>
                </a:lnTo>
                <a:lnTo>
                  <a:pt x="313646" y="121265"/>
                </a:lnTo>
                <a:lnTo>
                  <a:pt x="287293" y="141949"/>
                </a:lnTo>
                <a:lnTo>
                  <a:pt x="261470" y="162431"/>
                </a:lnTo>
                <a:lnTo>
                  <a:pt x="235882" y="182823"/>
                </a:lnTo>
                <a:lnTo>
                  <a:pt x="199934" y="213344"/>
                </a:lnTo>
                <a:lnTo>
                  <a:pt x="167834" y="241577"/>
                </a:lnTo>
                <a:lnTo>
                  <a:pt x="130692" y="273873"/>
                </a:lnTo>
                <a:lnTo>
                  <a:pt x="93426" y="307845"/>
                </a:lnTo>
                <a:lnTo>
                  <a:pt x="68276" y="327504"/>
                </a:lnTo>
                <a:lnTo>
                  <a:pt x="81947" y="293879"/>
                </a:lnTo>
                <a:lnTo>
                  <a:pt x="93740" y="261677"/>
                </a:lnTo>
                <a:lnTo>
                  <a:pt x="103820" y="225324"/>
                </a:lnTo>
                <a:lnTo>
                  <a:pt x="115461" y="190282"/>
                </a:lnTo>
                <a:lnTo>
                  <a:pt x="121363" y="153093"/>
                </a:lnTo>
                <a:lnTo>
                  <a:pt x="117366" y="152605"/>
                </a:lnTo>
                <a:lnTo>
                  <a:pt x="106775" y="156506"/>
                </a:lnTo>
                <a:lnTo>
                  <a:pt x="92912" y="167069"/>
                </a:lnTo>
                <a:lnTo>
                  <a:pt x="65758" y="201306"/>
                </a:lnTo>
                <a:lnTo>
                  <a:pt x="41196" y="235344"/>
                </a:lnTo>
                <a:lnTo>
                  <a:pt x="20885" y="271764"/>
                </a:lnTo>
                <a:lnTo>
                  <a:pt x="7842" y="304296"/>
                </a:lnTo>
                <a:lnTo>
                  <a:pt x="1158" y="331134"/>
                </a:lnTo>
                <a:lnTo>
                  <a:pt x="0" y="343459"/>
                </a:lnTo>
                <a:lnTo>
                  <a:pt x="1986" y="349640"/>
                </a:lnTo>
                <a:lnTo>
                  <a:pt x="3702" y="352473"/>
                </a:lnTo>
                <a:lnTo>
                  <a:pt x="5692" y="354362"/>
                </a:lnTo>
                <a:lnTo>
                  <a:pt x="17437" y="361688"/>
                </a:lnTo>
                <a:lnTo>
                  <a:pt x="40498" y="361693"/>
                </a:lnTo>
                <a:lnTo>
                  <a:pt x="71915" y="358872"/>
                </a:lnTo>
                <a:lnTo>
                  <a:pt x="108642" y="351677"/>
                </a:lnTo>
                <a:lnTo>
                  <a:pt x="140126" y="338351"/>
                </a:lnTo>
                <a:lnTo>
                  <a:pt x="177479" y="308947"/>
                </a:lnTo>
                <a:lnTo>
                  <a:pt x="183878" y="302975"/>
                </a:lnTo>
                <a:lnTo>
                  <a:pt x="185076" y="300196"/>
                </a:lnTo>
                <a:lnTo>
                  <a:pt x="185028" y="297498"/>
                </a:lnTo>
                <a:lnTo>
                  <a:pt x="184149" y="294852"/>
                </a:lnTo>
                <a:lnTo>
                  <a:pt x="182717" y="293088"/>
                </a:lnTo>
                <a:lnTo>
                  <a:pt x="178868" y="291128"/>
                </a:lnTo>
                <a:lnTo>
                  <a:pt x="167895" y="290024"/>
                </a:lnTo>
                <a:lnTo>
                  <a:pt x="144292" y="2971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SMARTInkShape-Group20"/>
          <p:cNvGrpSpPr/>
          <p:nvPr/>
        </p:nvGrpSpPr>
        <p:grpSpPr>
          <a:xfrm>
            <a:off x="68994" y="4953145"/>
            <a:ext cx="830167" cy="380699"/>
            <a:chOff x="68994" y="4953145"/>
            <a:chExt cx="830167" cy="380699"/>
          </a:xfrm>
        </p:grpSpPr>
        <p:sp>
          <p:nvSpPr>
            <p:cNvPr id="47" name="SMARTInkShape-38"/>
            <p:cNvSpPr/>
            <p:nvPr>
              <p:custDataLst>
                <p:tags r:id="rId36"/>
              </p:custDataLst>
            </p:nvPr>
          </p:nvSpPr>
          <p:spPr>
            <a:xfrm>
              <a:off x="68994" y="4953145"/>
              <a:ext cx="576695" cy="334539"/>
            </a:xfrm>
            <a:custGeom>
              <a:avLst/>
              <a:gdLst/>
              <a:ahLst/>
              <a:cxnLst/>
              <a:rect l="0" t="0" r="0" b="0"/>
              <a:pathLst>
                <a:path w="576695" h="334539">
                  <a:moveTo>
                    <a:pt x="312006" y="22715"/>
                  </a:moveTo>
                  <a:lnTo>
                    <a:pt x="312006" y="22715"/>
                  </a:lnTo>
                  <a:lnTo>
                    <a:pt x="279645" y="22715"/>
                  </a:lnTo>
                  <a:lnTo>
                    <a:pt x="252468" y="24973"/>
                  </a:lnTo>
                  <a:lnTo>
                    <a:pt x="215625" y="31003"/>
                  </a:lnTo>
                  <a:lnTo>
                    <a:pt x="183260" y="38153"/>
                  </a:lnTo>
                  <a:lnTo>
                    <a:pt x="152221" y="47891"/>
                  </a:lnTo>
                  <a:lnTo>
                    <a:pt x="133464" y="57611"/>
                  </a:lnTo>
                  <a:lnTo>
                    <a:pt x="107625" y="84548"/>
                  </a:lnTo>
                  <a:lnTo>
                    <a:pt x="98403" y="99303"/>
                  </a:lnTo>
                  <a:lnTo>
                    <a:pt x="92483" y="129472"/>
                  </a:lnTo>
                  <a:lnTo>
                    <a:pt x="91998" y="137066"/>
                  </a:lnTo>
                  <a:lnTo>
                    <a:pt x="95973" y="150019"/>
                  </a:lnTo>
                  <a:lnTo>
                    <a:pt x="112323" y="172133"/>
                  </a:lnTo>
                  <a:lnTo>
                    <a:pt x="137943" y="191961"/>
                  </a:lnTo>
                  <a:lnTo>
                    <a:pt x="160807" y="201179"/>
                  </a:lnTo>
                  <a:lnTo>
                    <a:pt x="188654" y="203441"/>
                  </a:lnTo>
                  <a:lnTo>
                    <a:pt x="218355" y="199123"/>
                  </a:lnTo>
                  <a:lnTo>
                    <a:pt x="248603" y="192483"/>
                  </a:lnTo>
                  <a:lnTo>
                    <a:pt x="278168" y="185153"/>
                  </a:lnTo>
                  <a:lnTo>
                    <a:pt x="301698" y="176772"/>
                  </a:lnTo>
                  <a:lnTo>
                    <a:pt x="325188" y="154344"/>
                  </a:lnTo>
                  <a:lnTo>
                    <a:pt x="330565" y="144434"/>
                  </a:lnTo>
                  <a:lnTo>
                    <a:pt x="340520" y="108107"/>
                  </a:lnTo>
                  <a:lnTo>
                    <a:pt x="340766" y="96226"/>
                  </a:lnTo>
                  <a:lnTo>
                    <a:pt x="331765" y="60461"/>
                  </a:lnTo>
                  <a:lnTo>
                    <a:pt x="323598" y="25669"/>
                  </a:lnTo>
                  <a:lnTo>
                    <a:pt x="319564" y="11100"/>
                  </a:lnTo>
                  <a:lnTo>
                    <a:pt x="312108" y="0"/>
                  </a:lnTo>
                  <a:lnTo>
                    <a:pt x="312015" y="10473"/>
                  </a:lnTo>
                  <a:lnTo>
                    <a:pt x="318568" y="46508"/>
                  </a:lnTo>
                  <a:lnTo>
                    <a:pt x="319487" y="83798"/>
                  </a:lnTo>
                  <a:lnTo>
                    <a:pt x="319598" y="114179"/>
                  </a:lnTo>
                  <a:lnTo>
                    <a:pt x="315573" y="141067"/>
                  </a:lnTo>
                  <a:lnTo>
                    <a:pt x="309075" y="156032"/>
                  </a:lnTo>
                  <a:lnTo>
                    <a:pt x="285373" y="191699"/>
                  </a:lnTo>
                  <a:lnTo>
                    <a:pt x="257921" y="224706"/>
                  </a:lnTo>
                  <a:lnTo>
                    <a:pt x="228039" y="252080"/>
                  </a:lnTo>
                  <a:lnTo>
                    <a:pt x="201237" y="274402"/>
                  </a:lnTo>
                  <a:lnTo>
                    <a:pt x="168231" y="294031"/>
                  </a:lnTo>
                  <a:lnTo>
                    <a:pt x="130419" y="313481"/>
                  </a:lnTo>
                  <a:lnTo>
                    <a:pt x="102325" y="324946"/>
                  </a:lnTo>
                  <a:lnTo>
                    <a:pt x="71514" y="332117"/>
                  </a:lnTo>
                  <a:lnTo>
                    <a:pt x="33957" y="334538"/>
                  </a:lnTo>
                  <a:lnTo>
                    <a:pt x="15885" y="334112"/>
                  </a:lnTo>
                  <a:lnTo>
                    <a:pt x="12992" y="332759"/>
                  </a:lnTo>
                  <a:lnTo>
                    <a:pt x="11063" y="331012"/>
                  </a:lnTo>
                  <a:lnTo>
                    <a:pt x="6663" y="329069"/>
                  </a:lnTo>
                  <a:lnTo>
                    <a:pt x="0" y="327606"/>
                  </a:lnTo>
                  <a:lnTo>
                    <a:pt x="3754" y="323497"/>
                  </a:lnTo>
                  <a:lnTo>
                    <a:pt x="38721" y="309605"/>
                  </a:lnTo>
                  <a:lnTo>
                    <a:pt x="75301" y="298703"/>
                  </a:lnTo>
                  <a:lnTo>
                    <a:pt x="110167" y="286711"/>
                  </a:lnTo>
                  <a:lnTo>
                    <a:pt x="134811" y="280311"/>
                  </a:lnTo>
                  <a:lnTo>
                    <a:pt x="164390" y="274644"/>
                  </a:lnTo>
                  <a:lnTo>
                    <a:pt x="196446" y="268457"/>
                  </a:lnTo>
                  <a:lnTo>
                    <a:pt x="227626" y="260063"/>
                  </a:lnTo>
                  <a:lnTo>
                    <a:pt x="260675" y="252945"/>
                  </a:lnTo>
                  <a:lnTo>
                    <a:pt x="294272" y="246113"/>
                  </a:lnTo>
                  <a:lnTo>
                    <a:pt x="326138" y="237432"/>
                  </a:lnTo>
                  <a:lnTo>
                    <a:pt x="357233" y="230187"/>
                  </a:lnTo>
                  <a:lnTo>
                    <a:pt x="387987" y="223298"/>
                  </a:lnTo>
                  <a:lnTo>
                    <a:pt x="418589" y="214592"/>
                  </a:lnTo>
                  <a:lnTo>
                    <a:pt x="454150" y="203582"/>
                  </a:lnTo>
                  <a:lnTo>
                    <a:pt x="491377" y="189193"/>
                  </a:lnTo>
                  <a:lnTo>
                    <a:pt x="514106" y="177136"/>
                  </a:lnTo>
                  <a:lnTo>
                    <a:pt x="515320" y="175616"/>
                  </a:lnTo>
                  <a:lnTo>
                    <a:pt x="516667" y="171669"/>
                  </a:lnTo>
                  <a:lnTo>
                    <a:pt x="516180" y="170278"/>
                  </a:lnTo>
                  <a:lnTo>
                    <a:pt x="515009" y="169350"/>
                  </a:lnTo>
                  <a:lnTo>
                    <a:pt x="510603" y="168320"/>
                  </a:lnTo>
                  <a:lnTo>
                    <a:pt x="497755" y="168586"/>
                  </a:lnTo>
                  <a:lnTo>
                    <a:pt x="459735" y="178134"/>
                  </a:lnTo>
                  <a:lnTo>
                    <a:pt x="438845" y="189462"/>
                  </a:lnTo>
                  <a:lnTo>
                    <a:pt x="416616" y="209307"/>
                  </a:lnTo>
                  <a:lnTo>
                    <a:pt x="398177" y="236808"/>
                  </a:lnTo>
                  <a:lnTo>
                    <a:pt x="393484" y="250794"/>
                  </a:lnTo>
                  <a:lnTo>
                    <a:pt x="394221" y="262654"/>
                  </a:lnTo>
                  <a:lnTo>
                    <a:pt x="399396" y="278852"/>
                  </a:lnTo>
                  <a:lnTo>
                    <a:pt x="410336" y="294375"/>
                  </a:lnTo>
                  <a:lnTo>
                    <a:pt x="428347" y="309700"/>
                  </a:lnTo>
                  <a:lnTo>
                    <a:pt x="442453" y="315363"/>
                  </a:lnTo>
                  <a:lnTo>
                    <a:pt x="476251" y="318999"/>
                  </a:lnTo>
                  <a:lnTo>
                    <a:pt x="513526" y="317519"/>
                  </a:lnTo>
                  <a:lnTo>
                    <a:pt x="530264" y="312913"/>
                  </a:lnTo>
                  <a:lnTo>
                    <a:pt x="554806" y="296157"/>
                  </a:lnTo>
                  <a:lnTo>
                    <a:pt x="568520" y="281535"/>
                  </a:lnTo>
                  <a:lnTo>
                    <a:pt x="575688" y="268736"/>
                  </a:lnTo>
                  <a:lnTo>
                    <a:pt x="576694" y="265469"/>
                  </a:lnTo>
                  <a:lnTo>
                    <a:pt x="575554" y="257323"/>
                  </a:lnTo>
                  <a:lnTo>
                    <a:pt x="560742" y="223282"/>
                  </a:lnTo>
                  <a:lnTo>
                    <a:pt x="553506" y="215431"/>
                  </a:lnTo>
                  <a:lnTo>
                    <a:pt x="526710" y="195565"/>
                  </a:lnTo>
                  <a:lnTo>
                    <a:pt x="516357" y="191899"/>
                  </a:lnTo>
                  <a:lnTo>
                    <a:pt x="504112" y="190491"/>
                  </a:lnTo>
                  <a:lnTo>
                    <a:pt x="504424" y="189598"/>
                  </a:lnTo>
                  <a:lnTo>
                    <a:pt x="517298" y="175716"/>
                  </a:lnTo>
                  <a:lnTo>
                    <a:pt x="555846" y="1522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9"/>
            <p:cNvSpPr/>
            <p:nvPr>
              <p:custDataLst>
                <p:tags r:id="rId37"/>
              </p:custDataLst>
            </p:nvPr>
          </p:nvSpPr>
          <p:spPr>
            <a:xfrm>
              <a:off x="641727" y="5082540"/>
              <a:ext cx="257434" cy="251304"/>
            </a:xfrm>
            <a:custGeom>
              <a:avLst/>
              <a:gdLst/>
              <a:ahLst/>
              <a:cxnLst/>
              <a:rect l="0" t="0" r="0" b="0"/>
              <a:pathLst>
                <a:path w="257434" h="251304">
                  <a:moveTo>
                    <a:pt x="120273" y="0"/>
                  </a:moveTo>
                  <a:lnTo>
                    <a:pt x="120273" y="0"/>
                  </a:lnTo>
                  <a:lnTo>
                    <a:pt x="92396" y="33960"/>
                  </a:lnTo>
                  <a:lnTo>
                    <a:pt x="65691" y="67763"/>
                  </a:lnTo>
                  <a:lnTo>
                    <a:pt x="40253" y="98899"/>
                  </a:lnTo>
                  <a:lnTo>
                    <a:pt x="19768" y="134745"/>
                  </a:lnTo>
                  <a:lnTo>
                    <a:pt x="6691" y="167163"/>
                  </a:lnTo>
                  <a:lnTo>
                    <a:pt x="0" y="193980"/>
                  </a:lnTo>
                  <a:lnTo>
                    <a:pt x="1343" y="205029"/>
                  </a:lnTo>
                  <a:lnTo>
                    <a:pt x="4762" y="214737"/>
                  </a:lnTo>
                  <a:lnTo>
                    <a:pt x="16308" y="230653"/>
                  </a:lnTo>
                  <a:lnTo>
                    <a:pt x="27850" y="238615"/>
                  </a:lnTo>
                  <a:lnTo>
                    <a:pt x="63471" y="247427"/>
                  </a:lnTo>
                  <a:lnTo>
                    <a:pt x="95851" y="250664"/>
                  </a:lnTo>
                  <a:lnTo>
                    <a:pt x="127584" y="251303"/>
                  </a:lnTo>
                  <a:lnTo>
                    <a:pt x="162357" y="247384"/>
                  </a:lnTo>
                  <a:lnTo>
                    <a:pt x="191821" y="240845"/>
                  </a:lnTo>
                  <a:lnTo>
                    <a:pt x="226034" y="237134"/>
                  </a:lnTo>
                  <a:lnTo>
                    <a:pt x="257433" y="2362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SMARTInkShape-40"/>
          <p:cNvSpPr/>
          <p:nvPr>
            <p:custDataLst>
              <p:tags r:id="rId11"/>
            </p:custDataLst>
          </p:nvPr>
        </p:nvSpPr>
        <p:spPr>
          <a:xfrm>
            <a:off x="822960" y="5425440"/>
            <a:ext cx="7621" cy="1"/>
          </a:xfrm>
          <a:custGeom>
            <a:avLst/>
            <a:gdLst/>
            <a:ahLst/>
            <a:cxnLst/>
            <a:rect l="0" t="0" r="0" b="0"/>
            <a:pathLst>
              <a:path w="7621" h="1">
                <a:moveTo>
                  <a:pt x="0" y="0"/>
                </a:moveTo>
                <a:lnTo>
                  <a:pt x="0" y="0"/>
                </a:lnTo>
                <a:lnTo>
                  <a:pt x="762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SMARTInkShape-Group22"/>
          <p:cNvGrpSpPr/>
          <p:nvPr/>
        </p:nvGrpSpPr>
        <p:grpSpPr>
          <a:xfrm>
            <a:off x="47491" y="5466139"/>
            <a:ext cx="2031111" cy="1163262"/>
            <a:chOff x="47491" y="5466139"/>
            <a:chExt cx="2031111" cy="1163262"/>
          </a:xfrm>
        </p:grpSpPr>
        <p:sp>
          <p:nvSpPr>
            <p:cNvPr id="51" name="SMARTInkShape-41"/>
            <p:cNvSpPr/>
            <p:nvPr>
              <p:custDataLst>
                <p:tags r:id="rId29"/>
              </p:custDataLst>
            </p:nvPr>
          </p:nvSpPr>
          <p:spPr>
            <a:xfrm>
              <a:off x="122709" y="5466139"/>
              <a:ext cx="433471" cy="423504"/>
            </a:xfrm>
            <a:custGeom>
              <a:avLst/>
              <a:gdLst/>
              <a:ahLst/>
              <a:cxnLst/>
              <a:rect l="0" t="0" r="0" b="0"/>
              <a:pathLst>
                <a:path w="433471" h="423504">
                  <a:moveTo>
                    <a:pt x="364971" y="43121"/>
                  </a:moveTo>
                  <a:lnTo>
                    <a:pt x="364971" y="43121"/>
                  </a:lnTo>
                  <a:lnTo>
                    <a:pt x="332609" y="22895"/>
                  </a:lnTo>
                  <a:lnTo>
                    <a:pt x="296304" y="6272"/>
                  </a:lnTo>
                  <a:lnTo>
                    <a:pt x="270106" y="1343"/>
                  </a:lnTo>
                  <a:lnTo>
                    <a:pt x="242375" y="0"/>
                  </a:lnTo>
                  <a:lnTo>
                    <a:pt x="215940" y="2225"/>
                  </a:lnTo>
                  <a:lnTo>
                    <a:pt x="187821" y="8294"/>
                  </a:lnTo>
                  <a:lnTo>
                    <a:pt x="159238" y="17482"/>
                  </a:lnTo>
                  <a:lnTo>
                    <a:pt x="132423" y="30033"/>
                  </a:lnTo>
                  <a:lnTo>
                    <a:pt x="106394" y="44077"/>
                  </a:lnTo>
                  <a:lnTo>
                    <a:pt x="80715" y="58785"/>
                  </a:lnTo>
                  <a:lnTo>
                    <a:pt x="44150" y="82193"/>
                  </a:lnTo>
                  <a:lnTo>
                    <a:pt x="18171" y="109355"/>
                  </a:lnTo>
                  <a:lnTo>
                    <a:pt x="8202" y="125898"/>
                  </a:lnTo>
                  <a:lnTo>
                    <a:pt x="1875" y="153537"/>
                  </a:lnTo>
                  <a:lnTo>
                    <a:pt x="0" y="179130"/>
                  </a:lnTo>
                  <a:lnTo>
                    <a:pt x="7535" y="206845"/>
                  </a:lnTo>
                  <a:lnTo>
                    <a:pt x="24537" y="232461"/>
                  </a:lnTo>
                  <a:lnTo>
                    <a:pt x="59968" y="258636"/>
                  </a:lnTo>
                  <a:lnTo>
                    <a:pt x="94636" y="279132"/>
                  </a:lnTo>
                  <a:lnTo>
                    <a:pt x="132566" y="295460"/>
                  </a:lnTo>
                  <a:lnTo>
                    <a:pt x="160926" y="302873"/>
                  </a:lnTo>
                  <a:lnTo>
                    <a:pt x="188207" y="311249"/>
                  </a:lnTo>
                  <a:lnTo>
                    <a:pt x="215289" y="318922"/>
                  </a:lnTo>
                  <a:lnTo>
                    <a:pt x="244259" y="322332"/>
                  </a:lnTo>
                  <a:lnTo>
                    <a:pt x="271810" y="326106"/>
                  </a:lnTo>
                  <a:lnTo>
                    <a:pt x="298166" y="330605"/>
                  </a:lnTo>
                  <a:lnTo>
                    <a:pt x="335111" y="337052"/>
                  </a:lnTo>
                  <a:lnTo>
                    <a:pt x="371208" y="339659"/>
                  </a:lnTo>
                  <a:lnTo>
                    <a:pt x="400593" y="340264"/>
                  </a:lnTo>
                  <a:lnTo>
                    <a:pt x="401419" y="339429"/>
                  </a:lnTo>
                  <a:lnTo>
                    <a:pt x="402853" y="333738"/>
                  </a:lnTo>
                  <a:lnTo>
                    <a:pt x="375279" y="315607"/>
                  </a:lnTo>
                  <a:lnTo>
                    <a:pt x="355890" y="311535"/>
                  </a:lnTo>
                  <a:lnTo>
                    <a:pt x="334058" y="310329"/>
                  </a:lnTo>
                  <a:lnTo>
                    <a:pt x="310027" y="316820"/>
                  </a:lnTo>
                  <a:lnTo>
                    <a:pt x="284672" y="327325"/>
                  </a:lnTo>
                  <a:lnTo>
                    <a:pt x="270580" y="337638"/>
                  </a:lnTo>
                  <a:lnTo>
                    <a:pt x="267331" y="341912"/>
                  </a:lnTo>
                  <a:lnTo>
                    <a:pt x="266011" y="345609"/>
                  </a:lnTo>
                  <a:lnTo>
                    <a:pt x="266802" y="353667"/>
                  </a:lnTo>
                  <a:lnTo>
                    <a:pt x="269976" y="365715"/>
                  </a:lnTo>
                  <a:lnTo>
                    <a:pt x="278724" y="377278"/>
                  </a:lnTo>
                  <a:lnTo>
                    <a:pt x="290232" y="386368"/>
                  </a:lnTo>
                  <a:lnTo>
                    <a:pt x="324659" y="404819"/>
                  </a:lnTo>
                  <a:lnTo>
                    <a:pt x="356067" y="419430"/>
                  </a:lnTo>
                  <a:lnTo>
                    <a:pt x="388833" y="423503"/>
                  </a:lnTo>
                  <a:lnTo>
                    <a:pt x="423033" y="417507"/>
                  </a:lnTo>
                  <a:lnTo>
                    <a:pt x="426539" y="416325"/>
                  </a:lnTo>
                  <a:lnTo>
                    <a:pt x="428876" y="414691"/>
                  </a:lnTo>
                  <a:lnTo>
                    <a:pt x="430434" y="412754"/>
                  </a:lnTo>
                  <a:lnTo>
                    <a:pt x="432166" y="406087"/>
                  </a:lnTo>
                  <a:lnTo>
                    <a:pt x="433470" y="377202"/>
                  </a:lnTo>
                  <a:lnTo>
                    <a:pt x="425251" y="355049"/>
                  </a:lnTo>
                  <a:lnTo>
                    <a:pt x="415852" y="340155"/>
                  </a:lnTo>
                  <a:lnTo>
                    <a:pt x="394281" y="314882"/>
                  </a:lnTo>
                  <a:lnTo>
                    <a:pt x="381522" y="284867"/>
                  </a:lnTo>
                  <a:lnTo>
                    <a:pt x="380599" y="276933"/>
                  </a:lnTo>
                  <a:lnTo>
                    <a:pt x="382642" y="271779"/>
                  </a:lnTo>
                  <a:lnTo>
                    <a:pt x="384371" y="269221"/>
                  </a:lnTo>
                  <a:lnTo>
                    <a:pt x="403071" y="2564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42"/>
            <p:cNvSpPr/>
            <p:nvPr>
              <p:custDataLst>
                <p:tags r:id="rId30"/>
              </p:custDataLst>
            </p:nvPr>
          </p:nvSpPr>
          <p:spPr>
            <a:xfrm>
              <a:off x="541442" y="5791200"/>
              <a:ext cx="861361" cy="506004"/>
            </a:xfrm>
            <a:custGeom>
              <a:avLst/>
              <a:gdLst/>
              <a:ahLst/>
              <a:cxnLst/>
              <a:rect l="0" t="0" r="0" b="0"/>
              <a:pathLst>
                <a:path w="861361" h="506004">
                  <a:moveTo>
                    <a:pt x="91018" y="0"/>
                  </a:moveTo>
                  <a:lnTo>
                    <a:pt x="91018" y="0"/>
                  </a:lnTo>
                  <a:lnTo>
                    <a:pt x="62702" y="28316"/>
                  </a:lnTo>
                  <a:lnTo>
                    <a:pt x="28169" y="64365"/>
                  </a:lnTo>
                  <a:lnTo>
                    <a:pt x="16518" y="71787"/>
                  </a:lnTo>
                  <a:lnTo>
                    <a:pt x="9113" y="79878"/>
                  </a:lnTo>
                  <a:lnTo>
                    <a:pt x="2779" y="83498"/>
                  </a:lnTo>
                  <a:lnTo>
                    <a:pt x="0" y="90227"/>
                  </a:lnTo>
                  <a:lnTo>
                    <a:pt x="7793" y="95126"/>
                  </a:lnTo>
                  <a:lnTo>
                    <a:pt x="10981" y="95591"/>
                  </a:lnTo>
                  <a:lnTo>
                    <a:pt x="13954" y="95054"/>
                  </a:lnTo>
                  <a:lnTo>
                    <a:pt x="16782" y="93849"/>
                  </a:lnTo>
                  <a:lnTo>
                    <a:pt x="52591" y="101562"/>
                  </a:lnTo>
                  <a:lnTo>
                    <a:pt x="73424" y="97544"/>
                  </a:lnTo>
                  <a:lnTo>
                    <a:pt x="92578" y="93249"/>
                  </a:lnTo>
                  <a:lnTo>
                    <a:pt x="99678" y="92646"/>
                  </a:lnTo>
                  <a:lnTo>
                    <a:pt x="105258" y="90551"/>
                  </a:lnTo>
                  <a:lnTo>
                    <a:pt x="113716" y="83707"/>
                  </a:lnTo>
                  <a:lnTo>
                    <a:pt x="118850" y="82051"/>
                  </a:lnTo>
                  <a:lnTo>
                    <a:pt x="131328" y="82469"/>
                  </a:lnTo>
                  <a:lnTo>
                    <a:pt x="140824" y="85477"/>
                  </a:lnTo>
                  <a:lnTo>
                    <a:pt x="151325" y="91091"/>
                  </a:lnTo>
                  <a:lnTo>
                    <a:pt x="151785" y="99427"/>
                  </a:lnTo>
                  <a:lnTo>
                    <a:pt x="147875" y="116667"/>
                  </a:lnTo>
                  <a:lnTo>
                    <a:pt x="141406" y="126076"/>
                  </a:lnTo>
                  <a:lnTo>
                    <a:pt x="137310" y="129771"/>
                  </a:lnTo>
                  <a:lnTo>
                    <a:pt x="119410" y="159242"/>
                  </a:lnTo>
                  <a:lnTo>
                    <a:pt x="114361" y="174632"/>
                  </a:lnTo>
                  <a:lnTo>
                    <a:pt x="114200" y="179921"/>
                  </a:lnTo>
                  <a:lnTo>
                    <a:pt x="114939" y="183448"/>
                  </a:lnTo>
                  <a:lnTo>
                    <a:pt x="116279" y="185798"/>
                  </a:lnTo>
                  <a:lnTo>
                    <a:pt x="118019" y="187366"/>
                  </a:lnTo>
                  <a:lnTo>
                    <a:pt x="120872" y="187564"/>
                  </a:lnTo>
                  <a:lnTo>
                    <a:pt x="153373" y="178166"/>
                  </a:lnTo>
                  <a:lnTo>
                    <a:pt x="190261" y="171598"/>
                  </a:lnTo>
                  <a:lnTo>
                    <a:pt x="225831" y="163185"/>
                  </a:lnTo>
                  <a:lnTo>
                    <a:pt x="260452" y="158387"/>
                  </a:lnTo>
                  <a:lnTo>
                    <a:pt x="295607" y="153582"/>
                  </a:lnTo>
                  <a:lnTo>
                    <a:pt x="319644" y="152556"/>
                  </a:lnTo>
                  <a:lnTo>
                    <a:pt x="319620" y="152409"/>
                  </a:lnTo>
                  <a:lnTo>
                    <a:pt x="315573" y="152402"/>
                  </a:lnTo>
                  <a:lnTo>
                    <a:pt x="280312" y="138533"/>
                  </a:lnTo>
                  <a:lnTo>
                    <a:pt x="252892" y="137195"/>
                  </a:lnTo>
                  <a:lnTo>
                    <a:pt x="252274" y="138030"/>
                  </a:lnTo>
                  <a:lnTo>
                    <a:pt x="251587" y="141216"/>
                  </a:lnTo>
                  <a:lnTo>
                    <a:pt x="255246" y="151814"/>
                  </a:lnTo>
                  <a:lnTo>
                    <a:pt x="279216" y="186381"/>
                  </a:lnTo>
                  <a:lnTo>
                    <a:pt x="301078" y="221977"/>
                  </a:lnTo>
                  <a:lnTo>
                    <a:pt x="306580" y="229326"/>
                  </a:lnTo>
                  <a:lnTo>
                    <a:pt x="307540" y="232471"/>
                  </a:lnTo>
                  <a:lnTo>
                    <a:pt x="307332" y="235414"/>
                  </a:lnTo>
                  <a:lnTo>
                    <a:pt x="304844" y="240942"/>
                  </a:lnTo>
                  <a:lnTo>
                    <a:pt x="300916" y="246221"/>
                  </a:lnTo>
                  <a:lnTo>
                    <a:pt x="289900" y="253952"/>
                  </a:lnTo>
                  <a:lnTo>
                    <a:pt x="275911" y="257561"/>
                  </a:lnTo>
                  <a:lnTo>
                    <a:pt x="242680" y="258880"/>
                  </a:lnTo>
                  <a:lnTo>
                    <a:pt x="228697" y="258144"/>
                  </a:lnTo>
                  <a:lnTo>
                    <a:pt x="195427" y="246075"/>
                  </a:lnTo>
                  <a:lnTo>
                    <a:pt x="181691" y="238670"/>
                  </a:lnTo>
                  <a:lnTo>
                    <a:pt x="177884" y="233640"/>
                  </a:lnTo>
                  <a:lnTo>
                    <a:pt x="175740" y="226048"/>
                  </a:lnTo>
                  <a:lnTo>
                    <a:pt x="179754" y="218717"/>
                  </a:lnTo>
                  <a:lnTo>
                    <a:pt x="187183" y="210661"/>
                  </a:lnTo>
                  <a:lnTo>
                    <a:pt x="196129" y="204258"/>
                  </a:lnTo>
                  <a:lnTo>
                    <a:pt x="233074" y="194096"/>
                  </a:lnTo>
                  <a:lnTo>
                    <a:pt x="267853" y="190974"/>
                  </a:lnTo>
                  <a:lnTo>
                    <a:pt x="305078" y="188452"/>
                  </a:lnTo>
                  <a:lnTo>
                    <a:pt x="332785" y="186595"/>
                  </a:lnTo>
                  <a:lnTo>
                    <a:pt x="356336" y="185357"/>
                  </a:lnTo>
                  <a:lnTo>
                    <a:pt x="377116" y="184531"/>
                  </a:lnTo>
                  <a:lnTo>
                    <a:pt x="412906" y="183614"/>
                  </a:lnTo>
                  <a:lnTo>
                    <a:pt x="442924" y="183206"/>
                  </a:lnTo>
                  <a:lnTo>
                    <a:pt x="479578" y="182977"/>
                  </a:lnTo>
                  <a:lnTo>
                    <a:pt x="511888" y="182909"/>
                  </a:lnTo>
                  <a:lnTo>
                    <a:pt x="546216" y="183733"/>
                  </a:lnTo>
                  <a:lnTo>
                    <a:pt x="576570" y="190187"/>
                  </a:lnTo>
                  <a:lnTo>
                    <a:pt x="576432" y="191138"/>
                  </a:lnTo>
                  <a:lnTo>
                    <a:pt x="571950" y="197033"/>
                  </a:lnTo>
                  <a:lnTo>
                    <a:pt x="559930" y="198752"/>
                  </a:lnTo>
                  <a:lnTo>
                    <a:pt x="532720" y="215397"/>
                  </a:lnTo>
                  <a:lnTo>
                    <a:pt x="504923" y="232892"/>
                  </a:lnTo>
                  <a:lnTo>
                    <a:pt x="474994" y="252261"/>
                  </a:lnTo>
                  <a:lnTo>
                    <a:pt x="442126" y="276234"/>
                  </a:lnTo>
                  <a:lnTo>
                    <a:pt x="406416" y="311919"/>
                  </a:lnTo>
                  <a:lnTo>
                    <a:pt x="398835" y="321511"/>
                  </a:lnTo>
                  <a:lnTo>
                    <a:pt x="386740" y="331671"/>
                  </a:lnTo>
                  <a:lnTo>
                    <a:pt x="381389" y="341254"/>
                  </a:lnTo>
                  <a:lnTo>
                    <a:pt x="380272" y="340956"/>
                  </a:lnTo>
                  <a:lnTo>
                    <a:pt x="376773" y="338367"/>
                  </a:lnTo>
                  <a:lnTo>
                    <a:pt x="376348" y="335645"/>
                  </a:lnTo>
                  <a:lnTo>
                    <a:pt x="379795" y="323723"/>
                  </a:lnTo>
                  <a:lnTo>
                    <a:pt x="393432" y="288434"/>
                  </a:lnTo>
                  <a:lnTo>
                    <a:pt x="405998" y="251311"/>
                  </a:lnTo>
                  <a:lnTo>
                    <a:pt x="409559" y="240691"/>
                  </a:lnTo>
                  <a:lnTo>
                    <a:pt x="410614" y="209229"/>
                  </a:lnTo>
                  <a:lnTo>
                    <a:pt x="410926" y="186641"/>
                  </a:lnTo>
                  <a:lnTo>
                    <a:pt x="410123" y="184541"/>
                  </a:lnTo>
                  <a:lnTo>
                    <a:pt x="408742" y="184834"/>
                  </a:lnTo>
                  <a:lnTo>
                    <a:pt x="404486" y="189381"/>
                  </a:lnTo>
                  <a:lnTo>
                    <a:pt x="399703" y="190169"/>
                  </a:lnTo>
                  <a:lnTo>
                    <a:pt x="398408" y="191125"/>
                  </a:lnTo>
                  <a:lnTo>
                    <a:pt x="396969" y="194447"/>
                  </a:lnTo>
                  <a:lnTo>
                    <a:pt x="397432" y="196518"/>
                  </a:lnTo>
                  <a:lnTo>
                    <a:pt x="402129" y="203478"/>
                  </a:lnTo>
                  <a:lnTo>
                    <a:pt x="408883" y="212596"/>
                  </a:lnTo>
                  <a:lnTo>
                    <a:pt x="417939" y="229785"/>
                  </a:lnTo>
                  <a:lnTo>
                    <a:pt x="450064" y="256361"/>
                  </a:lnTo>
                  <a:lnTo>
                    <a:pt x="487377" y="273628"/>
                  </a:lnTo>
                  <a:lnTo>
                    <a:pt x="520984" y="281692"/>
                  </a:lnTo>
                  <a:lnTo>
                    <a:pt x="555376" y="289454"/>
                  </a:lnTo>
                  <a:lnTo>
                    <a:pt x="588063" y="309754"/>
                  </a:lnTo>
                  <a:lnTo>
                    <a:pt x="601769" y="324217"/>
                  </a:lnTo>
                  <a:lnTo>
                    <a:pt x="604238" y="330445"/>
                  </a:lnTo>
                  <a:lnTo>
                    <a:pt x="604192" y="336290"/>
                  </a:lnTo>
                  <a:lnTo>
                    <a:pt x="591578" y="363019"/>
                  </a:lnTo>
                  <a:lnTo>
                    <a:pt x="584140" y="371033"/>
                  </a:lnTo>
                  <a:lnTo>
                    <a:pt x="569613" y="383075"/>
                  </a:lnTo>
                  <a:lnTo>
                    <a:pt x="551668" y="408206"/>
                  </a:lnTo>
                  <a:lnTo>
                    <a:pt x="549240" y="416342"/>
                  </a:lnTo>
                  <a:lnTo>
                    <a:pt x="548352" y="425186"/>
                  </a:lnTo>
                  <a:lnTo>
                    <a:pt x="549154" y="425696"/>
                  </a:lnTo>
                  <a:lnTo>
                    <a:pt x="552303" y="426265"/>
                  </a:lnTo>
                  <a:lnTo>
                    <a:pt x="576739" y="416073"/>
                  </a:lnTo>
                  <a:lnTo>
                    <a:pt x="584319" y="409006"/>
                  </a:lnTo>
                  <a:lnTo>
                    <a:pt x="603145" y="385754"/>
                  </a:lnTo>
                  <a:lnTo>
                    <a:pt x="609084" y="371590"/>
                  </a:lnTo>
                  <a:lnTo>
                    <a:pt x="628086" y="353349"/>
                  </a:lnTo>
                  <a:lnTo>
                    <a:pt x="636081" y="338692"/>
                  </a:lnTo>
                  <a:lnTo>
                    <a:pt x="635580" y="337555"/>
                  </a:lnTo>
                  <a:lnTo>
                    <a:pt x="632737" y="335730"/>
                  </a:lnTo>
                  <a:lnTo>
                    <a:pt x="636566" y="335369"/>
                  </a:lnTo>
                  <a:lnTo>
                    <a:pt x="634615" y="335319"/>
                  </a:lnTo>
                  <a:lnTo>
                    <a:pt x="634603" y="336153"/>
                  </a:lnTo>
                  <a:lnTo>
                    <a:pt x="636847" y="339337"/>
                  </a:lnTo>
                  <a:lnTo>
                    <a:pt x="640324" y="339678"/>
                  </a:lnTo>
                  <a:lnTo>
                    <a:pt x="677574" y="333354"/>
                  </a:lnTo>
                  <a:lnTo>
                    <a:pt x="714253" y="322129"/>
                  </a:lnTo>
                  <a:lnTo>
                    <a:pt x="747130" y="315078"/>
                  </a:lnTo>
                  <a:lnTo>
                    <a:pt x="784413" y="311643"/>
                  </a:lnTo>
                  <a:lnTo>
                    <a:pt x="816882" y="308406"/>
                  </a:lnTo>
                  <a:lnTo>
                    <a:pt x="846357" y="305869"/>
                  </a:lnTo>
                  <a:lnTo>
                    <a:pt x="851964" y="307206"/>
                  </a:lnTo>
                  <a:lnTo>
                    <a:pt x="860452" y="313207"/>
                  </a:lnTo>
                  <a:lnTo>
                    <a:pt x="861360" y="317179"/>
                  </a:lnTo>
                  <a:lnTo>
                    <a:pt x="860273" y="321519"/>
                  </a:lnTo>
                  <a:lnTo>
                    <a:pt x="855168" y="333460"/>
                  </a:lnTo>
                  <a:lnTo>
                    <a:pt x="854451" y="336607"/>
                  </a:lnTo>
                  <a:lnTo>
                    <a:pt x="853127" y="338705"/>
                  </a:lnTo>
                  <a:lnTo>
                    <a:pt x="851397" y="340104"/>
                  </a:lnTo>
                  <a:lnTo>
                    <a:pt x="838493" y="346392"/>
                  </a:lnTo>
                  <a:lnTo>
                    <a:pt x="833862" y="350943"/>
                  </a:lnTo>
                  <a:lnTo>
                    <a:pt x="830111" y="356635"/>
                  </a:lnTo>
                  <a:lnTo>
                    <a:pt x="797120" y="388829"/>
                  </a:lnTo>
                  <a:lnTo>
                    <a:pt x="778318" y="406180"/>
                  </a:lnTo>
                  <a:lnTo>
                    <a:pt x="751616" y="441419"/>
                  </a:lnTo>
                  <a:lnTo>
                    <a:pt x="721802" y="474709"/>
                  </a:lnTo>
                  <a:lnTo>
                    <a:pt x="698211" y="505003"/>
                  </a:lnTo>
                  <a:lnTo>
                    <a:pt x="696473" y="506003"/>
                  </a:lnTo>
                  <a:lnTo>
                    <a:pt x="695315" y="505821"/>
                  </a:lnTo>
                  <a:lnTo>
                    <a:pt x="694543" y="504854"/>
                  </a:lnTo>
                  <a:lnTo>
                    <a:pt x="693455" y="499449"/>
                  </a:lnTo>
                  <a:lnTo>
                    <a:pt x="695459" y="494886"/>
                  </a:lnTo>
                  <a:lnTo>
                    <a:pt x="700618" y="487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3"/>
            <p:cNvSpPr/>
            <p:nvPr>
              <p:custDataLst>
                <p:tags r:id="rId31"/>
              </p:custDataLst>
            </p:nvPr>
          </p:nvSpPr>
          <p:spPr>
            <a:xfrm>
              <a:off x="1264920" y="6156960"/>
              <a:ext cx="297181" cy="243272"/>
            </a:xfrm>
            <a:custGeom>
              <a:avLst/>
              <a:gdLst/>
              <a:ahLst/>
              <a:cxnLst/>
              <a:rect l="0" t="0" r="0" b="0"/>
              <a:pathLst>
                <a:path w="297181" h="243272">
                  <a:moveTo>
                    <a:pt x="0" y="0"/>
                  </a:moveTo>
                  <a:lnTo>
                    <a:pt x="0" y="0"/>
                  </a:lnTo>
                  <a:lnTo>
                    <a:pt x="4045" y="32361"/>
                  </a:lnTo>
                  <a:lnTo>
                    <a:pt x="8624" y="42741"/>
                  </a:lnTo>
                  <a:lnTo>
                    <a:pt x="22741" y="56532"/>
                  </a:lnTo>
                  <a:lnTo>
                    <a:pt x="45685" y="69055"/>
                  </a:lnTo>
                  <a:lnTo>
                    <a:pt x="81558" y="77517"/>
                  </a:lnTo>
                  <a:lnTo>
                    <a:pt x="102839" y="82989"/>
                  </a:lnTo>
                  <a:lnTo>
                    <a:pt x="108642" y="83451"/>
                  </a:lnTo>
                  <a:lnTo>
                    <a:pt x="109681" y="84421"/>
                  </a:lnTo>
                  <a:lnTo>
                    <a:pt x="109527" y="85914"/>
                  </a:lnTo>
                  <a:lnTo>
                    <a:pt x="105266" y="92060"/>
                  </a:lnTo>
                  <a:lnTo>
                    <a:pt x="103197" y="94393"/>
                  </a:lnTo>
                  <a:lnTo>
                    <a:pt x="98641" y="96985"/>
                  </a:lnTo>
                  <a:lnTo>
                    <a:pt x="96241" y="97678"/>
                  </a:lnTo>
                  <a:lnTo>
                    <a:pt x="74695" y="116106"/>
                  </a:lnTo>
                  <a:lnTo>
                    <a:pt x="71298" y="121594"/>
                  </a:lnTo>
                  <a:lnTo>
                    <a:pt x="62178" y="142196"/>
                  </a:lnTo>
                  <a:lnTo>
                    <a:pt x="65366" y="152105"/>
                  </a:lnTo>
                  <a:lnTo>
                    <a:pt x="68131" y="154743"/>
                  </a:lnTo>
                  <a:lnTo>
                    <a:pt x="93555" y="163370"/>
                  </a:lnTo>
                  <a:lnTo>
                    <a:pt x="107620" y="163484"/>
                  </a:lnTo>
                  <a:lnTo>
                    <a:pt x="144194" y="160324"/>
                  </a:lnTo>
                  <a:lnTo>
                    <a:pt x="178982" y="160046"/>
                  </a:lnTo>
                  <a:lnTo>
                    <a:pt x="197968" y="160020"/>
                  </a:lnTo>
                  <a:lnTo>
                    <a:pt x="198107" y="177187"/>
                  </a:lnTo>
                  <a:lnTo>
                    <a:pt x="186768" y="211995"/>
                  </a:lnTo>
                  <a:lnTo>
                    <a:pt x="186866" y="221502"/>
                  </a:lnTo>
                  <a:lnTo>
                    <a:pt x="189782" y="237358"/>
                  </a:lnTo>
                  <a:lnTo>
                    <a:pt x="191715" y="239518"/>
                  </a:lnTo>
                  <a:lnTo>
                    <a:pt x="198378" y="241920"/>
                  </a:lnTo>
                  <a:lnTo>
                    <a:pt x="207604" y="243271"/>
                  </a:lnTo>
                  <a:lnTo>
                    <a:pt x="244672" y="233184"/>
                  </a:lnTo>
                  <a:lnTo>
                    <a:pt x="276019" y="214884"/>
                  </a:lnTo>
                  <a:lnTo>
                    <a:pt x="297180" y="2057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4"/>
            <p:cNvSpPr/>
            <p:nvPr>
              <p:custDataLst>
                <p:tags r:id="rId32"/>
              </p:custDataLst>
            </p:nvPr>
          </p:nvSpPr>
          <p:spPr>
            <a:xfrm>
              <a:off x="1577340" y="6271260"/>
              <a:ext cx="152401" cy="158037"/>
            </a:xfrm>
            <a:custGeom>
              <a:avLst/>
              <a:gdLst/>
              <a:ahLst/>
              <a:cxnLst/>
              <a:rect l="0" t="0" r="0" b="0"/>
              <a:pathLst>
                <a:path w="152401" h="158037">
                  <a:moveTo>
                    <a:pt x="152400" y="0"/>
                  </a:moveTo>
                  <a:lnTo>
                    <a:pt x="152400" y="0"/>
                  </a:lnTo>
                  <a:lnTo>
                    <a:pt x="128129" y="32361"/>
                  </a:lnTo>
                  <a:lnTo>
                    <a:pt x="104945" y="64622"/>
                  </a:lnTo>
                  <a:lnTo>
                    <a:pt x="68351" y="100128"/>
                  </a:lnTo>
                  <a:lnTo>
                    <a:pt x="31129" y="136585"/>
                  </a:lnTo>
                  <a:lnTo>
                    <a:pt x="11249" y="155554"/>
                  </a:lnTo>
                  <a:lnTo>
                    <a:pt x="5564" y="158036"/>
                  </a:lnTo>
                  <a:lnTo>
                    <a:pt x="3709" y="157004"/>
                  </a:lnTo>
                  <a:lnTo>
                    <a:pt x="2473" y="154623"/>
                  </a:lnTo>
                  <a:lnTo>
                    <a:pt x="0" y="1447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5"/>
            <p:cNvSpPr/>
            <p:nvPr>
              <p:custDataLst>
                <p:tags r:id="rId33"/>
              </p:custDataLst>
            </p:nvPr>
          </p:nvSpPr>
          <p:spPr>
            <a:xfrm>
              <a:off x="1546860" y="6263640"/>
              <a:ext cx="531742" cy="358141"/>
            </a:xfrm>
            <a:custGeom>
              <a:avLst/>
              <a:gdLst/>
              <a:ahLst/>
              <a:cxnLst/>
              <a:rect l="0" t="0" r="0" b="0"/>
              <a:pathLst>
                <a:path w="531742" h="358141">
                  <a:moveTo>
                    <a:pt x="0" y="0"/>
                  </a:moveTo>
                  <a:lnTo>
                    <a:pt x="0" y="0"/>
                  </a:lnTo>
                  <a:lnTo>
                    <a:pt x="23487" y="33960"/>
                  </a:lnTo>
                  <a:lnTo>
                    <a:pt x="45906" y="58040"/>
                  </a:lnTo>
                  <a:lnTo>
                    <a:pt x="83844" y="81732"/>
                  </a:lnTo>
                  <a:lnTo>
                    <a:pt x="121923" y="94678"/>
                  </a:lnTo>
                  <a:lnTo>
                    <a:pt x="137161" y="101346"/>
                  </a:lnTo>
                  <a:lnTo>
                    <a:pt x="158327" y="106793"/>
                  </a:lnTo>
                  <a:lnTo>
                    <a:pt x="176908" y="123639"/>
                  </a:lnTo>
                  <a:lnTo>
                    <a:pt x="180226" y="129175"/>
                  </a:lnTo>
                  <a:lnTo>
                    <a:pt x="181110" y="131836"/>
                  </a:lnTo>
                  <a:lnTo>
                    <a:pt x="179836" y="139309"/>
                  </a:lnTo>
                  <a:lnTo>
                    <a:pt x="162441" y="177037"/>
                  </a:lnTo>
                  <a:lnTo>
                    <a:pt x="157427" y="183952"/>
                  </a:lnTo>
                  <a:lnTo>
                    <a:pt x="138742" y="200184"/>
                  </a:lnTo>
                  <a:lnTo>
                    <a:pt x="124317" y="220493"/>
                  </a:lnTo>
                  <a:lnTo>
                    <a:pt x="122394" y="231044"/>
                  </a:lnTo>
                  <a:lnTo>
                    <a:pt x="123082" y="232769"/>
                  </a:lnTo>
                  <a:lnTo>
                    <a:pt x="124388" y="233918"/>
                  </a:lnTo>
                  <a:lnTo>
                    <a:pt x="126105" y="234686"/>
                  </a:lnTo>
                  <a:lnTo>
                    <a:pt x="128097" y="234351"/>
                  </a:lnTo>
                  <a:lnTo>
                    <a:pt x="164530" y="218268"/>
                  </a:lnTo>
                  <a:lnTo>
                    <a:pt x="189593" y="206181"/>
                  </a:lnTo>
                  <a:lnTo>
                    <a:pt x="226978" y="173559"/>
                  </a:lnTo>
                  <a:lnTo>
                    <a:pt x="236346" y="162368"/>
                  </a:lnTo>
                  <a:lnTo>
                    <a:pt x="237997" y="159046"/>
                  </a:lnTo>
                  <a:lnTo>
                    <a:pt x="238252" y="156830"/>
                  </a:lnTo>
                  <a:lnTo>
                    <a:pt x="236621" y="153275"/>
                  </a:lnTo>
                  <a:lnTo>
                    <a:pt x="232294" y="152659"/>
                  </a:lnTo>
                  <a:lnTo>
                    <a:pt x="231062" y="151726"/>
                  </a:lnTo>
                  <a:lnTo>
                    <a:pt x="229694" y="148432"/>
                  </a:lnTo>
                  <a:lnTo>
                    <a:pt x="229330" y="148060"/>
                  </a:lnTo>
                  <a:lnTo>
                    <a:pt x="229086" y="148660"/>
                  </a:lnTo>
                  <a:lnTo>
                    <a:pt x="228924" y="149908"/>
                  </a:lnTo>
                  <a:lnTo>
                    <a:pt x="228816" y="149892"/>
                  </a:lnTo>
                  <a:lnTo>
                    <a:pt x="228628" y="145620"/>
                  </a:lnTo>
                  <a:lnTo>
                    <a:pt x="247440" y="150922"/>
                  </a:lnTo>
                  <a:lnTo>
                    <a:pt x="275031" y="156153"/>
                  </a:lnTo>
                  <a:lnTo>
                    <a:pt x="309496" y="166241"/>
                  </a:lnTo>
                  <a:lnTo>
                    <a:pt x="329051" y="171271"/>
                  </a:lnTo>
                  <a:lnTo>
                    <a:pt x="336745" y="175745"/>
                  </a:lnTo>
                  <a:lnTo>
                    <a:pt x="340165" y="180556"/>
                  </a:lnTo>
                  <a:lnTo>
                    <a:pt x="341684" y="185516"/>
                  </a:lnTo>
                  <a:lnTo>
                    <a:pt x="340102" y="192800"/>
                  </a:lnTo>
                  <a:lnTo>
                    <a:pt x="338495" y="197113"/>
                  </a:lnTo>
                  <a:lnTo>
                    <a:pt x="332193" y="204164"/>
                  </a:lnTo>
                  <a:lnTo>
                    <a:pt x="314350" y="215589"/>
                  </a:lnTo>
                  <a:lnTo>
                    <a:pt x="278518" y="226748"/>
                  </a:lnTo>
                  <a:lnTo>
                    <a:pt x="242850" y="241360"/>
                  </a:lnTo>
                  <a:lnTo>
                    <a:pt x="235498" y="246406"/>
                  </a:lnTo>
                  <a:lnTo>
                    <a:pt x="234045" y="251478"/>
                  </a:lnTo>
                  <a:lnTo>
                    <a:pt x="234689" y="266144"/>
                  </a:lnTo>
                  <a:lnTo>
                    <a:pt x="236893" y="272255"/>
                  </a:lnTo>
                  <a:lnTo>
                    <a:pt x="243856" y="281305"/>
                  </a:lnTo>
                  <a:lnTo>
                    <a:pt x="261343" y="291159"/>
                  </a:lnTo>
                  <a:lnTo>
                    <a:pt x="282610" y="295396"/>
                  </a:lnTo>
                  <a:lnTo>
                    <a:pt x="316943" y="291591"/>
                  </a:lnTo>
                  <a:lnTo>
                    <a:pt x="336996" y="288468"/>
                  </a:lnTo>
                  <a:lnTo>
                    <a:pt x="369561" y="272472"/>
                  </a:lnTo>
                  <a:lnTo>
                    <a:pt x="378174" y="262493"/>
                  </a:lnTo>
                  <a:lnTo>
                    <a:pt x="385525" y="247109"/>
                  </a:lnTo>
                  <a:lnTo>
                    <a:pt x="386557" y="243480"/>
                  </a:lnTo>
                  <a:lnTo>
                    <a:pt x="386398" y="240213"/>
                  </a:lnTo>
                  <a:lnTo>
                    <a:pt x="380739" y="223648"/>
                  </a:lnTo>
                  <a:lnTo>
                    <a:pt x="367156" y="207250"/>
                  </a:lnTo>
                  <a:lnTo>
                    <a:pt x="364122" y="206412"/>
                  </a:lnTo>
                  <a:lnTo>
                    <a:pt x="358490" y="205779"/>
                  </a:lnTo>
                  <a:lnTo>
                    <a:pt x="358244" y="209797"/>
                  </a:lnTo>
                  <a:lnTo>
                    <a:pt x="360444" y="214034"/>
                  </a:lnTo>
                  <a:lnTo>
                    <a:pt x="380100" y="235225"/>
                  </a:lnTo>
                  <a:lnTo>
                    <a:pt x="413129" y="257735"/>
                  </a:lnTo>
                  <a:lnTo>
                    <a:pt x="448369" y="271013"/>
                  </a:lnTo>
                  <a:lnTo>
                    <a:pt x="483427" y="281789"/>
                  </a:lnTo>
                  <a:lnTo>
                    <a:pt x="501660" y="287257"/>
                  </a:lnTo>
                  <a:lnTo>
                    <a:pt x="511673" y="289384"/>
                  </a:lnTo>
                  <a:lnTo>
                    <a:pt x="522071" y="295340"/>
                  </a:lnTo>
                  <a:lnTo>
                    <a:pt x="531741" y="303386"/>
                  </a:lnTo>
                  <a:lnTo>
                    <a:pt x="531447" y="304704"/>
                  </a:lnTo>
                  <a:lnTo>
                    <a:pt x="511400" y="333282"/>
                  </a:lnTo>
                  <a:lnTo>
                    <a:pt x="487459" y="349923"/>
                  </a:lnTo>
                  <a:lnTo>
                    <a:pt x="474633" y="355705"/>
                  </a:lnTo>
                  <a:lnTo>
                    <a:pt x="464820" y="3581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6"/>
            <p:cNvSpPr/>
            <p:nvPr>
              <p:custDataLst>
                <p:tags r:id="rId34"/>
              </p:custDataLst>
            </p:nvPr>
          </p:nvSpPr>
          <p:spPr>
            <a:xfrm>
              <a:off x="47491" y="5966460"/>
              <a:ext cx="432570" cy="395715"/>
            </a:xfrm>
            <a:custGeom>
              <a:avLst/>
              <a:gdLst/>
              <a:ahLst/>
              <a:cxnLst/>
              <a:rect l="0" t="0" r="0" b="0"/>
              <a:pathLst>
                <a:path w="432570" h="395715">
                  <a:moveTo>
                    <a:pt x="242069" y="0"/>
                  </a:moveTo>
                  <a:lnTo>
                    <a:pt x="242069" y="0"/>
                  </a:lnTo>
                  <a:lnTo>
                    <a:pt x="205662" y="20226"/>
                  </a:lnTo>
                  <a:lnTo>
                    <a:pt x="176500" y="30157"/>
                  </a:lnTo>
                  <a:lnTo>
                    <a:pt x="138539" y="40262"/>
                  </a:lnTo>
                  <a:lnTo>
                    <a:pt x="108100" y="56238"/>
                  </a:lnTo>
                  <a:lnTo>
                    <a:pt x="75059" y="80347"/>
                  </a:lnTo>
                  <a:lnTo>
                    <a:pt x="44074" y="106653"/>
                  </a:lnTo>
                  <a:lnTo>
                    <a:pt x="10407" y="134238"/>
                  </a:lnTo>
                  <a:lnTo>
                    <a:pt x="4206" y="143199"/>
                  </a:lnTo>
                  <a:lnTo>
                    <a:pt x="0" y="157765"/>
                  </a:lnTo>
                  <a:lnTo>
                    <a:pt x="1274" y="167767"/>
                  </a:lnTo>
                  <a:lnTo>
                    <a:pt x="4662" y="177010"/>
                  </a:lnTo>
                  <a:lnTo>
                    <a:pt x="15994" y="192100"/>
                  </a:lnTo>
                  <a:lnTo>
                    <a:pt x="29457" y="203956"/>
                  </a:lnTo>
                  <a:lnTo>
                    <a:pt x="62233" y="226379"/>
                  </a:lnTo>
                  <a:lnTo>
                    <a:pt x="96949" y="249626"/>
                  </a:lnTo>
                  <a:lnTo>
                    <a:pt x="129079" y="267473"/>
                  </a:lnTo>
                  <a:lnTo>
                    <a:pt x="145561" y="277278"/>
                  </a:lnTo>
                  <a:lnTo>
                    <a:pt x="155714" y="279867"/>
                  </a:lnTo>
                  <a:lnTo>
                    <a:pt x="163614" y="278761"/>
                  </a:lnTo>
                  <a:lnTo>
                    <a:pt x="172821" y="275635"/>
                  </a:lnTo>
                  <a:lnTo>
                    <a:pt x="183169" y="272452"/>
                  </a:lnTo>
                  <a:lnTo>
                    <a:pt x="194702" y="268404"/>
                  </a:lnTo>
                  <a:lnTo>
                    <a:pt x="214069" y="266077"/>
                  </a:lnTo>
                  <a:lnTo>
                    <a:pt x="229027" y="260169"/>
                  </a:lnTo>
                  <a:lnTo>
                    <a:pt x="231681" y="260653"/>
                  </a:lnTo>
                  <a:lnTo>
                    <a:pt x="242024" y="265254"/>
                  </a:lnTo>
                  <a:lnTo>
                    <a:pt x="244579" y="265736"/>
                  </a:lnTo>
                  <a:lnTo>
                    <a:pt x="246282" y="266904"/>
                  </a:lnTo>
                  <a:lnTo>
                    <a:pt x="247418" y="268529"/>
                  </a:lnTo>
                  <a:lnTo>
                    <a:pt x="249240" y="273176"/>
                  </a:lnTo>
                  <a:lnTo>
                    <a:pt x="251747" y="273811"/>
                  </a:lnTo>
                  <a:lnTo>
                    <a:pt x="256210" y="274220"/>
                  </a:lnTo>
                  <a:lnTo>
                    <a:pt x="256577" y="275100"/>
                  </a:lnTo>
                  <a:lnTo>
                    <a:pt x="257212" y="280871"/>
                  </a:lnTo>
                  <a:lnTo>
                    <a:pt x="256398" y="281228"/>
                  </a:lnTo>
                  <a:lnTo>
                    <a:pt x="253235" y="281624"/>
                  </a:lnTo>
                  <a:lnTo>
                    <a:pt x="252053" y="280883"/>
                  </a:lnTo>
                  <a:lnTo>
                    <a:pt x="251265" y="279542"/>
                  </a:lnTo>
                  <a:lnTo>
                    <a:pt x="250740" y="277802"/>
                  </a:lnTo>
                  <a:lnTo>
                    <a:pt x="249543" y="276641"/>
                  </a:lnTo>
                  <a:lnTo>
                    <a:pt x="245955" y="275352"/>
                  </a:lnTo>
                  <a:lnTo>
                    <a:pt x="235130" y="274625"/>
                  </a:lnTo>
                  <a:lnTo>
                    <a:pt x="199643" y="281252"/>
                  </a:lnTo>
                  <a:lnTo>
                    <a:pt x="185660" y="282583"/>
                  </a:lnTo>
                  <a:lnTo>
                    <a:pt x="175794" y="285894"/>
                  </a:lnTo>
                  <a:lnTo>
                    <a:pt x="172485" y="287963"/>
                  </a:lnTo>
                  <a:lnTo>
                    <a:pt x="162695" y="299844"/>
                  </a:lnTo>
                  <a:lnTo>
                    <a:pt x="162060" y="301496"/>
                  </a:lnTo>
                  <a:lnTo>
                    <a:pt x="162483" y="302597"/>
                  </a:lnTo>
                  <a:lnTo>
                    <a:pt x="182150" y="316669"/>
                  </a:lnTo>
                  <a:lnTo>
                    <a:pt x="213938" y="319744"/>
                  </a:lnTo>
                  <a:lnTo>
                    <a:pt x="249152" y="319155"/>
                  </a:lnTo>
                  <a:lnTo>
                    <a:pt x="277224" y="309429"/>
                  </a:lnTo>
                  <a:lnTo>
                    <a:pt x="288704" y="302126"/>
                  </a:lnTo>
                  <a:lnTo>
                    <a:pt x="292429" y="297121"/>
                  </a:lnTo>
                  <a:lnTo>
                    <a:pt x="294526" y="289543"/>
                  </a:lnTo>
                  <a:lnTo>
                    <a:pt x="294820" y="287008"/>
                  </a:lnTo>
                  <a:lnTo>
                    <a:pt x="292890" y="281934"/>
                  </a:lnTo>
                  <a:lnTo>
                    <a:pt x="274144" y="256382"/>
                  </a:lnTo>
                  <a:lnTo>
                    <a:pt x="255815" y="241613"/>
                  </a:lnTo>
                  <a:lnTo>
                    <a:pt x="247896" y="238617"/>
                  </a:lnTo>
                  <a:lnTo>
                    <a:pt x="239579" y="236439"/>
                  </a:lnTo>
                  <a:lnTo>
                    <a:pt x="227376" y="228955"/>
                  </a:lnTo>
                  <a:lnTo>
                    <a:pt x="262667" y="228609"/>
                  </a:lnTo>
                  <a:lnTo>
                    <a:pt x="290083" y="230859"/>
                  </a:lnTo>
                  <a:lnTo>
                    <a:pt x="324498" y="236361"/>
                  </a:lnTo>
                  <a:lnTo>
                    <a:pt x="333173" y="239952"/>
                  </a:lnTo>
                  <a:lnTo>
                    <a:pt x="346862" y="250779"/>
                  </a:lnTo>
                  <a:lnTo>
                    <a:pt x="352144" y="257648"/>
                  </a:lnTo>
                  <a:lnTo>
                    <a:pt x="354491" y="264370"/>
                  </a:lnTo>
                  <a:lnTo>
                    <a:pt x="355534" y="273002"/>
                  </a:lnTo>
                  <a:lnTo>
                    <a:pt x="353273" y="277675"/>
                  </a:lnTo>
                  <a:lnTo>
                    <a:pt x="319778" y="310971"/>
                  </a:lnTo>
                  <a:lnTo>
                    <a:pt x="293758" y="327134"/>
                  </a:lnTo>
                  <a:lnTo>
                    <a:pt x="276251" y="348885"/>
                  </a:lnTo>
                  <a:lnTo>
                    <a:pt x="274194" y="355720"/>
                  </a:lnTo>
                  <a:lnTo>
                    <a:pt x="273280" y="364402"/>
                  </a:lnTo>
                  <a:lnTo>
                    <a:pt x="275132" y="371647"/>
                  </a:lnTo>
                  <a:lnTo>
                    <a:pt x="283192" y="382744"/>
                  </a:lnTo>
                  <a:lnTo>
                    <a:pt x="287264" y="387243"/>
                  </a:lnTo>
                  <a:lnTo>
                    <a:pt x="296305" y="392241"/>
                  </a:lnTo>
                  <a:lnTo>
                    <a:pt x="325317" y="395714"/>
                  </a:lnTo>
                  <a:lnTo>
                    <a:pt x="337761" y="395237"/>
                  </a:lnTo>
                  <a:lnTo>
                    <a:pt x="371709" y="386824"/>
                  </a:lnTo>
                  <a:lnTo>
                    <a:pt x="384621" y="380468"/>
                  </a:lnTo>
                  <a:lnTo>
                    <a:pt x="421665" y="346022"/>
                  </a:lnTo>
                  <a:lnTo>
                    <a:pt x="432569" y="3352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7"/>
            <p:cNvSpPr/>
            <p:nvPr>
              <p:custDataLst>
                <p:tags r:id="rId35"/>
              </p:custDataLst>
            </p:nvPr>
          </p:nvSpPr>
          <p:spPr>
            <a:xfrm>
              <a:off x="404127" y="6195060"/>
              <a:ext cx="285016" cy="434341"/>
            </a:xfrm>
            <a:custGeom>
              <a:avLst/>
              <a:gdLst/>
              <a:ahLst/>
              <a:cxnLst/>
              <a:rect l="0" t="0" r="0" b="0"/>
              <a:pathLst>
                <a:path w="285016" h="434341">
                  <a:moveTo>
                    <a:pt x="220713" y="0"/>
                  </a:moveTo>
                  <a:lnTo>
                    <a:pt x="220713" y="0"/>
                  </a:lnTo>
                  <a:lnTo>
                    <a:pt x="204156" y="37504"/>
                  </a:lnTo>
                  <a:lnTo>
                    <a:pt x="184143" y="65794"/>
                  </a:lnTo>
                  <a:lnTo>
                    <a:pt x="169870" y="80228"/>
                  </a:lnTo>
                  <a:lnTo>
                    <a:pt x="135663" y="102511"/>
                  </a:lnTo>
                  <a:lnTo>
                    <a:pt x="102676" y="127120"/>
                  </a:lnTo>
                  <a:lnTo>
                    <a:pt x="67821" y="146384"/>
                  </a:lnTo>
                  <a:lnTo>
                    <a:pt x="30839" y="167111"/>
                  </a:lnTo>
                  <a:lnTo>
                    <a:pt x="6589" y="180271"/>
                  </a:lnTo>
                  <a:lnTo>
                    <a:pt x="0" y="190051"/>
                  </a:lnTo>
                  <a:lnTo>
                    <a:pt x="3857" y="194412"/>
                  </a:lnTo>
                  <a:lnTo>
                    <a:pt x="8057" y="196472"/>
                  </a:lnTo>
                  <a:lnTo>
                    <a:pt x="21697" y="197795"/>
                  </a:lnTo>
                  <a:lnTo>
                    <a:pt x="28686" y="195718"/>
                  </a:lnTo>
                  <a:lnTo>
                    <a:pt x="45319" y="184927"/>
                  </a:lnTo>
                  <a:lnTo>
                    <a:pt x="50473" y="182943"/>
                  </a:lnTo>
                  <a:lnTo>
                    <a:pt x="58135" y="177913"/>
                  </a:lnTo>
                  <a:lnTo>
                    <a:pt x="63225" y="176439"/>
                  </a:lnTo>
                  <a:lnTo>
                    <a:pt x="64921" y="175199"/>
                  </a:lnTo>
                  <a:lnTo>
                    <a:pt x="66052" y="173527"/>
                  </a:lnTo>
                  <a:lnTo>
                    <a:pt x="66806" y="171565"/>
                  </a:lnTo>
                  <a:lnTo>
                    <a:pt x="68155" y="170257"/>
                  </a:lnTo>
                  <a:lnTo>
                    <a:pt x="75580" y="167742"/>
                  </a:lnTo>
                  <a:lnTo>
                    <a:pt x="82463" y="167649"/>
                  </a:lnTo>
                  <a:lnTo>
                    <a:pt x="112043" y="185552"/>
                  </a:lnTo>
                  <a:lnTo>
                    <a:pt x="148582" y="194111"/>
                  </a:lnTo>
                  <a:lnTo>
                    <a:pt x="164533" y="200978"/>
                  </a:lnTo>
                  <a:lnTo>
                    <a:pt x="174860" y="201366"/>
                  </a:lnTo>
                  <a:lnTo>
                    <a:pt x="194292" y="197701"/>
                  </a:lnTo>
                  <a:lnTo>
                    <a:pt x="203833" y="191616"/>
                  </a:lnTo>
                  <a:lnTo>
                    <a:pt x="204744" y="188738"/>
                  </a:lnTo>
                  <a:lnTo>
                    <a:pt x="204987" y="186785"/>
                  </a:lnTo>
                  <a:lnTo>
                    <a:pt x="204303" y="185483"/>
                  </a:lnTo>
                  <a:lnTo>
                    <a:pt x="202999" y="184616"/>
                  </a:lnTo>
                  <a:lnTo>
                    <a:pt x="201284" y="184037"/>
                  </a:lnTo>
                  <a:lnTo>
                    <a:pt x="194824" y="179178"/>
                  </a:lnTo>
                  <a:lnTo>
                    <a:pt x="192447" y="178719"/>
                  </a:lnTo>
                  <a:lnTo>
                    <a:pt x="190016" y="179259"/>
                  </a:lnTo>
                  <a:lnTo>
                    <a:pt x="184210" y="181271"/>
                  </a:lnTo>
                  <a:lnTo>
                    <a:pt x="146917" y="186862"/>
                  </a:lnTo>
                  <a:lnTo>
                    <a:pt x="139091" y="193399"/>
                  </a:lnTo>
                  <a:lnTo>
                    <a:pt x="131943" y="201102"/>
                  </a:lnTo>
                  <a:lnTo>
                    <a:pt x="119246" y="211045"/>
                  </a:lnTo>
                  <a:lnTo>
                    <a:pt x="104225" y="229999"/>
                  </a:lnTo>
                  <a:lnTo>
                    <a:pt x="101207" y="237971"/>
                  </a:lnTo>
                  <a:lnTo>
                    <a:pt x="99270" y="252841"/>
                  </a:lnTo>
                  <a:lnTo>
                    <a:pt x="107428" y="284709"/>
                  </a:lnTo>
                  <a:lnTo>
                    <a:pt x="114202" y="294742"/>
                  </a:lnTo>
                  <a:lnTo>
                    <a:pt x="127536" y="305865"/>
                  </a:lnTo>
                  <a:lnTo>
                    <a:pt x="142211" y="314523"/>
                  </a:lnTo>
                  <a:lnTo>
                    <a:pt x="179035" y="323601"/>
                  </a:lnTo>
                  <a:lnTo>
                    <a:pt x="215572" y="327422"/>
                  </a:lnTo>
                  <a:lnTo>
                    <a:pt x="250498" y="327640"/>
                  </a:lnTo>
                  <a:lnTo>
                    <a:pt x="258786" y="327651"/>
                  </a:lnTo>
                  <a:lnTo>
                    <a:pt x="265292" y="325399"/>
                  </a:lnTo>
                  <a:lnTo>
                    <a:pt x="271006" y="322421"/>
                  </a:lnTo>
                  <a:lnTo>
                    <a:pt x="278983" y="319900"/>
                  </a:lnTo>
                  <a:lnTo>
                    <a:pt x="284146" y="316308"/>
                  </a:lnTo>
                  <a:lnTo>
                    <a:pt x="285015" y="314165"/>
                  </a:lnTo>
                  <a:lnTo>
                    <a:pt x="284748" y="311891"/>
                  </a:lnTo>
                  <a:lnTo>
                    <a:pt x="283040" y="307105"/>
                  </a:lnTo>
                  <a:lnTo>
                    <a:pt x="279685" y="294875"/>
                  </a:lnTo>
                  <a:lnTo>
                    <a:pt x="277808" y="290564"/>
                  </a:lnTo>
                  <a:lnTo>
                    <a:pt x="271206" y="283515"/>
                  </a:lnTo>
                  <a:lnTo>
                    <a:pt x="247432" y="269447"/>
                  </a:lnTo>
                  <a:lnTo>
                    <a:pt x="222228" y="261379"/>
                  </a:lnTo>
                  <a:lnTo>
                    <a:pt x="212073" y="260948"/>
                  </a:lnTo>
                  <a:lnTo>
                    <a:pt x="191803" y="269820"/>
                  </a:lnTo>
                  <a:lnTo>
                    <a:pt x="184440" y="276835"/>
                  </a:lnTo>
                  <a:lnTo>
                    <a:pt x="175534" y="292563"/>
                  </a:lnTo>
                  <a:lnTo>
                    <a:pt x="169791" y="313309"/>
                  </a:lnTo>
                  <a:lnTo>
                    <a:pt x="169294" y="328902"/>
                  </a:lnTo>
                  <a:lnTo>
                    <a:pt x="174621" y="355874"/>
                  </a:lnTo>
                  <a:lnTo>
                    <a:pt x="191163" y="388172"/>
                  </a:lnTo>
                  <a:lnTo>
                    <a:pt x="210737" y="414965"/>
                  </a:lnTo>
                  <a:lnTo>
                    <a:pt x="235953" y="434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SMARTInkShape-48"/>
          <p:cNvSpPr/>
          <p:nvPr>
            <p:custDataLst>
              <p:tags r:id="rId12"/>
            </p:custDataLst>
          </p:nvPr>
        </p:nvSpPr>
        <p:spPr>
          <a:xfrm>
            <a:off x="2827020" y="2331720"/>
            <a:ext cx="491960" cy="426718"/>
          </a:xfrm>
          <a:custGeom>
            <a:avLst/>
            <a:gdLst/>
            <a:ahLst/>
            <a:cxnLst/>
            <a:rect l="0" t="0" r="0" b="0"/>
            <a:pathLst>
              <a:path w="491960" h="426718">
                <a:moveTo>
                  <a:pt x="0" y="0"/>
                </a:moveTo>
                <a:lnTo>
                  <a:pt x="0" y="0"/>
                </a:lnTo>
                <a:lnTo>
                  <a:pt x="36407" y="12135"/>
                </a:lnTo>
                <a:lnTo>
                  <a:pt x="63312" y="24867"/>
                </a:lnTo>
                <a:lnTo>
                  <a:pt x="100089" y="49691"/>
                </a:lnTo>
                <a:lnTo>
                  <a:pt x="131265" y="84343"/>
                </a:lnTo>
                <a:lnTo>
                  <a:pt x="143853" y="100139"/>
                </a:lnTo>
                <a:lnTo>
                  <a:pt x="163349" y="137875"/>
                </a:lnTo>
                <a:lnTo>
                  <a:pt x="183867" y="167851"/>
                </a:lnTo>
                <a:lnTo>
                  <a:pt x="206032" y="198182"/>
                </a:lnTo>
                <a:lnTo>
                  <a:pt x="230944" y="228618"/>
                </a:lnTo>
                <a:lnTo>
                  <a:pt x="265658" y="265198"/>
                </a:lnTo>
                <a:lnTo>
                  <a:pt x="293296" y="289115"/>
                </a:lnTo>
                <a:lnTo>
                  <a:pt x="326980" y="316333"/>
                </a:lnTo>
                <a:lnTo>
                  <a:pt x="359726" y="341802"/>
                </a:lnTo>
                <a:lnTo>
                  <a:pt x="395048" y="367080"/>
                </a:lnTo>
                <a:lnTo>
                  <a:pt x="426485" y="390637"/>
                </a:lnTo>
                <a:lnTo>
                  <a:pt x="461872" y="417939"/>
                </a:lnTo>
                <a:lnTo>
                  <a:pt x="472257" y="426568"/>
                </a:lnTo>
                <a:lnTo>
                  <a:pt x="461818" y="426707"/>
                </a:lnTo>
                <a:lnTo>
                  <a:pt x="428303" y="412068"/>
                </a:lnTo>
                <a:lnTo>
                  <a:pt x="395706" y="399398"/>
                </a:lnTo>
                <a:lnTo>
                  <a:pt x="367389" y="391343"/>
                </a:lnTo>
                <a:lnTo>
                  <a:pt x="329738" y="381036"/>
                </a:lnTo>
                <a:lnTo>
                  <a:pt x="293545" y="366802"/>
                </a:lnTo>
                <a:lnTo>
                  <a:pt x="260714" y="353767"/>
                </a:lnTo>
                <a:lnTo>
                  <a:pt x="234203" y="343966"/>
                </a:lnTo>
                <a:lnTo>
                  <a:pt x="234029" y="343610"/>
                </a:lnTo>
                <a:lnTo>
                  <a:pt x="236093" y="343215"/>
                </a:lnTo>
                <a:lnTo>
                  <a:pt x="239832" y="343040"/>
                </a:lnTo>
                <a:lnTo>
                  <a:pt x="274210" y="351208"/>
                </a:lnTo>
                <a:lnTo>
                  <a:pt x="308824" y="360816"/>
                </a:lnTo>
                <a:lnTo>
                  <a:pt x="343036" y="371713"/>
                </a:lnTo>
                <a:lnTo>
                  <a:pt x="371633" y="383705"/>
                </a:lnTo>
                <a:lnTo>
                  <a:pt x="409379" y="395771"/>
                </a:lnTo>
                <a:lnTo>
                  <a:pt x="441546" y="410352"/>
                </a:lnTo>
                <a:lnTo>
                  <a:pt x="478059" y="424790"/>
                </a:lnTo>
                <a:lnTo>
                  <a:pt x="491959" y="426698"/>
                </a:lnTo>
                <a:lnTo>
                  <a:pt x="488411" y="426717"/>
                </a:lnTo>
                <a:lnTo>
                  <a:pt x="480793" y="406792"/>
                </a:lnTo>
                <a:lnTo>
                  <a:pt x="459168" y="372762"/>
                </a:lnTo>
                <a:lnTo>
                  <a:pt x="439307" y="337541"/>
                </a:lnTo>
                <a:lnTo>
                  <a:pt x="416820" y="302989"/>
                </a:lnTo>
                <a:lnTo>
                  <a:pt x="392215" y="267847"/>
                </a:lnTo>
                <a:lnTo>
                  <a:pt x="371048" y="232057"/>
                </a:lnTo>
                <a:lnTo>
                  <a:pt x="345468" y="197405"/>
                </a:lnTo>
                <a:lnTo>
                  <a:pt x="308402" y="162943"/>
                </a:lnTo>
                <a:lnTo>
                  <a:pt x="281940" y="12954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Shape-49"/>
          <p:cNvSpPr/>
          <p:nvPr>
            <p:custDataLst>
              <p:tags r:id="rId13"/>
            </p:custDataLst>
          </p:nvPr>
        </p:nvSpPr>
        <p:spPr>
          <a:xfrm>
            <a:off x="2857500" y="2301606"/>
            <a:ext cx="198121" cy="167172"/>
          </a:xfrm>
          <a:custGeom>
            <a:avLst/>
            <a:gdLst/>
            <a:ahLst/>
            <a:cxnLst/>
            <a:rect l="0" t="0" r="0" b="0"/>
            <a:pathLst>
              <a:path w="198121" h="167172">
                <a:moveTo>
                  <a:pt x="0" y="22494"/>
                </a:moveTo>
                <a:lnTo>
                  <a:pt x="0" y="22494"/>
                </a:lnTo>
                <a:lnTo>
                  <a:pt x="4045" y="58900"/>
                </a:lnTo>
                <a:lnTo>
                  <a:pt x="7777" y="78092"/>
                </a:lnTo>
                <a:lnTo>
                  <a:pt x="12804" y="99353"/>
                </a:lnTo>
                <a:lnTo>
                  <a:pt x="22624" y="137087"/>
                </a:lnTo>
                <a:lnTo>
                  <a:pt x="28999" y="158330"/>
                </a:lnTo>
                <a:lnTo>
                  <a:pt x="31186" y="161311"/>
                </a:lnTo>
                <a:lnTo>
                  <a:pt x="33490" y="163299"/>
                </a:lnTo>
                <a:lnTo>
                  <a:pt x="34181" y="164624"/>
                </a:lnTo>
                <a:lnTo>
                  <a:pt x="33793" y="165507"/>
                </a:lnTo>
                <a:lnTo>
                  <a:pt x="32689" y="166096"/>
                </a:lnTo>
                <a:lnTo>
                  <a:pt x="32800" y="166489"/>
                </a:lnTo>
                <a:lnTo>
                  <a:pt x="37234" y="167171"/>
                </a:lnTo>
                <a:lnTo>
                  <a:pt x="44133" y="134343"/>
                </a:lnTo>
                <a:lnTo>
                  <a:pt x="51271" y="97708"/>
                </a:lnTo>
                <a:lnTo>
                  <a:pt x="50469" y="70180"/>
                </a:lnTo>
                <a:lnTo>
                  <a:pt x="41109" y="36456"/>
                </a:lnTo>
                <a:lnTo>
                  <a:pt x="38145" y="21175"/>
                </a:lnTo>
                <a:lnTo>
                  <a:pt x="31264" y="7741"/>
                </a:lnTo>
                <a:lnTo>
                  <a:pt x="30511" y="0"/>
                </a:lnTo>
                <a:lnTo>
                  <a:pt x="30489" y="3788"/>
                </a:lnTo>
                <a:lnTo>
                  <a:pt x="31332" y="4097"/>
                </a:lnTo>
                <a:lnTo>
                  <a:pt x="34528" y="2182"/>
                </a:lnTo>
                <a:lnTo>
                  <a:pt x="37412" y="2179"/>
                </a:lnTo>
                <a:lnTo>
                  <a:pt x="58999" y="10464"/>
                </a:lnTo>
                <a:lnTo>
                  <a:pt x="94443" y="28614"/>
                </a:lnTo>
                <a:lnTo>
                  <a:pt x="118294" y="39547"/>
                </a:lnTo>
                <a:lnTo>
                  <a:pt x="145569" y="54367"/>
                </a:lnTo>
                <a:lnTo>
                  <a:pt x="178959" y="65447"/>
                </a:lnTo>
                <a:lnTo>
                  <a:pt x="198120" y="7583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SMARTInkShape-Group25"/>
          <p:cNvGrpSpPr/>
          <p:nvPr/>
        </p:nvGrpSpPr>
        <p:grpSpPr>
          <a:xfrm>
            <a:off x="2720787" y="449580"/>
            <a:ext cx="1001469" cy="563833"/>
            <a:chOff x="2720787" y="449580"/>
            <a:chExt cx="1001469" cy="563833"/>
          </a:xfrm>
        </p:grpSpPr>
        <p:sp>
          <p:nvSpPr>
            <p:cNvPr id="61" name="SMARTInkShape-50"/>
            <p:cNvSpPr/>
            <p:nvPr>
              <p:custDataLst>
                <p:tags r:id="rId27"/>
              </p:custDataLst>
            </p:nvPr>
          </p:nvSpPr>
          <p:spPr>
            <a:xfrm>
              <a:off x="2766060" y="475764"/>
              <a:ext cx="956196" cy="537649"/>
            </a:xfrm>
            <a:custGeom>
              <a:avLst/>
              <a:gdLst/>
              <a:ahLst/>
              <a:cxnLst/>
              <a:rect l="0" t="0" r="0" b="0"/>
              <a:pathLst>
                <a:path w="956196" h="537649">
                  <a:moveTo>
                    <a:pt x="0" y="171936"/>
                  </a:moveTo>
                  <a:lnTo>
                    <a:pt x="0" y="171936"/>
                  </a:lnTo>
                  <a:lnTo>
                    <a:pt x="12136" y="143620"/>
                  </a:lnTo>
                  <a:lnTo>
                    <a:pt x="27773" y="117920"/>
                  </a:lnTo>
                  <a:lnTo>
                    <a:pt x="40283" y="107571"/>
                  </a:lnTo>
                  <a:lnTo>
                    <a:pt x="73057" y="89983"/>
                  </a:lnTo>
                  <a:lnTo>
                    <a:pt x="102174" y="79262"/>
                  </a:lnTo>
                  <a:lnTo>
                    <a:pt x="132250" y="66678"/>
                  </a:lnTo>
                  <a:lnTo>
                    <a:pt x="166656" y="52225"/>
                  </a:lnTo>
                  <a:lnTo>
                    <a:pt x="193449" y="44507"/>
                  </a:lnTo>
                  <a:lnTo>
                    <a:pt x="222291" y="37407"/>
                  </a:lnTo>
                  <a:lnTo>
                    <a:pt x="252043" y="28608"/>
                  </a:lnTo>
                  <a:lnTo>
                    <a:pt x="282199" y="21310"/>
                  </a:lnTo>
                  <a:lnTo>
                    <a:pt x="312535" y="15244"/>
                  </a:lnTo>
                  <a:lnTo>
                    <a:pt x="342951" y="9726"/>
                  </a:lnTo>
                  <a:lnTo>
                    <a:pt x="373403" y="6710"/>
                  </a:lnTo>
                  <a:lnTo>
                    <a:pt x="403870" y="5369"/>
                  </a:lnTo>
                  <a:lnTo>
                    <a:pt x="434344" y="4773"/>
                  </a:lnTo>
                  <a:lnTo>
                    <a:pt x="464822" y="2250"/>
                  </a:lnTo>
                  <a:lnTo>
                    <a:pt x="494454" y="0"/>
                  </a:lnTo>
                  <a:lnTo>
                    <a:pt x="521735" y="1822"/>
                  </a:lnTo>
                  <a:lnTo>
                    <a:pt x="550229" y="3197"/>
                  </a:lnTo>
                  <a:lnTo>
                    <a:pt x="579826" y="4654"/>
                  </a:lnTo>
                  <a:lnTo>
                    <a:pt x="609915" y="8124"/>
                  </a:lnTo>
                  <a:lnTo>
                    <a:pt x="637962" y="12488"/>
                  </a:lnTo>
                  <a:lnTo>
                    <a:pt x="664538" y="17250"/>
                  </a:lnTo>
                  <a:lnTo>
                    <a:pt x="690462" y="22189"/>
                  </a:lnTo>
                  <a:lnTo>
                    <a:pt x="716094" y="29464"/>
                  </a:lnTo>
                  <a:lnTo>
                    <a:pt x="752068" y="43080"/>
                  </a:lnTo>
                  <a:lnTo>
                    <a:pt x="784175" y="57839"/>
                  </a:lnTo>
                  <a:lnTo>
                    <a:pt x="812879" y="75194"/>
                  </a:lnTo>
                  <a:lnTo>
                    <a:pt x="841289" y="103814"/>
                  </a:lnTo>
                  <a:lnTo>
                    <a:pt x="862360" y="134773"/>
                  </a:lnTo>
                  <a:lnTo>
                    <a:pt x="875553" y="170365"/>
                  </a:lnTo>
                  <a:lnTo>
                    <a:pt x="879355" y="187324"/>
                  </a:lnTo>
                  <a:lnTo>
                    <a:pt x="877581" y="216759"/>
                  </a:lnTo>
                  <a:lnTo>
                    <a:pt x="876680" y="251069"/>
                  </a:lnTo>
                  <a:lnTo>
                    <a:pt x="874719" y="283906"/>
                  </a:lnTo>
                  <a:lnTo>
                    <a:pt x="865013" y="319224"/>
                  </a:lnTo>
                  <a:lnTo>
                    <a:pt x="854705" y="352361"/>
                  </a:lnTo>
                  <a:lnTo>
                    <a:pt x="837164" y="387767"/>
                  </a:lnTo>
                  <a:lnTo>
                    <a:pt x="820019" y="420083"/>
                  </a:lnTo>
                  <a:lnTo>
                    <a:pt x="800075" y="450260"/>
                  </a:lnTo>
                  <a:lnTo>
                    <a:pt x="777737" y="483642"/>
                  </a:lnTo>
                  <a:lnTo>
                    <a:pt x="759889" y="504747"/>
                  </a:lnTo>
                  <a:lnTo>
                    <a:pt x="731103" y="527048"/>
                  </a:lnTo>
                  <a:lnTo>
                    <a:pt x="716095" y="532964"/>
                  </a:lnTo>
                  <a:lnTo>
                    <a:pt x="693854" y="536761"/>
                  </a:lnTo>
                  <a:lnTo>
                    <a:pt x="680096" y="533374"/>
                  </a:lnTo>
                  <a:lnTo>
                    <a:pt x="669340" y="527008"/>
                  </a:lnTo>
                  <a:lnTo>
                    <a:pt x="667207" y="523797"/>
                  </a:lnTo>
                  <a:lnTo>
                    <a:pt x="664836" y="515714"/>
                  </a:lnTo>
                  <a:lnTo>
                    <a:pt x="666041" y="488415"/>
                  </a:lnTo>
                  <a:lnTo>
                    <a:pt x="669398" y="456527"/>
                  </a:lnTo>
                  <a:lnTo>
                    <a:pt x="673712" y="442354"/>
                  </a:lnTo>
                  <a:lnTo>
                    <a:pt x="680902" y="430330"/>
                  </a:lnTo>
                  <a:lnTo>
                    <a:pt x="685881" y="426478"/>
                  </a:lnTo>
                  <a:lnTo>
                    <a:pt x="688394" y="425451"/>
                  </a:lnTo>
                  <a:lnTo>
                    <a:pt x="690916" y="425612"/>
                  </a:lnTo>
                  <a:lnTo>
                    <a:pt x="695976" y="428050"/>
                  </a:lnTo>
                  <a:lnTo>
                    <a:pt x="703584" y="438227"/>
                  </a:lnTo>
                  <a:lnTo>
                    <a:pt x="721360" y="471781"/>
                  </a:lnTo>
                  <a:lnTo>
                    <a:pt x="728133" y="486933"/>
                  </a:lnTo>
                  <a:lnTo>
                    <a:pt x="731363" y="501300"/>
                  </a:lnTo>
                  <a:lnTo>
                    <a:pt x="736460" y="512142"/>
                  </a:lnTo>
                  <a:lnTo>
                    <a:pt x="739193" y="524856"/>
                  </a:lnTo>
                  <a:lnTo>
                    <a:pt x="742832" y="531425"/>
                  </a:lnTo>
                  <a:lnTo>
                    <a:pt x="747272" y="534909"/>
                  </a:lnTo>
                  <a:lnTo>
                    <a:pt x="754532" y="536870"/>
                  </a:lnTo>
                  <a:lnTo>
                    <a:pt x="772169" y="537648"/>
                  </a:lnTo>
                  <a:lnTo>
                    <a:pt x="808613" y="520525"/>
                  </a:lnTo>
                  <a:lnTo>
                    <a:pt x="845306" y="497709"/>
                  </a:lnTo>
                  <a:lnTo>
                    <a:pt x="878500" y="476177"/>
                  </a:lnTo>
                  <a:lnTo>
                    <a:pt x="913329" y="448403"/>
                  </a:lnTo>
                  <a:lnTo>
                    <a:pt x="951001" y="423934"/>
                  </a:lnTo>
                  <a:lnTo>
                    <a:pt x="955503" y="419966"/>
                  </a:lnTo>
                  <a:lnTo>
                    <a:pt x="956195" y="418569"/>
                  </a:lnTo>
                  <a:lnTo>
                    <a:pt x="955810" y="417638"/>
                  </a:lnTo>
                  <a:lnTo>
                    <a:pt x="954707" y="417018"/>
                  </a:lnTo>
                  <a:lnTo>
                    <a:pt x="946006" y="416021"/>
                  </a:lnTo>
                  <a:lnTo>
                    <a:pt x="910353" y="415797"/>
                  </a:lnTo>
                  <a:lnTo>
                    <a:pt x="899160" y="4157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1"/>
            <p:cNvSpPr/>
            <p:nvPr>
              <p:custDataLst>
                <p:tags r:id="rId28"/>
              </p:custDataLst>
            </p:nvPr>
          </p:nvSpPr>
          <p:spPr>
            <a:xfrm>
              <a:off x="2720787" y="449580"/>
              <a:ext cx="196836" cy="197734"/>
            </a:xfrm>
            <a:custGeom>
              <a:avLst/>
              <a:gdLst/>
              <a:ahLst/>
              <a:cxnLst/>
              <a:rect l="0" t="0" r="0" b="0"/>
              <a:pathLst>
                <a:path w="196836" h="197734">
                  <a:moveTo>
                    <a:pt x="106233" y="0"/>
                  </a:moveTo>
                  <a:lnTo>
                    <a:pt x="106233" y="0"/>
                  </a:lnTo>
                  <a:lnTo>
                    <a:pt x="84439" y="33961"/>
                  </a:lnTo>
                  <a:lnTo>
                    <a:pt x="67089" y="67762"/>
                  </a:lnTo>
                  <a:lnTo>
                    <a:pt x="43443" y="105726"/>
                  </a:lnTo>
                  <a:lnTo>
                    <a:pt x="25238" y="140240"/>
                  </a:lnTo>
                  <a:lnTo>
                    <a:pt x="7190" y="176360"/>
                  </a:lnTo>
                  <a:lnTo>
                    <a:pt x="559" y="189485"/>
                  </a:lnTo>
                  <a:lnTo>
                    <a:pt x="0" y="193718"/>
                  </a:lnTo>
                  <a:lnTo>
                    <a:pt x="697" y="195185"/>
                  </a:lnTo>
                  <a:lnTo>
                    <a:pt x="2009" y="196163"/>
                  </a:lnTo>
                  <a:lnTo>
                    <a:pt x="6153" y="197733"/>
                  </a:lnTo>
                  <a:lnTo>
                    <a:pt x="33955" y="197251"/>
                  </a:lnTo>
                  <a:lnTo>
                    <a:pt x="68650" y="187511"/>
                  </a:lnTo>
                  <a:lnTo>
                    <a:pt x="106301" y="181232"/>
                  </a:lnTo>
                  <a:lnTo>
                    <a:pt x="144342" y="175200"/>
                  </a:lnTo>
                  <a:lnTo>
                    <a:pt x="178734" y="168415"/>
                  </a:lnTo>
                  <a:lnTo>
                    <a:pt x="196835" y="167670"/>
                  </a:lnTo>
                  <a:lnTo>
                    <a:pt x="190053" y="152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SMARTInkShape-Group26"/>
          <p:cNvGrpSpPr/>
          <p:nvPr/>
        </p:nvGrpSpPr>
        <p:grpSpPr>
          <a:xfrm>
            <a:off x="2606040" y="2350338"/>
            <a:ext cx="815209" cy="217603"/>
            <a:chOff x="2606040" y="2350338"/>
            <a:chExt cx="815209" cy="217603"/>
          </a:xfrm>
        </p:grpSpPr>
        <p:sp>
          <p:nvSpPr>
            <p:cNvPr id="64" name="SMARTInkShape-52"/>
            <p:cNvSpPr/>
            <p:nvPr>
              <p:custDataLst>
                <p:tags r:id="rId25"/>
              </p:custDataLst>
            </p:nvPr>
          </p:nvSpPr>
          <p:spPr>
            <a:xfrm>
              <a:off x="2606040" y="2350338"/>
              <a:ext cx="815209" cy="191168"/>
            </a:xfrm>
            <a:custGeom>
              <a:avLst/>
              <a:gdLst/>
              <a:ahLst/>
              <a:cxnLst/>
              <a:rect l="0" t="0" r="0" b="0"/>
              <a:pathLst>
                <a:path w="815209" h="191168">
                  <a:moveTo>
                    <a:pt x="0" y="187122"/>
                  </a:moveTo>
                  <a:lnTo>
                    <a:pt x="0" y="187122"/>
                  </a:lnTo>
                  <a:lnTo>
                    <a:pt x="36406" y="191167"/>
                  </a:lnTo>
                  <a:lnTo>
                    <a:pt x="63312" y="188638"/>
                  </a:lnTo>
                  <a:lnTo>
                    <a:pt x="99757" y="179951"/>
                  </a:lnTo>
                  <a:lnTo>
                    <a:pt x="125616" y="174622"/>
                  </a:lnTo>
                  <a:lnTo>
                    <a:pt x="154043" y="169431"/>
                  </a:lnTo>
                  <a:lnTo>
                    <a:pt x="181353" y="162044"/>
                  </a:lnTo>
                  <a:lnTo>
                    <a:pt x="208448" y="153963"/>
                  </a:lnTo>
                  <a:lnTo>
                    <a:pt x="237423" y="147549"/>
                  </a:lnTo>
                  <a:lnTo>
                    <a:pt x="267235" y="139619"/>
                  </a:lnTo>
                  <a:lnTo>
                    <a:pt x="298265" y="131296"/>
                  </a:lnTo>
                  <a:lnTo>
                    <a:pt x="331811" y="124775"/>
                  </a:lnTo>
                  <a:lnTo>
                    <a:pt x="366476" y="116797"/>
                  </a:lnTo>
                  <a:lnTo>
                    <a:pt x="401638" y="108453"/>
                  </a:lnTo>
                  <a:lnTo>
                    <a:pt x="437021" y="101922"/>
                  </a:lnTo>
                  <a:lnTo>
                    <a:pt x="474760" y="93940"/>
                  </a:lnTo>
                  <a:lnTo>
                    <a:pt x="494306" y="89440"/>
                  </a:lnTo>
                  <a:lnTo>
                    <a:pt x="531830" y="79926"/>
                  </a:lnTo>
                  <a:lnTo>
                    <a:pt x="567415" y="70899"/>
                  </a:lnTo>
                  <a:lnTo>
                    <a:pt x="600164" y="64065"/>
                  </a:lnTo>
                  <a:lnTo>
                    <a:pt x="631653" y="58206"/>
                  </a:lnTo>
                  <a:lnTo>
                    <a:pt x="661735" y="51932"/>
                  </a:lnTo>
                  <a:lnTo>
                    <a:pt x="689215" y="43500"/>
                  </a:lnTo>
                  <a:lnTo>
                    <a:pt x="724441" y="33278"/>
                  </a:lnTo>
                  <a:lnTo>
                    <a:pt x="759755" y="27476"/>
                  </a:lnTo>
                  <a:lnTo>
                    <a:pt x="792425" y="19491"/>
                  </a:lnTo>
                  <a:lnTo>
                    <a:pt x="788419" y="15439"/>
                  </a:lnTo>
                  <a:lnTo>
                    <a:pt x="784184" y="13452"/>
                  </a:lnTo>
                  <a:lnTo>
                    <a:pt x="778612" y="12176"/>
                  </a:lnTo>
                  <a:lnTo>
                    <a:pt x="778154" y="11225"/>
                  </a:lnTo>
                  <a:lnTo>
                    <a:pt x="777251" y="4337"/>
                  </a:lnTo>
                  <a:lnTo>
                    <a:pt x="795152" y="4245"/>
                  </a:lnTo>
                  <a:lnTo>
                    <a:pt x="800159" y="6501"/>
                  </a:lnTo>
                  <a:lnTo>
                    <a:pt x="802679" y="8288"/>
                  </a:lnTo>
                  <a:lnTo>
                    <a:pt x="805206" y="8633"/>
                  </a:lnTo>
                  <a:lnTo>
                    <a:pt x="814895" y="4463"/>
                  </a:lnTo>
                  <a:lnTo>
                    <a:pt x="815208" y="8352"/>
                  </a:lnTo>
                  <a:lnTo>
                    <a:pt x="814405" y="8676"/>
                  </a:lnTo>
                  <a:lnTo>
                    <a:pt x="808384" y="5932"/>
                  </a:lnTo>
                  <a:lnTo>
                    <a:pt x="781932" y="0"/>
                  </a:lnTo>
                  <a:lnTo>
                    <a:pt x="745197" y="4945"/>
                  </a:lnTo>
                  <a:lnTo>
                    <a:pt x="743178" y="6404"/>
                  </a:lnTo>
                  <a:lnTo>
                    <a:pt x="741832" y="8223"/>
                  </a:lnTo>
                  <a:lnTo>
                    <a:pt x="740935" y="8590"/>
                  </a:lnTo>
                  <a:lnTo>
                    <a:pt x="740336" y="7987"/>
                  </a:lnTo>
                  <a:lnTo>
                    <a:pt x="739938" y="6739"/>
                  </a:lnTo>
                  <a:lnTo>
                    <a:pt x="740519" y="6753"/>
                  </a:lnTo>
                  <a:lnTo>
                    <a:pt x="745381" y="9972"/>
                  </a:lnTo>
                  <a:lnTo>
                    <a:pt x="780509" y="16933"/>
                  </a:lnTo>
                  <a:lnTo>
                    <a:pt x="794766" y="19573"/>
                  </a:lnTo>
                  <a:lnTo>
                    <a:pt x="807720" y="27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3"/>
            <p:cNvSpPr/>
            <p:nvPr>
              <p:custDataLst>
                <p:tags r:id="rId26"/>
              </p:custDataLst>
            </p:nvPr>
          </p:nvSpPr>
          <p:spPr>
            <a:xfrm>
              <a:off x="2697480" y="2506980"/>
              <a:ext cx="19896" cy="60961"/>
            </a:xfrm>
            <a:custGeom>
              <a:avLst/>
              <a:gdLst/>
              <a:ahLst/>
              <a:cxnLst/>
              <a:rect l="0" t="0" r="0" b="0"/>
              <a:pathLst>
                <a:path w="19896" h="60961">
                  <a:moveTo>
                    <a:pt x="0" y="0"/>
                  </a:moveTo>
                  <a:lnTo>
                    <a:pt x="0" y="0"/>
                  </a:lnTo>
                  <a:lnTo>
                    <a:pt x="15710" y="37504"/>
                  </a:lnTo>
                  <a:lnTo>
                    <a:pt x="19683" y="49971"/>
                  </a:lnTo>
                  <a:lnTo>
                    <a:pt x="19895" y="53634"/>
                  </a:lnTo>
                  <a:lnTo>
                    <a:pt x="19190" y="56076"/>
                  </a:lnTo>
                  <a:lnTo>
                    <a:pt x="15240" y="60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SMARTInkShape-54"/>
          <p:cNvSpPr/>
          <p:nvPr>
            <p:custDataLst>
              <p:tags r:id="rId14"/>
            </p:custDataLst>
          </p:nvPr>
        </p:nvSpPr>
        <p:spPr>
          <a:xfrm>
            <a:off x="3794760" y="662940"/>
            <a:ext cx="7621" cy="1"/>
          </a:xfrm>
          <a:custGeom>
            <a:avLst/>
            <a:gdLst/>
            <a:ahLst/>
            <a:cxnLst/>
            <a:rect l="0" t="0" r="0" b="0"/>
            <a:pathLst>
              <a:path w="7621" h="1">
                <a:moveTo>
                  <a:pt x="0" y="0"/>
                </a:moveTo>
                <a:lnTo>
                  <a:pt x="0" y="0"/>
                </a:lnTo>
                <a:lnTo>
                  <a:pt x="762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SMARTInkShape-Group28"/>
          <p:cNvGrpSpPr/>
          <p:nvPr/>
        </p:nvGrpSpPr>
        <p:grpSpPr>
          <a:xfrm>
            <a:off x="3794760" y="662940"/>
            <a:ext cx="38101" cy="1"/>
            <a:chOff x="3794760" y="662940"/>
            <a:chExt cx="38101" cy="1"/>
          </a:xfrm>
        </p:grpSpPr>
        <p:sp>
          <p:nvSpPr>
            <p:cNvPr id="68" name="SMARTInkShape-55"/>
            <p:cNvSpPr/>
            <p:nvPr>
              <p:custDataLst>
                <p:tags r:id="rId22"/>
              </p:custDataLst>
            </p:nvPr>
          </p:nvSpPr>
          <p:spPr>
            <a:xfrm>
              <a:off x="3794760" y="6629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56"/>
            <p:cNvSpPr/>
            <p:nvPr>
              <p:custDataLst>
                <p:tags r:id="rId23"/>
              </p:custDataLst>
            </p:nvPr>
          </p:nvSpPr>
          <p:spPr>
            <a:xfrm>
              <a:off x="3794760" y="6629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57"/>
            <p:cNvSpPr/>
            <p:nvPr>
              <p:custDataLst>
                <p:tags r:id="rId24"/>
              </p:custDataLst>
            </p:nvPr>
          </p:nvSpPr>
          <p:spPr>
            <a:xfrm>
              <a:off x="3825240" y="662940"/>
              <a:ext cx="7621" cy="1"/>
            </a:xfrm>
            <a:custGeom>
              <a:avLst/>
              <a:gdLst/>
              <a:ahLst/>
              <a:cxnLst/>
              <a:rect l="0" t="0" r="0" b="0"/>
              <a:pathLst>
                <a:path w="7621" h="1">
                  <a:moveTo>
                    <a:pt x="0" y="0"/>
                  </a:moveTo>
                  <a:lnTo>
                    <a:pt x="0" y="0"/>
                  </a:lnTo>
                  <a:lnTo>
                    <a:pt x="76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SMARTInkShape-58"/>
          <p:cNvSpPr/>
          <p:nvPr>
            <p:custDataLst>
              <p:tags r:id="rId15"/>
            </p:custDataLst>
          </p:nvPr>
        </p:nvSpPr>
        <p:spPr>
          <a:xfrm>
            <a:off x="3909060" y="4595568"/>
            <a:ext cx="1295299" cy="410773"/>
          </a:xfrm>
          <a:custGeom>
            <a:avLst/>
            <a:gdLst/>
            <a:ahLst/>
            <a:cxnLst/>
            <a:rect l="0" t="0" r="0" b="0"/>
            <a:pathLst>
              <a:path w="1295299" h="410773">
                <a:moveTo>
                  <a:pt x="0" y="6912"/>
                </a:moveTo>
                <a:lnTo>
                  <a:pt x="0" y="6912"/>
                </a:lnTo>
                <a:lnTo>
                  <a:pt x="33114" y="12149"/>
                </a:lnTo>
                <a:lnTo>
                  <a:pt x="65049" y="14218"/>
                </a:lnTo>
                <a:lnTo>
                  <a:pt x="102993" y="14504"/>
                </a:lnTo>
                <a:lnTo>
                  <a:pt x="138565" y="14530"/>
                </a:lnTo>
                <a:lnTo>
                  <a:pt x="175445" y="14532"/>
                </a:lnTo>
                <a:lnTo>
                  <a:pt x="189736" y="15378"/>
                </a:lnTo>
                <a:lnTo>
                  <a:pt x="226095" y="21093"/>
                </a:lnTo>
                <a:lnTo>
                  <a:pt x="259432" y="21942"/>
                </a:lnTo>
                <a:lnTo>
                  <a:pt x="295493" y="22111"/>
                </a:lnTo>
                <a:lnTo>
                  <a:pt x="331372" y="22144"/>
                </a:lnTo>
                <a:lnTo>
                  <a:pt x="361027" y="22150"/>
                </a:lnTo>
                <a:lnTo>
                  <a:pt x="396152" y="22152"/>
                </a:lnTo>
                <a:lnTo>
                  <a:pt x="432566" y="22152"/>
                </a:lnTo>
                <a:lnTo>
                  <a:pt x="456675" y="19894"/>
                </a:lnTo>
                <a:lnTo>
                  <a:pt x="487576" y="15591"/>
                </a:lnTo>
                <a:lnTo>
                  <a:pt x="523376" y="13895"/>
                </a:lnTo>
                <a:lnTo>
                  <a:pt x="558043" y="8542"/>
                </a:lnTo>
                <a:lnTo>
                  <a:pt x="593207" y="7234"/>
                </a:lnTo>
                <a:lnTo>
                  <a:pt x="624969" y="7007"/>
                </a:lnTo>
                <a:lnTo>
                  <a:pt x="653100" y="6940"/>
                </a:lnTo>
                <a:lnTo>
                  <a:pt x="689893" y="4666"/>
                </a:lnTo>
                <a:lnTo>
                  <a:pt x="713929" y="2875"/>
                </a:lnTo>
                <a:lnTo>
                  <a:pt x="749666" y="885"/>
                </a:lnTo>
                <a:lnTo>
                  <a:pt x="776838" y="0"/>
                </a:lnTo>
                <a:lnTo>
                  <a:pt x="811176" y="348"/>
                </a:lnTo>
                <a:lnTo>
                  <a:pt x="842799" y="4592"/>
                </a:lnTo>
                <a:lnTo>
                  <a:pt x="873617" y="6224"/>
                </a:lnTo>
                <a:lnTo>
                  <a:pt x="903351" y="6708"/>
                </a:lnTo>
                <a:lnTo>
                  <a:pt x="938841" y="6872"/>
                </a:lnTo>
                <a:lnTo>
                  <a:pt x="968209" y="6900"/>
                </a:lnTo>
                <a:lnTo>
                  <a:pt x="998358" y="6909"/>
                </a:lnTo>
                <a:lnTo>
                  <a:pt x="1034842" y="10957"/>
                </a:lnTo>
                <a:lnTo>
                  <a:pt x="1066508" y="13825"/>
                </a:lnTo>
                <a:lnTo>
                  <a:pt x="1094964" y="16651"/>
                </a:lnTo>
                <a:lnTo>
                  <a:pt x="1114092" y="20522"/>
                </a:lnTo>
                <a:lnTo>
                  <a:pt x="1150089" y="24267"/>
                </a:lnTo>
                <a:lnTo>
                  <a:pt x="1165703" y="28141"/>
                </a:lnTo>
                <a:lnTo>
                  <a:pt x="1197886" y="30555"/>
                </a:lnTo>
                <a:lnTo>
                  <a:pt x="1199911" y="31988"/>
                </a:lnTo>
                <a:lnTo>
                  <a:pt x="1201261" y="33790"/>
                </a:lnTo>
                <a:lnTo>
                  <a:pt x="1216845" y="43636"/>
                </a:lnTo>
                <a:lnTo>
                  <a:pt x="1217631" y="44941"/>
                </a:lnTo>
                <a:lnTo>
                  <a:pt x="1219582" y="50824"/>
                </a:lnTo>
                <a:lnTo>
                  <a:pt x="1224300" y="57929"/>
                </a:lnTo>
                <a:lnTo>
                  <a:pt x="1226073" y="66242"/>
                </a:lnTo>
                <a:lnTo>
                  <a:pt x="1227445" y="79055"/>
                </a:lnTo>
                <a:lnTo>
                  <a:pt x="1230767" y="88647"/>
                </a:lnTo>
                <a:lnTo>
                  <a:pt x="1230550" y="98554"/>
                </a:lnTo>
                <a:lnTo>
                  <a:pt x="1229307" y="103567"/>
                </a:lnTo>
                <a:lnTo>
                  <a:pt x="1230172" y="108602"/>
                </a:lnTo>
                <a:lnTo>
                  <a:pt x="1239210" y="128849"/>
                </a:lnTo>
                <a:lnTo>
                  <a:pt x="1241809" y="165345"/>
                </a:lnTo>
                <a:lnTo>
                  <a:pt x="1244243" y="183960"/>
                </a:lnTo>
                <a:lnTo>
                  <a:pt x="1257491" y="222018"/>
                </a:lnTo>
                <a:lnTo>
                  <a:pt x="1265635" y="247282"/>
                </a:lnTo>
                <a:lnTo>
                  <a:pt x="1276789" y="264052"/>
                </a:lnTo>
                <a:lnTo>
                  <a:pt x="1289479" y="295951"/>
                </a:lnTo>
                <a:lnTo>
                  <a:pt x="1292769" y="301320"/>
                </a:lnTo>
                <a:lnTo>
                  <a:pt x="1294881" y="311666"/>
                </a:lnTo>
                <a:lnTo>
                  <a:pt x="1295298" y="317817"/>
                </a:lnTo>
                <a:lnTo>
                  <a:pt x="1288830" y="325760"/>
                </a:lnTo>
                <a:lnTo>
                  <a:pt x="1284046" y="330644"/>
                </a:lnTo>
                <a:lnTo>
                  <a:pt x="1279629" y="332826"/>
                </a:lnTo>
                <a:lnTo>
                  <a:pt x="1269895" y="334227"/>
                </a:lnTo>
                <a:lnTo>
                  <a:pt x="1268237" y="335188"/>
                </a:lnTo>
                <a:lnTo>
                  <a:pt x="1267131" y="336676"/>
                </a:lnTo>
                <a:lnTo>
                  <a:pt x="1266393" y="338515"/>
                </a:lnTo>
                <a:lnTo>
                  <a:pt x="1264209" y="339740"/>
                </a:lnTo>
                <a:lnTo>
                  <a:pt x="1245095" y="341977"/>
                </a:lnTo>
                <a:lnTo>
                  <a:pt x="1236281" y="342975"/>
                </a:lnTo>
                <a:lnTo>
                  <a:pt x="1217738" y="348745"/>
                </a:lnTo>
                <a:lnTo>
                  <a:pt x="1180709" y="354986"/>
                </a:lnTo>
                <a:lnTo>
                  <a:pt x="1142860" y="356949"/>
                </a:lnTo>
                <a:lnTo>
                  <a:pt x="1111611" y="358064"/>
                </a:lnTo>
                <a:lnTo>
                  <a:pt x="1077753" y="363421"/>
                </a:lnTo>
                <a:lnTo>
                  <a:pt x="1060168" y="366827"/>
                </a:lnTo>
                <a:lnTo>
                  <a:pt x="1027827" y="378832"/>
                </a:lnTo>
                <a:lnTo>
                  <a:pt x="989833" y="404316"/>
                </a:lnTo>
                <a:lnTo>
                  <a:pt x="975360" y="41077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SMARTInkShape-Group30"/>
          <p:cNvGrpSpPr/>
          <p:nvPr/>
        </p:nvGrpSpPr>
        <p:grpSpPr>
          <a:xfrm>
            <a:off x="2377440" y="175260"/>
            <a:ext cx="296082" cy="541021"/>
            <a:chOff x="2377440" y="175260"/>
            <a:chExt cx="296082" cy="541021"/>
          </a:xfrm>
        </p:grpSpPr>
        <p:sp>
          <p:nvSpPr>
            <p:cNvPr id="73" name="SMARTInkShape-59"/>
            <p:cNvSpPr/>
            <p:nvPr>
              <p:custDataLst>
                <p:tags r:id="rId20"/>
              </p:custDataLst>
            </p:nvPr>
          </p:nvSpPr>
          <p:spPr>
            <a:xfrm>
              <a:off x="2377440" y="239891"/>
              <a:ext cx="83821" cy="407171"/>
            </a:xfrm>
            <a:custGeom>
              <a:avLst/>
              <a:gdLst/>
              <a:ahLst/>
              <a:cxnLst/>
              <a:rect l="0" t="0" r="0" b="0"/>
              <a:pathLst>
                <a:path w="83821" h="407171">
                  <a:moveTo>
                    <a:pt x="0" y="26809"/>
                  </a:moveTo>
                  <a:lnTo>
                    <a:pt x="0" y="26809"/>
                  </a:lnTo>
                  <a:lnTo>
                    <a:pt x="32414" y="2684"/>
                  </a:lnTo>
                  <a:lnTo>
                    <a:pt x="36849" y="566"/>
                  </a:lnTo>
                  <a:lnTo>
                    <a:pt x="39806" y="0"/>
                  </a:lnTo>
                  <a:lnTo>
                    <a:pt x="41777" y="470"/>
                  </a:lnTo>
                  <a:lnTo>
                    <a:pt x="51284" y="10421"/>
                  </a:lnTo>
                  <a:lnTo>
                    <a:pt x="56095" y="18397"/>
                  </a:lnTo>
                  <a:lnTo>
                    <a:pt x="59519" y="36452"/>
                  </a:lnTo>
                  <a:lnTo>
                    <a:pt x="60676" y="71392"/>
                  </a:lnTo>
                  <a:lnTo>
                    <a:pt x="60876" y="100885"/>
                  </a:lnTo>
                  <a:lnTo>
                    <a:pt x="60089" y="131072"/>
                  </a:lnTo>
                  <a:lnTo>
                    <a:pt x="55716" y="162312"/>
                  </a:lnTo>
                  <a:lnTo>
                    <a:pt x="53197" y="198003"/>
                  </a:lnTo>
                  <a:lnTo>
                    <a:pt x="49608" y="222840"/>
                  </a:lnTo>
                  <a:lnTo>
                    <a:pt x="47448" y="250247"/>
                  </a:lnTo>
                  <a:lnTo>
                    <a:pt x="45642" y="277668"/>
                  </a:lnTo>
                  <a:lnTo>
                    <a:pt x="40711" y="312993"/>
                  </a:lnTo>
                  <a:lnTo>
                    <a:pt x="38027" y="348200"/>
                  </a:lnTo>
                  <a:lnTo>
                    <a:pt x="33939" y="374625"/>
                  </a:lnTo>
                  <a:lnTo>
                    <a:pt x="37385" y="400533"/>
                  </a:lnTo>
                  <a:lnTo>
                    <a:pt x="38470" y="402959"/>
                  </a:lnTo>
                  <a:lnTo>
                    <a:pt x="40040" y="404575"/>
                  </a:lnTo>
                  <a:lnTo>
                    <a:pt x="44042" y="406372"/>
                  </a:lnTo>
                  <a:lnTo>
                    <a:pt x="48643" y="407170"/>
                  </a:lnTo>
                  <a:lnTo>
                    <a:pt x="51055" y="405690"/>
                  </a:lnTo>
                  <a:lnTo>
                    <a:pt x="61010" y="391147"/>
                  </a:lnTo>
                  <a:lnTo>
                    <a:pt x="83820" y="354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60"/>
            <p:cNvSpPr/>
            <p:nvPr>
              <p:custDataLst>
                <p:tags r:id="rId21"/>
              </p:custDataLst>
            </p:nvPr>
          </p:nvSpPr>
          <p:spPr>
            <a:xfrm>
              <a:off x="2430780" y="175260"/>
              <a:ext cx="242742" cy="541021"/>
            </a:xfrm>
            <a:custGeom>
              <a:avLst/>
              <a:gdLst/>
              <a:ahLst/>
              <a:cxnLst/>
              <a:rect l="0" t="0" r="0" b="0"/>
              <a:pathLst>
                <a:path w="242742" h="541021">
                  <a:moveTo>
                    <a:pt x="0" y="0"/>
                  </a:moveTo>
                  <a:lnTo>
                    <a:pt x="0" y="0"/>
                  </a:lnTo>
                  <a:lnTo>
                    <a:pt x="36407" y="24271"/>
                  </a:lnTo>
                  <a:lnTo>
                    <a:pt x="63312" y="38445"/>
                  </a:lnTo>
                  <a:lnTo>
                    <a:pt x="97499" y="53442"/>
                  </a:lnTo>
                  <a:lnTo>
                    <a:pt x="135347" y="73680"/>
                  </a:lnTo>
                  <a:lnTo>
                    <a:pt x="167282" y="94831"/>
                  </a:lnTo>
                  <a:lnTo>
                    <a:pt x="201648" y="129986"/>
                  </a:lnTo>
                  <a:lnTo>
                    <a:pt x="226138" y="167699"/>
                  </a:lnTo>
                  <a:lnTo>
                    <a:pt x="238273" y="202177"/>
                  </a:lnTo>
                  <a:lnTo>
                    <a:pt x="242741" y="236363"/>
                  </a:lnTo>
                  <a:lnTo>
                    <a:pt x="242668" y="264955"/>
                  </a:lnTo>
                  <a:lnTo>
                    <a:pt x="235967" y="294876"/>
                  </a:lnTo>
                  <a:lnTo>
                    <a:pt x="219494" y="326036"/>
                  </a:lnTo>
                  <a:lnTo>
                    <a:pt x="202666" y="360858"/>
                  </a:lnTo>
                  <a:lnTo>
                    <a:pt x="181969" y="393000"/>
                  </a:lnTo>
                  <a:lnTo>
                    <a:pt x="159750" y="423973"/>
                  </a:lnTo>
                  <a:lnTo>
                    <a:pt x="137080" y="454599"/>
                  </a:lnTo>
                  <a:lnTo>
                    <a:pt x="108922" y="490772"/>
                  </a:lnTo>
                  <a:lnTo>
                    <a:pt x="76397" y="523125"/>
                  </a:lnTo>
                  <a:lnTo>
                    <a:pt x="45720" y="541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SMARTInkShape-Group31"/>
          <p:cNvGrpSpPr/>
          <p:nvPr/>
        </p:nvGrpSpPr>
        <p:grpSpPr>
          <a:xfrm>
            <a:off x="2125980" y="1348740"/>
            <a:ext cx="455520" cy="464821"/>
            <a:chOff x="2125980" y="1348740"/>
            <a:chExt cx="455520" cy="464821"/>
          </a:xfrm>
        </p:grpSpPr>
        <p:sp>
          <p:nvSpPr>
            <p:cNvPr id="76" name="SMARTInkShape-61"/>
            <p:cNvSpPr/>
            <p:nvPr>
              <p:custDataLst>
                <p:tags r:id="rId18"/>
              </p:custDataLst>
            </p:nvPr>
          </p:nvSpPr>
          <p:spPr>
            <a:xfrm>
              <a:off x="2125980" y="1455891"/>
              <a:ext cx="304801" cy="311826"/>
            </a:xfrm>
            <a:custGeom>
              <a:avLst/>
              <a:gdLst/>
              <a:ahLst/>
              <a:cxnLst/>
              <a:rect l="0" t="0" r="0" b="0"/>
              <a:pathLst>
                <a:path w="304801" h="311826">
                  <a:moveTo>
                    <a:pt x="0" y="7149"/>
                  </a:moveTo>
                  <a:lnTo>
                    <a:pt x="0" y="7149"/>
                  </a:lnTo>
                  <a:lnTo>
                    <a:pt x="22578" y="4891"/>
                  </a:lnTo>
                  <a:lnTo>
                    <a:pt x="56601" y="1912"/>
                  </a:lnTo>
                  <a:lnTo>
                    <a:pt x="85834" y="588"/>
                  </a:lnTo>
                  <a:lnTo>
                    <a:pt x="112937" y="0"/>
                  </a:lnTo>
                  <a:lnTo>
                    <a:pt x="139094" y="585"/>
                  </a:lnTo>
                  <a:lnTo>
                    <a:pt x="176774" y="5675"/>
                  </a:lnTo>
                  <a:lnTo>
                    <a:pt x="208916" y="12545"/>
                  </a:lnTo>
                  <a:lnTo>
                    <a:pt x="242962" y="22451"/>
                  </a:lnTo>
                  <a:lnTo>
                    <a:pt x="261925" y="30028"/>
                  </a:lnTo>
                  <a:lnTo>
                    <a:pt x="275917" y="40173"/>
                  </a:lnTo>
                  <a:lnTo>
                    <a:pt x="284200" y="51835"/>
                  </a:lnTo>
                  <a:lnTo>
                    <a:pt x="285140" y="55566"/>
                  </a:lnTo>
                  <a:lnTo>
                    <a:pt x="284920" y="58901"/>
                  </a:lnTo>
                  <a:lnTo>
                    <a:pt x="275402" y="79910"/>
                  </a:lnTo>
                  <a:lnTo>
                    <a:pt x="261282" y="99828"/>
                  </a:lnTo>
                  <a:lnTo>
                    <a:pt x="227028" y="129314"/>
                  </a:lnTo>
                  <a:lnTo>
                    <a:pt x="195396" y="152002"/>
                  </a:lnTo>
                  <a:lnTo>
                    <a:pt x="159213" y="174811"/>
                  </a:lnTo>
                  <a:lnTo>
                    <a:pt x="123939" y="197656"/>
                  </a:lnTo>
                  <a:lnTo>
                    <a:pt x="94296" y="218253"/>
                  </a:lnTo>
                  <a:lnTo>
                    <a:pt x="57479" y="244429"/>
                  </a:lnTo>
                  <a:lnTo>
                    <a:pt x="20170" y="276844"/>
                  </a:lnTo>
                  <a:lnTo>
                    <a:pt x="15889" y="280860"/>
                  </a:lnTo>
                  <a:lnTo>
                    <a:pt x="15432" y="285334"/>
                  </a:lnTo>
                  <a:lnTo>
                    <a:pt x="17061" y="287432"/>
                  </a:lnTo>
                  <a:lnTo>
                    <a:pt x="23387" y="292021"/>
                  </a:lnTo>
                  <a:lnTo>
                    <a:pt x="54413" y="298349"/>
                  </a:lnTo>
                  <a:lnTo>
                    <a:pt x="88077" y="307193"/>
                  </a:lnTo>
                  <a:lnTo>
                    <a:pt x="121394" y="310540"/>
                  </a:lnTo>
                  <a:lnTo>
                    <a:pt x="154031" y="311532"/>
                  </a:lnTo>
                  <a:lnTo>
                    <a:pt x="189196" y="311825"/>
                  </a:lnTo>
                  <a:lnTo>
                    <a:pt x="226837" y="306688"/>
                  </a:lnTo>
                  <a:lnTo>
                    <a:pt x="260990" y="302537"/>
                  </a:lnTo>
                  <a:lnTo>
                    <a:pt x="276862" y="298453"/>
                  </a:lnTo>
                  <a:lnTo>
                    <a:pt x="283917" y="293815"/>
                  </a:lnTo>
                  <a:lnTo>
                    <a:pt x="299670" y="278898"/>
                  </a:lnTo>
                  <a:lnTo>
                    <a:pt x="302520" y="271578"/>
                  </a:lnTo>
                  <a:lnTo>
                    <a:pt x="304800" y="2586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62"/>
            <p:cNvSpPr/>
            <p:nvPr>
              <p:custDataLst>
                <p:tags r:id="rId19"/>
              </p:custDataLst>
            </p:nvPr>
          </p:nvSpPr>
          <p:spPr>
            <a:xfrm>
              <a:off x="2308860" y="1348740"/>
              <a:ext cx="272640" cy="464821"/>
            </a:xfrm>
            <a:custGeom>
              <a:avLst/>
              <a:gdLst/>
              <a:ahLst/>
              <a:cxnLst/>
              <a:rect l="0" t="0" r="0" b="0"/>
              <a:pathLst>
                <a:path w="272640" h="464821">
                  <a:moveTo>
                    <a:pt x="106680" y="0"/>
                  </a:moveTo>
                  <a:lnTo>
                    <a:pt x="106680" y="0"/>
                  </a:lnTo>
                  <a:lnTo>
                    <a:pt x="139042" y="24271"/>
                  </a:lnTo>
                  <a:lnTo>
                    <a:pt x="175347" y="55546"/>
                  </a:lnTo>
                  <a:lnTo>
                    <a:pt x="211872" y="91217"/>
                  </a:lnTo>
                  <a:lnTo>
                    <a:pt x="241288" y="127740"/>
                  </a:lnTo>
                  <a:lnTo>
                    <a:pt x="256066" y="154124"/>
                  </a:lnTo>
                  <a:lnTo>
                    <a:pt x="268645" y="189335"/>
                  </a:lnTo>
                  <a:lnTo>
                    <a:pt x="272639" y="213015"/>
                  </a:lnTo>
                  <a:lnTo>
                    <a:pt x="267904" y="243772"/>
                  </a:lnTo>
                  <a:lnTo>
                    <a:pt x="260378" y="265833"/>
                  </a:lnTo>
                  <a:lnTo>
                    <a:pt x="234217" y="302282"/>
                  </a:lnTo>
                  <a:lnTo>
                    <a:pt x="204676" y="326914"/>
                  </a:lnTo>
                  <a:lnTo>
                    <a:pt x="173157" y="350299"/>
                  </a:lnTo>
                  <a:lnTo>
                    <a:pt x="142370" y="373314"/>
                  </a:lnTo>
                  <a:lnTo>
                    <a:pt x="106862" y="397764"/>
                  </a:lnTo>
                  <a:lnTo>
                    <a:pt x="78041" y="413719"/>
                  </a:lnTo>
                  <a:lnTo>
                    <a:pt x="40220" y="434280"/>
                  </a:lnTo>
                  <a:lnTo>
                    <a:pt x="2387" y="462811"/>
                  </a:lnTo>
                  <a:lnTo>
                    <a:pt x="0" y="464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SMARTInkShape-Group32"/>
          <p:cNvGrpSpPr/>
          <p:nvPr/>
        </p:nvGrpSpPr>
        <p:grpSpPr>
          <a:xfrm>
            <a:off x="3025618" y="4130040"/>
            <a:ext cx="416414" cy="571501"/>
            <a:chOff x="3025618" y="4130040"/>
            <a:chExt cx="416414" cy="571501"/>
          </a:xfrm>
        </p:grpSpPr>
        <p:sp>
          <p:nvSpPr>
            <p:cNvPr id="79" name="SMARTInkShape-63"/>
            <p:cNvSpPr/>
            <p:nvPr>
              <p:custDataLst>
                <p:tags r:id="rId16"/>
              </p:custDataLst>
            </p:nvPr>
          </p:nvSpPr>
          <p:spPr>
            <a:xfrm>
              <a:off x="3025618" y="4190281"/>
              <a:ext cx="243083" cy="343620"/>
            </a:xfrm>
            <a:custGeom>
              <a:avLst/>
              <a:gdLst/>
              <a:ahLst/>
              <a:cxnLst/>
              <a:rect l="0" t="0" r="0" b="0"/>
              <a:pathLst>
                <a:path w="243083" h="343620">
                  <a:moveTo>
                    <a:pt x="121442" y="31199"/>
                  </a:moveTo>
                  <a:lnTo>
                    <a:pt x="121442" y="31199"/>
                  </a:lnTo>
                  <a:lnTo>
                    <a:pt x="155403" y="9405"/>
                  </a:lnTo>
                  <a:lnTo>
                    <a:pt x="172942" y="910"/>
                  </a:lnTo>
                  <a:lnTo>
                    <a:pt x="180329" y="0"/>
                  </a:lnTo>
                  <a:lnTo>
                    <a:pt x="193051" y="3504"/>
                  </a:lnTo>
                  <a:lnTo>
                    <a:pt x="209735" y="19042"/>
                  </a:lnTo>
                  <a:lnTo>
                    <a:pt x="221357" y="39733"/>
                  </a:lnTo>
                  <a:lnTo>
                    <a:pt x="231747" y="71008"/>
                  </a:lnTo>
                  <a:lnTo>
                    <a:pt x="237353" y="83605"/>
                  </a:lnTo>
                  <a:lnTo>
                    <a:pt x="237663" y="88150"/>
                  </a:lnTo>
                  <a:lnTo>
                    <a:pt x="237022" y="92027"/>
                  </a:lnTo>
                  <a:lnTo>
                    <a:pt x="237443" y="94611"/>
                  </a:lnTo>
                  <a:lnTo>
                    <a:pt x="238569" y="96334"/>
                  </a:lnTo>
                  <a:lnTo>
                    <a:pt x="240167" y="97482"/>
                  </a:lnTo>
                  <a:lnTo>
                    <a:pt x="241232" y="99094"/>
                  </a:lnTo>
                  <a:lnTo>
                    <a:pt x="242731" y="105409"/>
                  </a:lnTo>
                  <a:lnTo>
                    <a:pt x="243082" y="110184"/>
                  </a:lnTo>
                  <a:lnTo>
                    <a:pt x="241482" y="112642"/>
                  </a:lnTo>
                  <a:lnTo>
                    <a:pt x="203833" y="140421"/>
                  </a:lnTo>
                  <a:lnTo>
                    <a:pt x="195431" y="148040"/>
                  </a:lnTo>
                  <a:lnTo>
                    <a:pt x="192427" y="153119"/>
                  </a:lnTo>
                  <a:lnTo>
                    <a:pt x="185948" y="172749"/>
                  </a:lnTo>
                  <a:lnTo>
                    <a:pt x="191224" y="201964"/>
                  </a:lnTo>
                  <a:lnTo>
                    <a:pt x="200419" y="236052"/>
                  </a:lnTo>
                  <a:lnTo>
                    <a:pt x="211398" y="271975"/>
                  </a:lnTo>
                  <a:lnTo>
                    <a:pt x="209964" y="280169"/>
                  </a:lnTo>
                  <a:lnTo>
                    <a:pt x="202145" y="296372"/>
                  </a:lnTo>
                  <a:lnTo>
                    <a:pt x="192870" y="303711"/>
                  </a:lnTo>
                  <a:lnTo>
                    <a:pt x="158067" y="323218"/>
                  </a:lnTo>
                  <a:lnTo>
                    <a:pt x="122907" y="335482"/>
                  </a:lnTo>
                  <a:lnTo>
                    <a:pt x="91251" y="342011"/>
                  </a:lnTo>
                  <a:lnTo>
                    <a:pt x="55158" y="343407"/>
                  </a:lnTo>
                  <a:lnTo>
                    <a:pt x="20072" y="342764"/>
                  </a:lnTo>
                  <a:lnTo>
                    <a:pt x="1135" y="336312"/>
                  </a:lnTo>
                  <a:lnTo>
                    <a:pt x="598" y="337055"/>
                  </a:lnTo>
                  <a:lnTo>
                    <a:pt x="0" y="340137"/>
                  </a:lnTo>
                  <a:lnTo>
                    <a:pt x="687" y="341298"/>
                  </a:lnTo>
                  <a:lnTo>
                    <a:pt x="1993" y="342072"/>
                  </a:lnTo>
                  <a:lnTo>
                    <a:pt x="7142" y="3436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64"/>
            <p:cNvSpPr/>
            <p:nvPr>
              <p:custDataLst>
                <p:tags r:id="rId17"/>
              </p:custDataLst>
            </p:nvPr>
          </p:nvSpPr>
          <p:spPr>
            <a:xfrm>
              <a:off x="3108960" y="4130040"/>
              <a:ext cx="333072" cy="571501"/>
            </a:xfrm>
            <a:custGeom>
              <a:avLst/>
              <a:gdLst/>
              <a:ahLst/>
              <a:cxnLst/>
              <a:rect l="0" t="0" r="0" b="0"/>
              <a:pathLst>
                <a:path w="333072" h="571501">
                  <a:moveTo>
                    <a:pt x="175260" y="0"/>
                  </a:moveTo>
                  <a:lnTo>
                    <a:pt x="175260" y="0"/>
                  </a:lnTo>
                  <a:lnTo>
                    <a:pt x="197838" y="4515"/>
                  </a:lnTo>
                  <a:lnTo>
                    <a:pt x="215711" y="8091"/>
                  </a:lnTo>
                  <a:lnTo>
                    <a:pt x="228474" y="13861"/>
                  </a:lnTo>
                  <a:lnTo>
                    <a:pt x="244912" y="29302"/>
                  </a:lnTo>
                  <a:lnTo>
                    <a:pt x="264072" y="56486"/>
                  </a:lnTo>
                  <a:lnTo>
                    <a:pt x="284159" y="89451"/>
                  </a:lnTo>
                  <a:lnTo>
                    <a:pt x="298730" y="121036"/>
                  </a:lnTo>
                  <a:lnTo>
                    <a:pt x="310851" y="152007"/>
                  </a:lnTo>
                  <a:lnTo>
                    <a:pt x="321036" y="181858"/>
                  </a:lnTo>
                  <a:lnTo>
                    <a:pt x="328385" y="209237"/>
                  </a:lnTo>
                  <a:lnTo>
                    <a:pt x="332216" y="235516"/>
                  </a:lnTo>
                  <a:lnTo>
                    <a:pt x="333071" y="262154"/>
                  </a:lnTo>
                  <a:lnTo>
                    <a:pt x="330630" y="290926"/>
                  </a:lnTo>
                  <a:lnTo>
                    <a:pt x="328540" y="327595"/>
                  </a:lnTo>
                  <a:lnTo>
                    <a:pt x="319831" y="359908"/>
                  </a:lnTo>
                  <a:lnTo>
                    <a:pt x="306525" y="390931"/>
                  </a:lnTo>
                  <a:lnTo>
                    <a:pt x="287814" y="421572"/>
                  </a:lnTo>
                  <a:lnTo>
                    <a:pt x="258092" y="452100"/>
                  </a:lnTo>
                  <a:lnTo>
                    <a:pt x="226520" y="482594"/>
                  </a:lnTo>
                  <a:lnTo>
                    <a:pt x="195716" y="509033"/>
                  </a:lnTo>
                  <a:lnTo>
                    <a:pt x="161095" y="528909"/>
                  </a:lnTo>
                  <a:lnTo>
                    <a:pt x="124026" y="545522"/>
                  </a:lnTo>
                  <a:lnTo>
                    <a:pt x="90277" y="557124"/>
                  </a:lnTo>
                  <a:lnTo>
                    <a:pt x="54615" y="567783"/>
                  </a:lnTo>
                  <a:lnTo>
                    <a:pt x="30858" y="569552"/>
                  </a:lnTo>
                  <a:lnTo>
                    <a:pt x="10272" y="566783"/>
                  </a:lnTo>
                  <a:lnTo>
                    <a:pt x="6848" y="567509"/>
                  </a:lnTo>
                  <a:lnTo>
                    <a:pt x="0" y="571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9417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askerville Old Face" panose="02020602080505020303" pitchFamily="18" charset="0"/>
              </a:rPr>
              <a:t>Thesis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late 18</a:t>
            </a:r>
            <a:r>
              <a:rPr lang="en-US" baseline="30000" dirty="0" smtClean="0"/>
              <a:t>th</a:t>
            </a:r>
            <a:r>
              <a:rPr lang="en-US" dirty="0" smtClean="0"/>
              <a:t> to early 19</a:t>
            </a:r>
            <a:r>
              <a:rPr lang="en-US" baseline="30000" dirty="0" smtClean="0"/>
              <a:t>th</a:t>
            </a:r>
            <a:r>
              <a:rPr lang="en-US" dirty="0" smtClean="0"/>
              <a:t> centuries, America and France both broke out in revolution due to newly found Enlightenment ideals and </a:t>
            </a:r>
            <a:r>
              <a:rPr lang="en-US" dirty="0" smtClean="0"/>
              <a:t>a </a:t>
            </a:r>
            <a:r>
              <a:rPr lang="en-US" dirty="0" smtClean="0"/>
              <a:t>lack of political </a:t>
            </a:r>
            <a:r>
              <a:rPr lang="en-US" dirty="0" smtClean="0"/>
              <a:t>representation for the middle and lower classes. </a:t>
            </a:r>
            <a:r>
              <a:rPr lang="en-US" dirty="0" smtClean="0"/>
              <a:t>However, the two revolutions resulted in an American representative republic and French monarchy with contrasting social pyramids.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83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Similarity Cause #1-political representation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Evidence 3</a:t>
            </a:r>
            <a:r>
              <a:rPr lang="en-US" baseline="30000" dirty="0" smtClean="0">
                <a:latin typeface="Baskerville Old Face" panose="02020602080505020303" pitchFamily="18" charset="0"/>
              </a:rPr>
              <a:t>rd</a:t>
            </a:r>
            <a:r>
              <a:rPr lang="en-US" dirty="0" smtClean="0">
                <a:latin typeface="Baskerville Old Face" panose="02020602080505020303" pitchFamily="18" charset="0"/>
              </a:rPr>
              <a:t> estate pays all taxes-97% of population, 1</a:t>
            </a:r>
            <a:r>
              <a:rPr lang="en-US" baseline="30000" dirty="0" smtClean="0">
                <a:latin typeface="Baskerville Old Face" panose="02020602080505020303" pitchFamily="18" charset="0"/>
              </a:rPr>
              <a:t>st</a:t>
            </a:r>
            <a:r>
              <a:rPr lang="en-US" dirty="0" smtClean="0">
                <a:latin typeface="Baskerville Old Face" panose="02020602080505020303" pitchFamily="18" charset="0"/>
              </a:rPr>
              <a:t> and 2</a:t>
            </a:r>
            <a:r>
              <a:rPr lang="en-US" baseline="30000" dirty="0" smtClean="0">
                <a:latin typeface="Baskerville Old Face" panose="02020602080505020303" pitchFamily="18" charset="0"/>
              </a:rPr>
              <a:t>nd</a:t>
            </a:r>
            <a:r>
              <a:rPr lang="en-US" dirty="0" smtClean="0">
                <a:latin typeface="Baskerville Old Face" panose="02020602080505020303" pitchFamily="18" charset="0"/>
              </a:rPr>
              <a:t> both get 1 vote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Raise taxes on nobles and church 2-1 voted down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REASON-absolute monarchy, nobles in power, 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Evidence American Rev- taxation w/out representation in Parliament-&gt; angry, high taxes, French and Indian War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REASON-&gt; colonies exist to provide for mother country, Great Britain </a:t>
            </a:r>
          </a:p>
          <a:p>
            <a:endParaRPr lang="en-US" dirty="0" smtClean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95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Similarity/Difference #2 Cause Sim.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990600"/>
            <a:ext cx="8229600" cy="5562600"/>
          </a:xfrm>
        </p:spPr>
        <p:txBody>
          <a:bodyPr>
            <a:normAutofit fontScale="92500" lnSpcReduction="10000"/>
          </a:bodyPr>
          <a:lstStyle/>
          <a:p>
            <a:endParaRPr lang="en-US" dirty="0">
              <a:latin typeface="Baskerville Old Face" panose="02020602080505020303" pitchFamily="18" charset="0"/>
            </a:endParaRPr>
          </a:p>
          <a:p>
            <a:r>
              <a:rPr lang="en-US" dirty="0" smtClean="0">
                <a:latin typeface="Baskerville Old Face" panose="02020602080505020303" pitchFamily="18" charset="0"/>
              </a:rPr>
              <a:t>Evidence: Enlightenment Ideals-books-equal rights, rule by majority (Rousseau) freedom, education, Locke, cultural diffusion DEMOCRACY-&gt; educated middle classes (</a:t>
            </a:r>
            <a:r>
              <a:rPr lang="en-US" dirty="0" err="1" smtClean="0">
                <a:latin typeface="Baskerville Old Face" panose="02020602080505020303" pitchFamily="18" charset="0"/>
              </a:rPr>
              <a:t>bourgesie</a:t>
            </a:r>
            <a:r>
              <a:rPr lang="en-US" dirty="0" smtClean="0">
                <a:latin typeface="Baskerville Old Face" panose="02020602080505020303" pitchFamily="18" charset="0"/>
              </a:rPr>
              <a:t> and white rich land owners, lawyers, doctors, plantation owners</a:t>
            </a:r>
            <a:r>
              <a:rPr lang="en-US" dirty="0" smtClean="0">
                <a:latin typeface="Baskerville Old Face" panose="02020602080505020303" pitchFamily="18" charset="0"/>
              </a:rPr>
              <a:t>) CITE DECLARATION OF RIGHTS OF MAN AND INDEPENDENCE AS PROOF OF ENLIGHTEMENT INFLUENCE</a:t>
            </a:r>
            <a:endParaRPr lang="en-US" dirty="0" smtClean="0">
              <a:latin typeface="Baskerville Old Face" panose="02020602080505020303" pitchFamily="18" charset="0"/>
            </a:endParaRPr>
          </a:p>
          <a:p>
            <a:r>
              <a:rPr lang="en-US" dirty="0" smtClean="0">
                <a:latin typeface="Baskerville Old Face" panose="02020602080505020303" pitchFamily="18" charset="0"/>
              </a:rPr>
              <a:t>Reason-&gt;idea of reason from Scientific Revolution, wars of religion (people start to question society</a:t>
            </a:r>
            <a:r>
              <a:rPr lang="en-US" dirty="0" smtClean="0">
                <a:latin typeface="Baskerville Old Face" panose="02020602080505020303" pitchFamily="18" charset="0"/>
              </a:rPr>
              <a:t>)</a:t>
            </a:r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960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Similarity/Difference #3 Outcome Diff.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Baskerville Old Face" panose="02020602080505020303" pitchFamily="18" charset="0"/>
              </a:rPr>
              <a:t>Evidence: representative republic, gain our independence. SOCIAL PYRAMID EXACTLY THE SAME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France-&gt;monarchy to republic to dictatorship to monarchy (not absolute), church and nobles lose significant power 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REASON: internal vs. external struggle, 3</a:t>
            </a:r>
            <a:r>
              <a:rPr lang="en-US" baseline="30000" dirty="0" smtClean="0">
                <a:latin typeface="Baskerville Old Face" panose="02020602080505020303" pitchFamily="18" charset="0"/>
              </a:rPr>
              <a:t>rd</a:t>
            </a:r>
            <a:r>
              <a:rPr lang="en-US" dirty="0" smtClean="0">
                <a:latin typeface="Baskerville Old Face" panose="02020602080505020303" pitchFamily="18" charset="0"/>
              </a:rPr>
              <a:t> estate wants to have all the power, US-rich, white men stay in power</a:t>
            </a:r>
          </a:p>
          <a:p>
            <a:r>
              <a:rPr lang="en-US" dirty="0" smtClean="0">
                <a:latin typeface="Baskerville Old Face" panose="02020602080505020303" pitchFamily="18" charset="0"/>
              </a:rPr>
              <a:t>Congress of Vienna-restore balance to Europe, stability through a king </a:t>
            </a:r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9267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592</Words>
  <Application>Microsoft Macintosh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Baskerville Old Face</vt:lpstr>
      <vt:lpstr>Calibri</vt:lpstr>
      <vt:lpstr>Office Theme</vt:lpstr>
      <vt:lpstr>Age of Revolution Essay Outline</vt:lpstr>
      <vt:lpstr>PowerPoint Presentation</vt:lpstr>
      <vt:lpstr>Rule of Three</vt:lpstr>
      <vt:lpstr>Context </vt:lpstr>
      <vt:lpstr>PowerPoint Presentation</vt:lpstr>
      <vt:lpstr>Thesis</vt:lpstr>
      <vt:lpstr>Similarity Cause #1-political representation</vt:lpstr>
      <vt:lpstr>Similarity/Difference #2 Cause Sim.</vt:lpstr>
      <vt:lpstr>Similarity/Difference #3 Outcome Diff.  </vt:lpstr>
      <vt:lpstr>PowerPoint Presentation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Revolution Essay Outline</dc:title>
  <dc:creator>Michael Lipari</dc:creator>
  <cp:lastModifiedBy>Michael Lipari</cp:lastModifiedBy>
  <cp:revision>18</cp:revision>
  <dcterms:created xsi:type="dcterms:W3CDTF">2017-12-21T13:22:52Z</dcterms:created>
  <dcterms:modified xsi:type="dcterms:W3CDTF">2017-12-24T15:27:19Z</dcterms:modified>
</cp:coreProperties>
</file>